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5"/>
  </p:notesMasterIdLst>
  <p:sldIdLst>
    <p:sldId id="323" r:id="rId2"/>
    <p:sldId id="410" r:id="rId3"/>
    <p:sldId id="411" r:id="rId4"/>
    <p:sldId id="324" r:id="rId5"/>
    <p:sldId id="338" r:id="rId6"/>
    <p:sldId id="339" r:id="rId7"/>
    <p:sldId id="340" r:id="rId8"/>
    <p:sldId id="383" r:id="rId9"/>
    <p:sldId id="390" r:id="rId10"/>
    <p:sldId id="391" r:id="rId11"/>
    <p:sldId id="392" r:id="rId12"/>
    <p:sldId id="393" r:id="rId13"/>
    <p:sldId id="341" r:id="rId14"/>
    <p:sldId id="342" r:id="rId15"/>
    <p:sldId id="395" r:id="rId16"/>
    <p:sldId id="441" r:id="rId17"/>
    <p:sldId id="343" r:id="rId18"/>
    <p:sldId id="344" r:id="rId19"/>
    <p:sldId id="437" r:id="rId20"/>
    <p:sldId id="438" r:id="rId21"/>
    <p:sldId id="345" r:id="rId22"/>
    <p:sldId id="346" r:id="rId23"/>
    <p:sldId id="435" r:id="rId24"/>
    <p:sldId id="439" r:id="rId25"/>
    <p:sldId id="364" r:id="rId26"/>
    <p:sldId id="365" r:id="rId27"/>
    <p:sldId id="368" r:id="rId28"/>
    <p:sldId id="369" r:id="rId29"/>
    <p:sldId id="370" r:id="rId30"/>
    <p:sldId id="413" r:id="rId31"/>
    <p:sldId id="371" r:id="rId32"/>
    <p:sldId id="372" r:id="rId33"/>
    <p:sldId id="399" r:id="rId34"/>
    <p:sldId id="424" r:id="rId35"/>
    <p:sldId id="400" r:id="rId36"/>
    <p:sldId id="414" r:id="rId37"/>
    <p:sldId id="415" r:id="rId38"/>
    <p:sldId id="401" r:id="rId39"/>
    <p:sldId id="402" r:id="rId40"/>
    <p:sldId id="416" r:id="rId41"/>
    <p:sldId id="417" r:id="rId42"/>
    <p:sldId id="419" r:id="rId43"/>
    <p:sldId id="418" r:id="rId44"/>
    <p:sldId id="420" r:id="rId45"/>
    <p:sldId id="421" r:id="rId46"/>
    <p:sldId id="422" r:id="rId47"/>
    <p:sldId id="403" r:id="rId48"/>
    <p:sldId id="404" r:id="rId49"/>
    <p:sldId id="405" r:id="rId50"/>
    <p:sldId id="406" r:id="rId51"/>
    <p:sldId id="407" r:id="rId52"/>
    <p:sldId id="408" r:id="rId53"/>
    <p:sldId id="409" r:id="rId54"/>
    <p:sldId id="425" r:id="rId55"/>
    <p:sldId id="426" r:id="rId56"/>
    <p:sldId id="427" r:id="rId57"/>
    <p:sldId id="428" r:id="rId58"/>
    <p:sldId id="429" r:id="rId59"/>
    <p:sldId id="430" r:id="rId60"/>
    <p:sldId id="431" r:id="rId61"/>
    <p:sldId id="432" r:id="rId62"/>
    <p:sldId id="436" r:id="rId63"/>
    <p:sldId id="440"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339933"/>
    <a:srgbClr val="78B832"/>
    <a:srgbClr val="0066FF"/>
    <a:srgbClr val="3399FF"/>
    <a:srgbClr val="0099FF"/>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86441" autoAdjust="0"/>
  </p:normalViewPr>
  <p:slideViewPr>
    <p:cSldViewPr>
      <p:cViewPr varScale="1">
        <p:scale>
          <a:sx n="61" d="100"/>
          <a:sy n="61" d="100"/>
        </p:scale>
        <p:origin x="16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2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2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2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2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2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2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2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2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105A59-6CB1-4484-B9EA-2336813179B1}" type="doc">
      <dgm:prSet loTypeId="urn:microsoft.com/office/officeart/2005/8/layout/hList3" loCatId="list" qsTypeId="urn:microsoft.com/office/officeart/2005/8/quickstyle/3d3" qsCatId="3D" csTypeId="urn:microsoft.com/office/officeart/2005/8/colors/colorful1#1" csCatId="colorful" phldr="1"/>
      <dgm:spPr/>
      <dgm:t>
        <a:bodyPr/>
        <a:lstStyle/>
        <a:p>
          <a:endParaRPr lang="en-US"/>
        </a:p>
      </dgm:t>
    </dgm:pt>
    <dgm:pt modelId="{3C88BF94-74D1-432F-BAE3-A9B1BA258BAD}">
      <dgm:prSet phldrT="[Text]"/>
      <dgm:spPr/>
      <dgm:t>
        <a:bodyPr/>
        <a:lstStyle/>
        <a:p>
          <a:pPr algn="l"/>
          <a:r>
            <a:rPr lang="en-US">
              <a:latin typeface="Arial" pitchFamily="34" charset="0"/>
              <a:cs typeface="Arial" pitchFamily="34" charset="0"/>
            </a:rPr>
            <a:t>Là những phương diện, mặt tác động chủ yếu của pháp luật, phản ánh bản chất giai cấp và giá trị xã hội của pháp luật</a:t>
          </a:r>
        </a:p>
      </dgm:t>
    </dgm:pt>
    <dgm:pt modelId="{26F8B5D0-3657-493A-8D60-4250AC4DA15F}" type="parTrans" cxnId="{6C876A7E-34EB-4142-9E3A-6D5F067AC488}">
      <dgm:prSet/>
      <dgm:spPr/>
      <dgm:t>
        <a:bodyPr/>
        <a:lstStyle/>
        <a:p>
          <a:endParaRPr lang="en-US"/>
        </a:p>
      </dgm:t>
    </dgm:pt>
    <dgm:pt modelId="{3E30899C-2874-4FEA-8249-D7DDCFE3F1C5}" type="sibTrans" cxnId="{6C876A7E-34EB-4142-9E3A-6D5F067AC488}">
      <dgm:prSet/>
      <dgm:spPr/>
      <dgm:t>
        <a:bodyPr/>
        <a:lstStyle/>
        <a:p>
          <a:endParaRPr lang="en-US"/>
        </a:p>
      </dgm:t>
    </dgm:pt>
    <dgm:pt modelId="{93FC41D6-2B29-473C-AC29-79AA9F00DA5F}">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i="1">
              <a:solidFill>
                <a:srgbClr val="FF0000"/>
              </a:solidFill>
              <a:latin typeface="Arial" pitchFamily="34" charset="0"/>
              <a:cs typeface="Arial" pitchFamily="34" charset="0"/>
            </a:rPr>
            <a:t>Chức năng điều chỉnh</a:t>
          </a:r>
        </a:p>
        <a:p>
          <a:pPr algn="l"/>
          <a:r>
            <a:rPr lang="en-US">
              <a:latin typeface="Arial" pitchFamily="34" charset="0"/>
              <a:cs typeface="Arial" pitchFamily="34" charset="0"/>
            </a:rPr>
            <a:t>- PL làm nhiệm vụ “trật tự hóa” các QHXH</a:t>
          </a:r>
        </a:p>
        <a:p>
          <a:pPr algn="l"/>
          <a:r>
            <a:rPr lang="en-US">
              <a:latin typeface="Arial" pitchFamily="34" charset="0"/>
              <a:cs typeface="Arial" pitchFamily="34" charset="0"/>
            </a:rPr>
            <a:t>- PL tạo điều kiện cho các QHXH phát triển theo chiều hướng nhất định </a:t>
          </a:r>
        </a:p>
      </dgm:t>
    </dgm:pt>
    <dgm:pt modelId="{E3AD51FD-1A7B-4547-8F39-FEEBDE42F188}" type="parTrans" cxnId="{E5BFF251-645C-4767-AE1F-DBAD53552506}">
      <dgm:prSet/>
      <dgm:spPr/>
      <dgm:t>
        <a:bodyPr/>
        <a:lstStyle/>
        <a:p>
          <a:endParaRPr lang="en-US"/>
        </a:p>
      </dgm:t>
    </dgm:pt>
    <dgm:pt modelId="{9279D274-E7BC-4693-9043-2501AE825B17}" type="sibTrans" cxnId="{E5BFF251-645C-4767-AE1F-DBAD53552506}">
      <dgm:prSet/>
      <dgm:spPr/>
      <dgm:t>
        <a:bodyPr/>
        <a:lstStyle/>
        <a:p>
          <a:endParaRPr lang="en-US"/>
        </a:p>
      </dgm:t>
    </dgm:pt>
    <dgm:pt modelId="{8806F4E6-1444-4088-80AC-CF502FCD3208}">
      <dgm:prSet phldrT="[Text]"/>
      <dgm:spPr/>
      <dgm:t>
        <a:bodyPr/>
        <a:lstStyle/>
        <a:p>
          <a:pPr algn="l"/>
          <a:r>
            <a:rPr lang="en-US" i="1">
              <a:latin typeface="Arial" pitchFamily="34" charset="0"/>
              <a:cs typeface="Arial" pitchFamily="34" charset="0"/>
            </a:rPr>
            <a:t>Chức năng bảo vệ</a:t>
          </a:r>
        </a:p>
        <a:p>
          <a:pPr algn="l"/>
          <a:r>
            <a:rPr lang="en-US">
              <a:latin typeface="Arial" pitchFamily="34" charset="0"/>
              <a:cs typeface="Arial" pitchFamily="34" charset="0"/>
            </a:rPr>
            <a:t>- PL quy định những phương tiện nhằm mục đích bảo vệ các QHXH</a:t>
          </a:r>
        </a:p>
        <a:p>
          <a:pPr algn="l"/>
          <a:endParaRPr lang="en-US">
            <a:latin typeface="Arial" pitchFamily="34" charset="0"/>
            <a:cs typeface="Arial" pitchFamily="34" charset="0"/>
          </a:endParaRPr>
        </a:p>
        <a:p>
          <a:pPr algn="l"/>
          <a:endParaRPr lang="en-US">
            <a:latin typeface="Arial" pitchFamily="34" charset="0"/>
            <a:cs typeface="Arial" pitchFamily="34" charset="0"/>
          </a:endParaRPr>
        </a:p>
        <a:p>
          <a:pPr algn="l"/>
          <a:endParaRPr lang="en-US">
            <a:latin typeface="Arial" pitchFamily="34" charset="0"/>
            <a:cs typeface="Arial" pitchFamily="34" charset="0"/>
          </a:endParaRPr>
        </a:p>
      </dgm:t>
    </dgm:pt>
    <dgm:pt modelId="{BA089B18-674A-4306-9275-BDC18947E930}" type="parTrans" cxnId="{3408A7C5-490C-4314-9DD8-1C34379F881C}">
      <dgm:prSet/>
      <dgm:spPr/>
      <dgm:t>
        <a:bodyPr/>
        <a:lstStyle/>
        <a:p>
          <a:endParaRPr lang="en-US"/>
        </a:p>
      </dgm:t>
    </dgm:pt>
    <dgm:pt modelId="{F2D03E32-3482-4DC6-8347-E71942EDE20B}" type="sibTrans" cxnId="{3408A7C5-490C-4314-9DD8-1C34379F881C}">
      <dgm:prSet/>
      <dgm:spPr/>
      <dgm:t>
        <a:bodyPr/>
        <a:lstStyle/>
        <a:p>
          <a:endParaRPr lang="en-US"/>
        </a:p>
      </dgm:t>
    </dgm:pt>
    <dgm:pt modelId="{EB4FC510-E554-4AF3-AD97-9CEC9A7A310D}">
      <dgm:prSet phldrT="[Text]"/>
      <dgm:spPr/>
      <dgm:t>
        <a:bodyPr/>
        <a:lstStyle/>
        <a:p>
          <a:pPr algn="l"/>
          <a:r>
            <a:rPr lang="en-US" i="1">
              <a:latin typeface="Arial" pitchFamily="34" charset="0"/>
              <a:cs typeface="Arial" pitchFamily="34" charset="0"/>
            </a:rPr>
            <a:t>Chức năng giáo dục</a:t>
          </a:r>
        </a:p>
        <a:p>
          <a:pPr algn="l"/>
          <a:r>
            <a:rPr lang="en-US">
              <a:latin typeface="Arial" pitchFamily="34" charset="0"/>
              <a:cs typeface="Arial" pitchFamily="34" charset="0"/>
            </a:rPr>
            <a:t>- PL tác động vào ý thức con người làm cho con người hành động phù hợp với cách xử sự ghi trong QPPL</a:t>
          </a:r>
        </a:p>
        <a:p>
          <a:pPr algn="l"/>
          <a:endParaRPr lang="en-US">
            <a:latin typeface="Arial" pitchFamily="34" charset="0"/>
            <a:cs typeface="Arial" pitchFamily="34" charset="0"/>
          </a:endParaRPr>
        </a:p>
        <a:p>
          <a:pPr algn="l"/>
          <a:endParaRPr lang="en-US">
            <a:latin typeface="Arial" pitchFamily="34" charset="0"/>
            <a:cs typeface="Arial" pitchFamily="34" charset="0"/>
          </a:endParaRPr>
        </a:p>
      </dgm:t>
    </dgm:pt>
    <dgm:pt modelId="{9C1C3ED1-CB07-4194-90D2-83B40A6D67F6}" type="parTrans" cxnId="{C995CD44-CDCD-476F-B104-B296E4BF7765}">
      <dgm:prSet/>
      <dgm:spPr/>
      <dgm:t>
        <a:bodyPr/>
        <a:lstStyle/>
        <a:p>
          <a:endParaRPr lang="en-US"/>
        </a:p>
      </dgm:t>
    </dgm:pt>
    <dgm:pt modelId="{748CCA5F-1703-4BEF-8617-8CE785283FF6}" type="sibTrans" cxnId="{C995CD44-CDCD-476F-B104-B296E4BF7765}">
      <dgm:prSet/>
      <dgm:spPr/>
      <dgm:t>
        <a:bodyPr/>
        <a:lstStyle/>
        <a:p>
          <a:endParaRPr lang="en-US"/>
        </a:p>
      </dgm:t>
    </dgm:pt>
    <dgm:pt modelId="{5E247CDA-E744-422D-AFF6-A7AAF0089BBB}" type="pres">
      <dgm:prSet presAssocID="{B3105A59-6CB1-4484-B9EA-2336813179B1}" presName="composite" presStyleCnt="0">
        <dgm:presLayoutVars>
          <dgm:chMax val="1"/>
          <dgm:dir/>
          <dgm:resizeHandles val="exact"/>
        </dgm:presLayoutVars>
      </dgm:prSet>
      <dgm:spPr/>
    </dgm:pt>
    <dgm:pt modelId="{5E1038BD-8498-4D0E-B1B6-3E10A65B3B0C}" type="pres">
      <dgm:prSet presAssocID="{3C88BF94-74D1-432F-BAE3-A9B1BA258BAD}" presName="roof" presStyleLbl="dkBgShp" presStyleIdx="0" presStyleCnt="2"/>
      <dgm:spPr/>
    </dgm:pt>
    <dgm:pt modelId="{2F410CDD-3770-4DC5-AFF8-4E77DE3D5E14}" type="pres">
      <dgm:prSet presAssocID="{3C88BF94-74D1-432F-BAE3-A9B1BA258BAD}" presName="pillars" presStyleCnt="0"/>
      <dgm:spPr/>
    </dgm:pt>
    <dgm:pt modelId="{2A3468AA-CEF0-4AF4-8054-3C0EF9403B80}" type="pres">
      <dgm:prSet presAssocID="{3C88BF94-74D1-432F-BAE3-A9B1BA258BAD}" presName="pillar1" presStyleLbl="node1" presStyleIdx="0" presStyleCnt="3">
        <dgm:presLayoutVars>
          <dgm:bulletEnabled val="1"/>
        </dgm:presLayoutVars>
      </dgm:prSet>
      <dgm:spPr/>
    </dgm:pt>
    <dgm:pt modelId="{FEA6798E-1B3A-401D-88A9-115C4296B50E}" type="pres">
      <dgm:prSet presAssocID="{8806F4E6-1444-4088-80AC-CF502FCD3208}" presName="pillarX" presStyleLbl="node1" presStyleIdx="1" presStyleCnt="3">
        <dgm:presLayoutVars>
          <dgm:bulletEnabled val="1"/>
        </dgm:presLayoutVars>
      </dgm:prSet>
      <dgm:spPr/>
    </dgm:pt>
    <dgm:pt modelId="{7ACDDD3D-4C6E-4FEB-9ABF-396820530B51}" type="pres">
      <dgm:prSet presAssocID="{EB4FC510-E554-4AF3-AD97-9CEC9A7A310D}" presName="pillarX" presStyleLbl="node1" presStyleIdx="2" presStyleCnt="3">
        <dgm:presLayoutVars>
          <dgm:bulletEnabled val="1"/>
        </dgm:presLayoutVars>
      </dgm:prSet>
      <dgm:spPr/>
    </dgm:pt>
    <dgm:pt modelId="{B3D850FD-E3A0-43FC-80FA-94123586A08D}" type="pres">
      <dgm:prSet presAssocID="{3C88BF94-74D1-432F-BAE3-A9B1BA258BAD}" presName="base" presStyleLbl="dkBgShp" presStyleIdx="1" presStyleCnt="2"/>
      <dgm:spPr/>
    </dgm:pt>
  </dgm:ptLst>
  <dgm:cxnLst>
    <dgm:cxn modelId="{C995CD44-CDCD-476F-B104-B296E4BF7765}" srcId="{3C88BF94-74D1-432F-BAE3-A9B1BA258BAD}" destId="{EB4FC510-E554-4AF3-AD97-9CEC9A7A310D}" srcOrd="2" destOrd="0" parTransId="{9C1C3ED1-CB07-4194-90D2-83B40A6D67F6}" sibTransId="{748CCA5F-1703-4BEF-8617-8CE785283FF6}"/>
    <dgm:cxn modelId="{080C926D-7090-4266-8E98-40C4FDFEBE51}" type="presOf" srcId="{3C88BF94-74D1-432F-BAE3-A9B1BA258BAD}" destId="{5E1038BD-8498-4D0E-B1B6-3E10A65B3B0C}" srcOrd="0" destOrd="0" presId="urn:microsoft.com/office/officeart/2005/8/layout/hList3"/>
    <dgm:cxn modelId="{E5BFF251-645C-4767-AE1F-DBAD53552506}" srcId="{3C88BF94-74D1-432F-BAE3-A9B1BA258BAD}" destId="{93FC41D6-2B29-473C-AC29-79AA9F00DA5F}" srcOrd="0" destOrd="0" parTransId="{E3AD51FD-1A7B-4547-8F39-FEEBDE42F188}" sibTransId="{9279D274-E7BC-4693-9043-2501AE825B17}"/>
    <dgm:cxn modelId="{6C876A7E-34EB-4142-9E3A-6D5F067AC488}" srcId="{B3105A59-6CB1-4484-B9EA-2336813179B1}" destId="{3C88BF94-74D1-432F-BAE3-A9B1BA258BAD}" srcOrd="0" destOrd="0" parTransId="{26F8B5D0-3657-493A-8D60-4250AC4DA15F}" sibTransId="{3E30899C-2874-4FEA-8249-D7DDCFE3F1C5}"/>
    <dgm:cxn modelId="{A4BECC85-23B3-41D3-883A-676A6D88F9B2}" type="presOf" srcId="{B3105A59-6CB1-4484-B9EA-2336813179B1}" destId="{5E247CDA-E744-422D-AFF6-A7AAF0089BBB}" srcOrd="0" destOrd="0" presId="urn:microsoft.com/office/officeart/2005/8/layout/hList3"/>
    <dgm:cxn modelId="{B1E7EDB6-4C5C-47AB-B900-59C7DA10FE5F}" type="presOf" srcId="{8806F4E6-1444-4088-80AC-CF502FCD3208}" destId="{FEA6798E-1B3A-401D-88A9-115C4296B50E}" srcOrd="0" destOrd="0" presId="urn:microsoft.com/office/officeart/2005/8/layout/hList3"/>
    <dgm:cxn modelId="{3408A7C5-490C-4314-9DD8-1C34379F881C}" srcId="{3C88BF94-74D1-432F-BAE3-A9B1BA258BAD}" destId="{8806F4E6-1444-4088-80AC-CF502FCD3208}" srcOrd="1" destOrd="0" parTransId="{BA089B18-674A-4306-9275-BDC18947E930}" sibTransId="{F2D03E32-3482-4DC6-8347-E71942EDE20B}"/>
    <dgm:cxn modelId="{C4F8F0CE-E7BF-40B6-BE4B-DC68A00A37BC}" type="presOf" srcId="{93FC41D6-2B29-473C-AC29-79AA9F00DA5F}" destId="{2A3468AA-CEF0-4AF4-8054-3C0EF9403B80}" srcOrd="0" destOrd="0" presId="urn:microsoft.com/office/officeart/2005/8/layout/hList3"/>
    <dgm:cxn modelId="{AEC88EFD-7BBF-4965-A993-07C1C2F2368D}" type="presOf" srcId="{EB4FC510-E554-4AF3-AD97-9CEC9A7A310D}" destId="{7ACDDD3D-4C6E-4FEB-9ABF-396820530B51}" srcOrd="0" destOrd="0" presId="urn:microsoft.com/office/officeart/2005/8/layout/hList3"/>
    <dgm:cxn modelId="{1277587E-E9C8-420D-8441-4B7FA964E054}" type="presParOf" srcId="{5E247CDA-E744-422D-AFF6-A7AAF0089BBB}" destId="{5E1038BD-8498-4D0E-B1B6-3E10A65B3B0C}" srcOrd="0" destOrd="0" presId="urn:microsoft.com/office/officeart/2005/8/layout/hList3"/>
    <dgm:cxn modelId="{5EF65223-B498-440E-99E5-EF391F60BF73}" type="presParOf" srcId="{5E247CDA-E744-422D-AFF6-A7AAF0089BBB}" destId="{2F410CDD-3770-4DC5-AFF8-4E77DE3D5E14}" srcOrd="1" destOrd="0" presId="urn:microsoft.com/office/officeart/2005/8/layout/hList3"/>
    <dgm:cxn modelId="{E25C6BA5-26FE-4A9E-9063-99F4E39D8DCB}" type="presParOf" srcId="{2F410CDD-3770-4DC5-AFF8-4E77DE3D5E14}" destId="{2A3468AA-CEF0-4AF4-8054-3C0EF9403B80}" srcOrd="0" destOrd="0" presId="urn:microsoft.com/office/officeart/2005/8/layout/hList3"/>
    <dgm:cxn modelId="{5B7066FA-2730-473A-8F67-4D33CB0A31AC}" type="presParOf" srcId="{2F410CDD-3770-4DC5-AFF8-4E77DE3D5E14}" destId="{FEA6798E-1B3A-401D-88A9-115C4296B50E}" srcOrd="1" destOrd="0" presId="urn:microsoft.com/office/officeart/2005/8/layout/hList3"/>
    <dgm:cxn modelId="{AC557279-D5A4-48AB-BC6F-27D02516A7AF}" type="presParOf" srcId="{2F410CDD-3770-4DC5-AFF8-4E77DE3D5E14}" destId="{7ACDDD3D-4C6E-4FEB-9ABF-396820530B51}" srcOrd="2" destOrd="0" presId="urn:microsoft.com/office/officeart/2005/8/layout/hList3"/>
    <dgm:cxn modelId="{10062AFA-CA4E-4511-B5C5-25913C1C5874}" type="presParOf" srcId="{5E247CDA-E744-422D-AFF6-A7AAF0089BBB}" destId="{B3D850FD-E3A0-43FC-80FA-94123586A08D}"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F7AB9C-C5F5-418C-A5CE-428FFDE598AE}" type="doc">
      <dgm:prSet loTypeId="urn:microsoft.com/office/officeart/2005/8/layout/hList6" loCatId="list" qsTypeId="urn:microsoft.com/office/officeart/2005/8/quickstyle/3d3" qsCatId="3D" csTypeId="urn:microsoft.com/office/officeart/2005/8/colors/colorful1#10" csCatId="colorful" phldr="1"/>
      <dgm:spPr/>
      <dgm:t>
        <a:bodyPr/>
        <a:lstStyle/>
        <a:p>
          <a:endParaRPr lang="en-US"/>
        </a:p>
      </dgm:t>
    </dgm:pt>
    <dgm:pt modelId="{B8532A0F-157B-489C-BD8F-08C829B81FC0}">
      <dgm:prSet phldrT="[Text]" custT="1"/>
      <dgm:spPr/>
      <dgm:t>
        <a:bodyPr/>
        <a:lstStyle/>
        <a:p>
          <a:r>
            <a:rPr lang="en-US" sz="2000" b="1">
              <a:latin typeface="Arial" pitchFamily="34" charset="0"/>
              <a:cs typeface="Arial" pitchFamily="34" charset="0"/>
            </a:rPr>
            <a:t>Tập quán pháp</a:t>
          </a:r>
        </a:p>
      </dgm:t>
    </dgm:pt>
    <dgm:pt modelId="{20F4BA88-1DAC-4E95-BDCC-34D7E881120C}" type="parTrans" cxnId="{617D1F78-68EC-458F-8512-77BE5EA92109}">
      <dgm:prSet/>
      <dgm:spPr/>
      <dgm:t>
        <a:bodyPr/>
        <a:lstStyle/>
        <a:p>
          <a:endParaRPr lang="en-US" sz="2000">
            <a:latin typeface="Arial" pitchFamily="34" charset="0"/>
            <a:cs typeface="Arial" pitchFamily="34" charset="0"/>
          </a:endParaRPr>
        </a:p>
      </dgm:t>
    </dgm:pt>
    <dgm:pt modelId="{E60CFEF7-07D9-428D-9F53-A9572B38CB1D}" type="sibTrans" cxnId="{617D1F78-68EC-458F-8512-77BE5EA92109}">
      <dgm:prSet/>
      <dgm:spPr/>
      <dgm:t>
        <a:bodyPr/>
        <a:lstStyle/>
        <a:p>
          <a:endParaRPr lang="en-US" sz="2000">
            <a:latin typeface="Arial" pitchFamily="34" charset="0"/>
            <a:cs typeface="Arial" pitchFamily="34" charset="0"/>
          </a:endParaRPr>
        </a:p>
      </dgm:t>
    </dgm:pt>
    <dgm:pt modelId="{30E5289F-C4D3-4A0A-B264-1AC42A50E8B4}">
      <dgm:prSet phldrT="[Text]" custT="1"/>
      <dgm:spPr/>
      <dgm:t>
        <a:bodyPr/>
        <a:lstStyle/>
        <a:p>
          <a:r>
            <a:rPr lang="en-US" sz="2000">
              <a:solidFill>
                <a:schemeClr val="bg2"/>
              </a:solidFill>
              <a:latin typeface="Arial" pitchFamily="34" charset="0"/>
              <a:cs typeface="Arial" pitchFamily="34" charset="0"/>
            </a:rPr>
            <a:t>là những </a:t>
          </a:r>
          <a:r>
            <a:rPr lang="en-US" sz="2000" i="1" u="sng">
              <a:solidFill>
                <a:schemeClr val="bg2"/>
              </a:solidFill>
              <a:latin typeface="Arial" pitchFamily="34" charset="0"/>
              <a:cs typeface="Arial" pitchFamily="34" charset="0"/>
            </a:rPr>
            <a:t>tập quán</a:t>
          </a:r>
          <a:r>
            <a:rPr lang="en-US" sz="2000">
              <a:solidFill>
                <a:schemeClr val="bg2"/>
              </a:solidFill>
              <a:latin typeface="Arial" pitchFamily="34" charset="0"/>
              <a:cs typeface="Arial" pitchFamily="34" charset="0"/>
            </a:rPr>
            <a:t> hình thành và lưu truyền trong xã hội, </a:t>
          </a:r>
          <a:r>
            <a:rPr lang="en-US" sz="2000" i="1" u="sng">
              <a:solidFill>
                <a:schemeClr val="bg2"/>
              </a:solidFill>
              <a:latin typeface="Arial" pitchFamily="34" charset="0"/>
              <a:cs typeface="Arial" pitchFamily="34" charset="0"/>
            </a:rPr>
            <a:t>phù hợp với lợi ích của giai cấp thống trị</a:t>
          </a:r>
          <a:r>
            <a:rPr lang="en-US" sz="2000">
              <a:solidFill>
                <a:schemeClr val="bg2"/>
              </a:solidFill>
              <a:latin typeface="Arial" pitchFamily="34" charset="0"/>
              <a:cs typeface="Arial" pitchFamily="34" charset="0"/>
            </a:rPr>
            <a:t> được nhà nước thừa nhận, làm cho chúng trở thành những quy tắc xử sự chung và </a:t>
          </a:r>
          <a:r>
            <a:rPr lang="en-US" sz="2000" i="1" u="sng">
              <a:solidFill>
                <a:schemeClr val="bg2"/>
              </a:solidFill>
              <a:latin typeface="Arial" pitchFamily="34" charset="0"/>
              <a:cs typeface="Arial" pitchFamily="34" charset="0"/>
            </a:rPr>
            <a:t>được nhà nước bảo đảm thực hiện</a:t>
          </a:r>
          <a:endParaRPr lang="en-US" sz="2000">
            <a:solidFill>
              <a:schemeClr val="bg2"/>
            </a:solidFill>
            <a:latin typeface="Arial" pitchFamily="34" charset="0"/>
            <a:cs typeface="Arial" pitchFamily="34" charset="0"/>
          </a:endParaRPr>
        </a:p>
      </dgm:t>
    </dgm:pt>
    <dgm:pt modelId="{E0B4D9DA-E58E-4FBB-8230-D352A8591E4B}" type="parTrans" cxnId="{5BD1E233-9724-4A2F-B2E1-8209B6A526F8}">
      <dgm:prSet/>
      <dgm:spPr/>
      <dgm:t>
        <a:bodyPr/>
        <a:lstStyle/>
        <a:p>
          <a:endParaRPr lang="en-US" sz="2000">
            <a:latin typeface="Arial" pitchFamily="34" charset="0"/>
            <a:cs typeface="Arial" pitchFamily="34" charset="0"/>
          </a:endParaRPr>
        </a:p>
      </dgm:t>
    </dgm:pt>
    <dgm:pt modelId="{F5A6FABB-40F1-48A2-B997-19D324110F2D}" type="sibTrans" cxnId="{5BD1E233-9724-4A2F-B2E1-8209B6A526F8}">
      <dgm:prSet/>
      <dgm:spPr/>
      <dgm:t>
        <a:bodyPr/>
        <a:lstStyle/>
        <a:p>
          <a:endParaRPr lang="en-US" sz="2000">
            <a:latin typeface="Arial" pitchFamily="34" charset="0"/>
            <a:cs typeface="Arial" pitchFamily="34" charset="0"/>
          </a:endParaRPr>
        </a:p>
      </dgm:t>
    </dgm:pt>
    <dgm:pt modelId="{8ED17595-EDCE-4F65-A98D-91DD462235B7}">
      <dgm:prSet phldrT="[Text]" custT="1"/>
      <dgm:spPr/>
      <dgm:t>
        <a:bodyPr/>
        <a:lstStyle/>
        <a:p>
          <a:r>
            <a:rPr lang="en-US" sz="2000" b="1">
              <a:latin typeface="Arial" pitchFamily="34" charset="0"/>
              <a:cs typeface="Arial" pitchFamily="34" charset="0"/>
            </a:rPr>
            <a:t>Tiền lệ pháp</a:t>
          </a:r>
        </a:p>
      </dgm:t>
    </dgm:pt>
    <dgm:pt modelId="{00A646D3-76DF-47B4-834C-19C0F933755F}" type="parTrans" cxnId="{08490084-EA36-4108-8670-8F571938A9C5}">
      <dgm:prSet/>
      <dgm:spPr/>
      <dgm:t>
        <a:bodyPr/>
        <a:lstStyle/>
        <a:p>
          <a:endParaRPr lang="en-US" sz="2000">
            <a:latin typeface="Arial" pitchFamily="34" charset="0"/>
            <a:cs typeface="Arial" pitchFamily="34" charset="0"/>
          </a:endParaRPr>
        </a:p>
      </dgm:t>
    </dgm:pt>
    <dgm:pt modelId="{B2E1FA94-3E9A-4DF3-8423-0695478AD0AF}" type="sibTrans" cxnId="{08490084-EA36-4108-8670-8F571938A9C5}">
      <dgm:prSet/>
      <dgm:spPr/>
      <dgm:t>
        <a:bodyPr/>
        <a:lstStyle/>
        <a:p>
          <a:endParaRPr lang="en-US" sz="2000">
            <a:latin typeface="Arial" pitchFamily="34" charset="0"/>
            <a:cs typeface="Arial" pitchFamily="34" charset="0"/>
          </a:endParaRPr>
        </a:p>
      </dgm:t>
    </dgm:pt>
    <dgm:pt modelId="{A88B1F24-32F7-4826-B1BC-9E38E6BB2F33}">
      <dgm:prSet phldrT="[Text]" custT="1"/>
      <dgm:spPr/>
      <dgm:t>
        <a:bodyPr/>
        <a:lstStyle/>
        <a:p>
          <a:r>
            <a:rPr lang="en-US" sz="2000">
              <a:solidFill>
                <a:schemeClr val="bg2"/>
              </a:solidFill>
              <a:latin typeface="Arial" pitchFamily="34" charset="0"/>
              <a:cs typeface="Arial" pitchFamily="34" charset="0"/>
            </a:rPr>
            <a:t>Là các </a:t>
          </a:r>
          <a:r>
            <a:rPr lang="en-US" sz="2000" i="1" u="sng">
              <a:solidFill>
                <a:schemeClr val="bg2"/>
              </a:solidFill>
              <a:latin typeface="Arial" pitchFamily="34" charset="0"/>
              <a:cs typeface="Arial" pitchFamily="34" charset="0"/>
            </a:rPr>
            <a:t>quyết định của cơ quan hành chính hoặc cơ quan xét xử</a:t>
          </a:r>
          <a:r>
            <a:rPr lang="en-US" sz="2000">
              <a:solidFill>
                <a:schemeClr val="bg2"/>
              </a:solidFill>
              <a:latin typeface="Arial" pitchFamily="34" charset="0"/>
              <a:cs typeface="Arial" pitchFamily="34" charset="0"/>
            </a:rPr>
            <a:t> được </a:t>
          </a:r>
          <a:r>
            <a:rPr lang="en-US" sz="2000" i="1" u="sng">
              <a:solidFill>
                <a:schemeClr val="bg2"/>
              </a:solidFill>
              <a:latin typeface="Arial" pitchFamily="34" charset="0"/>
              <a:cs typeface="Arial" pitchFamily="34" charset="0"/>
            </a:rPr>
            <a:t>nhà nước thừa nhận là khuôn mẫu</a:t>
          </a:r>
          <a:r>
            <a:rPr lang="en-US" sz="2000">
              <a:solidFill>
                <a:schemeClr val="bg2"/>
              </a:solidFill>
              <a:latin typeface="Arial" pitchFamily="34" charset="0"/>
              <a:cs typeface="Arial" pitchFamily="34" charset="0"/>
            </a:rPr>
            <a:t> để giải quyết những vụ tương tự</a:t>
          </a:r>
          <a:endParaRPr lang="en-US" sz="2000">
            <a:latin typeface="Arial" pitchFamily="34" charset="0"/>
            <a:cs typeface="Arial" pitchFamily="34" charset="0"/>
          </a:endParaRPr>
        </a:p>
      </dgm:t>
    </dgm:pt>
    <dgm:pt modelId="{A3251DF7-1FDB-40A5-A7C2-178D77D176E1}" type="parTrans" cxnId="{4823CDEA-8DA2-45C4-99E6-AEEE4C11E742}">
      <dgm:prSet/>
      <dgm:spPr/>
      <dgm:t>
        <a:bodyPr/>
        <a:lstStyle/>
        <a:p>
          <a:endParaRPr lang="en-US" sz="2000">
            <a:latin typeface="Arial" pitchFamily="34" charset="0"/>
            <a:cs typeface="Arial" pitchFamily="34" charset="0"/>
          </a:endParaRPr>
        </a:p>
      </dgm:t>
    </dgm:pt>
    <dgm:pt modelId="{16ACEF2E-F047-425B-8D9B-8FEE260A0285}" type="sibTrans" cxnId="{4823CDEA-8DA2-45C4-99E6-AEEE4C11E742}">
      <dgm:prSet/>
      <dgm:spPr/>
      <dgm:t>
        <a:bodyPr/>
        <a:lstStyle/>
        <a:p>
          <a:endParaRPr lang="en-US" sz="2000">
            <a:latin typeface="Arial" pitchFamily="34" charset="0"/>
            <a:cs typeface="Arial" pitchFamily="34" charset="0"/>
          </a:endParaRPr>
        </a:p>
      </dgm:t>
    </dgm:pt>
    <dgm:pt modelId="{7EF2F8C3-781D-4236-B4C0-8E3DA99C99AB}">
      <dgm:prSet phldrT="[Text]" custT="1"/>
      <dgm:spPr/>
      <dgm:t>
        <a:bodyPr/>
        <a:lstStyle/>
        <a:p>
          <a:r>
            <a:rPr lang="en-US" sz="2000" b="1">
              <a:latin typeface="Arial" pitchFamily="34" charset="0"/>
              <a:cs typeface="Arial" pitchFamily="34" charset="0"/>
            </a:rPr>
            <a:t>Văn bản QPPL</a:t>
          </a:r>
        </a:p>
      </dgm:t>
    </dgm:pt>
    <dgm:pt modelId="{B65D0FCB-DCDD-4D7A-81FF-166C049F5EBC}" type="parTrans" cxnId="{80CF4131-298C-4879-BC14-B71B60626F18}">
      <dgm:prSet/>
      <dgm:spPr/>
      <dgm:t>
        <a:bodyPr/>
        <a:lstStyle/>
        <a:p>
          <a:endParaRPr lang="en-US" sz="2000">
            <a:latin typeface="Arial" pitchFamily="34" charset="0"/>
            <a:cs typeface="Arial" pitchFamily="34" charset="0"/>
          </a:endParaRPr>
        </a:p>
      </dgm:t>
    </dgm:pt>
    <dgm:pt modelId="{6F2B46F5-3A61-4862-A787-1EA3D50E8C30}" type="sibTrans" cxnId="{80CF4131-298C-4879-BC14-B71B60626F18}">
      <dgm:prSet/>
      <dgm:spPr/>
      <dgm:t>
        <a:bodyPr/>
        <a:lstStyle/>
        <a:p>
          <a:endParaRPr lang="en-US" sz="2000">
            <a:latin typeface="Arial" pitchFamily="34" charset="0"/>
            <a:cs typeface="Arial" pitchFamily="34" charset="0"/>
          </a:endParaRPr>
        </a:p>
      </dgm:t>
    </dgm:pt>
    <dgm:pt modelId="{84A8C864-D3E7-406F-B292-5C55DC20C632}">
      <dgm:prSet phldrT="[Text]" custT="1"/>
      <dgm:spPr/>
      <dgm:t>
        <a:bodyPr/>
        <a:lstStyle/>
        <a:p>
          <a:r>
            <a:rPr lang="en-US" sz="2000">
              <a:solidFill>
                <a:schemeClr val="bg2"/>
              </a:solidFill>
              <a:latin typeface="Arial" pitchFamily="34" charset="0"/>
              <a:cs typeface="Arial" pitchFamily="34" charset="0"/>
            </a:rPr>
            <a:t>Là </a:t>
          </a:r>
          <a:r>
            <a:rPr lang="en-US" sz="2000" i="1" u="sng">
              <a:solidFill>
                <a:schemeClr val="bg2"/>
              </a:solidFill>
              <a:latin typeface="Arial" pitchFamily="34" charset="0"/>
              <a:cs typeface="Arial" pitchFamily="34" charset="0"/>
            </a:rPr>
            <a:t>sản phẩm của quá trình sáng tạo PL,</a:t>
          </a:r>
          <a:r>
            <a:rPr lang="en-US" sz="2000">
              <a:solidFill>
                <a:schemeClr val="bg2"/>
              </a:solidFill>
              <a:latin typeface="Arial" pitchFamily="34" charset="0"/>
              <a:cs typeface="Arial" pitchFamily="34" charset="0"/>
            </a:rPr>
            <a:t> là văn bản </a:t>
          </a:r>
          <a:r>
            <a:rPr lang="en-US" sz="2000" i="1" u="sng">
              <a:solidFill>
                <a:schemeClr val="bg2"/>
              </a:solidFill>
              <a:latin typeface="Arial" pitchFamily="34" charset="0"/>
              <a:cs typeface="Arial" pitchFamily="34" charset="0"/>
            </a:rPr>
            <a:t>do CQNN có thẩm quyền ban hành</a:t>
          </a:r>
          <a:r>
            <a:rPr lang="en-US" sz="2000">
              <a:solidFill>
                <a:schemeClr val="bg2"/>
              </a:solidFill>
              <a:latin typeface="Arial" pitchFamily="34" charset="0"/>
              <a:cs typeface="Arial" pitchFamily="34" charset="0"/>
            </a:rPr>
            <a:t> theo trình tự và dưới hình thức nhất định, có </a:t>
          </a:r>
          <a:r>
            <a:rPr lang="en-US" sz="2000" i="1" u="sng">
              <a:solidFill>
                <a:schemeClr val="bg2"/>
              </a:solidFill>
              <a:latin typeface="Arial" pitchFamily="34" charset="0"/>
              <a:cs typeface="Arial" pitchFamily="34" charset="0"/>
            </a:rPr>
            <a:t>chứa các quy tắc xử sự chung</a:t>
          </a:r>
          <a:r>
            <a:rPr lang="en-US" sz="2000">
              <a:solidFill>
                <a:schemeClr val="bg2"/>
              </a:solidFill>
              <a:latin typeface="Arial" pitchFamily="34" charset="0"/>
              <a:cs typeface="Arial" pitchFamily="34" charset="0"/>
            </a:rPr>
            <a:t> nhằm điều chỉnh một loại QHXH nhất định.</a:t>
          </a:r>
        </a:p>
      </dgm:t>
    </dgm:pt>
    <dgm:pt modelId="{84AF40EA-F8F8-497C-B676-9B15830D301E}" type="parTrans" cxnId="{E3DFA835-2C20-41A6-A345-ED565D3D8864}">
      <dgm:prSet/>
      <dgm:spPr/>
      <dgm:t>
        <a:bodyPr/>
        <a:lstStyle/>
        <a:p>
          <a:endParaRPr lang="en-US" sz="2000">
            <a:latin typeface="Arial" pitchFamily="34" charset="0"/>
            <a:cs typeface="Arial" pitchFamily="34" charset="0"/>
          </a:endParaRPr>
        </a:p>
      </dgm:t>
    </dgm:pt>
    <dgm:pt modelId="{1BB33988-E5CA-455B-A6CA-864186D27262}" type="sibTrans" cxnId="{E3DFA835-2C20-41A6-A345-ED565D3D8864}">
      <dgm:prSet/>
      <dgm:spPr/>
      <dgm:t>
        <a:bodyPr/>
        <a:lstStyle/>
        <a:p>
          <a:endParaRPr lang="en-US" sz="2000">
            <a:latin typeface="Arial" pitchFamily="34" charset="0"/>
            <a:cs typeface="Arial" pitchFamily="34" charset="0"/>
          </a:endParaRPr>
        </a:p>
      </dgm:t>
    </dgm:pt>
    <dgm:pt modelId="{9D8249C4-E391-45C3-B94A-43AB97368840}" type="pres">
      <dgm:prSet presAssocID="{CCF7AB9C-C5F5-418C-A5CE-428FFDE598AE}" presName="Name0" presStyleCnt="0">
        <dgm:presLayoutVars>
          <dgm:dir/>
          <dgm:resizeHandles val="exact"/>
        </dgm:presLayoutVars>
      </dgm:prSet>
      <dgm:spPr/>
    </dgm:pt>
    <dgm:pt modelId="{DCD9D0C3-202F-4A49-8382-08BD8FEC2415}" type="pres">
      <dgm:prSet presAssocID="{B8532A0F-157B-489C-BD8F-08C829B81FC0}" presName="node" presStyleLbl="node1" presStyleIdx="0" presStyleCnt="3">
        <dgm:presLayoutVars>
          <dgm:bulletEnabled val="1"/>
        </dgm:presLayoutVars>
      </dgm:prSet>
      <dgm:spPr/>
    </dgm:pt>
    <dgm:pt modelId="{39B8A7B4-7517-4F77-A04F-051CC9CA8790}" type="pres">
      <dgm:prSet presAssocID="{E60CFEF7-07D9-428D-9F53-A9572B38CB1D}" presName="sibTrans" presStyleCnt="0"/>
      <dgm:spPr/>
    </dgm:pt>
    <dgm:pt modelId="{EB08D65F-560A-4B09-B7C9-CB35FA1C28F3}" type="pres">
      <dgm:prSet presAssocID="{8ED17595-EDCE-4F65-A98D-91DD462235B7}" presName="node" presStyleLbl="node1" presStyleIdx="1" presStyleCnt="3">
        <dgm:presLayoutVars>
          <dgm:bulletEnabled val="1"/>
        </dgm:presLayoutVars>
      </dgm:prSet>
      <dgm:spPr/>
    </dgm:pt>
    <dgm:pt modelId="{975A6D07-5FB6-4850-8F52-281BE7B41819}" type="pres">
      <dgm:prSet presAssocID="{B2E1FA94-3E9A-4DF3-8423-0695478AD0AF}" presName="sibTrans" presStyleCnt="0"/>
      <dgm:spPr/>
    </dgm:pt>
    <dgm:pt modelId="{B618BA2A-EAA8-4A7D-948C-5DE5B8383CA4}" type="pres">
      <dgm:prSet presAssocID="{7EF2F8C3-781D-4236-B4C0-8E3DA99C99AB}" presName="node" presStyleLbl="node1" presStyleIdx="2" presStyleCnt="3">
        <dgm:presLayoutVars>
          <dgm:bulletEnabled val="1"/>
        </dgm:presLayoutVars>
      </dgm:prSet>
      <dgm:spPr/>
    </dgm:pt>
  </dgm:ptLst>
  <dgm:cxnLst>
    <dgm:cxn modelId="{02E6680B-F204-481D-86FE-90CBA9798D28}" type="presOf" srcId="{84A8C864-D3E7-406F-B292-5C55DC20C632}" destId="{B618BA2A-EAA8-4A7D-948C-5DE5B8383CA4}" srcOrd="0" destOrd="1" presId="urn:microsoft.com/office/officeart/2005/8/layout/hList6"/>
    <dgm:cxn modelId="{0152FA2E-F051-4738-9DEE-7588F82AD505}" type="presOf" srcId="{A88B1F24-32F7-4826-B1BC-9E38E6BB2F33}" destId="{EB08D65F-560A-4B09-B7C9-CB35FA1C28F3}" srcOrd="0" destOrd="1" presId="urn:microsoft.com/office/officeart/2005/8/layout/hList6"/>
    <dgm:cxn modelId="{80CF4131-298C-4879-BC14-B71B60626F18}" srcId="{CCF7AB9C-C5F5-418C-A5CE-428FFDE598AE}" destId="{7EF2F8C3-781D-4236-B4C0-8E3DA99C99AB}" srcOrd="2" destOrd="0" parTransId="{B65D0FCB-DCDD-4D7A-81FF-166C049F5EBC}" sibTransId="{6F2B46F5-3A61-4862-A787-1EA3D50E8C30}"/>
    <dgm:cxn modelId="{5BD1E233-9724-4A2F-B2E1-8209B6A526F8}" srcId="{B8532A0F-157B-489C-BD8F-08C829B81FC0}" destId="{30E5289F-C4D3-4A0A-B264-1AC42A50E8B4}" srcOrd="0" destOrd="0" parTransId="{E0B4D9DA-E58E-4FBB-8230-D352A8591E4B}" sibTransId="{F5A6FABB-40F1-48A2-B997-19D324110F2D}"/>
    <dgm:cxn modelId="{E3DFA835-2C20-41A6-A345-ED565D3D8864}" srcId="{7EF2F8C3-781D-4236-B4C0-8E3DA99C99AB}" destId="{84A8C864-D3E7-406F-B292-5C55DC20C632}" srcOrd="0" destOrd="0" parTransId="{84AF40EA-F8F8-497C-B676-9B15830D301E}" sibTransId="{1BB33988-E5CA-455B-A6CA-864186D27262}"/>
    <dgm:cxn modelId="{9846C441-69A8-4BA5-A1A3-B09302A0BE1B}" type="presOf" srcId="{8ED17595-EDCE-4F65-A98D-91DD462235B7}" destId="{EB08D65F-560A-4B09-B7C9-CB35FA1C28F3}" srcOrd="0" destOrd="0" presId="urn:microsoft.com/office/officeart/2005/8/layout/hList6"/>
    <dgm:cxn modelId="{617D1F78-68EC-458F-8512-77BE5EA92109}" srcId="{CCF7AB9C-C5F5-418C-A5CE-428FFDE598AE}" destId="{B8532A0F-157B-489C-BD8F-08C829B81FC0}" srcOrd="0" destOrd="0" parTransId="{20F4BA88-1DAC-4E95-BDCC-34D7E881120C}" sibTransId="{E60CFEF7-07D9-428D-9F53-A9572B38CB1D}"/>
    <dgm:cxn modelId="{08490084-EA36-4108-8670-8F571938A9C5}" srcId="{CCF7AB9C-C5F5-418C-A5CE-428FFDE598AE}" destId="{8ED17595-EDCE-4F65-A98D-91DD462235B7}" srcOrd="1" destOrd="0" parTransId="{00A646D3-76DF-47B4-834C-19C0F933755F}" sibTransId="{B2E1FA94-3E9A-4DF3-8423-0695478AD0AF}"/>
    <dgm:cxn modelId="{E548C792-7F8C-4970-B35B-8F2873257574}" type="presOf" srcId="{CCF7AB9C-C5F5-418C-A5CE-428FFDE598AE}" destId="{9D8249C4-E391-45C3-B94A-43AB97368840}" srcOrd="0" destOrd="0" presId="urn:microsoft.com/office/officeart/2005/8/layout/hList6"/>
    <dgm:cxn modelId="{3A22339F-18ED-4964-9BEE-AC2AF0EDCBE3}" type="presOf" srcId="{7EF2F8C3-781D-4236-B4C0-8E3DA99C99AB}" destId="{B618BA2A-EAA8-4A7D-948C-5DE5B8383CA4}" srcOrd="0" destOrd="0" presId="urn:microsoft.com/office/officeart/2005/8/layout/hList6"/>
    <dgm:cxn modelId="{56E61CE0-33C4-410D-B7E7-4C72C4772BE5}" type="presOf" srcId="{30E5289F-C4D3-4A0A-B264-1AC42A50E8B4}" destId="{DCD9D0C3-202F-4A49-8382-08BD8FEC2415}" srcOrd="0" destOrd="1" presId="urn:microsoft.com/office/officeart/2005/8/layout/hList6"/>
    <dgm:cxn modelId="{4823CDEA-8DA2-45C4-99E6-AEEE4C11E742}" srcId="{8ED17595-EDCE-4F65-A98D-91DD462235B7}" destId="{A88B1F24-32F7-4826-B1BC-9E38E6BB2F33}" srcOrd="0" destOrd="0" parTransId="{A3251DF7-1FDB-40A5-A7C2-178D77D176E1}" sibTransId="{16ACEF2E-F047-425B-8D9B-8FEE260A0285}"/>
    <dgm:cxn modelId="{D5E13EFB-A134-4B09-8181-44419037DE6C}" type="presOf" srcId="{B8532A0F-157B-489C-BD8F-08C829B81FC0}" destId="{DCD9D0C3-202F-4A49-8382-08BD8FEC2415}" srcOrd="0" destOrd="0" presId="urn:microsoft.com/office/officeart/2005/8/layout/hList6"/>
    <dgm:cxn modelId="{F8649D37-7913-452B-A787-6C307F448321}" type="presParOf" srcId="{9D8249C4-E391-45C3-B94A-43AB97368840}" destId="{DCD9D0C3-202F-4A49-8382-08BD8FEC2415}" srcOrd="0" destOrd="0" presId="urn:microsoft.com/office/officeart/2005/8/layout/hList6"/>
    <dgm:cxn modelId="{30DB98D5-E7AB-42E5-9BA5-9F848F24B44C}" type="presParOf" srcId="{9D8249C4-E391-45C3-B94A-43AB97368840}" destId="{39B8A7B4-7517-4F77-A04F-051CC9CA8790}" srcOrd="1" destOrd="0" presId="urn:microsoft.com/office/officeart/2005/8/layout/hList6"/>
    <dgm:cxn modelId="{AC571B43-78CB-42D2-8244-63C5D694FC8A}" type="presParOf" srcId="{9D8249C4-E391-45C3-B94A-43AB97368840}" destId="{EB08D65F-560A-4B09-B7C9-CB35FA1C28F3}" srcOrd="2" destOrd="0" presId="urn:microsoft.com/office/officeart/2005/8/layout/hList6"/>
    <dgm:cxn modelId="{6413CBB7-64BF-4F36-9CFF-3DA9A82AB8F6}" type="presParOf" srcId="{9D8249C4-E391-45C3-B94A-43AB97368840}" destId="{975A6D07-5FB6-4850-8F52-281BE7B41819}" srcOrd="3" destOrd="0" presId="urn:microsoft.com/office/officeart/2005/8/layout/hList6"/>
    <dgm:cxn modelId="{59A5A812-369F-48D6-807D-91F90014693D}" type="presParOf" srcId="{9D8249C4-E391-45C3-B94A-43AB97368840}" destId="{B618BA2A-EAA8-4A7D-948C-5DE5B8383CA4}"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13E964-141C-449D-A71A-C7BB888AFA8B}" type="doc">
      <dgm:prSet loTypeId="urn:microsoft.com/office/officeart/2005/8/layout/hList3" loCatId="list" qsTypeId="urn:microsoft.com/office/officeart/2005/8/quickstyle/3d3" qsCatId="3D" csTypeId="urn:microsoft.com/office/officeart/2005/8/colors/colorful1#11" csCatId="colorful" phldr="1"/>
      <dgm:spPr/>
      <dgm:t>
        <a:bodyPr/>
        <a:lstStyle/>
        <a:p>
          <a:endParaRPr lang="en-US"/>
        </a:p>
      </dgm:t>
    </dgm:pt>
    <dgm:pt modelId="{033C8E5B-D1E9-4C98-9752-9F4853B81C31}">
      <dgm:prSet phldrT="[Text]" custT="1"/>
      <dgm:spPr/>
      <dgm:t>
        <a:bodyPr/>
        <a:lstStyle/>
        <a:p>
          <a:pPr algn="just"/>
          <a:r>
            <a:rPr lang="en-US" sz="2800">
              <a:latin typeface="Arial" pitchFamily="34" charset="0"/>
              <a:cs typeface="Arial" pitchFamily="34" charset="0"/>
            </a:rPr>
            <a:t>- là văn bản QPPL do Quốc hội ban hành. </a:t>
          </a:r>
        </a:p>
        <a:p>
          <a:pPr algn="just"/>
          <a:r>
            <a:rPr lang="en-US" sz="2800">
              <a:latin typeface="Arial" pitchFamily="34" charset="0"/>
              <a:cs typeface="Arial" pitchFamily="34" charset="0"/>
            </a:rPr>
            <a:t>- có giá trị pháp lý cao nhất </a:t>
          </a:r>
        </a:p>
      </dgm:t>
    </dgm:pt>
    <dgm:pt modelId="{CB58C798-BF53-4113-8F5A-58DFAB470C0E}" type="parTrans" cxnId="{534F6EDF-D2DA-465E-9631-16294961E6E0}">
      <dgm:prSet/>
      <dgm:spPr/>
      <dgm:t>
        <a:bodyPr/>
        <a:lstStyle/>
        <a:p>
          <a:endParaRPr lang="en-US"/>
        </a:p>
      </dgm:t>
    </dgm:pt>
    <dgm:pt modelId="{11B3006D-09D9-484E-A9A1-650AD82B6F6D}" type="sibTrans" cxnId="{534F6EDF-D2DA-465E-9631-16294961E6E0}">
      <dgm:prSet/>
      <dgm:spPr/>
      <dgm:t>
        <a:bodyPr/>
        <a:lstStyle/>
        <a:p>
          <a:endParaRPr lang="en-US"/>
        </a:p>
      </dgm:t>
    </dgm:pt>
    <dgm:pt modelId="{9461F336-FB80-44D6-BD7B-6284BC6291D4}">
      <dgm:prSet phldrT="[Text]" custT="1">
        <dgm:style>
          <a:lnRef idx="3">
            <a:schemeClr val="lt1"/>
          </a:lnRef>
          <a:fillRef idx="1">
            <a:schemeClr val="accent1"/>
          </a:fillRef>
          <a:effectRef idx="1">
            <a:schemeClr val="accent1"/>
          </a:effectRef>
          <a:fontRef idx="minor">
            <a:schemeClr val="lt1"/>
          </a:fontRef>
        </dgm:style>
      </dgm:prSet>
      <dgm:spPr/>
      <dgm:t>
        <a:bodyPr/>
        <a:lstStyle/>
        <a:p>
          <a:pPr algn="l"/>
          <a:r>
            <a:rPr lang="en-US" sz="2800">
              <a:latin typeface="Arial" pitchFamily="34" charset="0"/>
              <a:cs typeface="Arial" pitchFamily="34" charset="0"/>
            </a:rPr>
            <a:t>Hiến pháp 92: có giá trị pháp lý cao nhất</a:t>
          </a:r>
        </a:p>
      </dgm:t>
    </dgm:pt>
    <dgm:pt modelId="{F21E320E-04C2-49DC-953F-7D951EBD8D4D}" type="parTrans" cxnId="{5AFE34F9-321D-473B-AC49-B7A7AEF70FBA}">
      <dgm:prSet/>
      <dgm:spPr/>
      <dgm:t>
        <a:bodyPr/>
        <a:lstStyle/>
        <a:p>
          <a:endParaRPr lang="en-US"/>
        </a:p>
      </dgm:t>
    </dgm:pt>
    <dgm:pt modelId="{F19C2FB7-CBEF-41F6-829C-60B5AA772CA4}" type="sibTrans" cxnId="{5AFE34F9-321D-473B-AC49-B7A7AEF70FBA}">
      <dgm:prSet/>
      <dgm:spPr/>
      <dgm:t>
        <a:bodyPr/>
        <a:lstStyle/>
        <a:p>
          <a:endParaRPr lang="en-US"/>
        </a:p>
      </dgm:t>
    </dgm:pt>
    <dgm:pt modelId="{61C047DD-CF97-417B-BA7C-9F579208D153}">
      <dgm:prSet phldrT="[Text]" custT="1">
        <dgm:style>
          <a:lnRef idx="1">
            <a:schemeClr val="accent3"/>
          </a:lnRef>
          <a:fillRef idx="3">
            <a:schemeClr val="accent3"/>
          </a:fillRef>
          <a:effectRef idx="2">
            <a:schemeClr val="accent3"/>
          </a:effectRef>
          <a:fontRef idx="minor">
            <a:schemeClr val="lt1"/>
          </a:fontRef>
        </dgm:style>
      </dgm:prSet>
      <dgm:spPr/>
      <dgm:t>
        <a:bodyPr/>
        <a:lstStyle/>
        <a:p>
          <a:pPr algn="l"/>
          <a:r>
            <a:rPr lang="en-US" sz="2800">
              <a:latin typeface="Arial" pitchFamily="34" charset="0"/>
              <a:cs typeface="Arial" pitchFamily="34" charset="0"/>
            </a:rPr>
            <a:t>Các đạo luật, bộ luật:</a:t>
          </a:r>
        </a:p>
        <a:p>
          <a:pPr algn="l"/>
          <a:r>
            <a:rPr lang="en-US" sz="2800">
              <a:latin typeface="Arial" pitchFamily="34" charset="0"/>
              <a:cs typeface="Arial" pitchFamily="34" charset="0"/>
            </a:rPr>
            <a:t>- luật dân sự</a:t>
          </a:r>
        </a:p>
        <a:p>
          <a:pPr algn="l"/>
          <a:r>
            <a:rPr lang="en-US" sz="2800">
              <a:latin typeface="Arial" pitchFamily="34" charset="0"/>
              <a:cs typeface="Arial" pitchFamily="34" charset="0"/>
            </a:rPr>
            <a:t>- luật doanh nghiệp</a:t>
          </a:r>
        </a:p>
        <a:p>
          <a:pPr algn="l"/>
          <a:r>
            <a:rPr lang="en-US" sz="2800">
              <a:latin typeface="Arial" pitchFamily="34" charset="0"/>
              <a:cs typeface="Arial" pitchFamily="34" charset="0"/>
            </a:rPr>
            <a:t>- luật thương mại,...</a:t>
          </a:r>
        </a:p>
      </dgm:t>
    </dgm:pt>
    <dgm:pt modelId="{649A94D6-4D0F-41A4-A4F5-7CBB04C443CC}" type="parTrans" cxnId="{34CE192A-07FB-4594-94FF-9753F31B6554}">
      <dgm:prSet/>
      <dgm:spPr/>
      <dgm:t>
        <a:bodyPr/>
        <a:lstStyle/>
        <a:p>
          <a:endParaRPr lang="en-US"/>
        </a:p>
      </dgm:t>
    </dgm:pt>
    <dgm:pt modelId="{DF653E91-3570-4EA0-B76C-BF63694DD2AC}" type="sibTrans" cxnId="{34CE192A-07FB-4594-94FF-9753F31B6554}">
      <dgm:prSet/>
      <dgm:spPr/>
      <dgm:t>
        <a:bodyPr/>
        <a:lstStyle/>
        <a:p>
          <a:endParaRPr lang="en-US"/>
        </a:p>
      </dgm:t>
    </dgm:pt>
    <dgm:pt modelId="{515AD463-529E-4FAA-8F55-73EA03F034A3}" type="pres">
      <dgm:prSet presAssocID="{9413E964-141C-449D-A71A-C7BB888AFA8B}" presName="composite" presStyleCnt="0">
        <dgm:presLayoutVars>
          <dgm:chMax val="1"/>
          <dgm:dir/>
          <dgm:resizeHandles val="exact"/>
        </dgm:presLayoutVars>
      </dgm:prSet>
      <dgm:spPr/>
    </dgm:pt>
    <dgm:pt modelId="{AD5A47FB-8093-49D8-96C9-B53BC9FB8CD7}" type="pres">
      <dgm:prSet presAssocID="{033C8E5B-D1E9-4C98-9752-9F4853B81C31}" presName="roof" presStyleLbl="dkBgShp" presStyleIdx="0" presStyleCnt="2"/>
      <dgm:spPr/>
    </dgm:pt>
    <dgm:pt modelId="{F77E1611-EDDB-47AF-8BF2-1EC019876688}" type="pres">
      <dgm:prSet presAssocID="{033C8E5B-D1E9-4C98-9752-9F4853B81C31}" presName="pillars" presStyleCnt="0"/>
      <dgm:spPr/>
    </dgm:pt>
    <dgm:pt modelId="{16EAD113-5AA3-4297-A94E-C9849CDEED1B}" type="pres">
      <dgm:prSet presAssocID="{033C8E5B-D1E9-4C98-9752-9F4853B81C31}" presName="pillar1" presStyleLbl="node1" presStyleIdx="0" presStyleCnt="2">
        <dgm:presLayoutVars>
          <dgm:bulletEnabled val="1"/>
        </dgm:presLayoutVars>
      </dgm:prSet>
      <dgm:spPr/>
    </dgm:pt>
    <dgm:pt modelId="{1B956A8C-45E2-4826-B4D4-FD2B2EDDF6B8}" type="pres">
      <dgm:prSet presAssocID="{61C047DD-CF97-417B-BA7C-9F579208D153}" presName="pillarX" presStyleLbl="node1" presStyleIdx="1" presStyleCnt="2">
        <dgm:presLayoutVars>
          <dgm:bulletEnabled val="1"/>
        </dgm:presLayoutVars>
      </dgm:prSet>
      <dgm:spPr/>
    </dgm:pt>
    <dgm:pt modelId="{FBE440B1-24E0-4E4C-8919-C08167CADA03}" type="pres">
      <dgm:prSet presAssocID="{033C8E5B-D1E9-4C98-9752-9F4853B81C31}" presName="base" presStyleLbl="dkBgShp" presStyleIdx="1" presStyleCnt="2"/>
      <dgm:spPr/>
    </dgm:pt>
  </dgm:ptLst>
  <dgm:cxnLst>
    <dgm:cxn modelId="{34CE192A-07FB-4594-94FF-9753F31B6554}" srcId="{033C8E5B-D1E9-4C98-9752-9F4853B81C31}" destId="{61C047DD-CF97-417B-BA7C-9F579208D153}" srcOrd="1" destOrd="0" parTransId="{649A94D6-4D0F-41A4-A4F5-7CBB04C443CC}" sibTransId="{DF653E91-3570-4EA0-B76C-BF63694DD2AC}"/>
    <dgm:cxn modelId="{F9DBB46F-A6A0-4BA2-B80A-9C34BCEB937D}" type="presOf" srcId="{033C8E5B-D1E9-4C98-9752-9F4853B81C31}" destId="{AD5A47FB-8093-49D8-96C9-B53BC9FB8CD7}" srcOrd="0" destOrd="0" presId="urn:microsoft.com/office/officeart/2005/8/layout/hList3"/>
    <dgm:cxn modelId="{0BC98153-B6DC-41C9-9973-5B608DE65E85}" type="presOf" srcId="{9461F336-FB80-44D6-BD7B-6284BC6291D4}" destId="{16EAD113-5AA3-4297-A94E-C9849CDEED1B}" srcOrd="0" destOrd="0" presId="urn:microsoft.com/office/officeart/2005/8/layout/hList3"/>
    <dgm:cxn modelId="{CA45E87A-6302-41DD-953C-4DBE8B058C86}" type="presOf" srcId="{9413E964-141C-449D-A71A-C7BB888AFA8B}" destId="{515AD463-529E-4FAA-8F55-73EA03F034A3}" srcOrd="0" destOrd="0" presId="urn:microsoft.com/office/officeart/2005/8/layout/hList3"/>
    <dgm:cxn modelId="{534F6EDF-D2DA-465E-9631-16294961E6E0}" srcId="{9413E964-141C-449D-A71A-C7BB888AFA8B}" destId="{033C8E5B-D1E9-4C98-9752-9F4853B81C31}" srcOrd="0" destOrd="0" parTransId="{CB58C798-BF53-4113-8F5A-58DFAB470C0E}" sibTransId="{11B3006D-09D9-484E-A9A1-650AD82B6F6D}"/>
    <dgm:cxn modelId="{5AFE34F9-321D-473B-AC49-B7A7AEF70FBA}" srcId="{033C8E5B-D1E9-4C98-9752-9F4853B81C31}" destId="{9461F336-FB80-44D6-BD7B-6284BC6291D4}" srcOrd="0" destOrd="0" parTransId="{F21E320E-04C2-49DC-953F-7D951EBD8D4D}" sibTransId="{F19C2FB7-CBEF-41F6-829C-60B5AA772CA4}"/>
    <dgm:cxn modelId="{D1BFA7F9-69E6-4016-A1CD-866CBC6854AD}" type="presOf" srcId="{61C047DD-CF97-417B-BA7C-9F579208D153}" destId="{1B956A8C-45E2-4826-B4D4-FD2B2EDDF6B8}" srcOrd="0" destOrd="0" presId="urn:microsoft.com/office/officeart/2005/8/layout/hList3"/>
    <dgm:cxn modelId="{CD6C6254-A6D9-4737-9B48-46907EE73DB9}" type="presParOf" srcId="{515AD463-529E-4FAA-8F55-73EA03F034A3}" destId="{AD5A47FB-8093-49D8-96C9-B53BC9FB8CD7}" srcOrd="0" destOrd="0" presId="urn:microsoft.com/office/officeart/2005/8/layout/hList3"/>
    <dgm:cxn modelId="{3A2351D4-FE34-4A18-8AF1-C11549F9A842}" type="presParOf" srcId="{515AD463-529E-4FAA-8F55-73EA03F034A3}" destId="{F77E1611-EDDB-47AF-8BF2-1EC019876688}" srcOrd="1" destOrd="0" presId="urn:microsoft.com/office/officeart/2005/8/layout/hList3"/>
    <dgm:cxn modelId="{813F92D2-3472-4A99-A3F0-28C2E6EA0EC7}" type="presParOf" srcId="{F77E1611-EDDB-47AF-8BF2-1EC019876688}" destId="{16EAD113-5AA3-4297-A94E-C9849CDEED1B}" srcOrd="0" destOrd="0" presId="urn:microsoft.com/office/officeart/2005/8/layout/hList3"/>
    <dgm:cxn modelId="{C117B0C8-882A-4B01-977F-C1243C3CD5F3}" type="presParOf" srcId="{F77E1611-EDDB-47AF-8BF2-1EC019876688}" destId="{1B956A8C-45E2-4826-B4D4-FD2B2EDDF6B8}" srcOrd="1" destOrd="0" presId="urn:microsoft.com/office/officeart/2005/8/layout/hList3"/>
    <dgm:cxn modelId="{F1D13FD6-5B33-49B9-BA56-94953F2396CE}" type="presParOf" srcId="{515AD463-529E-4FAA-8F55-73EA03F034A3}" destId="{FBE440B1-24E0-4E4C-8919-C08167CADA03}"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7B6650-2B1F-4C98-BC25-3880AA51A73A}" type="doc">
      <dgm:prSet loTypeId="urn:microsoft.com/office/officeart/2005/8/layout/cycle3" loCatId="cycle" qsTypeId="urn:microsoft.com/office/officeart/2005/8/quickstyle/3d3" qsCatId="3D" csTypeId="urn:microsoft.com/office/officeart/2005/8/colors/colorful1#12" csCatId="colorful" phldr="1"/>
      <dgm:spPr/>
      <dgm:t>
        <a:bodyPr/>
        <a:lstStyle/>
        <a:p>
          <a:endParaRPr lang="en-US"/>
        </a:p>
      </dgm:t>
    </dgm:pt>
    <dgm:pt modelId="{25F2DF59-FAC4-4A11-8B6A-24A15915C9DD}">
      <dgm:prSet phldrT="[Text]" custT="1"/>
      <dgm:spPr/>
      <dgm:t>
        <a:bodyPr/>
        <a:lstStyle/>
        <a:p>
          <a:r>
            <a:rPr lang="en-US" sz="2000">
              <a:latin typeface="Arial" pitchFamily="34" charset="0"/>
              <a:cs typeface="Arial" pitchFamily="34" charset="0"/>
            </a:rPr>
            <a:t>Pháp lệnh của UBTVQH</a:t>
          </a:r>
        </a:p>
      </dgm:t>
    </dgm:pt>
    <dgm:pt modelId="{8917F0C6-0983-43C5-8505-1F30D1A39FA6}" type="parTrans" cxnId="{22253A7B-4986-4BF0-9146-47BE3F5CEAEC}">
      <dgm:prSet/>
      <dgm:spPr/>
      <dgm:t>
        <a:bodyPr/>
        <a:lstStyle/>
        <a:p>
          <a:endParaRPr lang="en-US"/>
        </a:p>
      </dgm:t>
    </dgm:pt>
    <dgm:pt modelId="{F1825AAD-A571-4571-9F08-8C402E46401D}" type="sibTrans" cxnId="{22253A7B-4986-4BF0-9146-47BE3F5CEAEC}">
      <dgm:prSet/>
      <dgm:spPr/>
      <dgm:t>
        <a:bodyPr/>
        <a:lstStyle/>
        <a:p>
          <a:endParaRPr lang="en-US"/>
        </a:p>
      </dgm:t>
    </dgm:pt>
    <dgm:pt modelId="{389FDACD-9FA0-4C9A-BA6D-ABCBC458D892}">
      <dgm:prSet phldrT="[Text]" custT="1"/>
      <dgm:spPr/>
      <dgm:t>
        <a:bodyPr/>
        <a:lstStyle/>
        <a:p>
          <a:r>
            <a:rPr lang="en-US" sz="2000">
              <a:latin typeface="Arial" pitchFamily="34" charset="0"/>
              <a:cs typeface="Arial" pitchFamily="34" charset="0"/>
            </a:rPr>
            <a:t>Lệnh của CTN</a:t>
          </a:r>
        </a:p>
      </dgm:t>
    </dgm:pt>
    <dgm:pt modelId="{8B77BD53-A1B0-476A-BD45-D72988505066}" type="parTrans" cxnId="{B6419892-A77A-4E64-969D-53673FA92F63}">
      <dgm:prSet/>
      <dgm:spPr/>
      <dgm:t>
        <a:bodyPr/>
        <a:lstStyle/>
        <a:p>
          <a:endParaRPr lang="en-US"/>
        </a:p>
      </dgm:t>
    </dgm:pt>
    <dgm:pt modelId="{0DBDCA9C-ED14-4072-940C-51D2EAACD613}" type="sibTrans" cxnId="{B6419892-A77A-4E64-969D-53673FA92F63}">
      <dgm:prSet/>
      <dgm:spPr/>
      <dgm:t>
        <a:bodyPr/>
        <a:lstStyle/>
        <a:p>
          <a:endParaRPr lang="en-US"/>
        </a:p>
      </dgm:t>
    </dgm:pt>
    <dgm:pt modelId="{F6A2772F-1571-46BC-8C5D-E8E772E85778}">
      <dgm:prSet phldrT="[Text]" custT="1"/>
      <dgm:spPr/>
      <dgm:t>
        <a:bodyPr/>
        <a:lstStyle/>
        <a:p>
          <a:r>
            <a:rPr lang="en-US" sz="2000">
              <a:latin typeface="Arial" pitchFamily="34" charset="0"/>
              <a:cs typeface="Arial" pitchFamily="34" charset="0"/>
            </a:rPr>
            <a:t>Nghị định, quyết định của CP</a:t>
          </a:r>
        </a:p>
      </dgm:t>
    </dgm:pt>
    <dgm:pt modelId="{7B1B6280-CB08-41CF-A693-4FD9CB7AC44F}" type="parTrans" cxnId="{3BBA5791-DDAD-4A8C-B5FE-91EA06E8009D}">
      <dgm:prSet/>
      <dgm:spPr/>
      <dgm:t>
        <a:bodyPr/>
        <a:lstStyle/>
        <a:p>
          <a:endParaRPr lang="en-US"/>
        </a:p>
      </dgm:t>
    </dgm:pt>
    <dgm:pt modelId="{E2833812-DFE1-40D7-B197-50D1BA7876C1}" type="sibTrans" cxnId="{3BBA5791-DDAD-4A8C-B5FE-91EA06E8009D}">
      <dgm:prSet/>
      <dgm:spPr/>
      <dgm:t>
        <a:bodyPr/>
        <a:lstStyle/>
        <a:p>
          <a:endParaRPr lang="en-US"/>
        </a:p>
      </dgm:t>
    </dgm:pt>
    <dgm:pt modelId="{8105A570-A7B6-4218-A9FF-BFCAC54B1345}">
      <dgm:prSet phldrT="[Text]" custT="1"/>
      <dgm:spPr/>
      <dgm:t>
        <a:bodyPr/>
        <a:lstStyle/>
        <a:p>
          <a:r>
            <a:rPr lang="en-US" sz="2000">
              <a:latin typeface="Arial" pitchFamily="34" charset="0"/>
              <a:cs typeface="Arial" pitchFamily="34" charset="0"/>
            </a:rPr>
            <a:t>Quyết định, chỉ thị của TTG</a:t>
          </a:r>
        </a:p>
      </dgm:t>
    </dgm:pt>
    <dgm:pt modelId="{9587088D-8303-43D7-815E-4382F0A1DEE5}" type="parTrans" cxnId="{8687B96D-8C95-4C67-8C05-9A9C87A29E17}">
      <dgm:prSet/>
      <dgm:spPr/>
      <dgm:t>
        <a:bodyPr/>
        <a:lstStyle/>
        <a:p>
          <a:endParaRPr lang="en-US"/>
        </a:p>
      </dgm:t>
    </dgm:pt>
    <dgm:pt modelId="{F088B5D3-FED2-4645-9B42-6ABC50A0F765}" type="sibTrans" cxnId="{8687B96D-8C95-4C67-8C05-9A9C87A29E17}">
      <dgm:prSet/>
      <dgm:spPr/>
      <dgm:t>
        <a:bodyPr/>
        <a:lstStyle/>
        <a:p>
          <a:endParaRPr lang="en-US"/>
        </a:p>
      </dgm:t>
    </dgm:pt>
    <dgm:pt modelId="{3D780A33-4012-4A96-BBA5-6895812BB993}">
      <dgm:prSet phldrT="[Text]" custT="1"/>
      <dgm:spPr/>
      <dgm:t>
        <a:bodyPr/>
        <a:lstStyle/>
        <a:p>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tư</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Bộ</a:t>
          </a:r>
          <a:endParaRPr lang="en-US" sz="2000" dirty="0">
            <a:latin typeface="Arial" pitchFamily="34" charset="0"/>
            <a:cs typeface="Arial" pitchFamily="34" charset="0"/>
          </a:endParaRPr>
        </a:p>
      </dgm:t>
    </dgm:pt>
    <dgm:pt modelId="{B3BEC96C-F903-4F05-B3AD-BABE1ED40076}" type="parTrans" cxnId="{EAD23E95-FF94-4801-8A53-877A44BDD602}">
      <dgm:prSet/>
      <dgm:spPr/>
      <dgm:t>
        <a:bodyPr/>
        <a:lstStyle/>
        <a:p>
          <a:endParaRPr lang="en-US"/>
        </a:p>
      </dgm:t>
    </dgm:pt>
    <dgm:pt modelId="{0A6294F7-B1DE-4115-8ADC-77A2773B78AA}" type="sibTrans" cxnId="{EAD23E95-FF94-4801-8A53-877A44BDD602}">
      <dgm:prSet/>
      <dgm:spPr/>
      <dgm:t>
        <a:bodyPr/>
        <a:lstStyle/>
        <a:p>
          <a:endParaRPr lang="en-US"/>
        </a:p>
      </dgm:t>
    </dgm:pt>
    <dgm:pt modelId="{CECBB4C6-6E53-48EE-8C5C-4BDC36974F0E}">
      <dgm:prSet custT="1"/>
      <dgm:spPr/>
      <dgm:t>
        <a:bodyPr/>
        <a:lstStyle/>
        <a:p>
          <a:r>
            <a:rPr lang="en-US" sz="2000">
              <a:latin typeface="Arial" pitchFamily="34" charset="0"/>
              <a:cs typeface="Arial" pitchFamily="34" charset="0"/>
            </a:rPr>
            <a:t>Nghị quyết của HĐND</a:t>
          </a:r>
        </a:p>
      </dgm:t>
    </dgm:pt>
    <dgm:pt modelId="{E6566E01-9D51-47D9-9000-89861E3DAFB5}" type="parTrans" cxnId="{A8D6632E-413C-437B-9FC4-82D8CB76C4FC}">
      <dgm:prSet/>
      <dgm:spPr/>
      <dgm:t>
        <a:bodyPr/>
        <a:lstStyle/>
        <a:p>
          <a:endParaRPr lang="en-US"/>
        </a:p>
      </dgm:t>
    </dgm:pt>
    <dgm:pt modelId="{0361487E-29E0-446A-BCCD-162F44668632}" type="sibTrans" cxnId="{A8D6632E-413C-437B-9FC4-82D8CB76C4FC}">
      <dgm:prSet/>
      <dgm:spPr/>
      <dgm:t>
        <a:bodyPr/>
        <a:lstStyle/>
        <a:p>
          <a:endParaRPr lang="en-US"/>
        </a:p>
      </dgm:t>
    </dgm:pt>
    <dgm:pt modelId="{2FE422A2-1DBB-48CE-B067-E4E118AB2BFA}">
      <dgm:prSet custT="1"/>
      <dgm:spPr/>
      <dgm:t>
        <a:bodyPr/>
        <a:lstStyle/>
        <a:p>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UBND</a:t>
          </a:r>
        </a:p>
      </dgm:t>
    </dgm:pt>
    <dgm:pt modelId="{6904179B-EBF0-434C-B59C-EF2B93113DAD}" type="parTrans" cxnId="{0151137F-8A9E-401D-8E6E-F5F3A26352A1}">
      <dgm:prSet/>
      <dgm:spPr/>
      <dgm:t>
        <a:bodyPr/>
        <a:lstStyle/>
        <a:p>
          <a:endParaRPr lang="en-US"/>
        </a:p>
      </dgm:t>
    </dgm:pt>
    <dgm:pt modelId="{8F182A2D-EA04-40D2-A6B1-D2D412B1F982}" type="sibTrans" cxnId="{0151137F-8A9E-401D-8E6E-F5F3A26352A1}">
      <dgm:prSet/>
      <dgm:spPr/>
      <dgm:t>
        <a:bodyPr/>
        <a:lstStyle/>
        <a:p>
          <a:endParaRPr lang="en-US"/>
        </a:p>
      </dgm:t>
    </dgm:pt>
    <dgm:pt modelId="{2D2A15A9-C4BA-49F2-B60B-D41F2B77E5B2}" type="pres">
      <dgm:prSet presAssocID="{627B6650-2B1F-4C98-BC25-3880AA51A73A}" presName="Name0" presStyleCnt="0">
        <dgm:presLayoutVars>
          <dgm:dir/>
          <dgm:resizeHandles val="exact"/>
        </dgm:presLayoutVars>
      </dgm:prSet>
      <dgm:spPr/>
    </dgm:pt>
    <dgm:pt modelId="{295419C4-E5D1-44EB-A953-28F66BE01F08}" type="pres">
      <dgm:prSet presAssocID="{627B6650-2B1F-4C98-BC25-3880AA51A73A}" presName="cycle" presStyleCnt="0"/>
      <dgm:spPr/>
    </dgm:pt>
    <dgm:pt modelId="{410D3EEC-2554-4E72-9895-EA778D173C32}" type="pres">
      <dgm:prSet presAssocID="{25F2DF59-FAC4-4A11-8B6A-24A15915C9DD}" presName="nodeFirstNode" presStyleLbl="node1" presStyleIdx="0" presStyleCnt="7" custScaleX="136612">
        <dgm:presLayoutVars>
          <dgm:bulletEnabled val="1"/>
        </dgm:presLayoutVars>
      </dgm:prSet>
      <dgm:spPr/>
    </dgm:pt>
    <dgm:pt modelId="{1159C291-BDC1-41F1-AC3B-652235F11E79}" type="pres">
      <dgm:prSet presAssocID="{F1825AAD-A571-4571-9F08-8C402E46401D}" presName="sibTransFirstNode" presStyleLbl="bgShp" presStyleIdx="0" presStyleCnt="1"/>
      <dgm:spPr/>
    </dgm:pt>
    <dgm:pt modelId="{6D8117EC-E528-4A79-B9EA-0F99E8B7E7C2}" type="pres">
      <dgm:prSet presAssocID="{389FDACD-9FA0-4C9A-BA6D-ABCBC458D892}" presName="nodeFollowingNodes" presStyleLbl="node1" presStyleIdx="1" presStyleCnt="7" custScaleX="136612" custRadScaleRad="101743" custRadScaleInc="25804">
        <dgm:presLayoutVars>
          <dgm:bulletEnabled val="1"/>
        </dgm:presLayoutVars>
      </dgm:prSet>
      <dgm:spPr/>
    </dgm:pt>
    <dgm:pt modelId="{348AE227-CE9C-4CFF-9703-3FA5E40FEFEF}" type="pres">
      <dgm:prSet presAssocID="{F6A2772F-1571-46BC-8C5D-E8E772E85778}" presName="nodeFollowingNodes" presStyleLbl="node1" presStyleIdx="2" presStyleCnt="7" custScaleX="136612">
        <dgm:presLayoutVars>
          <dgm:bulletEnabled val="1"/>
        </dgm:presLayoutVars>
      </dgm:prSet>
      <dgm:spPr/>
    </dgm:pt>
    <dgm:pt modelId="{2D59A059-690D-4D93-B08A-EE033450D76C}" type="pres">
      <dgm:prSet presAssocID="{8105A570-A7B6-4218-A9FF-BFCAC54B1345}" presName="nodeFollowingNodes" presStyleLbl="node1" presStyleIdx="3" presStyleCnt="7" custScaleX="136612" custRadScaleRad="107281" custRadScaleInc="-15924">
        <dgm:presLayoutVars>
          <dgm:bulletEnabled val="1"/>
        </dgm:presLayoutVars>
      </dgm:prSet>
      <dgm:spPr/>
    </dgm:pt>
    <dgm:pt modelId="{3DAFD674-B1F1-43F8-9B9F-C4D32D6CDDE9}" type="pres">
      <dgm:prSet presAssocID="{3D780A33-4012-4A96-BBA5-6895812BB993}" presName="nodeFollowingNodes" presStyleLbl="node1" presStyleIdx="4" presStyleCnt="7" custScaleX="136612" custRadScaleRad="109078" custRadScaleInc="19104">
        <dgm:presLayoutVars>
          <dgm:bulletEnabled val="1"/>
        </dgm:presLayoutVars>
      </dgm:prSet>
      <dgm:spPr/>
    </dgm:pt>
    <dgm:pt modelId="{D8AB9FA9-D3CA-4B74-B82F-29336F5B7C3B}" type="pres">
      <dgm:prSet presAssocID="{CECBB4C6-6E53-48EE-8C5C-4BDC36974F0E}" presName="nodeFollowingNodes" presStyleLbl="node1" presStyleIdx="5" presStyleCnt="7" custScaleX="136612">
        <dgm:presLayoutVars>
          <dgm:bulletEnabled val="1"/>
        </dgm:presLayoutVars>
      </dgm:prSet>
      <dgm:spPr/>
    </dgm:pt>
    <dgm:pt modelId="{FF3D5B39-B69E-4673-BA5F-6C3720F17C80}" type="pres">
      <dgm:prSet presAssocID="{2FE422A2-1DBB-48CE-B067-E4E118AB2BFA}" presName="nodeFollowingNodes" presStyleLbl="node1" presStyleIdx="6" presStyleCnt="7" custScaleX="136612" custRadScaleRad="101184" custRadScaleInc="-22997">
        <dgm:presLayoutVars>
          <dgm:bulletEnabled val="1"/>
        </dgm:presLayoutVars>
      </dgm:prSet>
      <dgm:spPr/>
    </dgm:pt>
  </dgm:ptLst>
  <dgm:cxnLst>
    <dgm:cxn modelId="{5E8E8707-9439-4239-931E-E1129B5D9E48}" type="presOf" srcId="{CECBB4C6-6E53-48EE-8C5C-4BDC36974F0E}" destId="{D8AB9FA9-D3CA-4B74-B82F-29336F5B7C3B}" srcOrd="0" destOrd="0" presId="urn:microsoft.com/office/officeart/2005/8/layout/cycle3"/>
    <dgm:cxn modelId="{A5124C1E-7D22-4ED9-94E8-67118AF1F68D}" type="presOf" srcId="{627B6650-2B1F-4C98-BC25-3880AA51A73A}" destId="{2D2A15A9-C4BA-49F2-B60B-D41F2B77E5B2}" srcOrd="0" destOrd="0" presId="urn:microsoft.com/office/officeart/2005/8/layout/cycle3"/>
    <dgm:cxn modelId="{A8D6632E-413C-437B-9FC4-82D8CB76C4FC}" srcId="{627B6650-2B1F-4C98-BC25-3880AA51A73A}" destId="{CECBB4C6-6E53-48EE-8C5C-4BDC36974F0E}" srcOrd="5" destOrd="0" parTransId="{E6566E01-9D51-47D9-9000-89861E3DAFB5}" sibTransId="{0361487E-29E0-446A-BCCD-162F44668632}"/>
    <dgm:cxn modelId="{8334905B-3FFD-449A-93C3-F687C01BC6F3}" type="presOf" srcId="{389FDACD-9FA0-4C9A-BA6D-ABCBC458D892}" destId="{6D8117EC-E528-4A79-B9EA-0F99E8B7E7C2}" srcOrd="0" destOrd="0" presId="urn:microsoft.com/office/officeart/2005/8/layout/cycle3"/>
    <dgm:cxn modelId="{C59B1A47-CFBA-418B-A918-2B1A6CE6EF86}" type="presOf" srcId="{3D780A33-4012-4A96-BBA5-6895812BB993}" destId="{3DAFD674-B1F1-43F8-9B9F-C4D32D6CDDE9}" srcOrd="0" destOrd="0" presId="urn:microsoft.com/office/officeart/2005/8/layout/cycle3"/>
    <dgm:cxn modelId="{8687B96D-8C95-4C67-8C05-9A9C87A29E17}" srcId="{627B6650-2B1F-4C98-BC25-3880AA51A73A}" destId="{8105A570-A7B6-4218-A9FF-BFCAC54B1345}" srcOrd="3" destOrd="0" parTransId="{9587088D-8303-43D7-815E-4382F0A1DEE5}" sibTransId="{F088B5D3-FED2-4645-9B42-6ABC50A0F765}"/>
    <dgm:cxn modelId="{22253A7B-4986-4BF0-9146-47BE3F5CEAEC}" srcId="{627B6650-2B1F-4C98-BC25-3880AA51A73A}" destId="{25F2DF59-FAC4-4A11-8B6A-24A15915C9DD}" srcOrd="0" destOrd="0" parTransId="{8917F0C6-0983-43C5-8505-1F30D1A39FA6}" sibTransId="{F1825AAD-A571-4571-9F08-8C402E46401D}"/>
    <dgm:cxn modelId="{0151137F-8A9E-401D-8E6E-F5F3A26352A1}" srcId="{627B6650-2B1F-4C98-BC25-3880AA51A73A}" destId="{2FE422A2-1DBB-48CE-B067-E4E118AB2BFA}" srcOrd="6" destOrd="0" parTransId="{6904179B-EBF0-434C-B59C-EF2B93113DAD}" sibTransId="{8F182A2D-EA04-40D2-A6B1-D2D412B1F982}"/>
    <dgm:cxn modelId="{3BBA5791-DDAD-4A8C-B5FE-91EA06E8009D}" srcId="{627B6650-2B1F-4C98-BC25-3880AA51A73A}" destId="{F6A2772F-1571-46BC-8C5D-E8E772E85778}" srcOrd="2" destOrd="0" parTransId="{7B1B6280-CB08-41CF-A693-4FD9CB7AC44F}" sibTransId="{E2833812-DFE1-40D7-B197-50D1BA7876C1}"/>
    <dgm:cxn modelId="{B6419892-A77A-4E64-969D-53673FA92F63}" srcId="{627B6650-2B1F-4C98-BC25-3880AA51A73A}" destId="{389FDACD-9FA0-4C9A-BA6D-ABCBC458D892}" srcOrd="1" destOrd="0" parTransId="{8B77BD53-A1B0-476A-BD45-D72988505066}" sibTransId="{0DBDCA9C-ED14-4072-940C-51D2EAACD613}"/>
    <dgm:cxn modelId="{EAD23E95-FF94-4801-8A53-877A44BDD602}" srcId="{627B6650-2B1F-4C98-BC25-3880AA51A73A}" destId="{3D780A33-4012-4A96-BBA5-6895812BB993}" srcOrd="4" destOrd="0" parTransId="{B3BEC96C-F903-4F05-B3AD-BABE1ED40076}" sibTransId="{0A6294F7-B1DE-4115-8ADC-77A2773B78AA}"/>
    <dgm:cxn modelId="{BE305CBA-91F7-4EF2-8554-8465C95A6541}" type="presOf" srcId="{2FE422A2-1DBB-48CE-B067-E4E118AB2BFA}" destId="{FF3D5B39-B69E-4673-BA5F-6C3720F17C80}" srcOrd="0" destOrd="0" presId="urn:microsoft.com/office/officeart/2005/8/layout/cycle3"/>
    <dgm:cxn modelId="{D80E01BB-840E-4C5D-B3A2-AB452DAEE019}" type="presOf" srcId="{8105A570-A7B6-4218-A9FF-BFCAC54B1345}" destId="{2D59A059-690D-4D93-B08A-EE033450D76C}" srcOrd="0" destOrd="0" presId="urn:microsoft.com/office/officeart/2005/8/layout/cycle3"/>
    <dgm:cxn modelId="{0CFDF5C7-2648-4D47-ADA1-AD464326D4CF}" type="presOf" srcId="{25F2DF59-FAC4-4A11-8B6A-24A15915C9DD}" destId="{410D3EEC-2554-4E72-9895-EA778D173C32}" srcOrd="0" destOrd="0" presId="urn:microsoft.com/office/officeart/2005/8/layout/cycle3"/>
    <dgm:cxn modelId="{D4A327E5-D54A-4ADD-82A2-F8E3971E6FA6}" type="presOf" srcId="{F6A2772F-1571-46BC-8C5D-E8E772E85778}" destId="{348AE227-CE9C-4CFF-9703-3FA5E40FEFEF}" srcOrd="0" destOrd="0" presId="urn:microsoft.com/office/officeart/2005/8/layout/cycle3"/>
    <dgm:cxn modelId="{0E024CFD-7364-4585-BB70-76DAC6110D11}" type="presOf" srcId="{F1825AAD-A571-4571-9F08-8C402E46401D}" destId="{1159C291-BDC1-41F1-AC3B-652235F11E79}" srcOrd="0" destOrd="0" presId="urn:microsoft.com/office/officeart/2005/8/layout/cycle3"/>
    <dgm:cxn modelId="{7F02C483-B001-499E-8C44-431C816D5428}" type="presParOf" srcId="{2D2A15A9-C4BA-49F2-B60B-D41F2B77E5B2}" destId="{295419C4-E5D1-44EB-A953-28F66BE01F08}" srcOrd="0" destOrd="0" presId="urn:microsoft.com/office/officeart/2005/8/layout/cycle3"/>
    <dgm:cxn modelId="{6CBCCD9F-53AA-408B-AD4B-8CC234A94695}" type="presParOf" srcId="{295419C4-E5D1-44EB-A953-28F66BE01F08}" destId="{410D3EEC-2554-4E72-9895-EA778D173C32}" srcOrd="0" destOrd="0" presId="urn:microsoft.com/office/officeart/2005/8/layout/cycle3"/>
    <dgm:cxn modelId="{FF8B9BF3-4F5C-460A-824F-4D7C8B5FD54D}" type="presParOf" srcId="{295419C4-E5D1-44EB-A953-28F66BE01F08}" destId="{1159C291-BDC1-41F1-AC3B-652235F11E79}" srcOrd="1" destOrd="0" presId="urn:microsoft.com/office/officeart/2005/8/layout/cycle3"/>
    <dgm:cxn modelId="{6BA1A07A-BF6F-417F-9A99-430DF3AC5288}" type="presParOf" srcId="{295419C4-E5D1-44EB-A953-28F66BE01F08}" destId="{6D8117EC-E528-4A79-B9EA-0F99E8B7E7C2}" srcOrd="2" destOrd="0" presId="urn:microsoft.com/office/officeart/2005/8/layout/cycle3"/>
    <dgm:cxn modelId="{9BFBD1FF-A95B-4E0A-9916-AB840D4ECC78}" type="presParOf" srcId="{295419C4-E5D1-44EB-A953-28F66BE01F08}" destId="{348AE227-CE9C-4CFF-9703-3FA5E40FEFEF}" srcOrd="3" destOrd="0" presId="urn:microsoft.com/office/officeart/2005/8/layout/cycle3"/>
    <dgm:cxn modelId="{AD3FA195-BF28-4B18-8A6E-525867997503}" type="presParOf" srcId="{295419C4-E5D1-44EB-A953-28F66BE01F08}" destId="{2D59A059-690D-4D93-B08A-EE033450D76C}" srcOrd="4" destOrd="0" presId="urn:microsoft.com/office/officeart/2005/8/layout/cycle3"/>
    <dgm:cxn modelId="{71CA7CDB-5EB2-4F4E-9106-E4AB0FE0BE01}" type="presParOf" srcId="{295419C4-E5D1-44EB-A953-28F66BE01F08}" destId="{3DAFD674-B1F1-43F8-9B9F-C4D32D6CDDE9}" srcOrd="5" destOrd="0" presId="urn:microsoft.com/office/officeart/2005/8/layout/cycle3"/>
    <dgm:cxn modelId="{6CEEE0EA-F9AC-4FE7-BCD2-82DCD649C704}" type="presParOf" srcId="{295419C4-E5D1-44EB-A953-28F66BE01F08}" destId="{D8AB9FA9-D3CA-4B74-B82F-29336F5B7C3B}" srcOrd="6" destOrd="0" presId="urn:microsoft.com/office/officeart/2005/8/layout/cycle3"/>
    <dgm:cxn modelId="{66B634C0-37F9-4A32-B1B7-EDCC2E83795C}" type="presParOf" srcId="{295419C4-E5D1-44EB-A953-28F66BE01F08}" destId="{FF3D5B39-B69E-4673-BA5F-6C3720F17C80}" srcOrd="7"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F05CC6A-818A-45B7-8ED0-22853A04CC2F}" type="doc">
      <dgm:prSet loTypeId="urn:microsoft.com/office/officeart/2005/8/layout/vProcess5" loCatId="process" qsTypeId="urn:microsoft.com/office/officeart/2005/8/quickstyle/simple5" qsCatId="simple" csTypeId="urn:microsoft.com/office/officeart/2005/8/colors/colorful1#13" csCatId="colorful" phldr="1"/>
      <dgm:spPr/>
      <dgm:t>
        <a:bodyPr/>
        <a:lstStyle/>
        <a:p>
          <a:endParaRPr lang="vi-VN"/>
        </a:p>
      </dgm:t>
    </dgm:pt>
    <dgm:pt modelId="{921796AD-C8CF-4446-9231-39D6B99EF796}">
      <dgm:prSet phldrT="[Text]"/>
      <dgm:spPr/>
      <dgm:t>
        <a:bodyPr/>
        <a:lstStyle/>
        <a:p>
          <a:r>
            <a:rPr lang="en-US" dirty="0" err="1">
              <a:latin typeface="Arial" pitchFamily="34" charset="0"/>
              <a:cs typeface="Arial" pitchFamily="34" charset="0"/>
            </a:rPr>
            <a:t>Mang</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ý </a:t>
          </a:r>
          <a:r>
            <a:rPr lang="en-US" dirty="0" err="1">
              <a:latin typeface="Arial" pitchFamily="34" charset="0"/>
              <a:cs typeface="Arial" pitchFamily="34" charset="0"/>
            </a:rPr>
            <a:t>chí</a:t>
          </a:r>
          <a:endParaRPr lang="vi-VN" dirty="0">
            <a:latin typeface="Arial" pitchFamily="34" charset="0"/>
            <a:cs typeface="Arial" pitchFamily="34" charset="0"/>
          </a:endParaRPr>
        </a:p>
      </dgm:t>
    </dgm:pt>
    <dgm:pt modelId="{5B41C449-87FB-4138-95AC-FA2FBD2D9960}" type="parTrans" cxnId="{BE1B74FD-7E17-4E29-889E-6439712159A6}">
      <dgm:prSet/>
      <dgm:spPr/>
      <dgm:t>
        <a:bodyPr/>
        <a:lstStyle/>
        <a:p>
          <a:endParaRPr lang="vi-VN">
            <a:latin typeface="Arial" pitchFamily="34" charset="0"/>
            <a:cs typeface="Arial" pitchFamily="34" charset="0"/>
          </a:endParaRPr>
        </a:p>
      </dgm:t>
    </dgm:pt>
    <dgm:pt modelId="{317D5CE5-4647-43DE-B80F-15013D1B19B8}" type="sibTrans" cxnId="{BE1B74FD-7E17-4E29-889E-6439712159A6}">
      <dgm:prSet/>
      <dgm:spPr/>
      <dgm:t>
        <a:bodyPr/>
        <a:lstStyle/>
        <a:p>
          <a:endParaRPr lang="vi-VN">
            <a:latin typeface="Arial" pitchFamily="34" charset="0"/>
            <a:cs typeface="Arial" pitchFamily="34" charset="0"/>
          </a:endParaRPr>
        </a:p>
      </dgm:t>
    </dgm:pt>
    <dgm:pt modelId="{E5BA40B1-6DE3-4CF5-9E8C-F7065BD11BF6}">
      <dgm:prSet phldrT="[Text]"/>
      <dgm:spPr/>
      <dgm:t>
        <a:bodyPr/>
        <a:lstStyle/>
        <a:p>
          <a:r>
            <a:rPr lang="en-US" dirty="0" err="1">
              <a:latin typeface="Arial" pitchFamily="34" charset="0"/>
              <a:cs typeface="Arial" pitchFamily="34" charset="0"/>
            </a:rPr>
            <a:t>Xuất</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r>
            <a:rPr lang="en-US" dirty="0">
              <a:latin typeface="Arial" pitchFamily="34" charset="0"/>
              <a:cs typeface="Arial" pitchFamily="34" charset="0"/>
            </a:rPr>
            <a:t> </a:t>
          </a:r>
          <a:r>
            <a:rPr lang="en-US" dirty="0" err="1">
              <a:latin typeface="Arial" pitchFamily="34" charset="0"/>
              <a:cs typeface="Arial" pitchFamily="34" charset="0"/>
            </a:rPr>
            <a:t>quy</a:t>
          </a:r>
          <a:r>
            <a:rPr lang="en-US" dirty="0">
              <a:latin typeface="Arial" pitchFamily="34" charset="0"/>
              <a:cs typeface="Arial" pitchFamily="34" charset="0"/>
            </a:rPr>
            <a:t> </a:t>
          </a:r>
          <a:r>
            <a:rPr lang="en-US" dirty="0" err="1">
              <a:latin typeface="Arial" pitchFamily="34" charset="0"/>
              <a:cs typeface="Arial" pitchFamily="34" charset="0"/>
            </a:rPr>
            <a:t>phạm</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luật</a:t>
          </a:r>
          <a:endParaRPr lang="vi-VN" dirty="0">
            <a:latin typeface="Arial" pitchFamily="34" charset="0"/>
            <a:cs typeface="Arial" pitchFamily="34" charset="0"/>
          </a:endParaRPr>
        </a:p>
      </dgm:t>
    </dgm:pt>
    <dgm:pt modelId="{7281ED32-8A9D-4B80-82B5-D6AEE803BED6}" type="parTrans" cxnId="{D4DF5C49-CD16-4C32-A4A6-C041472D2D0C}">
      <dgm:prSet/>
      <dgm:spPr/>
      <dgm:t>
        <a:bodyPr/>
        <a:lstStyle/>
        <a:p>
          <a:endParaRPr lang="vi-VN">
            <a:latin typeface="Arial" pitchFamily="34" charset="0"/>
            <a:cs typeface="Arial" pitchFamily="34" charset="0"/>
          </a:endParaRPr>
        </a:p>
      </dgm:t>
    </dgm:pt>
    <dgm:pt modelId="{B9894D39-4C3A-452B-B644-EEF5F2F587D9}" type="sibTrans" cxnId="{D4DF5C49-CD16-4C32-A4A6-C041472D2D0C}">
      <dgm:prSet/>
      <dgm:spPr/>
      <dgm:t>
        <a:bodyPr/>
        <a:lstStyle/>
        <a:p>
          <a:endParaRPr lang="vi-VN">
            <a:latin typeface="Arial" pitchFamily="34" charset="0"/>
            <a:cs typeface="Arial" pitchFamily="34" charset="0"/>
          </a:endParaRPr>
        </a:p>
      </dgm:t>
    </dgm:pt>
    <dgm:pt modelId="{C17F78DA-695B-4FD0-A4C1-97AB27F3632F}">
      <dgm:prSet phldrT="[Text]"/>
      <dgm:spPr/>
      <dgm:t>
        <a:bodyPr/>
        <a:lstStyle/>
        <a:p>
          <a:r>
            <a:rPr lang="en-US" dirty="0" err="1">
              <a:latin typeface="Arial" pitchFamily="34" charset="0"/>
              <a:cs typeface="Arial" pitchFamily="34" charset="0"/>
            </a:rPr>
            <a:t>Chủ</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QHPL </a:t>
          </a:r>
          <a:r>
            <a:rPr lang="en-US" dirty="0" err="1">
              <a:latin typeface="Arial" pitchFamily="34" charset="0"/>
              <a:cs typeface="Arial" pitchFamily="34" charset="0"/>
            </a:rPr>
            <a:t>mang</a:t>
          </a:r>
          <a:r>
            <a:rPr lang="en-US" dirty="0">
              <a:latin typeface="Arial" pitchFamily="34" charset="0"/>
              <a:cs typeface="Arial" pitchFamily="34" charset="0"/>
            </a:rPr>
            <a:t> </a:t>
          </a:r>
          <a:r>
            <a:rPr lang="en-US" dirty="0" err="1">
              <a:latin typeface="Arial" pitchFamily="34" charset="0"/>
              <a:cs typeface="Arial" pitchFamily="34" charset="0"/>
            </a:rPr>
            <a:t>quyền</a:t>
          </a:r>
          <a:r>
            <a:rPr lang="en-US" dirty="0">
              <a:latin typeface="Arial" pitchFamily="34" charset="0"/>
              <a:cs typeface="Arial" pitchFamily="34" charset="0"/>
            </a:rPr>
            <a:t>, </a:t>
          </a:r>
          <a:r>
            <a:rPr lang="en-US" dirty="0" err="1">
              <a:latin typeface="Arial" pitchFamily="34" charset="0"/>
              <a:cs typeface="Arial" pitchFamily="34" charset="0"/>
            </a:rPr>
            <a:t>nghĩa</a:t>
          </a:r>
          <a:r>
            <a:rPr lang="en-US" dirty="0">
              <a:latin typeface="Arial" pitchFamily="34" charset="0"/>
              <a:cs typeface="Arial" pitchFamily="34" charset="0"/>
            </a:rPr>
            <a:t> </a:t>
          </a:r>
          <a:r>
            <a:rPr lang="en-US" dirty="0" err="1">
              <a:latin typeface="Arial" pitchFamily="34" charset="0"/>
              <a:cs typeface="Arial" pitchFamily="34" charset="0"/>
            </a:rPr>
            <a:t>vụ</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QPPL </a:t>
          </a:r>
          <a:r>
            <a:rPr lang="en-US" dirty="0" err="1">
              <a:latin typeface="Arial" pitchFamily="34" charset="0"/>
              <a:cs typeface="Arial" pitchFamily="34" charset="0"/>
            </a:rPr>
            <a:t>dự</a:t>
          </a:r>
          <a:r>
            <a:rPr lang="en-US" dirty="0">
              <a:latin typeface="Arial" pitchFamily="34" charset="0"/>
              <a:cs typeface="Arial" pitchFamily="34" charset="0"/>
            </a:rPr>
            <a:t> </a:t>
          </a:r>
          <a:r>
            <a:rPr lang="en-US" dirty="0" err="1">
              <a:latin typeface="Arial" pitchFamily="34" charset="0"/>
              <a:cs typeface="Arial" pitchFamily="34" charset="0"/>
            </a:rPr>
            <a:t>kiến</a:t>
          </a:r>
          <a:r>
            <a:rPr lang="en-US" dirty="0">
              <a:latin typeface="Arial" pitchFamily="34" charset="0"/>
              <a:cs typeface="Arial" pitchFamily="34" charset="0"/>
            </a:rPr>
            <a:t> </a:t>
          </a:r>
          <a:r>
            <a:rPr lang="en-US" dirty="0" err="1">
              <a:latin typeface="Arial" pitchFamily="34" charset="0"/>
              <a:cs typeface="Arial" pitchFamily="34" charset="0"/>
            </a:rPr>
            <a:t>trước</a:t>
          </a:r>
          <a:endParaRPr lang="vi-VN" dirty="0">
            <a:latin typeface="Arial" pitchFamily="34" charset="0"/>
            <a:cs typeface="Arial" pitchFamily="34" charset="0"/>
          </a:endParaRPr>
        </a:p>
      </dgm:t>
    </dgm:pt>
    <dgm:pt modelId="{2FCBCA85-41A8-4490-B082-5A45E3FE14FD}" type="parTrans" cxnId="{9F10DBE1-DB60-4123-90AF-6414FE014C6E}">
      <dgm:prSet/>
      <dgm:spPr/>
      <dgm:t>
        <a:bodyPr/>
        <a:lstStyle/>
        <a:p>
          <a:endParaRPr lang="vi-VN">
            <a:latin typeface="Arial" pitchFamily="34" charset="0"/>
            <a:cs typeface="Arial" pitchFamily="34" charset="0"/>
          </a:endParaRPr>
        </a:p>
      </dgm:t>
    </dgm:pt>
    <dgm:pt modelId="{C6896B29-73AB-4F36-A83D-EA592F59069D}" type="sibTrans" cxnId="{9F10DBE1-DB60-4123-90AF-6414FE014C6E}">
      <dgm:prSet/>
      <dgm:spPr/>
      <dgm:t>
        <a:bodyPr/>
        <a:lstStyle/>
        <a:p>
          <a:endParaRPr lang="vi-VN">
            <a:latin typeface="Arial" pitchFamily="34" charset="0"/>
            <a:cs typeface="Arial" pitchFamily="34" charset="0"/>
          </a:endParaRPr>
        </a:p>
      </dgm:t>
    </dgm:pt>
    <dgm:pt modelId="{8FB521C4-31B6-470D-9D3F-3CA9A15E95CB}">
      <dgm:prSet/>
      <dgm:spPr/>
      <dgm:t>
        <a:bodyPr/>
        <a:lstStyle/>
        <a:p>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bảo</a:t>
          </a:r>
          <a:r>
            <a:rPr lang="en-US" dirty="0">
              <a:latin typeface="Arial" pitchFamily="34" charset="0"/>
              <a:cs typeface="Arial" pitchFamily="34" charset="0"/>
            </a:rPr>
            <a:t> </a:t>
          </a:r>
          <a:r>
            <a:rPr lang="en-US" dirty="0" err="1">
              <a:latin typeface="Arial" pitchFamily="34" charset="0"/>
              <a:cs typeface="Arial" pitchFamily="34" charset="0"/>
            </a:rPr>
            <a:t>đảm</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nhà</a:t>
          </a:r>
          <a:r>
            <a:rPr lang="en-US" dirty="0">
              <a:latin typeface="Arial" pitchFamily="34" charset="0"/>
              <a:cs typeface="Arial" pitchFamily="34" charset="0"/>
            </a:rPr>
            <a:t> </a:t>
          </a:r>
          <a:r>
            <a:rPr lang="en-US" dirty="0" err="1">
              <a:latin typeface="Arial" pitchFamily="34" charset="0"/>
              <a:cs typeface="Arial" pitchFamily="34" charset="0"/>
            </a:rPr>
            <a:t>nước</a:t>
          </a:r>
          <a:endParaRPr lang="vi-VN" dirty="0">
            <a:latin typeface="Arial" pitchFamily="34" charset="0"/>
            <a:cs typeface="Arial" pitchFamily="34" charset="0"/>
          </a:endParaRPr>
        </a:p>
      </dgm:t>
    </dgm:pt>
    <dgm:pt modelId="{5AD32071-40E6-4DAB-8F6C-CBAB10C0D973}" type="parTrans" cxnId="{C0E5856D-87B2-4B6A-8F98-E460ADAA6DED}">
      <dgm:prSet/>
      <dgm:spPr/>
      <dgm:t>
        <a:bodyPr/>
        <a:lstStyle/>
        <a:p>
          <a:endParaRPr lang="vi-VN">
            <a:latin typeface="Arial" pitchFamily="34" charset="0"/>
            <a:cs typeface="Arial" pitchFamily="34" charset="0"/>
          </a:endParaRPr>
        </a:p>
      </dgm:t>
    </dgm:pt>
    <dgm:pt modelId="{7E13A8EF-6F95-4222-B579-9C9DAAEDB5B9}" type="sibTrans" cxnId="{C0E5856D-87B2-4B6A-8F98-E460ADAA6DED}">
      <dgm:prSet/>
      <dgm:spPr/>
      <dgm:t>
        <a:bodyPr/>
        <a:lstStyle/>
        <a:p>
          <a:endParaRPr lang="vi-VN">
            <a:latin typeface="Arial" pitchFamily="34" charset="0"/>
            <a:cs typeface="Arial" pitchFamily="34" charset="0"/>
          </a:endParaRPr>
        </a:p>
      </dgm:t>
    </dgm:pt>
    <dgm:pt modelId="{FDD35F68-9A95-4309-AEA8-BEDF41CFE9E1}">
      <dgm:prSet/>
      <dgm:spPr/>
      <dgm:t>
        <a:bodyPr/>
        <a:lstStyle/>
        <a:p>
          <a:r>
            <a:rPr lang="en-US" dirty="0" err="1">
              <a:latin typeface="Arial" pitchFamily="34" charset="0"/>
              <a:cs typeface="Arial" pitchFamily="34" charset="0"/>
            </a:rPr>
            <a:t>Mang</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cụ</a:t>
          </a:r>
          <a:r>
            <a:rPr lang="en-US" dirty="0">
              <a:latin typeface="Arial" pitchFamily="34" charset="0"/>
              <a:cs typeface="Arial" pitchFamily="34" charset="0"/>
            </a:rPr>
            <a:t> </a:t>
          </a:r>
          <a:r>
            <a:rPr lang="en-US" dirty="0" err="1">
              <a:latin typeface="Arial" pitchFamily="34" charset="0"/>
              <a:cs typeface="Arial" pitchFamily="34" charset="0"/>
            </a:rPr>
            <a:t>thể</a:t>
          </a:r>
          <a:endParaRPr lang="vi-VN" dirty="0">
            <a:latin typeface="Arial" pitchFamily="34" charset="0"/>
            <a:cs typeface="Arial" pitchFamily="34" charset="0"/>
          </a:endParaRPr>
        </a:p>
      </dgm:t>
    </dgm:pt>
    <dgm:pt modelId="{FE6E3097-8B7E-4F54-B25F-182251221F08}" type="parTrans" cxnId="{9406B350-3E5B-4FA5-9E32-792F60A4FE8F}">
      <dgm:prSet/>
      <dgm:spPr/>
      <dgm:t>
        <a:bodyPr/>
        <a:lstStyle/>
        <a:p>
          <a:endParaRPr lang="vi-VN">
            <a:latin typeface="Arial" pitchFamily="34" charset="0"/>
            <a:cs typeface="Arial" pitchFamily="34" charset="0"/>
          </a:endParaRPr>
        </a:p>
      </dgm:t>
    </dgm:pt>
    <dgm:pt modelId="{56BD0B03-F8BF-4276-B3B7-CC35531494AB}" type="sibTrans" cxnId="{9406B350-3E5B-4FA5-9E32-792F60A4FE8F}">
      <dgm:prSet/>
      <dgm:spPr/>
      <dgm:t>
        <a:bodyPr/>
        <a:lstStyle/>
        <a:p>
          <a:endParaRPr lang="vi-VN">
            <a:latin typeface="Arial" pitchFamily="34" charset="0"/>
            <a:cs typeface="Arial" pitchFamily="34" charset="0"/>
          </a:endParaRPr>
        </a:p>
      </dgm:t>
    </dgm:pt>
    <dgm:pt modelId="{3A928A90-45E7-441E-A004-AB9B8CAEEF54}" type="pres">
      <dgm:prSet presAssocID="{CF05CC6A-818A-45B7-8ED0-22853A04CC2F}" presName="outerComposite" presStyleCnt="0">
        <dgm:presLayoutVars>
          <dgm:chMax val="5"/>
          <dgm:dir/>
          <dgm:resizeHandles val="exact"/>
        </dgm:presLayoutVars>
      </dgm:prSet>
      <dgm:spPr/>
    </dgm:pt>
    <dgm:pt modelId="{CF67D285-908D-4A9D-A995-615F65D42754}" type="pres">
      <dgm:prSet presAssocID="{CF05CC6A-818A-45B7-8ED0-22853A04CC2F}" presName="dummyMaxCanvas" presStyleCnt="0">
        <dgm:presLayoutVars/>
      </dgm:prSet>
      <dgm:spPr/>
    </dgm:pt>
    <dgm:pt modelId="{6CA5B7AF-390E-4019-800A-BB7085F9F669}" type="pres">
      <dgm:prSet presAssocID="{CF05CC6A-818A-45B7-8ED0-22853A04CC2F}" presName="FiveNodes_1" presStyleLbl="node1" presStyleIdx="0" presStyleCnt="5">
        <dgm:presLayoutVars>
          <dgm:bulletEnabled val="1"/>
        </dgm:presLayoutVars>
      </dgm:prSet>
      <dgm:spPr/>
    </dgm:pt>
    <dgm:pt modelId="{5E427761-B4D0-4AE3-AC7B-5968C0561F3C}" type="pres">
      <dgm:prSet presAssocID="{CF05CC6A-818A-45B7-8ED0-22853A04CC2F}" presName="FiveNodes_2" presStyleLbl="node1" presStyleIdx="1" presStyleCnt="5">
        <dgm:presLayoutVars>
          <dgm:bulletEnabled val="1"/>
        </dgm:presLayoutVars>
      </dgm:prSet>
      <dgm:spPr/>
    </dgm:pt>
    <dgm:pt modelId="{5381E47C-22B7-4147-AD78-519ED56A197A}" type="pres">
      <dgm:prSet presAssocID="{CF05CC6A-818A-45B7-8ED0-22853A04CC2F}" presName="FiveNodes_3" presStyleLbl="node1" presStyleIdx="2" presStyleCnt="5">
        <dgm:presLayoutVars>
          <dgm:bulletEnabled val="1"/>
        </dgm:presLayoutVars>
      </dgm:prSet>
      <dgm:spPr/>
    </dgm:pt>
    <dgm:pt modelId="{4198D8C4-0CCC-4A44-ACA6-3E647C28A400}" type="pres">
      <dgm:prSet presAssocID="{CF05CC6A-818A-45B7-8ED0-22853A04CC2F}" presName="FiveNodes_4" presStyleLbl="node1" presStyleIdx="3" presStyleCnt="5">
        <dgm:presLayoutVars>
          <dgm:bulletEnabled val="1"/>
        </dgm:presLayoutVars>
      </dgm:prSet>
      <dgm:spPr/>
    </dgm:pt>
    <dgm:pt modelId="{80DB1FED-44E6-45CF-809D-CE1E363A4951}" type="pres">
      <dgm:prSet presAssocID="{CF05CC6A-818A-45B7-8ED0-22853A04CC2F}" presName="FiveNodes_5" presStyleLbl="node1" presStyleIdx="4" presStyleCnt="5">
        <dgm:presLayoutVars>
          <dgm:bulletEnabled val="1"/>
        </dgm:presLayoutVars>
      </dgm:prSet>
      <dgm:spPr/>
    </dgm:pt>
    <dgm:pt modelId="{25546DA2-536F-450E-9E75-65109BD76928}" type="pres">
      <dgm:prSet presAssocID="{CF05CC6A-818A-45B7-8ED0-22853A04CC2F}" presName="FiveConn_1-2" presStyleLbl="fgAccFollowNode1" presStyleIdx="0" presStyleCnt="4">
        <dgm:presLayoutVars>
          <dgm:bulletEnabled val="1"/>
        </dgm:presLayoutVars>
      </dgm:prSet>
      <dgm:spPr/>
    </dgm:pt>
    <dgm:pt modelId="{B10A03F5-86F9-4F29-A40F-5C8DFDD7107C}" type="pres">
      <dgm:prSet presAssocID="{CF05CC6A-818A-45B7-8ED0-22853A04CC2F}" presName="FiveConn_2-3" presStyleLbl="fgAccFollowNode1" presStyleIdx="1" presStyleCnt="4">
        <dgm:presLayoutVars>
          <dgm:bulletEnabled val="1"/>
        </dgm:presLayoutVars>
      </dgm:prSet>
      <dgm:spPr/>
    </dgm:pt>
    <dgm:pt modelId="{1AE800AA-0121-4B9D-84E7-0164AACBF571}" type="pres">
      <dgm:prSet presAssocID="{CF05CC6A-818A-45B7-8ED0-22853A04CC2F}" presName="FiveConn_3-4" presStyleLbl="fgAccFollowNode1" presStyleIdx="2" presStyleCnt="4">
        <dgm:presLayoutVars>
          <dgm:bulletEnabled val="1"/>
        </dgm:presLayoutVars>
      </dgm:prSet>
      <dgm:spPr/>
    </dgm:pt>
    <dgm:pt modelId="{2CF79D38-3B53-4EDA-8AE6-800511F8A3DE}" type="pres">
      <dgm:prSet presAssocID="{CF05CC6A-818A-45B7-8ED0-22853A04CC2F}" presName="FiveConn_4-5" presStyleLbl="fgAccFollowNode1" presStyleIdx="3" presStyleCnt="4">
        <dgm:presLayoutVars>
          <dgm:bulletEnabled val="1"/>
        </dgm:presLayoutVars>
      </dgm:prSet>
      <dgm:spPr/>
    </dgm:pt>
    <dgm:pt modelId="{ECA4AF33-BD5E-46FE-AEB5-AB18A7A7CAF9}" type="pres">
      <dgm:prSet presAssocID="{CF05CC6A-818A-45B7-8ED0-22853A04CC2F}" presName="FiveNodes_1_text" presStyleLbl="node1" presStyleIdx="4" presStyleCnt="5">
        <dgm:presLayoutVars>
          <dgm:bulletEnabled val="1"/>
        </dgm:presLayoutVars>
      </dgm:prSet>
      <dgm:spPr/>
    </dgm:pt>
    <dgm:pt modelId="{9C637A25-0CC2-43FD-983A-0D8B5EDF1EE3}" type="pres">
      <dgm:prSet presAssocID="{CF05CC6A-818A-45B7-8ED0-22853A04CC2F}" presName="FiveNodes_2_text" presStyleLbl="node1" presStyleIdx="4" presStyleCnt="5">
        <dgm:presLayoutVars>
          <dgm:bulletEnabled val="1"/>
        </dgm:presLayoutVars>
      </dgm:prSet>
      <dgm:spPr/>
    </dgm:pt>
    <dgm:pt modelId="{2C248D8C-1707-428E-808E-29A4D2F0BA19}" type="pres">
      <dgm:prSet presAssocID="{CF05CC6A-818A-45B7-8ED0-22853A04CC2F}" presName="FiveNodes_3_text" presStyleLbl="node1" presStyleIdx="4" presStyleCnt="5">
        <dgm:presLayoutVars>
          <dgm:bulletEnabled val="1"/>
        </dgm:presLayoutVars>
      </dgm:prSet>
      <dgm:spPr/>
    </dgm:pt>
    <dgm:pt modelId="{624B0B5E-D8AB-46A4-854A-C84061065304}" type="pres">
      <dgm:prSet presAssocID="{CF05CC6A-818A-45B7-8ED0-22853A04CC2F}" presName="FiveNodes_4_text" presStyleLbl="node1" presStyleIdx="4" presStyleCnt="5">
        <dgm:presLayoutVars>
          <dgm:bulletEnabled val="1"/>
        </dgm:presLayoutVars>
      </dgm:prSet>
      <dgm:spPr/>
    </dgm:pt>
    <dgm:pt modelId="{6BD4FB3E-6E6B-4BC9-8583-E6D1EB262FBB}" type="pres">
      <dgm:prSet presAssocID="{CF05CC6A-818A-45B7-8ED0-22853A04CC2F}" presName="FiveNodes_5_text" presStyleLbl="node1" presStyleIdx="4" presStyleCnt="5">
        <dgm:presLayoutVars>
          <dgm:bulletEnabled val="1"/>
        </dgm:presLayoutVars>
      </dgm:prSet>
      <dgm:spPr/>
    </dgm:pt>
  </dgm:ptLst>
  <dgm:cxnLst>
    <dgm:cxn modelId="{4540DA03-26EF-48F1-AB00-6EDD81F29412}" type="presOf" srcId="{8FB521C4-31B6-470D-9D3F-3CA9A15E95CB}" destId="{624B0B5E-D8AB-46A4-854A-C84061065304}" srcOrd="1" destOrd="0" presId="urn:microsoft.com/office/officeart/2005/8/layout/vProcess5"/>
    <dgm:cxn modelId="{EBBCE61B-A093-46B1-97E7-71EE92FC2178}" type="presOf" srcId="{FDD35F68-9A95-4309-AEA8-BEDF41CFE9E1}" destId="{6BD4FB3E-6E6B-4BC9-8583-E6D1EB262FBB}" srcOrd="1" destOrd="0" presId="urn:microsoft.com/office/officeart/2005/8/layout/vProcess5"/>
    <dgm:cxn modelId="{2C2E9628-EF57-4E2F-82CD-B881BE6D5235}" type="presOf" srcId="{317D5CE5-4647-43DE-B80F-15013D1B19B8}" destId="{25546DA2-536F-450E-9E75-65109BD76928}" srcOrd="0" destOrd="0" presId="urn:microsoft.com/office/officeart/2005/8/layout/vProcess5"/>
    <dgm:cxn modelId="{2797D330-BCDA-4F31-9E67-0A9276D3E6F3}" type="presOf" srcId="{E5BA40B1-6DE3-4CF5-9E8C-F7065BD11BF6}" destId="{9C637A25-0CC2-43FD-983A-0D8B5EDF1EE3}" srcOrd="1" destOrd="0" presId="urn:microsoft.com/office/officeart/2005/8/layout/vProcess5"/>
    <dgm:cxn modelId="{3595BE64-D1F9-4A6E-9C40-0D089D00086E}" type="presOf" srcId="{921796AD-C8CF-4446-9231-39D6B99EF796}" destId="{ECA4AF33-BD5E-46FE-AEB5-AB18A7A7CAF9}" srcOrd="1" destOrd="0" presId="urn:microsoft.com/office/officeart/2005/8/layout/vProcess5"/>
    <dgm:cxn modelId="{D4DF5C49-CD16-4C32-A4A6-C041472D2D0C}" srcId="{CF05CC6A-818A-45B7-8ED0-22853A04CC2F}" destId="{E5BA40B1-6DE3-4CF5-9E8C-F7065BD11BF6}" srcOrd="1" destOrd="0" parTransId="{7281ED32-8A9D-4B80-82B5-D6AEE803BED6}" sibTransId="{B9894D39-4C3A-452B-B644-EEF5F2F587D9}"/>
    <dgm:cxn modelId="{C0E5856D-87B2-4B6A-8F98-E460ADAA6DED}" srcId="{CF05CC6A-818A-45B7-8ED0-22853A04CC2F}" destId="{8FB521C4-31B6-470D-9D3F-3CA9A15E95CB}" srcOrd="3" destOrd="0" parTransId="{5AD32071-40E6-4DAB-8F6C-CBAB10C0D973}" sibTransId="{7E13A8EF-6F95-4222-B579-9C9DAAEDB5B9}"/>
    <dgm:cxn modelId="{9406B350-3E5B-4FA5-9E32-792F60A4FE8F}" srcId="{CF05CC6A-818A-45B7-8ED0-22853A04CC2F}" destId="{FDD35F68-9A95-4309-AEA8-BEDF41CFE9E1}" srcOrd="4" destOrd="0" parTransId="{FE6E3097-8B7E-4F54-B25F-182251221F08}" sibTransId="{56BD0B03-F8BF-4276-B3B7-CC35531494AB}"/>
    <dgm:cxn modelId="{62AF9690-3B92-4255-9C02-DFDFEC5B5780}" type="presOf" srcId="{C17F78DA-695B-4FD0-A4C1-97AB27F3632F}" destId="{5381E47C-22B7-4147-AD78-519ED56A197A}" srcOrd="0" destOrd="0" presId="urn:microsoft.com/office/officeart/2005/8/layout/vProcess5"/>
    <dgm:cxn modelId="{2106AEBC-2588-41F6-8346-C2D989AA2678}" type="presOf" srcId="{E5BA40B1-6DE3-4CF5-9E8C-F7065BD11BF6}" destId="{5E427761-B4D0-4AE3-AC7B-5968C0561F3C}" srcOrd="0" destOrd="0" presId="urn:microsoft.com/office/officeart/2005/8/layout/vProcess5"/>
    <dgm:cxn modelId="{85FCF4C0-598C-45FE-B199-C1B34E0E1678}" type="presOf" srcId="{921796AD-C8CF-4446-9231-39D6B99EF796}" destId="{6CA5B7AF-390E-4019-800A-BB7085F9F669}" srcOrd="0" destOrd="0" presId="urn:microsoft.com/office/officeart/2005/8/layout/vProcess5"/>
    <dgm:cxn modelId="{2EE261C1-111A-4224-AD39-F3E3462400F0}" type="presOf" srcId="{7E13A8EF-6F95-4222-B579-9C9DAAEDB5B9}" destId="{2CF79D38-3B53-4EDA-8AE6-800511F8A3DE}" srcOrd="0" destOrd="0" presId="urn:microsoft.com/office/officeart/2005/8/layout/vProcess5"/>
    <dgm:cxn modelId="{F55093C5-69A5-4361-898A-21333A02E21E}" type="presOf" srcId="{C17F78DA-695B-4FD0-A4C1-97AB27F3632F}" destId="{2C248D8C-1707-428E-808E-29A4D2F0BA19}" srcOrd="1" destOrd="0" presId="urn:microsoft.com/office/officeart/2005/8/layout/vProcess5"/>
    <dgm:cxn modelId="{23EB38C7-7355-4483-9AD6-20FB6191F433}" type="presOf" srcId="{CF05CC6A-818A-45B7-8ED0-22853A04CC2F}" destId="{3A928A90-45E7-441E-A004-AB9B8CAEEF54}" srcOrd="0" destOrd="0" presId="urn:microsoft.com/office/officeart/2005/8/layout/vProcess5"/>
    <dgm:cxn modelId="{B524FFC7-0EA2-4949-9471-AD65CE7C8C5D}" type="presOf" srcId="{B9894D39-4C3A-452B-B644-EEF5F2F587D9}" destId="{B10A03F5-86F9-4F29-A40F-5C8DFDD7107C}" srcOrd="0" destOrd="0" presId="urn:microsoft.com/office/officeart/2005/8/layout/vProcess5"/>
    <dgm:cxn modelId="{9CC860CD-9348-46C6-859C-F729485D4047}" type="presOf" srcId="{C6896B29-73AB-4F36-A83D-EA592F59069D}" destId="{1AE800AA-0121-4B9D-84E7-0164AACBF571}" srcOrd="0" destOrd="0" presId="urn:microsoft.com/office/officeart/2005/8/layout/vProcess5"/>
    <dgm:cxn modelId="{9F10DBE1-DB60-4123-90AF-6414FE014C6E}" srcId="{CF05CC6A-818A-45B7-8ED0-22853A04CC2F}" destId="{C17F78DA-695B-4FD0-A4C1-97AB27F3632F}" srcOrd="2" destOrd="0" parTransId="{2FCBCA85-41A8-4490-B082-5A45E3FE14FD}" sibTransId="{C6896B29-73AB-4F36-A83D-EA592F59069D}"/>
    <dgm:cxn modelId="{654787EC-D67E-4775-BBA9-AC84E533A2E8}" type="presOf" srcId="{8FB521C4-31B6-470D-9D3F-3CA9A15E95CB}" destId="{4198D8C4-0CCC-4A44-ACA6-3E647C28A400}" srcOrd="0" destOrd="0" presId="urn:microsoft.com/office/officeart/2005/8/layout/vProcess5"/>
    <dgm:cxn modelId="{BE1B74FD-7E17-4E29-889E-6439712159A6}" srcId="{CF05CC6A-818A-45B7-8ED0-22853A04CC2F}" destId="{921796AD-C8CF-4446-9231-39D6B99EF796}" srcOrd="0" destOrd="0" parTransId="{5B41C449-87FB-4138-95AC-FA2FBD2D9960}" sibTransId="{317D5CE5-4647-43DE-B80F-15013D1B19B8}"/>
    <dgm:cxn modelId="{A4A578FF-9EC5-4399-A88F-297574B3989A}" type="presOf" srcId="{FDD35F68-9A95-4309-AEA8-BEDF41CFE9E1}" destId="{80DB1FED-44E6-45CF-809D-CE1E363A4951}" srcOrd="0" destOrd="0" presId="urn:microsoft.com/office/officeart/2005/8/layout/vProcess5"/>
    <dgm:cxn modelId="{A68CDAF9-86A3-4002-81C2-66134D218614}" type="presParOf" srcId="{3A928A90-45E7-441E-A004-AB9B8CAEEF54}" destId="{CF67D285-908D-4A9D-A995-615F65D42754}" srcOrd="0" destOrd="0" presId="urn:microsoft.com/office/officeart/2005/8/layout/vProcess5"/>
    <dgm:cxn modelId="{436E54FA-C90B-4347-BFDC-E7306D31FAA4}" type="presParOf" srcId="{3A928A90-45E7-441E-A004-AB9B8CAEEF54}" destId="{6CA5B7AF-390E-4019-800A-BB7085F9F669}" srcOrd="1" destOrd="0" presId="urn:microsoft.com/office/officeart/2005/8/layout/vProcess5"/>
    <dgm:cxn modelId="{15BDC540-6B27-4CD7-82E7-BD7533D6B666}" type="presParOf" srcId="{3A928A90-45E7-441E-A004-AB9B8CAEEF54}" destId="{5E427761-B4D0-4AE3-AC7B-5968C0561F3C}" srcOrd="2" destOrd="0" presId="urn:microsoft.com/office/officeart/2005/8/layout/vProcess5"/>
    <dgm:cxn modelId="{F06AB39C-47F3-4445-9B1D-2FA9F61A0B0C}" type="presParOf" srcId="{3A928A90-45E7-441E-A004-AB9B8CAEEF54}" destId="{5381E47C-22B7-4147-AD78-519ED56A197A}" srcOrd="3" destOrd="0" presId="urn:microsoft.com/office/officeart/2005/8/layout/vProcess5"/>
    <dgm:cxn modelId="{84891526-1AB6-4EEB-B70E-32D8162858B9}" type="presParOf" srcId="{3A928A90-45E7-441E-A004-AB9B8CAEEF54}" destId="{4198D8C4-0CCC-4A44-ACA6-3E647C28A400}" srcOrd="4" destOrd="0" presId="urn:microsoft.com/office/officeart/2005/8/layout/vProcess5"/>
    <dgm:cxn modelId="{0FE6D44D-5A13-41AE-90DF-B3F5DD460A5E}" type="presParOf" srcId="{3A928A90-45E7-441E-A004-AB9B8CAEEF54}" destId="{80DB1FED-44E6-45CF-809D-CE1E363A4951}" srcOrd="5" destOrd="0" presId="urn:microsoft.com/office/officeart/2005/8/layout/vProcess5"/>
    <dgm:cxn modelId="{9943F4A3-1401-457B-BCA1-D86AFF4BDF5C}" type="presParOf" srcId="{3A928A90-45E7-441E-A004-AB9B8CAEEF54}" destId="{25546DA2-536F-450E-9E75-65109BD76928}" srcOrd="6" destOrd="0" presId="urn:microsoft.com/office/officeart/2005/8/layout/vProcess5"/>
    <dgm:cxn modelId="{A2B0F9EE-AA71-4396-83F5-208AA5A778F8}" type="presParOf" srcId="{3A928A90-45E7-441E-A004-AB9B8CAEEF54}" destId="{B10A03F5-86F9-4F29-A40F-5C8DFDD7107C}" srcOrd="7" destOrd="0" presId="urn:microsoft.com/office/officeart/2005/8/layout/vProcess5"/>
    <dgm:cxn modelId="{FDF1D8C5-9630-4128-9CE8-EC4287479FE2}" type="presParOf" srcId="{3A928A90-45E7-441E-A004-AB9B8CAEEF54}" destId="{1AE800AA-0121-4B9D-84E7-0164AACBF571}" srcOrd="8" destOrd="0" presId="urn:microsoft.com/office/officeart/2005/8/layout/vProcess5"/>
    <dgm:cxn modelId="{5BA70DD3-D4F9-4052-A046-A57ABB3A8EE9}" type="presParOf" srcId="{3A928A90-45E7-441E-A004-AB9B8CAEEF54}" destId="{2CF79D38-3B53-4EDA-8AE6-800511F8A3DE}" srcOrd="9" destOrd="0" presId="urn:microsoft.com/office/officeart/2005/8/layout/vProcess5"/>
    <dgm:cxn modelId="{966E81CC-A974-4ECA-A017-7832C9769C16}" type="presParOf" srcId="{3A928A90-45E7-441E-A004-AB9B8CAEEF54}" destId="{ECA4AF33-BD5E-46FE-AEB5-AB18A7A7CAF9}" srcOrd="10" destOrd="0" presId="urn:microsoft.com/office/officeart/2005/8/layout/vProcess5"/>
    <dgm:cxn modelId="{7329878D-B8F8-4AA5-89C1-2B414699BBF0}" type="presParOf" srcId="{3A928A90-45E7-441E-A004-AB9B8CAEEF54}" destId="{9C637A25-0CC2-43FD-983A-0D8B5EDF1EE3}" srcOrd="11" destOrd="0" presId="urn:microsoft.com/office/officeart/2005/8/layout/vProcess5"/>
    <dgm:cxn modelId="{587F4B43-C575-4B12-A5FD-67B6DB2FE92E}" type="presParOf" srcId="{3A928A90-45E7-441E-A004-AB9B8CAEEF54}" destId="{2C248D8C-1707-428E-808E-29A4D2F0BA19}" srcOrd="12" destOrd="0" presId="urn:microsoft.com/office/officeart/2005/8/layout/vProcess5"/>
    <dgm:cxn modelId="{C1118594-B27B-45AE-B09C-8C69FA5FB3D1}" type="presParOf" srcId="{3A928A90-45E7-441E-A004-AB9B8CAEEF54}" destId="{624B0B5E-D8AB-46A4-854A-C84061065304}" srcOrd="13" destOrd="0" presId="urn:microsoft.com/office/officeart/2005/8/layout/vProcess5"/>
    <dgm:cxn modelId="{709E51A6-DAAC-4503-957A-9001397C6953}" type="presParOf" srcId="{3A928A90-45E7-441E-A004-AB9B8CAEEF54}" destId="{6BD4FB3E-6E6B-4BC9-8583-E6D1EB262FB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B9D4C3D-F768-44A6-9F8C-D06D6ABD238E}" type="doc">
      <dgm:prSet loTypeId="urn:microsoft.com/office/officeart/2005/8/layout/funnel1" loCatId="process" qsTypeId="urn:microsoft.com/office/officeart/2005/8/quickstyle/3d3" qsCatId="3D" csTypeId="urn:microsoft.com/office/officeart/2005/8/colors/colorful1#14" csCatId="colorful" phldr="1"/>
      <dgm:spPr/>
      <dgm:t>
        <a:bodyPr/>
        <a:lstStyle/>
        <a:p>
          <a:endParaRPr lang="vi-VN"/>
        </a:p>
      </dgm:t>
    </dgm:pt>
    <dgm:pt modelId="{21B5C2E9-B1DF-4256-8502-FD7AEF7AEE40}">
      <dgm:prSet phldrT="[Text]"/>
      <dgm:spPr/>
      <dgm:t>
        <a:bodyPr/>
        <a:lstStyle/>
        <a:p>
          <a:r>
            <a:rPr lang="en-US" dirty="0" err="1"/>
            <a:t>Nội</a:t>
          </a:r>
          <a:r>
            <a:rPr lang="en-US" dirty="0"/>
            <a:t> dung</a:t>
          </a:r>
          <a:endParaRPr lang="vi-VN" dirty="0"/>
        </a:p>
      </dgm:t>
    </dgm:pt>
    <dgm:pt modelId="{7B1BD22A-BF0F-4DC6-8A7B-A8F3842CE695}" type="parTrans" cxnId="{B947708D-D55B-4AC3-A2C5-2C659C9AA194}">
      <dgm:prSet/>
      <dgm:spPr/>
      <dgm:t>
        <a:bodyPr/>
        <a:lstStyle/>
        <a:p>
          <a:endParaRPr lang="vi-VN"/>
        </a:p>
      </dgm:t>
    </dgm:pt>
    <dgm:pt modelId="{879C797F-ABC3-46D2-9696-889559A3837E}" type="sibTrans" cxnId="{B947708D-D55B-4AC3-A2C5-2C659C9AA194}">
      <dgm:prSet/>
      <dgm:spPr/>
      <dgm:t>
        <a:bodyPr/>
        <a:lstStyle/>
        <a:p>
          <a:endParaRPr lang="vi-VN"/>
        </a:p>
      </dgm:t>
    </dgm:pt>
    <dgm:pt modelId="{C54A2E65-AD60-4625-86DF-C4260330F368}">
      <dgm:prSet phldrT="[Text]"/>
      <dgm:spPr/>
      <dgm:t>
        <a:bodyPr/>
        <a:lstStyle/>
        <a:p>
          <a:r>
            <a:rPr lang="en-US" dirty="0" err="1"/>
            <a:t>Chủ</a:t>
          </a:r>
          <a:r>
            <a:rPr lang="en-US" dirty="0"/>
            <a:t> </a:t>
          </a:r>
          <a:r>
            <a:rPr lang="en-US" dirty="0" err="1"/>
            <a:t>thể</a:t>
          </a:r>
          <a:endParaRPr lang="vi-VN" dirty="0"/>
        </a:p>
      </dgm:t>
    </dgm:pt>
    <dgm:pt modelId="{282781E5-61C7-4BA6-9209-0B8E3D376889}" type="parTrans" cxnId="{8FA2BF99-1C01-41F3-828B-81F55A3F6252}">
      <dgm:prSet/>
      <dgm:spPr/>
      <dgm:t>
        <a:bodyPr/>
        <a:lstStyle/>
        <a:p>
          <a:endParaRPr lang="vi-VN"/>
        </a:p>
      </dgm:t>
    </dgm:pt>
    <dgm:pt modelId="{A7441A77-7167-4064-8D74-90F34CDFC756}" type="sibTrans" cxnId="{8FA2BF99-1C01-41F3-828B-81F55A3F6252}">
      <dgm:prSet/>
      <dgm:spPr/>
      <dgm:t>
        <a:bodyPr/>
        <a:lstStyle/>
        <a:p>
          <a:endParaRPr lang="vi-VN"/>
        </a:p>
      </dgm:t>
    </dgm:pt>
    <dgm:pt modelId="{DB8ECEC2-BA10-4194-80CA-4287575DF66E}">
      <dgm:prSet phldrT="[Text]"/>
      <dgm:spPr/>
      <dgm:t>
        <a:bodyPr/>
        <a:lstStyle/>
        <a:p>
          <a:r>
            <a:rPr lang="en-US" dirty="0" err="1"/>
            <a:t>Khách</a:t>
          </a:r>
          <a:r>
            <a:rPr lang="en-US" dirty="0"/>
            <a:t> </a:t>
          </a:r>
          <a:r>
            <a:rPr lang="en-US" dirty="0" err="1"/>
            <a:t>thể</a:t>
          </a:r>
          <a:endParaRPr lang="vi-VN" dirty="0"/>
        </a:p>
      </dgm:t>
    </dgm:pt>
    <dgm:pt modelId="{18F76292-99F5-428F-942E-ED2DEA6E87EA}" type="parTrans" cxnId="{583726D8-77A7-4DFC-8554-A83B7D0D6ABA}">
      <dgm:prSet/>
      <dgm:spPr/>
      <dgm:t>
        <a:bodyPr/>
        <a:lstStyle/>
        <a:p>
          <a:endParaRPr lang="vi-VN"/>
        </a:p>
      </dgm:t>
    </dgm:pt>
    <dgm:pt modelId="{94EF456A-AFB6-4DEB-8921-C0E55AA7CAC6}" type="sibTrans" cxnId="{583726D8-77A7-4DFC-8554-A83B7D0D6ABA}">
      <dgm:prSet/>
      <dgm:spPr/>
      <dgm:t>
        <a:bodyPr/>
        <a:lstStyle/>
        <a:p>
          <a:endParaRPr lang="vi-VN"/>
        </a:p>
      </dgm:t>
    </dgm:pt>
    <dgm:pt modelId="{86F350C0-0114-4184-BF58-571D274750A5}">
      <dgm:prSet phldrT="[Text]"/>
      <dgm:spPr/>
      <dgm:t>
        <a:bodyPr/>
        <a:lstStyle/>
        <a:p>
          <a:r>
            <a:rPr lang="en-US" b="1" i="1" dirty="0" err="1">
              <a:solidFill>
                <a:srgbClr val="FF0000"/>
              </a:solidFill>
              <a:latin typeface="Arial" pitchFamily="34" charset="0"/>
              <a:cs typeface="Arial" pitchFamily="34" charset="0"/>
            </a:rPr>
            <a:t>Quan</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hệ</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pháp</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luật</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hình</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thành</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khi</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có</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sự</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xuất</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hiện</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của</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sự</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kiện</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pháp</a:t>
          </a:r>
          <a:r>
            <a:rPr lang="en-US" b="1" i="1" dirty="0">
              <a:solidFill>
                <a:srgbClr val="FF0000"/>
              </a:solidFill>
              <a:latin typeface="Arial" pitchFamily="34" charset="0"/>
              <a:cs typeface="Arial" pitchFamily="34" charset="0"/>
            </a:rPr>
            <a:t> </a:t>
          </a:r>
          <a:r>
            <a:rPr lang="en-US" b="1" i="1" dirty="0" err="1">
              <a:solidFill>
                <a:srgbClr val="FF0000"/>
              </a:solidFill>
              <a:latin typeface="Arial" pitchFamily="34" charset="0"/>
              <a:cs typeface="Arial" pitchFamily="34" charset="0"/>
            </a:rPr>
            <a:t>lý</a:t>
          </a:r>
          <a:endParaRPr lang="vi-VN" b="1" i="1" dirty="0">
            <a:solidFill>
              <a:srgbClr val="FF0000"/>
            </a:solidFill>
            <a:latin typeface="Arial" pitchFamily="34" charset="0"/>
            <a:cs typeface="Arial" pitchFamily="34" charset="0"/>
          </a:endParaRPr>
        </a:p>
      </dgm:t>
    </dgm:pt>
    <dgm:pt modelId="{F915B702-C011-48D7-B77E-DE67B6663EC1}" type="parTrans" cxnId="{6C6271E6-8152-46AE-9E21-8FB41B40A512}">
      <dgm:prSet/>
      <dgm:spPr/>
      <dgm:t>
        <a:bodyPr/>
        <a:lstStyle/>
        <a:p>
          <a:endParaRPr lang="vi-VN"/>
        </a:p>
      </dgm:t>
    </dgm:pt>
    <dgm:pt modelId="{B13D2E7C-C357-43D3-95EB-713655C5D242}" type="sibTrans" cxnId="{6C6271E6-8152-46AE-9E21-8FB41B40A512}">
      <dgm:prSet/>
      <dgm:spPr/>
      <dgm:t>
        <a:bodyPr/>
        <a:lstStyle/>
        <a:p>
          <a:endParaRPr lang="vi-VN"/>
        </a:p>
      </dgm:t>
    </dgm:pt>
    <dgm:pt modelId="{3AB31EAD-7B8B-47FD-B65A-E212FFCB6B62}" type="pres">
      <dgm:prSet presAssocID="{BB9D4C3D-F768-44A6-9F8C-D06D6ABD238E}" presName="Name0" presStyleCnt="0">
        <dgm:presLayoutVars>
          <dgm:chMax val="4"/>
          <dgm:resizeHandles val="exact"/>
        </dgm:presLayoutVars>
      </dgm:prSet>
      <dgm:spPr/>
    </dgm:pt>
    <dgm:pt modelId="{8D7C38CA-5D9F-4ED5-91D9-E8C25DF81FA6}" type="pres">
      <dgm:prSet presAssocID="{BB9D4C3D-F768-44A6-9F8C-D06D6ABD238E}" presName="ellipse" presStyleLbl="trBgShp" presStyleIdx="0" presStyleCnt="1"/>
      <dgm:spPr/>
    </dgm:pt>
    <dgm:pt modelId="{B705010D-F816-4789-999F-36DB4485AAC4}" type="pres">
      <dgm:prSet presAssocID="{BB9D4C3D-F768-44A6-9F8C-D06D6ABD238E}" presName="arrow1" presStyleLbl="fgShp" presStyleIdx="0" presStyleCnt="1"/>
      <dgm:spPr/>
    </dgm:pt>
    <dgm:pt modelId="{13D1BEF9-3F4B-4932-836D-F5464312FD3D}" type="pres">
      <dgm:prSet presAssocID="{BB9D4C3D-F768-44A6-9F8C-D06D6ABD238E}" presName="rectangle" presStyleLbl="revTx" presStyleIdx="0" presStyleCnt="1" custScaleX="220202">
        <dgm:presLayoutVars>
          <dgm:bulletEnabled val="1"/>
        </dgm:presLayoutVars>
      </dgm:prSet>
      <dgm:spPr/>
    </dgm:pt>
    <dgm:pt modelId="{33CBAF79-901A-4AF3-B2DD-5452ACAB46E2}" type="pres">
      <dgm:prSet presAssocID="{C54A2E65-AD60-4625-86DF-C4260330F368}" presName="item1" presStyleLbl="node1" presStyleIdx="0" presStyleCnt="3">
        <dgm:presLayoutVars>
          <dgm:bulletEnabled val="1"/>
        </dgm:presLayoutVars>
      </dgm:prSet>
      <dgm:spPr/>
    </dgm:pt>
    <dgm:pt modelId="{72C45D33-A866-4C98-B5AD-FDAC2DD4DCEA}" type="pres">
      <dgm:prSet presAssocID="{DB8ECEC2-BA10-4194-80CA-4287575DF66E}" presName="item2" presStyleLbl="node1" presStyleIdx="1" presStyleCnt="3" custLinFactNeighborY="-19731">
        <dgm:presLayoutVars>
          <dgm:bulletEnabled val="1"/>
        </dgm:presLayoutVars>
      </dgm:prSet>
      <dgm:spPr/>
    </dgm:pt>
    <dgm:pt modelId="{4166BA2F-4884-4464-97D8-FCF527CF8EE2}" type="pres">
      <dgm:prSet presAssocID="{86F350C0-0114-4184-BF58-571D274750A5}" presName="item3" presStyleLbl="node1" presStyleIdx="2" presStyleCnt="3">
        <dgm:presLayoutVars>
          <dgm:bulletEnabled val="1"/>
        </dgm:presLayoutVars>
      </dgm:prSet>
      <dgm:spPr/>
    </dgm:pt>
    <dgm:pt modelId="{98C29D90-1BC6-4619-B085-30596827E473}" type="pres">
      <dgm:prSet presAssocID="{BB9D4C3D-F768-44A6-9F8C-D06D6ABD238E}" presName="funnel" presStyleLbl="trAlignAcc1" presStyleIdx="0" presStyleCnt="1" custLinFactNeighborY="-893"/>
      <dgm:spPr/>
    </dgm:pt>
  </dgm:ptLst>
  <dgm:cxnLst>
    <dgm:cxn modelId="{4EF48E12-334D-498F-A627-B56C331DEF71}" type="presOf" srcId="{DB8ECEC2-BA10-4194-80CA-4287575DF66E}" destId="{33CBAF79-901A-4AF3-B2DD-5452ACAB46E2}" srcOrd="0" destOrd="0" presId="urn:microsoft.com/office/officeart/2005/8/layout/funnel1"/>
    <dgm:cxn modelId="{14CEB554-4E79-4356-841A-7AE359753059}" type="presOf" srcId="{BB9D4C3D-F768-44A6-9F8C-D06D6ABD238E}" destId="{3AB31EAD-7B8B-47FD-B65A-E212FFCB6B62}" srcOrd="0" destOrd="0" presId="urn:microsoft.com/office/officeart/2005/8/layout/funnel1"/>
    <dgm:cxn modelId="{1A3FE977-5586-4591-8ADD-63818AB9F456}" type="presOf" srcId="{21B5C2E9-B1DF-4256-8502-FD7AEF7AEE40}" destId="{4166BA2F-4884-4464-97D8-FCF527CF8EE2}" srcOrd="0" destOrd="0" presId="urn:microsoft.com/office/officeart/2005/8/layout/funnel1"/>
    <dgm:cxn modelId="{89A3CB80-1ACA-4ABD-BB98-1CEC43CD03AC}" type="presOf" srcId="{C54A2E65-AD60-4625-86DF-C4260330F368}" destId="{72C45D33-A866-4C98-B5AD-FDAC2DD4DCEA}" srcOrd="0" destOrd="0" presId="urn:microsoft.com/office/officeart/2005/8/layout/funnel1"/>
    <dgm:cxn modelId="{B947708D-D55B-4AC3-A2C5-2C659C9AA194}" srcId="{BB9D4C3D-F768-44A6-9F8C-D06D6ABD238E}" destId="{21B5C2E9-B1DF-4256-8502-FD7AEF7AEE40}" srcOrd="0" destOrd="0" parTransId="{7B1BD22A-BF0F-4DC6-8A7B-A8F3842CE695}" sibTransId="{879C797F-ABC3-46D2-9696-889559A3837E}"/>
    <dgm:cxn modelId="{8FA2BF99-1C01-41F3-828B-81F55A3F6252}" srcId="{BB9D4C3D-F768-44A6-9F8C-D06D6ABD238E}" destId="{C54A2E65-AD60-4625-86DF-C4260330F368}" srcOrd="1" destOrd="0" parTransId="{282781E5-61C7-4BA6-9209-0B8E3D376889}" sibTransId="{A7441A77-7167-4064-8D74-90F34CDFC756}"/>
    <dgm:cxn modelId="{A38AF5CA-9241-4AA8-8866-735A368E04D6}" type="presOf" srcId="{86F350C0-0114-4184-BF58-571D274750A5}" destId="{13D1BEF9-3F4B-4932-836D-F5464312FD3D}" srcOrd="0" destOrd="0" presId="urn:microsoft.com/office/officeart/2005/8/layout/funnel1"/>
    <dgm:cxn modelId="{583726D8-77A7-4DFC-8554-A83B7D0D6ABA}" srcId="{BB9D4C3D-F768-44A6-9F8C-D06D6ABD238E}" destId="{DB8ECEC2-BA10-4194-80CA-4287575DF66E}" srcOrd="2" destOrd="0" parTransId="{18F76292-99F5-428F-942E-ED2DEA6E87EA}" sibTransId="{94EF456A-AFB6-4DEB-8921-C0E55AA7CAC6}"/>
    <dgm:cxn modelId="{6C6271E6-8152-46AE-9E21-8FB41B40A512}" srcId="{BB9D4C3D-F768-44A6-9F8C-D06D6ABD238E}" destId="{86F350C0-0114-4184-BF58-571D274750A5}" srcOrd="3" destOrd="0" parTransId="{F915B702-C011-48D7-B77E-DE67B6663EC1}" sibTransId="{B13D2E7C-C357-43D3-95EB-713655C5D242}"/>
    <dgm:cxn modelId="{C98DE471-AE08-4CC6-9474-7F02EE2795F0}" type="presParOf" srcId="{3AB31EAD-7B8B-47FD-B65A-E212FFCB6B62}" destId="{8D7C38CA-5D9F-4ED5-91D9-E8C25DF81FA6}" srcOrd="0" destOrd="0" presId="urn:microsoft.com/office/officeart/2005/8/layout/funnel1"/>
    <dgm:cxn modelId="{A263A7BD-CA48-4057-A236-019EABEF72A9}" type="presParOf" srcId="{3AB31EAD-7B8B-47FD-B65A-E212FFCB6B62}" destId="{B705010D-F816-4789-999F-36DB4485AAC4}" srcOrd="1" destOrd="0" presId="urn:microsoft.com/office/officeart/2005/8/layout/funnel1"/>
    <dgm:cxn modelId="{6D171C7F-AA2E-401F-BDA5-4481557DFAA4}" type="presParOf" srcId="{3AB31EAD-7B8B-47FD-B65A-E212FFCB6B62}" destId="{13D1BEF9-3F4B-4932-836D-F5464312FD3D}" srcOrd="2" destOrd="0" presId="urn:microsoft.com/office/officeart/2005/8/layout/funnel1"/>
    <dgm:cxn modelId="{86B89AFA-D11F-423A-8160-05B74F19F176}" type="presParOf" srcId="{3AB31EAD-7B8B-47FD-B65A-E212FFCB6B62}" destId="{33CBAF79-901A-4AF3-B2DD-5452ACAB46E2}" srcOrd="3" destOrd="0" presId="urn:microsoft.com/office/officeart/2005/8/layout/funnel1"/>
    <dgm:cxn modelId="{D93128FE-309A-4BA6-A486-3D2EE8A93557}" type="presParOf" srcId="{3AB31EAD-7B8B-47FD-B65A-E212FFCB6B62}" destId="{72C45D33-A866-4C98-B5AD-FDAC2DD4DCEA}" srcOrd="4" destOrd="0" presId="urn:microsoft.com/office/officeart/2005/8/layout/funnel1"/>
    <dgm:cxn modelId="{5AA17D8C-B473-4180-9959-9FCB4C991172}" type="presParOf" srcId="{3AB31EAD-7B8B-47FD-B65A-E212FFCB6B62}" destId="{4166BA2F-4884-4464-97D8-FCF527CF8EE2}" srcOrd="5" destOrd="0" presId="urn:microsoft.com/office/officeart/2005/8/layout/funnel1"/>
    <dgm:cxn modelId="{F530288C-F856-48C5-B9E8-7F66CF59A012}" type="presParOf" srcId="{3AB31EAD-7B8B-47FD-B65A-E212FFCB6B62}" destId="{98C29D90-1BC6-4619-B085-30596827E473}"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C13F096-F43D-4A32-A13D-B49F5E7D16C0}" type="doc">
      <dgm:prSet loTypeId="urn:microsoft.com/office/officeart/2005/8/layout/equation2" loCatId="process" qsTypeId="urn:microsoft.com/office/officeart/2005/8/quickstyle/simple5" qsCatId="simple" csTypeId="urn:microsoft.com/office/officeart/2005/8/colors/colorful1#15" csCatId="colorful" phldr="1"/>
      <dgm:spPr/>
    </dgm:pt>
    <dgm:pt modelId="{5E792513-5A70-43F6-B150-E47596D9D182}">
      <dgm:prSet phldrT="[Text]"/>
      <dgm:spPr/>
      <dgm:t>
        <a:bodyPr/>
        <a:lstStyle/>
        <a:p>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lực</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luật</a:t>
          </a:r>
          <a:endParaRPr lang="vi-VN" dirty="0">
            <a:latin typeface="Arial" pitchFamily="34" charset="0"/>
            <a:cs typeface="Arial" pitchFamily="34" charset="0"/>
          </a:endParaRPr>
        </a:p>
      </dgm:t>
    </dgm:pt>
    <dgm:pt modelId="{2705D8C4-4477-4EAD-A3F3-5C1608E03E3D}" type="parTrans" cxnId="{D7ABEEBE-DD14-4852-8CBF-2393CBC77EF0}">
      <dgm:prSet/>
      <dgm:spPr/>
      <dgm:t>
        <a:bodyPr/>
        <a:lstStyle/>
        <a:p>
          <a:endParaRPr lang="vi-VN"/>
        </a:p>
      </dgm:t>
    </dgm:pt>
    <dgm:pt modelId="{6D1B2656-09B1-4723-9D1C-A0C5E28946FB}" type="sibTrans" cxnId="{D7ABEEBE-DD14-4852-8CBF-2393CBC77EF0}">
      <dgm:prSet/>
      <dgm:spPr/>
      <dgm:t>
        <a:bodyPr/>
        <a:lstStyle/>
        <a:p>
          <a:endParaRPr lang="vi-VN"/>
        </a:p>
      </dgm:t>
    </dgm:pt>
    <dgm:pt modelId="{8F36E61E-7791-4D4D-B4D0-313FF69A87F8}">
      <dgm:prSet phldrT="[Text]"/>
      <dgm:spPr/>
      <dgm:t>
        <a:bodyPr/>
        <a:lstStyle/>
        <a:p>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lực</a:t>
          </a:r>
          <a:r>
            <a:rPr lang="en-US" dirty="0">
              <a:latin typeface="Arial" pitchFamily="34" charset="0"/>
              <a:cs typeface="Arial" pitchFamily="34" charset="0"/>
            </a:rPr>
            <a:t> </a:t>
          </a:r>
          <a:r>
            <a:rPr lang="en-US" dirty="0" err="1">
              <a:latin typeface="Arial" pitchFamily="34" charset="0"/>
              <a:cs typeface="Arial" pitchFamily="34" charset="0"/>
            </a:rPr>
            <a:t>hành</a:t>
          </a:r>
          <a:r>
            <a:rPr lang="en-US" dirty="0">
              <a:latin typeface="Arial" pitchFamily="34" charset="0"/>
              <a:cs typeface="Arial" pitchFamily="34" charset="0"/>
            </a:rPr>
            <a:t> vi</a:t>
          </a:r>
          <a:endParaRPr lang="vi-VN" dirty="0">
            <a:latin typeface="Arial" pitchFamily="34" charset="0"/>
            <a:cs typeface="Arial" pitchFamily="34" charset="0"/>
          </a:endParaRPr>
        </a:p>
      </dgm:t>
    </dgm:pt>
    <dgm:pt modelId="{DA0D801E-3E53-46A2-A986-1285DA5204B0}" type="parTrans" cxnId="{CB7F5643-5095-44B0-BAD0-8A3029DC4F9F}">
      <dgm:prSet/>
      <dgm:spPr/>
      <dgm:t>
        <a:bodyPr/>
        <a:lstStyle/>
        <a:p>
          <a:endParaRPr lang="vi-VN"/>
        </a:p>
      </dgm:t>
    </dgm:pt>
    <dgm:pt modelId="{920C4323-427C-4BF3-ADDA-6F0E47AD57B6}" type="sibTrans" cxnId="{CB7F5643-5095-44B0-BAD0-8A3029DC4F9F}">
      <dgm:prSet/>
      <dgm:spPr/>
      <dgm:t>
        <a:bodyPr/>
        <a:lstStyle/>
        <a:p>
          <a:endParaRPr lang="vi-VN"/>
        </a:p>
      </dgm:t>
    </dgm:pt>
    <dgm:pt modelId="{2BC41FBD-E7F8-484C-98AE-DDBB75ED8F6E}">
      <dgm:prSet phldrT="[Text]"/>
      <dgm:spPr/>
      <dgm:t>
        <a:bodyPr/>
        <a:lstStyle/>
        <a:p>
          <a:r>
            <a:rPr lang="en-US" dirty="0" err="1"/>
            <a:t>Năng</a:t>
          </a:r>
          <a:r>
            <a:rPr lang="en-US" dirty="0"/>
            <a:t> </a:t>
          </a:r>
          <a:r>
            <a:rPr lang="en-US" dirty="0" err="1"/>
            <a:t>lực</a:t>
          </a:r>
          <a:r>
            <a:rPr lang="en-US" dirty="0"/>
            <a:t> </a:t>
          </a:r>
          <a:r>
            <a:rPr lang="en-US" dirty="0" err="1"/>
            <a:t>chủ</a:t>
          </a:r>
          <a:r>
            <a:rPr lang="en-US" dirty="0"/>
            <a:t> </a:t>
          </a:r>
          <a:r>
            <a:rPr lang="en-US" dirty="0" err="1"/>
            <a:t>thể</a:t>
          </a:r>
          <a:endParaRPr lang="vi-VN" dirty="0"/>
        </a:p>
      </dgm:t>
    </dgm:pt>
    <dgm:pt modelId="{FCBFF7FA-A0D7-4692-BCF6-EBE571AF57C7}" type="parTrans" cxnId="{E3D43D42-6E28-42E0-824B-8926B2C48CF9}">
      <dgm:prSet/>
      <dgm:spPr/>
      <dgm:t>
        <a:bodyPr/>
        <a:lstStyle/>
        <a:p>
          <a:endParaRPr lang="vi-VN"/>
        </a:p>
      </dgm:t>
    </dgm:pt>
    <dgm:pt modelId="{9D4421B2-3986-48DE-B3C0-EDCA92961C14}" type="sibTrans" cxnId="{E3D43D42-6E28-42E0-824B-8926B2C48CF9}">
      <dgm:prSet/>
      <dgm:spPr/>
      <dgm:t>
        <a:bodyPr/>
        <a:lstStyle/>
        <a:p>
          <a:endParaRPr lang="vi-VN"/>
        </a:p>
      </dgm:t>
    </dgm:pt>
    <dgm:pt modelId="{19E245C8-0428-4F57-8768-6B20024638B6}" type="pres">
      <dgm:prSet presAssocID="{7C13F096-F43D-4A32-A13D-B49F5E7D16C0}" presName="Name0" presStyleCnt="0">
        <dgm:presLayoutVars>
          <dgm:dir/>
          <dgm:resizeHandles val="exact"/>
        </dgm:presLayoutVars>
      </dgm:prSet>
      <dgm:spPr/>
    </dgm:pt>
    <dgm:pt modelId="{CD72136E-518D-48CA-9699-9392BAEEF3FB}" type="pres">
      <dgm:prSet presAssocID="{7C13F096-F43D-4A32-A13D-B49F5E7D16C0}" presName="vNodes" presStyleCnt="0"/>
      <dgm:spPr/>
    </dgm:pt>
    <dgm:pt modelId="{8377CA7A-8BE8-4C62-B2EB-81BBA39370BC}" type="pres">
      <dgm:prSet presAssocID="{5E792513-5A70-43F6-B150-E47596D9D182}" presName="node" presStyleLbl="node1" presStyleIdx="0" presStyleCnt="3">
        <dgm:presLayoutVars>
          <dgm:bulletEnabled val="1"/>
        </dgm:presLayoutVars>
      </dgm:prSet>
      <dgm:spPr/>
    </dgm:pt>
    <dgm:pt modelId="{E62DAC6A-FC03-4495-AE94-40A14FA948B9}" type="pres">
      <dgm:prSet presAssocID="{6D1B2656-09B1-4723-9D1C-A0C5E28946FB}" presName="spacerT" presStyleCnt="0"/>
      <dgm:spPr/>
    </dgm:pt>
    <dgm:pt modelId="{00901EF1-85D0-498C-BF30-F956F78794EC}" type="pres">
      <dgm:prSet presAssocID="{6D1B2656-09B1-4723-9D1C-A0C5E28946FB}" presName="sibTrans" presStyleLbl="sibTrans2D1" presStyleIdx="0" presStyleCnt="2"/>
      <dgm:spPr/>
    </dgm:pt>
    <dgm:pt modelId="{2BDF486D-A90B-441C-BBE0-10D4DA677AC1}" type="pres">
      <dgm:prSet presAssocID="{6D1B2656-09B1-4723-9D1C-A0C5E28946FB}" presName="spacerB" presStyleCnt="0"/>
      <dgm:spPr/>
    </dgm:pt>
    <dgm:pt modelId="{6D08116B-0C1C-4121-9C4B-E57DA4A7685A}" type="pres">
      <dgm:prSet presAssocID="{8F36E61E-7791-4D4D-B4D0-313FF69A87F8}" presName="node" presStyleLbl="node1" presStyleIdx="1" presStyleCnt="3">
        <dgm:presLayoutVars>
          <dgm:bulletEnabled val="1"/>
        </dgm:presLayoutVars>
      </dgm:prSet>
      <dgm:spPr/>
    </dgm:pt>
    <dgm:pt modelId="{60DCABD3-9E78-40DA-AC76-B20767B132E0}" type="pres">
      <dgm:prSet presAssocID="{7C13F096-F43D-4A32-A13D-B49F5E7D16C0}" presName="sibTransLast" presStyleLbl="sibTrans2D1" presStyleIdx="1" presStyleCnt="2"/>
      <dgm:spPr/>
    </dgm:pt>
    <dgm:pt modelId="{DDEDF1B9-4E3E-4A1B-9E28-779B8330D1B4}" type="pres">
      <dgm:prSet presAssocID="{7C13F096-F43D-4A32-A13D-B49F5E7D16C0}" presName="connectorText" presStyleLbl="sibTrans2D1" presStyleIdx="1" presStyleCnt="2"/>
      <dgm:spPr/>
    </dgm:pt>
    <dgm:pt modelId="{FC5065B7-C424-4C68-85F3-9BF1E1AD6B8B}" type="pres">
      <dgm:prSet presAssocID="{7C13F096-F43D-4A32-A13D-B49F5E7D16C0}" presName="lastNode" presStyleLbl="node1" presStyleIdx="2" presStyleCnt="3">
        <dgm:presLayoutVars>
          <dgm:bulletEnabled val="1"/>
        </dgm:presLayoutVars>
      </dgm:prSet>
      <dgm:spPr/>
    </dgm:pt>
  </dgm:ptLst>
  <dgm:cxnLst>
    <dgm:cxn modelId="{DBEDF713-7038-4548-BCB8-BB9849F91C06}" type="presOf" srcId="{920C4323-427C-4BF3-ADDA-6F0E47AD57B6}" destId="{DDEDF1B9-4E3E-4A1B-9E28-779B8330D1B4}" srcOrd="1" destOrd="0" presId="urn:microsoft.com/office/officeart/2005/8/layout/equation2"/>
    <dgm:cxn modelId="{E3D43D42-6E28-42E0-824B-8926B2C48CF9}" srcId="{7C13F096-F43D-4A32-A13D-B49F5E7D16C0}" destId="{2BC41FBD-E7F8-484C-98AE-DDBB75ED8F6E}" srcOrd="2" destOrd="0" parTransId="{FCBFF7FA-A0D7-4692-BCF6-EBE571AF57C7}" sibTransId="{9D4421B2-3986-48DE-B3C0-EDCA92961C14}"/>
    <dgm:cxn modelId="{CB7F5643-5095-44B0-BAD0-8A3029DC4F9F}" srcId="{7C13F096-F43D-4A32-A13D-B49F5E7D16C0}" destId="{8F36E61E-7791-4D4D-B4D0-313FF69A87F8}" srcOrd="1" destOrd="0" parTransId="{DA0D801E-3E53-46A2-A986-1285DA5204B0}" sibTransId="{920C4323-427C-4BF3-ADDA-6F0E47AD57B6}"/>
    <dgm:cxn modelId="{E26C0253-F33F-4B85-BA63-344C31EEAD1A}" type="presOf" srcId="{5E792513-5A70-43F6-B150-E47596D9D182}" destId="{8377CA7A-8BE8-4C62-B2EB-81BBA39370BC}" srcOrd="0" destOrd="0" presId="urn:microsoft.com/office/officeart/2005/8/layout/equation2"/>
    <dgm:cxn modelId="{C1DE8256-7BF6-4CFB-A6CF-B2F6115DB773}" type="presOf" srcId="{2BC41FBD-E7F8-484C-98AE-DDBB75ED8F6E}" destId="{FC5065B7-C424-4C68-85F3-9BF1E1AD6B8B}" srcOrd="0" destOrd="0" presId="urn:microsoft.com/office/officeart/2005/8/layout/equation2"/>
    <dgm:cxn modelId="{0559C89D-94FB-4A63-813B-218C0FEFABCB}" type="presOf" srcId="{8F36E61E-7791-4D4D-B4D0-313FF69A87F8}" destId="{6D08116B-0C1C-4121-9C4B-E57DA4A7685A}" srcOrd="0" destOrd="0" presId="urn:microsoft.com/office/officeart/2005/8/layout/equation2"/>
    <dgm:cxn modelId="{E39CFDA6-7AAF-4502-950C-72B98E2CF650}" type="presOf" srcId="{7C13F096-F43D-4A32-A13D-B49F5E7D16C0}" destId="{19E245C8-0428-4F57-8768-6B20024638B6}" srcOrd="0" destOrd="0" presId="urn:microsoft.com/office/officeart/2005/8/layout/equation2"/>
    <dgm:cxn modelId="{D7ABEEBE-DD14-4852-8CBF-2393CBC77EF0}" srcId="{7C13F096-F43D-4A32-A13D-B49F5E7D16C0}" destId="{5E792513-5A70-43F6-B150-E47596D9D182}" srcOrd="0" destOrd="0" parTransId="{2705D8C4-4477-4EAD-A3F3-5C1608E03E3D}" sibTransId="{6D1B2656-09B1-4723-9D1C-A0C5E28946FB}"/>
    <dgm:cxn modelId="{C1EDF4D9-F386-4C1A-9350-1ECA1FF9B7AB}" type="presOf" srcId="{6D1B2656-09B1-4723-9D1C-A0C5E28946FB}" destId="{00901EF1-85D0-498C-BF30-F956F78794EC}" srcOrd="0" destOrd="0" presId="urn:microsoft.com/office/officeart/2005/8/layout/equation2"/>
    <dgm:cxn modelId="{A7F935E2-9A05-4A50-A0FC-51B42A81BAA5}" type="presOf" srcId="{920C4323-427C-4BF3-ADDA-6F0E47AD57B6}" destId="{60DCABD3-9E78-40DA-AC76-B20767B132E0}" srcOrd="0" destOrd="0" presId="urn:microsoft.com/office/officeart/2005/8/layout/equation2"/>
    <dgm:cxn modelId="{D7CF2F73-C05F-43AE-9D0E-0821D0FC4A81}" type="presParOf" srcId="{19E245C8-0428-4F57-8768-6B20024638B6}" destId="{CD72136E-518D-48CA-9699-9392BAEEF3FB}" srcOrd="0" destOrd="0" presId="urn:microsoft.com/office/officeart/2005/8/layout/equation2"/>
    <dgm:cxn modelId="{8CD55E81-ED36-41D9-8C04-A81F623CBBF6}" type="presParOf" srcId="{CD72136E-518D-48CA-9699-9392BAEEF3FB}" destId="{8377CA7A-8BE8-4C62-B2EB-81BBA39370BC}" srcOrd="0" destOrd="0" presId="urn:microsoft.com/office/officeart/2005/8/layout/equation2"/>
    <dgm:cxn modelId="{19B9AFF8-4CBE-4FB1-9387-D2B35BDB4E3B}" type="presParOf" srcId="{CD72136E-518D-48CA-9699-9392BAEEF3FB}" destId="{E62DAC6A-FC03-4495-AE94-40A14FA948B9}" srcOrd="1" destOrd="0" presId="urn:microsoft.com/office/officeart/2005/8/layout/equation2"/>
    <dgm:cxn modelId="{7CA47819-4CAD-48DC-866F-67E6FB4E1358}" type="presParOf" srcId="{CD72136E-518D-48CA-9699-9392BAEEF3FB}" destId="{00901EF1-85D0-498C-BF30-F956F78794EC}" srcOrd="2" destOrd="0" presId="urn:microsoft.com/office/officeart/2005/8/layout/equation2"/>
    <dgm:cxn modelId="{1A2E637F-F598-4BD9-AC20-2C0C2171FF74}" type="presParOf" srcId="{CD72136E-518D-48CA-9699-9392BAEEF3FB}" destId="{2BDF486D-A90B-441C-BBE0-10D4DA677AC1}" srcOrd="3" destOrd="0" presId="urn:microsoft.com/office/officeart/2005/8/layout/equation2"/>
    <dgm:cxn modelId="{F7D317D7-004F-4626-B34A-107E53A4B750}" type="presParOf" srcId="{CD72136E-518D-48CA-9699-9392BAEEF3FB}" destId="{6D08116B-0C1C-4121-9C4B-E57DA4A7685A}" srcOrd="4" destOrd="0" presId="urn:microsoft.com/office/officeart/2005/8/layout/equation2"/>
    <dgm:cxn modelId="{CA8C2A63-C383-43CC-B9F3-D8E4F903C028}" type="presParOf" srcId="{19E245C8-0428-4F57-8768-6B20024638B6}" destId="{60DCABD3-9E78-40DA-AC76-B20767B132E0}" srcOrd="1" destOrd="0" presId="urn:microsoft.com/office/officeart/2005/8/layout/equation2"/>
    <dgm:cxn modelId="{8E23D757-782D-48B4-9EA8-2DB2534045DA}" type="presParOf" srcId="{60DCABD3-9E78-40DA-AC76-B20767B132E0}" destId="{DDEDF1B9-4E3E-4A1B-9E28-779B8330D1B4}" srcOrd="0" destOrd="0" presId="urn:microsoft.com/office/officeart/2005/8/layout/equation2"/>
    <dgm:cxn modelId="{4FEAF69B-44C1-4B9D-91F9-8E00452E1A57}" type="presParOf" srcId="{19E245C8-0428-4F57-8768-6B20024638B6}" destId="{FC5065B7-C424-4C68-85F3-9BF1E1AD6B8B}"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C5778BE-A6AB-4121-B7D2-764454F3319A}" type="doc">
      <dgm:prSet loTypeId="urn:microsoft.com/office/officeart/2005/8/layout/process3" loCatId="process" qsTypeId="urn:microsoft.com/office/officeart/2005/8/quickstyle/simple5" qsCatId="simple" csTypeId="urn:microsoft.com/office/officeart/2005/8/colors/colorful1#16" csCatId="colorful" phldr="1"/>
      <dgm:spPr/>
      <dgm:t>
        <a:bodyPr/>
        <a:lstStyle/>
        <a:p>
          <a:endParaRPr lang="vi-VN"/>
        </a:p>
      </dgm:t>
    </dgm:pt>
    <dgm:pt modelId="{6B17DF8A-C779-41CE-B86B-53DC63BFB2D3}">
      <dgm:prSet phldrT="[Text]"/>
      <dgm:spPr/>
      <dgm:t>
        <a:bodyPr/>
        <a:lstStyle/>
        <a:p>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lực</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luật</a:t>
          </a:r>
          <a:r>
            <a:rPr lang="en-US" dirty="0">
              <a:latin typeface="Arial" pitchFamily="34" charset="0"/>
              <a:cs typeface="Arial" pitchFamily="34" charset="0"/>
            </a:rPr>
            <a:t> (ĐK </a:t>
          </a:r>
          <a:r>
            <a:rPr lang="en-US" dirty="0" err="1">
              <a:latin typeface="Arial" pitchFamily="34" charset="0"/>
              <a:cs typeface="Arial" pitchFamily="34" charset="0"/>
            </a:rPr>
            <a:t>cần</a:t>
          </a:r>
          <a:r>
            <a:rPr lang="en-US" dirty="0">
              <a:latin typeface="Arial" pitchFamily="34" charset="0"/>
              <a:cs typeface="Arial" pitchFamily="34" charset="0"/>
            </a:rPr>
            <a:t>)</a:t>
          </a:r>
          <a:endParaRPr lang="vi-VN" dirty="0">
            <a:latin typeface="Arial" pitchFamily="34" charset="0"/>
            <a:cs typeface="Arial" pitchFamily="34" charset="0"/>
          </a:endParaRPr>
        </a:p>
      </dgm:t>
    </dgm:pt>
    <dgm:pt modelId="{4FC0C7ED-24D3-411C-877B-BEC54F0040C4}" type="parTrans" cxnId="{C87CC8F0-958D-4ABE-BE73-798ABD941A70}">
      <dgm:prSet/>
      <dgm:spPr/>
      <dgm:t>
        <a:bodyPr/>
        <a:lstStyle/>
        <a:p>
          <a:endParaRPr lang="vi-VN"/>
        </a:p>
      </dgm:t>
    </dgm:pt>
    <dgm:pt modelId="{5A8937F0-21C9-4ED9-AC9B-0ACAF52AD766}" type="sibTrans" cxnId="{C87CC8F0-958D-4ABE-BE73-798ABD941A70}">
      <dgm:prSet/>
      <dgm:spPr/>
      <dgm:t>
        <a:bodyPr/>
        <a:lstStyle/>
        <a:p>
          <a:endParaRPr lang="vi-VN"/>
        </a:p>
      </dgm:t>
    </dgm:pt>
    <dgm:pt modelId="{1AE98A4F-11E5-41EC-B725-916AF343E3C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chủ</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i="1" u="sng" dirty="0" err="1">
              <a:solidFill>
                <a:srgbClr val="FF0000"/>
              </a:solidFill>
              <a:latin typeface="Arial" pitchFamily="34" charset="0"/>
              <a:cs typeface="Arial" pitchFamily="34" charset="0"/>
            </a:rPr>
            <a:t>có</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các</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quyền</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chủ</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thể</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và</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nghĩa</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vụ</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pháp</a:t>
          </a:r>
          <a:r>
            <a:rPr lang="en-US" i="1" u="sng" dirty="0">
              <a:solidFill>
                <a:srgbClr val="FF0000"/>
              </a:solidFill>
              <a:latin typeface="Arial" pitchFamily="34" charset="0"/>
              <a:cs typeface="Arial" pitchFamily="34" charset="0"/>
            </a:rPr>
            <a:t> </a:t>
          </a:r>
          <a:r>
            <a:rPr lang="en-US" i="1" u="sng" dirty="0" err="1">
              <a:solidFill>
                <a:srgbClr val="FF0000"/>
              </a:solidFill>
              <a:latin typeface="Arial" pitchFamily="34" charset="0"/>
              <a:cs typeface="Arial" pitchFamily="34" charset="0"/>
            </a:rPr>
            <a:t>lý</a:t>
          </a:r>
          <a:r>
            <a:rPr lang="en-US" i="1" u="sng" dirty="0">
              <a:solidFill>
                <a:srgbClr val="FF0000"/>
              </a:solidFill>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nhà</a:t>
          </a:r>
          <a:r>
            <a:rPr lang="en-US" dirty="0">
              <a:latin typeface="Arial" pitchFamily="34" charset="0"/>
              <a:cs typeface="Arial" pitchFamily="34" charset="0"/>
            </a:rPr>
            <a:t> </a:t>
          </a:r>
          <a:r>
            <a:rPr lang="en-US" dirty="0" err="1">
              <a:latin typeface="Arial" pitchFamily="34" charset="0"/>
              <a:cs typeface="Arial" pitchFamily="34" charset="0"/>
            </a:rPr>
            <a:t>nước</a:t>
          </a:r>
          <a:r>
            <a:rPr lang="en-US" dirty="0">
              <a:latin typeface="Arial" pitchFamily="34" charset="0"/>
              <a:cs typeface="Arial" pitchFamily="34" charset="0"/>
            </a:rPr>
            <a:t> </a:t>
          </a:r>
          <a:r>
            <a:rPr lang="en-US" dirty="0" err="1">
              <a:latin typeface="Arial" pitchFamily="34" charset="0"/>
              <a:cs typeface="Arial" pitchFamily="34" charset="0"/>
            </a:rPr>
            <a:t>thừa</a:t>
          </a:r>
          <a:r>
            <a:rPr lang="en-US" dirty="0">
              <a:latin typeface="Arial" pitchFamily="34" charset="0"/>
              <a:cs typeface="Arial" pitchFamily="34" charset="0"/>
            </a:rPr>
            <a:t> </a:t>
          </a:r>
          <a:r>
            <a:rPr lang="en-US" dirty="0" err="1">
              <a:latin typeface="Arial" pitchFamily="34" charset="0"/>
              <a:cs typeface="Arial" pitchFamily="34" charset="0"/>
            </a:rPr>
            <a:t>nhận</a:t>
          </a:r>
          <a:endParaRPr lang="vi-VN" dirty="0">
            <a:latin typeface="Arial" pitchFamily="34" charset="0"/>
            <a:cs typeface="Arial" pitchFamily="34" charset="0"/>
          </a:endParaRPr>
        </a:p>
      </dgm:t>
    </dgm:pt>
    <dgm:pt modelId="{FB8E9DA8-E8D1-430A-B501-0ADEBE81A66D}" type="parTrans" cxnId="{97E9E62C-9998-414D-83CE-8A477C00B9B6}">
      <dgm:prSet/>
      <dgm:spPr/>
      <dgm:t>
        <a:bodyPr/>
        <a:lstStyle/>
        <a:p>
          <a:endParaRPr lang="vi-VN"/>
        </a:p>
      </dgm:t>
    </dgm:pt>
    <dgm:pt modelId="{3E6CFB54-1E56-4FF4-9A9F-348A661A2FA0}" type="sibTrans" cxnId="{97E9E62C-9998-414D-83CE-8A477C00B9B6}">
      <dgm:prSet/>
      <dgm:spPr/>
      <dgm:t>
        <a:bodyPr/>
        <a:lstStyle/>
        <a:p>
          <a:endParaRPr lang="vi-VN"/>
        </a:p>
      </dgm:t>
    </dgm:pt>
    <dgm:pt modelId="{2D3ECAD0-6F63-4F6A-A8DE-CDF6EE46D521}">
      <dgm:prSet phldrT="[Text]"/>
      <dgm:spPr/>
      <dgm:t>
        <a:bodyPr/>
        <a:lstStyle/>
        <a:p>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lực</a:t>
          </a:r>
          <a:r>
            <a:rPr lang="en-US" dirty="0">
              <a:latin typeface="Arial" pitchFamily="34" charset="0"/>
              <a:cs typeface="Arial" pitchFamily="34" charset="0"/>
            </a:rPr>
            <a:t> </a:t>
          </a:r>
          <a:r>
            <a:rPr lang="en-US" dirty="0" err="1">
              <a:latin typeface="Arial" pitchFamily="34" charset="0"/>
              <a:cs typeface="Arial" pitchFamily="34" charset="0"/>
            </a:rPr>
            <a:t>hành</a:t>
          </a:r>
          <a:r>
            <a:rPr lang="en-US" dirty="0">
              <a:latin typeface="Arial" pitchFamily="34" charset="0"/>
              <a:cs typeface="Arial" pitchFamily="34" charset="0"/>
            </a:rPr>
            <a:t> vi (ĐK </a:t>
          </a:r>
          <a:r>
            <a:rPr lang="en-US" dirty="0" err="1">
              <a:latin typeface="Arial" pitchFamily="34" charset="0"/>
              <a:cs typeface="Arial" pitchFamily="34" charset="0"/>
            </a:rPr>
            <a:t>đủ</a:t>
          </a:r>
          <a:r>
            <a:rPr lang="en-US" dirty="0">
              <a:latin typeface="Arial" pitchFamily="34" charset="0"/>
              <a:cs typeface="Arial" pitchFamily="34" charset="0"/>
            </a:rPr>
            <a:t>)</a:t>
          </a:r>
          <a:endParaRPr lang="vi-VN" dirty="0">
            <a:latin typeface="Arial" pitchFamily="34" charset="0"/>
            <a:cs typeface="Arial" pitchFamily="34" charset="0"/>
          </a:endParaRPr>
        </a:p>
      </dgm:t>
    </dgm:pt>
    <dgm:pt modelId="{18B9B157-134C-4595-8E39-404F059CE9AD}" type="parTrans" cxnId="{4E0B0E49-A439-4A04-A54B-98B4C3D0C861}">
      <dgm:prSet/>
      <dgm:spPr/>
      <dgm:t>
        <a:bodyPr/>
        <a:lstStyle/>
        <a:p>
          <a:endParaRPr lang="vi-VN"/>
        </a:p>
      </dgm:t>
    </dgm:pt>
    <dgm:pt modelId="{A6A1A33D-7903-4B53-B37C-3DD6C904CA86}" type="sibTrans" cxnId="{4E0B0E49-A439-4A04-A54B-98B4C3D0C861}">
      <dgm:prSet/>
      <dgm:spPr/>
      <dgm:t>
        <a:bodyPr/>
        <a:lstStyle/>
        <a:p>
          <a:endParaRPr lang="vi-VN"/>
        </a:p>
      </dgm:t>
    </dgm:pt>
    <dgm:pt modelId="{5C9BD039-11D0-4E84-94FF-4D7B471BCFD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chủ</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b="0" i="1" u="sng" dirty="0" err="1">
              <a:solidFill>
                <a:srgbClr val="FF0000"/>
              </a:solidFill>
              <a:latin typeface="Arial" pitchFamily="34" charset="0"/>
              <a:cs typeface="Arial" pitchFamily="34" charset="0"/>
            </a:rPr>
            <a:t>bằng</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các</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hành</a:t>
          </a:r>
          <a:r>
            <a:rPr lang="en-US" b="0" i="1" u="sng" dirty="0">
              <a:solidFill>
                <a:srgbClr val="FF0000"/>
              </a:solidFill>
              <a:latin typeface="Arial" pitchFamily="34" charset="0"/>
              <a:cs typeface="Arial" pitchFamily="34" charset="0"/>
            </a:rPr>
            <a:t> vi </a:t>
          </a:r>
          <a:r>
            <a:rPr lang="en-US" b="0" i="1" u="sng" dirty="0" err="1">
              <a:solidFill>
                <a:srgbClr val="FF0000"/>
              </a:solidFill>
              <a:latin typeface="Arial" pitchFamily="34" charset="0"/>
              <a:cs typeface="Arial" pitchFamily="34" charset="0"/>
            </a:rPr>
            <a:t>của</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mình</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thực</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hiện</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trên</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thực</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tế</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các</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quyền</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chủ</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thể</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và</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nghĩa</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vụ</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pháp</a:t>
          </a:r>
          <a:r>
            <a:rPr lang="en-US" b="0" i="1" u="sng" dirty="0">
              <a:solidFill>
                <a:srgbClr val="FF0000"/>
              </a:solidFill>
              <a:latin typeface="Arial" pitchFamily="34" charset="0"/>
              <a:cs typeface="Arial" pitchFamily="34" charset="0"/>
            </a:rPr>
            <a:t> </a:t>
          </a:r>
          <a:r>
            <a:rPr lang="en-US" b="0" i="1" u="sng" dirty="0" err="1">
              <a:solidFill>
                <a:srgbClr val="FF0000"/>
              </a:solidFill>
              <a:latin typeface="Arial" pitchFamily="34" charset="0"/>
              <a:cs typeface="Arial" pitchFamily="34" charset="0"/>
            </a:rPr>
            <a:t>lý</a:t>
          </a:r>
          <a:endParaRPr lang="vi-VN" b="0" i="1" u="sng" dirty="0">
            <a:solidFill>
              <a:srgbClr val="FF0000"/>
            </a:solidFill>
            <a:latin typeface="Arial" pitchFamily="34" charset="0"/>
            <a:cs typeface="Arial" pitchFamily="34" charset="0"/>
          </a:endParaRPr>
        </a:p>
      </dgm:t>
    </dgm:pt>
    <dgm:pt modelId="{88B418A5-7E22-4DB3-BB5F-742191AEA49C}" type="parTrans" cxnId="{BAF95072-9157-44E1-AA0F-DDFB4D817B37}">
      <dgm:prSet/>
      <dgm:spPr/>
      <dgm:t>
        <a:bodyPr/>
        <a:lstStyle/>
        <a:p>
          <a:endParaRPr lang="vi-VN"/>
        </a:p>
      </dgm:t>
    </dgm:pt>
    <dgm:pt modelId="{3D29CF91-13D8-434C-8AFB-76C36D4E9614}" type="sibTrans" cxnId="{BAF95072-9157-44E1-AA0F-DDFB4D817B37}">
      <dgm:prSet/>
      <dgm:spPr/>
      <dgm:t>
        <a:bodyPr/>
        <a:lstStyle/>
        <a:p>
          <a:endParaRPr lang="vi-VN"/>
        </a:p>
      </dgm:t>
    </dgm:pt>
    <dgm:pt modelId="{DD268706-2E0A-4CAD-A0B3-8E52E3EB94BD}" type="pres">
      <dgm:prSet presAssocID="{8C5778BE-A6AB-4121-B7D2-764454F3319A}" presName="linearFlow" presStyleCnt="0">
        <dgm:presLayoutVars>
          <dgm:dir/>
          <dgm:animLvl val="lvl"/>
          <dgm:resizeHandles val="exact"/>
        </dgm:presLayoutVars>
      </dgm:prSet>
      <dgm:spPr/>
    </dgm:pt>
    <dgm:pt modelId="{A0125D7E-59E2-4706-BF64-6EA436F9F256}" type="pres">
      <dgm:prSet presAssocID="{6B17DF8A-C779-41CE-B86B-53DC63BFB2D3}" presName="composite" presStyleCnt="0"/>
      <dgm:spPr/>
    </dgm:pt>
    <dgm:pt modelId="{0E30B2D4-B51C-4050-9AED-4B3B9CABCDB3}" type="pres">
      <dgm:prSet presAssocID="{6B17DF8A-C779-41CE-B86B-53DC63BFB2D3}" presName="parTx" presStyleLbl="node1" presStyleIdx="0" presStyleCnt="2">
        <dgm:presLayoutVars>
          <dgm:chMax val="0"/>
          <dgm:chPref val="0"/>
          <dgm:bulletEnabled val="1"/>
        </dgm:presLayoutVars>
      </dgm:prSet>
      <dgm:spPr/>
    </dgm:pt>
    <dgm:pt modelId="{AF262EEF-963D-4F6A-9FC8-61233A0472E8}" type="pres">
      <dgm:prSet presAssocID="{6B17DF8A-C779-41CE-B86B-53DC63BFB2D3}" presName="parSh" presStyleLbl="node1" presStyleIdx="0" presStyleCnt="2"/>
      <dgm:spPr/>
    </dgm:pt>
    <dgm:pt modelId="{7D35C620-843B-4E70-BCBD-8EDE60565189}" type="pres">
      <dgm:prSet presAssocID="{6B17DF8A-C779-41CE-B86B-53DC63BFB2D3}" presName="desTx" presStyleLbl="fgAcc1" presStyleIdx="0" presStyleCnt="2">
        <dgm:presLayoutVars>
          <dgm:bulletEnabled val="1"/>
        </dgm:presLayoutVars>
      </dgm:prSet>
      <dgm:spPr/>
    </dgm:pt>
    <dgm:pt modelId="{38775387-0427-49AB-A453-434B5621B26A}" type="pres">
      <dgm:prSet presAssocID="{5A8937F0-21C9-4ED9-AC9B-0ACAF52AD766}" presName="sibTrans" presStyleLbl="sibTrans2D1" presStyleIdx="0" presStyleCnt="1"/>
      <dgm:spPr/>
    </dgm:pt>
    <dgm:pt modelId="{CBC9FF84-4253-4D0A-9274-04FB8014802A}" type="pres">
      <dgm:prSet presAssocID="{5A8937F0-21C9-4ED9-AC9B-0ACAF52AD766}" presName="connTx" presStyleLbl="sibTrans2D1" presStyleIdx="0" presStyleCnt="1"/>
      <dgm:spPr/>
    </dgm:pt>
    <dgm:pt modelId="{94F37884-82EC-4F94-9D50-0F498EF76DF7}" type="pres">
      <dgm:prSet presAssocID="{2D3ECAD0-6F63-4F6A-A8DE-CDF6EE46D521}" presName="composite" presStyleCnt="0"/>
      <dgm:spPr/>
    </dgm:pt>
    <dgm:pt modelId="{0EB2A538-548F-4C29-BF10-4E960CC4A27B}" type="pres">
      <dgm:prSet presAssocID="{2D3ECAD0-6F63-4F6A-A8DE-CDF6EE46D521}" presName="parTx" presStyleLbl="node1" presStyleIdx="0" presStyleCnt="2">
        <dgm:presLayoutVars>
          <dgm:chMax val="0"/>
          <dgm:chPref val="0"/>
          <dgm:bulletEnabled val="1"/>
        </dgm:presLayoutVars>
      </dgm:prSet>
      <dgm:spPr/>
    </dgm:pt>
    <dgm:pt modelId="{0245EC05-FBE8-4998-BC05-A34B2B1E714C}" type="pres">
      <dgm:prSet presAssocID="{2D3ECAD0-6F63-4F6A-A8DE-CDF6EE46D521}" presName="parSh" presStyleLbl="node1" presStyleIdx="1" presStyleCnt="2"/>
      <dgm:spPr/>
    </dgm:pt>
    <dgm:pt modelId="{EC630EDC-7EE1-49B5-87C1-438B45C374F0}" type="pres">
      <dgm:prSet presAssocID="{2D3ECAD0-6F63-4F6A-A8DE-CDF6EE46D521}" presName="desTx" presStyleLbl="fgAcc1" presStyleIdx="1" presStyleCnt="2">
        <dgm:presLayoutVars>
          <dgm:bulletEnabled val="1"/>
        </dgm:presLayoutVars>
      </dgm:prSet>
      <dgm:spPr/>
    </dgm:pt>
  </dgm:ptLst>
  <dgm:cxnLst>
    <dgm:cxn modelId="{F5E52207-EA72-4192-90E0-38CB4365FBCB}" type="presOf" srcId="{6B17DF8A-C779-41CE-B86B-53DC63BFB2D3}" destId="{0E30B2D4-B51C-4050-9AED-4B3B9CABCDB3}" srcOrd="0" destOrd="0" presId="urn:microsoft.com/office/officeart/2005/8/layout/process3"/>
    <dgm:cxn modelId="{FBD57E29-68D8-496B-92E7-1B09EB700885}" type="presOf" srcId="{5A8937F0-21C9-4ED9-AC9B-0ACAF52AD766}" destId="{38775387-0427-49AB-A453-434B5621B26A}" srcOrd="0" destOrd="0" presId="urn:microsoft.com/office/officeart/2005/8/layout/process3"/>
    <dgm:cxn modelId="{97E9E62C-9998-414D-83CE-8A477C00B9B6}" srcId="{6B17DF8A-C779-41CE-B86B-53DC63BFB2D3}" destId="{1AE98A4F-11E5-41EC-B725-916AF343E3C4}" srcOrd="0" destOrd="0" parTransId="{FB8E9DA8-E8D1-430A-B501-0ADEBE81A66D}" sibTransId="{3E6CFB54-1E56-4FF4-9A9F-348A661A2FA0}"/>
    <dgm:cxn modelId="{4E0B0E49-A439-4A04-A54B-98B4C3D0C861}" srcId="{8C5778BE-A6AB-4121-B7D2-764454F3319A}" destId="{2D3ECAD0-6F63-4F6A-A8DE-CDF6EE46D521}" srcOrd="1" destOrd="0" parTransId="{18B9B157-134C-4595-8E39-404F059CE9AD}" sibTransId="{A6A1A33D-7903-4B53-B37C-3DD6C904CA86}"/>
    <dgm:cxn modelId="{65FD084A-D1BE-4086-928A-C39D22C7278D}" type="presOf" srcId="{2D3ECAD0-6F63-4F6A-A8DE-CDF6EE46D521}" destId="{0EB2A538-548F-4C29-BF10-4E960CC4A27B}" srcOrd="0" destOrd="0" presId="urn:microsoft.com/office/officeart/2005/8/layout/process3"/>
    <dgm:cxn modelId="{7C131071-882E-4E3F-95AC-E922DD9A8DFB}" type="presOf" srcId="{1AE98A4F-11E5-41EC-B725-916AF343E3C4}" destId="{7D35C620-843B-4E70-BCBD-8EDE60565189}" srcOrd="0" destOrd="0" presId="urn:microsoft.com/office/officeart/2005/8/layout/process3"/>
    <dgm:cxn modelId="{BAF95072-9157-44E1-AA0F-DDFB4D817B37}" srcId="{2D3ECAD0-6F63-4F6A-A8DE-CDF6EE46D521}" destId="{5C9BD039-11D0-4E84-94FF-4D7B471BCFDB}" srcOrd="0" destOrd="0" parTransId="{88B418A5-7E22-4DB3-BB5F-742191AEA49C}" sibTransId="{3D29CF91-13D8-434C-8AFB-76C36D4E9614}"/>
    <dgm:cxn modelId="{325E9386-D5C0-40CF-BD12-724C6DE783F9}" type="presOf" srcId="{2D3ECAD0-6F63-4F6A-A8DE-CDF6EE46D521}" destId="{0245EC05-FBE8-4998-BC05-A34B2B1E714C}" srcOrd="1" destOrd="0" presId="urn:microsoft.com/office/officeart/2005/8/layout/process3"/>
    <dgm:cxn modelId="{B939D8A9-B2CD-4703-B4E9-B458FE5842AF}" type="presOf" srcId="{5A8937F0-21C9-4ED9-AC9B-0ACAF52AD766}" destId="{CBC9FF84-4253-4D0A-9274-04FB8014802A}" srcOrd="1" destOrd="0" presId="urn:microsoft.com/office/officeart/2005/8/layout/process3"/>
    <dgm:cxn modelId="{8DF45BBA-35CC-43F4-A7B8-DBDB5A898E95}" type="presOf" srcId="{6B17DF8A-C779-41CE-B86B-53DC63BFB2D3}" destId="{AF262EEF-963D-4F6A-9FC8-61233A0472E8}" srcOrd="1" destOrd="0" presId="urn:microsoft.com/office/officeart/2005/8/layout/process3"/>
    <dgm:cxn modelId="{407CB7D5-B525-463D-A9A2-C28F24E1ED0F}" type="presOf" srcId="{5C9BD039-11D0-4E84-94FF-4D7B471BCFDB}" destId="{EC630EDC-7EE1-49B5-87C1-438B45C374F0}" srcOrd="0" destOrd="0" presId="urn:microsoft.com/office/officeart/2005/8/layout/process3"/>
    <dgm:cxn modelId="{C87CC8F0-958D-4ABE-BE73-798ABD941A70}" srcId="{8C5778BE-A6AB-4121-B7D2-764454F3319A}" destId="{6B17DF8A-C779-41CE-B86B-53DC63BFB2D3}" srcOrd="0" destOrd="0" parTransId="{4FC0C7ED-24D3-411C-877B-BEC54F0040C4}" sibTransId="{5A8937F0-21C9-4ED9-AC9B-0ACAF52AD766}"/>
    <dgm:cxn modelId="{441BAAF7-7AB2-4FF2-916C-246166938844}" type="presOf" srcId="{8C5778BE-A6AB-4121-B7D2-764454F3319A}" destId="{DD268706-2E0A-4CAD-A0B3-8E52E3EB94BD}" srcOrd="0" destOrd="0" presId="urn:microsoft.com/office/officeart/2005/8/layout/process3"/>
    <dgm:cxn modelId="{376C5EAC-9238-462F-BDDB-BB4A43808C89}" type="presParOf" srcId="{DD268706-2E0A-4CAD-A0B3-8E52E3EB94BD}" destId="{A0125D7E-59E2-4706-BF64-6EA436F9F256}" srcOrd="0" destOrd="0" presId="urn:microsoft.com/office/officeart/2005/8/layout/process3"/>
    <dgm:cxn modelId="{D24250D7-867B-423B-B78A-4A4B071E2869}" type="presParOf" srcId="{A0125D7E-59E2-4706-BF64-6EA436F9F256}" destId="{0E30B2D4-B51C-4050-9AED-4B3B9CABCDB3}" srcOrd="0" destOrd="0" presId="urn:microsoft.com/office/officeart/2005/8/layout/process3"/>
    <dgm:cxn modelId="{CD25CBC6-F6EA-404C-AF97-3DA1C1A0A273}" type="presParOf" srcId="{A0125D7E-59E2-4706-BF64-6EA436F9F256}" destId="{AF262EEF-963D-4F6A-9FC8-61233A0472E8}" srcOrd="1" destOrd="0" presId="urn:microsoft.com/office/officeart/2005/8/layout/process3"/>
    <dgm:cxn modelId="{6463D7E2-1C58-4840-8159-45402F75E59D}" type="presParOf" srcId="{A0125D7E-59E2-4706-BF64-6EA436F9F256}" destId="{7D35C620-843B-4E70-BCBD-8EDE60565189}" srcOrd="2" destOrd="0" presId="urn:microsoft.com/office/officeart/2005/8/layout/process3"/>
    <dgm:cxn modelId="{6853BAA7-7ABD-462A-A8AB-236880B59103}" type="presParOf" srcId="{DD268706-2E0A-4CAD-A0B3-8E52E3EB94BD}" destId="{38775387-0427-49AB-A453-434B5621B26A}" srcOrd="1" destOrd="0" presId="urn:microsoft.com/office/officeart/2005/8/layout/process3"/>
    <dgm:cxn modelId="{89488743-6BD7-497C-AB40-4020A0AAB6A9}" type="presParOf" srcId="{38775387-0427-49AB-A453-434B5621B26A}" destId="{CBC9FF84-4253-4D0A-9274-04FB8014802A}" srcOrd="0" destOrd="0" presId="urn:microsoft.com/office/officeart/2005/8/layout/process3"/>
    <dgm:cxn modelId="{AF6728B8-0E2F-4268-A35E-AFB5E42B7A37}" type="presParOf" srcId="{DD268706-2E0A-4CAD-A0B3-8E52E3EB94BD}" destId="{94F37884-82EC-4F94-9D50-0F498EF76DF7}" srcOrd="2" destOrd="0" presId="urn:microsoft.com/office/officeart/2005/8/layout/process3"/>
    <dgm:cxn modelId="{C17E9F1F-D44D-46AE-AF0F-806BEFED911D}" type="presParOf" srcId="{94F37884-82EC-4F94-9D50-0F498EF76DF7}" destId="{0EB2A538-548F-4C29-BF10-4E960CC4A27B}" srcOrd="0" destOrd="0" presId="urn:microsoft.com/office/officeart/2005/8/layout/process3"/>
    <dgm:cxn modelId="{0AFA0A7A-1215-4A9F-A65A-582723FA8718}" type="presParOf" srcId="{94F37884-82EC-4F94-9D50-0F498EF76DF7}" destId="{0245EC05-FBE8-4998-BC05-A34B2B1E714C}" srcOrd="1" destOrd="0" presId="urn:microsoft.com/office/officeart/2005/8/layout/process3"/>
    <dgm:cxn modelId="{592C2A5B-2684-41EF-A186-45E12553959C}" type="presParOf" srcId="{94F37884-82EC-4F94-9D50-0F498EF76DF7}" destId="{EC630EDC-7EE1-49B5-87C1-438B45C374F0}"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17" csCatId="colorful" phldr="1"/>
      <dgm:spPr/>
      <dgm:t>
        <a:bodyPr/>
        <a:lstStyle/>
        <a:p>
          <a:endParaRPr lang="vi-VN"/>
        </a:p>
      </dgm:t>
    </dgm:pt>
    <dgm:pt modelId="{80EB7846-5BB7-46EA-AC3C-A5EB354EBA1A}">
      <dgm:prSet phldrT="[Text]"/>
      <dgm:spPr/>
      <dgm:t>
        <a:bodyPr/>
        <a:lstStyle/>
        <a:p>
          <a:r>
            <a:rPr lang="en-US" dirty="0"/>
            <a:t>1</a:t>
          </a:r>
          <a:endParaRPr lang="vi-VN" dirty="0"/>
        </a:p>
      </dgm:t>
    </dgm:pt>
    <dgm:pt modelId="{3AABFBD0-1225-43FE-A6EE-D9C1B9E41D86}" type="parTrans" cxnId="{22D76451-6705-48A9-BB58-4D1D2A7EBDE8}">
      <dgm:prSet/>
      <dgm:spPr/>
      <dgm:t>
        <a:bodyPr/>
        <a:lstStyle/>
        <a:p>
          <a:endParaRPr lang="vi-VN"/>
        </a:p>
      </dgm:t>
    </dgm:pt>
    <dgm:pt modelId="{D88D5E78-FB2F-4B89-898E-5290FCF9625D}" type="sibTrans" cxnId="{22D76451-6705-48A9-BB58-4D1D2A7EBDE8}">
      <dgm:prSet/>
      <dgm:spPr/>
      <dgm:t>
        <a:bodyPr/>
        <a:lstStyle/>
        <a:p>
          <a:endParaRPr lang="vi-VN"/>
        </a:p>
      </dgm:t>
    </dgm:pt>
    <dgm:pt modelId="{DE3A5FA4-3949-4385-996B-394755A88BAF}">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a:t>Có</a:t>
          </a:r>
          <a:r>
            <a:rPr lang="en-US" dirty="0"/>
            <a:t> </a:t>
          </a:r>
          <a:r>
            <a:rPr lang="en-US" dirty="0" err="1"/>
            <a:t>cơ</a:t>
          </a:r>
          <a:r>
            <a:rPr lang="en-US" dirty="0"/>
            <a:t> </a:t>
          </a:r>
          <a:r>
            <a:rPr lang="en-US" dirty="0" err="1"/>
            <a:t>cấu</a:t>
          </a:r>
          <a:r>
            <a:rPr lang="en-US" dirty="0"/>
            <a:t> </a:t>
          </a:r>
          <a:r>
            <a:rPr lang="en-US" dirty="0" err="1"/>
            <a:t>tổ</a:t>
          </a:r>
          <a:r>
            <a:rPr lang="en-US" dirty="0"/>
            <a:t> </a:t>
          </a:r>
          <a:r>
            <a:rPr lang="en-US" dirty="0" err="1"/>
            <a:t>chức</a:t>
          </a:r>
          <a:r>
            <a:rPr lang="en-US" dirty="0"/>
            <a:t> </a:t>
          </a:r>
          <a:r>
            <a:rPr lang="en-US" dirty="0" err="1"/>
            <a:t>thống</a:t>
          </a:r>
          <a:r>
            <a:rPr lang="en-US" dirty="0"/>
            <a:t> </a:t>
          </a:r>
          <a:r>
            <a:rPr lang="en-US" dirty="0" err="1"/>
            <a:t>nhất</a:t>
          </a:r>
          <a:endParaRPr lang="vi-VN" dirty="0"/>
        </a:p>
      </dgm:t>
    </dgm:pt>
    <dgm:pt modelId="{5895B5D5-DE72-482E-8B60-9639E9393F6A}" type="parTrans" cxnId="{34205725-3EBE-4734-B761-DB75FEA2D437}">
      <dgm:prSet/>
      <dgm:spPr/>
      <dgm:t>
        <a:bodyPr/>
        <a:lstStyle/>
        <a:p>
          <a:endParaRPr lang="vi-VN"/>
        </a:p>
      </dgm:t>
    </dgm:pt>
    <dgm:pt modelId="{D2276A15-F336-4AC7-B93C-38F92FBEA5F0}" type="sibTrans" cxnId="{34205725-3EBE-4734-B761-DB75FEA2D437}">
      <dgm:prSet/>
      <dgm:spPr/>
      <dgm:t>
        <a:bodyPr/>
        <a:lstStyle/>
        <a:p>
          <a:endParaRPr lang="vi-VN"/>
        </a:p>
      </dgm:t>
    </dgm:pt>
    <dgm:pt modelId="{22D66981-4449-4E90-B347-505B2685B324}">
      <dgm:prSet phldrT="[Text]"/>
      <dgm:spPr/>
      <dgm:t>
        <a:bodyPr/>
        <a:lstStyle/>
        <a:p>
          <a:r>
            <a:rPr lang="en-US" dirty="0"/>
            <a:t>2</a:t>
          </a:r>
          <a:endParaRPr lang="vi-VN" dirty="0"/>
        </a:p>
      </dgm:t>
    </dgm:pt>
    <dgm:pt modelId="{B5CDE4B9-5D17-4A4B-9786-27994A70F688}" type="parTrans" cxnId="{486E2B74-043F-49C4-9A54-F3EBFF69A5AB}">
      <dgm:prSet/>
      <dgm:spPr/>
      <dgm:t>
        <a:bodyPr/>
        <a:lstStyle/>
        <a:p>
          <a:endParaRPr lang="vi-VN"/>
        </a:p>
      </dgm:t>
    </dgm:pt>
    <dgm:pt modelId="{D2C7FEFC-8558-49BE-92A7-F328BC9D68DE}" type="sibTrans" cxnId="{486E2B74-043F-49C4-9A54-F3EBFF69A5AB}">
      <dgm:prSet/>
      <dgm:spPr/>
      <dgm:t>
        <a:bodyPr/>
        <a:lstStyle/>
        <a:p>
          <a:endParaRPr lang="vi-VN"/>
        </a:p>
      </dgm:t>
    </dgm:pt>
    <dgm:pt modelId="{1F972D8E-3B37-4A67-A310-64F98E3D9BD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a:t>Có</a:t>
          </a:r>
          <a:r>
            <a:rPr lang="en-US" dirty="0"/>
            <a:t> </a:t>
          </a:r>
          <a:r>
            <a:rPr lang="en-US" dirty="0" err="1"/>
            <a:t>năng</a:t>
          </a:r>
          <a:r>
            <a:rPr lang="en-US" dirty="0"/>
            <a:t> </a:t>
          </a:r>
          <a:r>
            <a:rPr lang="en-US" dirty="0" err="1"/>
            <a:t>lực</a:t>
          </a:r>
          <a:r>
            <a:rPr lang="en-US" dirty="0"/>
            <a:t> </a:t>
          </a:r>
          <a:r>
            <a:rPr lang="en-US" dirty="0" err="1"/>
            <a:t>pháp</a:t>
          </a:r>
          <a:r>
            <a:rPr lang="en-US" dirty="0"/>
            <a:t> </a:t>
          </a:r>
          <a:r>
            <a:rPr lang="en-US" dirty="0" err="1"/>
            <a:t>luật</a:t>
          </a:r>
          <a:r>
            <a:rPr lang="en-US" dirty="0"/>
            <a:t> </a:t>
          </a:r>
          <a:r>
            <a:rPr lang="en-US" dirty="0" err="1"/>
            <a:t>và</a:t>
          </a:r>
          <a:r>
            <a:rPr lang="en-US" dirty="0"/>
            <a:t> </a:t>
          </a:r>
          <a:r>
            <a:rPr lang="en-US" dirty="0" err="1"/>
            <a:t>năng</a:t>
          </a:r>
          <a:r>
            <a:rPr lang="en-US" dirty="0"/>
            <a:t> </a:t>
          </a:r>
          <a:r>
            <a:rPr lang="en-US" dirty="0" err="1"/>
            <a:t>lực</a:t>
          </a:r>
          <a:r>
            <a:rPr lang="en-US" dirty="0"/>
            <a:t> </a:t>
          </a:r>
          <a:r>
            <a:rPr lang="en-US" dirty="0" err="1"/>
            <a:t>hành</a:t>
          </a:r>
          <a:r>
            <a:rPr lang="en-US" dirty="0"/>
            <a:t> vi do </a:t>
          </a:r>
          <a:r>
            <a:rPr lang="en-US" dirty="0" err="1"/>
            <a:t>nhà</a:t>
          </a:r>
          <a:r>
            <a:rPr lang="en-US" dirty="0"/>
            <a:t> </a:t>
          </a:r>
          <a:r>
            <a:rPr lang="en-US" dirty="0" err="1"/>
            <a:t>nước</a:t>
          </a:r>
          <a:r>
            <a:rPr lang="en-US" dirty="0"/>
            <a:t> </a:t>
          </a:r>
          <a:r>
            <a:rPr lang="en-US" dirty="0" err="1"/>
            <a:t>thừa</a:t>
          </a:r>
          <a:r>
            <a:rPr lang="en-US" dirty="0"/>
            <a:t> </a:t>
          </a:r>
          <a:r>
            <a:rPr lang="en-US" dirty="0" err="1"/>
            <a:t>nhận</a:t>
          </a:r>
          <a:endParaRPr lang="vi-VN" dirty="0"/>
        </a:p>
      </dgm:t>
    </dgm:pt>
    <dgm:pt modelId="{66AFB1E9-C3DC-495E-99CF-C0871D3CEA4F}" type="parTrans" cxnId="{61495708-3F88-489A-9BFF-8B70D5ADD8C3}">
      <dgm:prSet/>
      <dgm:spPr/>
      <dgm:t>
        <a:bodyPr/>
        <a:lstStyle/>
        <a:p>
          <a:endParaRPr lang="vi-VN"/>
        </a:p>
      </dgm:t>
    </dgm:pt>
    <dgm:pt modelId="{547008C6-A667-4458-8CF8-1C38053A7454}" type="sibTrans" cxnId="{61495708-3F88-489A-9BFF-8B70D5ADD8C3}">
      <dgm:prSet/>
      <dgm:spPr/>
      <dgm:t>
        <a:bodyPr/>
        <a:lstStyle/>
        <a:p>
          <a:endParaRPr lang="vi-VN"/>
        </a:p>
      </dgm:t>
    </dgm:pt>
    <dgm:pt modelId="{92BA44F4-AC5B-4B83-8069-16B7F3733A8C}">
      <dgm:prSet phldrT="[Text]"/>
      <dgm:spPr/>
      <dgm:t>
        <a:bodyPr/>
        <a:lstStyle/>
        <a:p>
          <a:r>
            <a:rPr lang="en-US" dirty="0"/>
            <a:t>3</a:t>
          </a:r>
          <a:endParaRPr lang="vi-VN" dirty="0"/>
        </a:p>
      </dgm:t>
    </dgm:pt>
    <dgm:pt modelId="{AE03F11C-249F-4FDB-B122-6CEF7B0F44A9}" type="parTrans" cxnId="{FF36C169-F11F-4BDF-8D75-FA135C794185}">
      <dgm:prSet/>
      <dgm:spPr/>
      <dgm:t>
        <a:bodyPr/>
        <a:lstStyle/>
        <a:p>
          <a:endParaRPr lang="vi-VN"/>
        </a:p>
      </dgm:t>
    </dgm:pt>
    <dgm:pt modelId="{6CCD700A-A9E8-438C-9BF5-5E3C2349199F}" type="sibTrans" cxnId="{FF36C169-F11F-4BDF-8D75-FA135C794185}">
      <dgm:prSet/>
      <dgm:spPr/>
      <dgm:t>
        <a:bodyPr/>
        <a:lstStyle/>
        <a:p>
          <a:endParaRPr lang="vi-VN"/>
        </a:p>
      </dgm:t>
    </dgm:pt>
    <dgm:pt modelId="{01F61A32-3E0B-41E5-B948-553D27296D5D}">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err="1"/>
            <a:t>Năng</a:t>
          </a:r>
          <a:r>
            <a:rPr lang="en-US" dirty="0"/>
            <a:t> </a:t>
          </a:r>
          <a:r>
            <a:rPr lang="en-US" dirty="0" err="1"/>
            <a:t>lực</a:t>
          </a:r>
          <a:r>
            <a:rPr lang="en-US" dirty="0"/>
            <a:t> </a:t>
          </a:r>
          <a:r>
            <a:rPr lang="en-US" dirty="0" err="1"/>
            <a:t>hành</a:t>
          </a:r>
          <a:r>
            <a:rPr lang="en-US" dirty="0"/>
            <a:t> vi </a:t>
          </a:r>
          <a:r>
            <a:rPr lang="en-US" dirty="0" err="1"/>
            <a:t>của</a:t>
          </a:r>
          <a:r>
            <a:rPr lang="en-US" dirty="0"/>
            <a:t> </a:t>
          </a:r>
          <a:r>
            <a:rPr lang="en-US" dirty="0" err="1"/>
            <a:t>tổ</a:t>
          </a:r>
          <a:r>
            <a:rPr lang="en-US" dirty="0"/>
            <a:t> </a:t>
          </a:r>
          <a:r>
            <a:rPr lang="en-US" dirty="0" err="1"/>
            <a:t>chức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thông</a:t>
          </a:r>
          <a:r>
            <a:rPr lang="en-US" dirty="0"/>
            <a:t> qua </a:t>
          </a:r>
          <a:r>
            <a:rPr lang="en-US" dirty="0" err="1"/>
            <a:t>người</a:t>
          </a:r>
          <a:r>
            <a:rPr lang="en-US" dirty="0"/>
            <a:t> </a:t>
          </a:r>
          <a:r>
            <a:rPr lang="en-US" dirty="0" err="1"/>
            <a:t>đại</a:t>
          </a:r>
          <a:r>
            <a:rPr lang="en-US" dirty="0"/>
            <a:t> </a:t>
          </a:r>
          <a:r>
            <a:rPr lang="en-US" dirty="0" err="1"/>
            <a:t>diện</a:t>
          </a:r>
          <a:endParaRPr lang="vi-VN" dirty="0"/>
        </a:p>
      </dgm:t>
    </dgm:pt>
    <dgm:pt modelId="{1A1DFF0E-EBEF-4DAB-BD37-E9377013E95A}" type="parTrans" cxnId="{ADBD1F7C-8729-4EA1-B7BB-91BA1E99D0D4}">
      <dgm:prSet/>
      <dgm:spPr/>
      <dgm:t>
        <a:bodyPr/>
        <a:lstStyle/>
        <a:p>
          <a:endParaRPr lang="vi-VN"/>
        </a:p>
      </dgm:t>
    </dgm:pt>
    <dgm:pt modelId="{6ABAFB88-A9FD-4335-892E-D9D9AAC74436}" type="sibTrans" cxnId="{ADBD1F7C-8729-4EA1-B7BB-91BA1E99D0D4}">
      <dgm:prSet/>
      <dgm:spPr/>
      <dgm:t>
        <a:bodyPr/>
        <a:lstStyle/>
        <a:p>
          <a:endParaRPr lang="vi-VN"/>
        </a:p>
      </dgm:t>
    </dgm:pt>
    <dgm:pt modelId="{FB096EFE-30E8-4F7F-A76F-6897DE54AE81}">
      <dgm:prSet/>
      <dgm:spPr/>
      <dgm:t>
        <a:bodyPr/>
        <a:lstStyle/>
        <a:p>
          <a:r>
            <a:rPr lang="en-US" dirty="0"/>
            <a:t>4</a:t>
          </a:r>
          <a:endParaRPr lang="vi-VN" dirty="0"/>
        </a:p>
      </dgm:t>
    </dgm:pt>
    <dgm:pt modelId="{3932F450-963B-41FD-BB9D-65A7681304C3}" type="parTrans" cxnId="{9C9CA36F-861D-45AA-91A2-8CC1BAAD5909}">
      <dgm:prSet/>
      <dgm:spPr/>
      <dgm:t>
        <a:bodyPr/>
        <a:lstStyle/>
        <a:p>
          <a:endParaRPr lang="vi-VN"/>
        </a:p>
      </dgm:t>
    </dgm:pt>
    <dgm:pt modelId="{77A23D64-7135-4F6D-96F9-05613299DEA8}" type="sibTrans" cxnId="{9C9CA36F-861D-45AA-91A2-8CC1BAAD5909}">
      <dgm:prSet/>
      <dgm:spPr/>
      <dgm:t>
        <a:bodyPr/>
        <a:lstStyle/>
        <a:p>
          <a:endParaRPr lang="vi-VN"/>
        </a:p>
      </dgm:t>
    </dgm:pt>
    <dgm:pt modelId="{66971225-E7F0-49C0-9AF5-6AEEC594C6C0}">
      <dgm:prSet>
        <dgm:style>
          <a:lnRef idx="1">
            <a:schemeClr val="accent5"/>
          </a:lnRef>
          <a:fillRef idx="2">
            <a:schemeClr val="accent5"/>
          </a:fillRef>
          <a:effectRef idx="1">
            <a:schemeClr val="accent5"/>
          </a:effectRef>
          <a:fontRef idx="minor">
            <a:schemeClr val="dk1"/>
          </a:fontRef>
        </dgm:style>
      </dgm:prSet>
      <dgm:spPr/>
      <dgm:t>
        <a:bodyPr/>
        <a:lstStyle/>
        <a:p>
          <a:r>
            <a:rPr lang="en-US" dirty="0" err="1"/>
            <a:t>Tổ</a:t>
          </a:r>
          <a:r>
            <a:rPr lang="en-US" dirty="0"/>
            <a:t> </a:t>
          </a:r>
          <a:r>
            <a:rPr lang="en-US" dirty="0" err="1"/>
            <a:t>chức</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hoặc</a:t>
          </a:r>
          <a:r>
            <a:rPr lang="en-US" dirty="0"/>
            <a:t> </a:t>
          </a:r>
          <a:r>
            <a:rPr lang="en-US" dirty="0" err="1"/>
            <a:t>không</a:t>
          </a:r>
          <a:r>
            <a:rPr lang="en-US" dirty="0"/>
            <a:t> </a:t>
          </a:r>
          <a:r>
            <a:rPr lang="en-US" dirty="0" err="1"/>
            <a:t>có</a:t>
          </a:r>
          <a:r>
            <a:rPr lang="en-US" dirty="0"/>
            <a:t> </a:t>
          </a:r>
          <a:r>
            <a:rPr lang="en-US" dirty="0" err="1"/>
            <a:t>tư</a:t>
          </a:r>
          <a:r>
            <a:rPr lang="en-US" dirty="0"/>
            <a:t> </a:t>
          </a:r>
          <a:r>
            <a:rPr lang="en-US" dirty="0" err="1"/>
            <a:t>cách</a:t>
          </a:r>
          <a:r>
            <a:rPr lang="en-US" dirty="0"/>
            <a:t> </a:t>
          </a:r>
          <a:r>
            <a:rPr lang="en-US" dirty="0" err="1"/>
            <a:t>pháp</a:t>
          </a:r>
          <a:r>
            <a:rPr lang="en-US" dirty="0"/>
            <a:t> </a:t>
          </a:r>
          <a:r>
            <a:rPr lang="en-US" dirty="0" err="1"/>
            <a:t>nhân</a:t>
          </a:r>
          <a:endParaRPr lang="vi-VN" dirty="0"/>
        </a:p>
      </dgm:t>
    </dgm:pt>
    <dgm:pt modelId="{75FEAC46-F9D9-459F-9948-1478F4E88B77}" type="parTrans" cxnId="{179D502B-16C6-4B25-8494-7D8662538995}">
      <dgm:prSet/>
      <dgm:spPr/>
      <dgm:t>
        <a:bodyPr/>
        <a:lstStyle/>
        <a:p>
          <a:endParaRPr lang="vi-VN"/>
        </a:p>
      </dgm:t>
    </dgm:pt>
    <dgm:pt modelId="{FC24CBFC-F3D2-4F16-B496-828705D3A096}" type="sibTrans" cxnId="{179D502B-16C6-4B25-8494-7D8662538995}">
      <dgm:prSet/>
      <dgm:spPr/>
      <dgm:t>
        <a:bodyPr/>
        <a:lstStyle/>
        <a:p>
          <a:endParaRPr lang="vi-VN"/>
        </a:p>
      </dgm:t>
    </dgm:pt>
    <dgm:pt modelId="{507BEB2C-3326-46C0-ADDC-1251950B6B8F}" type="pres">
      <dgm:prSet presAssocID="{F08A9709-968E-4528-B6B2-432B143DC70A}" presName="linearFlow" presStyleCnt="0">
        <dgm:presLayoutVars>
          <dgm:dir/>
          <dgm:animLvl val="lvl"/>
          <dgm:resizeHandles val="exact"/>
        </dgm:presLayoutVars>
      </dgm:prSet>
      <dgm:spPr/>
    </dgm:pt>
    <dgm:pt modelId="{2764F85E-BDB6-40F6-AEE8-8600BB846182}" type="pres">
      <dgm:prSet presAssocID="{80EB7846-5BB7-46EA-AC3C-A5EB354EBA1A}" presName="composite" presStyleCnt="0"/>
      <dgm:spPr/>
    </dgm:pt>
    <dgm:pt modelId="{0CA45075-CC1B-4DD8-8D13-54C4C3BC4649}" type="pres">
      <dgm:prSet presAssocID="{80EB7846-5BB7-46EA-AC3C-A5EB354EBA1A}" presName="parentText" presStyleLbl="alignNode1" presStyleIdx="0" presStyleCnt="4">
        <dgm:presLayoutVars>
          <dgm:chMax val="1"/>
          <dgm:bulletEnabled val="1"/>
        </dgm:presLayoutVars>
      </dgm:prSet>
      <dgm:spPr/>
    </dgm:pt>
    <dgm:pt modelId="{5BEF89FC-3275-4F05-8348-3CDBA52CC5AF}" type="pres">
      <dgm:prSet presAssocID="{80EB7846-5BB7-46EA-AC3C-A5EB354EBA1A}" presName="descendantText" presStyleLbl="alignAcc1" presStyleIdx="0" presStyleCnt="4">
        <dgm:presLayoutVars>
          <dgm:bulletEnabled val="1"/>
        </dgm:presLayoutVars>
      </dgm:prSet>
      <dgm:spPr/>
    </dgm:pt>
    <dgm:pt modelId="{C2CABB5E-7F53-47CA-9897-80883FA3EDB2}" type="pres">
      <dgm:prSet presAssocID="{D88D5E78-FB2F-4B89-898E-5290FCF9625D}" presName="sp" presStyleCnt="0"/>
      <dgm:spPr/>
    </dgm:pt>
    <dgm:pt modelId="{BBF5C1F1-1D18-4211-9715-6CBD59EE4245}" type="pres">
      <dgm:prSet presAssocID="{22D66981-4449-4E90-B347-505B2685B324}" presName="composite" presStyleCnt="0"/>
      <dgm:spPr/>
    </dgm:pt>
    <dgm:pt modelId="{2A12F045-2A33-48ED-A42F-18E8E6684191}" type="pres">
      <dgm:prSet presAssocID="{22D66981-4449-4E90-B347-505B2685B324}" presName="parentText" presStyleLbl="alignNode1" presStyleIdx="1" presStyleCnt="4">
        <dgm:presLayoutVars>
          <dgm:chMax val="1"/>
          <dgm:bulletEnabled val="1"/>
        </dgm:presLayoutVars>
      </dgm:prSet>
      <dgm:spPr/>
    </dgm:pt>
    <dgm:pt modelId="{6CBB997E-9B92-4D60-8822-AB8C96FE950E}" type="pres">
      <dgm:prSet presAssocID="{22D66981-4449-4E90-B347-505B2685B324}" presName="descendantText" presStyleLbl="alignAcc1" presStyleIdx="1" presStyleCnt="4">
        <dgm:presLayoutVars>
          <dgm:bulletEnabled val="1"/>
        </dgm:presLayoutVars>
      </dgm:prSet>
      <dgm:spPr/>
    </dgm:pt>
    <dgm:pt modelId="{023A7112-20B4-4AF7-AB2E-6575FDAEB7B6}" type="pres">
      <dgm:prSet presAssocID="{D2C7FEFC-8558-49BE-92A7-F328BC9D68DE}" presName="sp" presStyleCnt="0"/>
      <dgm:spPr/>
    </dgm:pt>
    <dgm:pt modelId="{E80C3739-EF9B-48F8-A37C-5208249DE95D}" type="pres">
      <dgm:prSet presAssocID="{92BA44F4-AC5B-4B83-8069-16B7F3733A8C}" presName="composite" presStyleCnt="0"/>
      <dgm:spPr/>
    </dgm:pt>
    <dgm:pt modelId="{5248E4DA-9C65-4FFB-9FBC-8152A9B0BEC0}" type="pres">
      <dgm:prSet presAssocID="{92BA44F4-AC5B-4B83-8069-16B7F3733A8C}" presName="parentText" presStyleLbl="alignNode1" presStyleIdx="2" presStyleCnt="4">
        <dgm:presLayoutVars>
          <dgm:chMax val="1"/>
          <dgm:bulletEnabled val="1"/>
        </dgm:presLayoutVars>
      </dgm:prSet>
      <dgm:spPr/>
    </dgm:pt>
    <dgm:pt modelId="{C4D48A0A-E260-4A56-9D07-DC26C1B35812}" type="pres">
      <dgm:prSet presAssocID="{92BA44F4-AC5B-4B83-8069-16B7F3733A8C}" presName="descendantText" presStyleLbl="alignAcc1" presStyleIdx="2" presStyleCnt="4">
        <dgm:presLayoutVars>
          <dgm:bulletEnabled val="1"/>
        </dgm:presLayoutVars>
      </dgm:prSet>
      <dgm:spPr/>
    </dgm:pt>
    <dgm:pt modelId="{94F56ACF-D07D-422F-8ACB-2365933ECD6F}" type="pres">
      <dgm:prSet presAssocID="{6CCD700A-A9E8-438C-9BF5-5E3C2349199F}" presName="sp" presStyleCnt="0"/>
      <dgm:spPr/>
    </dgm:pt>
    <dgm:pt modelId="{3E4019DA-1E31-4A1C-9813-BA661A00E3DB}" type="pres">
      <dgm:prSet presAssocID="{FB096EFE-30E8-4F7F-A76F-6897DE54AE81}" presName="composite" presStyleCnt="0"/>
      <dgm:spPr/>
    </dgm:pt>
    <dgm:pt modelId="{36F1F995-6063-4D39-A456-AE944BBB6FB6}" type="pres">
      <dgm:prSet presAssocID="{FB096EFE-30E8-4F7F-A76F-6897DE54AE81}" presName="parentText" presStyleLbl="alignNode1" presStyleIdx="3" presStyleCnt="4">
        <dgm:presLayoutVars>
          <dgm:chMax val="1"/>
          <dgm:bulletEnabled val="1"/>
        </dgm:presLayoutVars>
      </dgm:prSet>
      <dgm:spPr/>
    </dgm:pt>
    <dgm:pt modelId="{CB5CB299-E1C5-4D96-AA53-CBF64BFD78BE}" type="pres">
      <dgm:prSet presAssocID="{FB096EFE-30E8-4F7F-A76F-6897DE54AE81}" presName="descendantText" presStyleLbl="alignAcc1" presStyleIdx="3" presStyleCnt="4">
        <dgm:presLayoutVars>
          <dgm:bulletEnabled val="1"/>
        </dgm:presLayoutVars>
      </dgm:prSet>
      <dgm:spPr/>
    </dgm:pt>
  </dgm:ptLst>
  <dgm:cxnLst>
    <dgm:cxn modelId="{61495708-3F88-489A-9BFF-8B70D5ADD8C3}" srcId="{22D66981-4449-4E90-B347-505B2685B324}" destId="{1F972D8E-3B37-4A67-A310-64F98E3D9BDA}" srcOrd="0" destOrd="0" parTransId="{66AFB1E9-C3DC-495E-99CF-C0871D3CEA4F}" sibTransId="{547008C6-A667-4458-8CF8-1C38053A7454}"/>
    <dgm:cxn modelId="{7E6B500B-465A-4720-93B1-9FDA78F356E5}" type="presOf" srcId="{22D66981-4449-4E90-B347-505B2685B324}" destId="{2A12F045-2A33-48ED-A42F-18E8E6684191}" srcOrd="0" destOrd="0" presId="urn:microsoft.com/office/officeart/2005/8/layout/chevron2"/>
    <dgm:cxn modelId="{2AAA6C0E-4DBB-47D7-BAB5-E1E0C4FA9DC7}" type="presOf" srcId="{F08A9709-968E-4528-B6B2-432B143DC70A}" destId="{507BEB2C-3326-46C0-ADDC-1251950B6B8F}" srcOrd="0" destOrd="0" presId="urn:microsoft.com/office/officeart/2005/8/layout/chevron2"/>
    <dgm:cxn modelId="{34205725-3EBE-4734-B761-DB75FEA2D437}" srcId="{80EB7846-5BB7-46EA-AC3C-A5EB354EBA1A}" destId="{DE3A5FA4-3949-4385-996B-394755A88BAF}" srcOrd="0" destOrd="0" parTransId="{5895B5D5-DE72-482E-8B60-9639E9393F6A}" sibTransId="{D2276A15-F336-4AC7-B93C-38F92FBEA5F0}"/>
    <dgm:cxn modelId="{179D502B-16C6-4B25-8494-7D8662538995}" srcId="{FB096EFE-30E8-4F7F-A76F-6897DE54AE81}" destId="{66971225-E7F0-49C0-9AF5-6AEEC594C6C0}" srcOrd="0" destOrd="0" parTransId="{75FEAC46-F9D9-459F-9948-1478F4E88B77}" sibTransId="{FC24CBFC-F3D2-4F16-B496-828705D3A096}"/>
    <dgm:cxn modelId="{508D0F60-9E36-4A3B-B7D7-B0E0A00B6E6D}" type="presOf" srcId="{DE3A5FA4-3949-4385-996B-394755A88BAF}" destId="{5BEF89FC-3275-4F05-8348-3CDBA52CC5AF}" srcOrd="0" destOrd="0" presId="urn:microsoft.com/office/officeart/2005/8/layout/chevron2"/>
    <dgm:cxn modelId="{FF36C169-F11F-4BDF-8D75-FA135C794185}" srcId="{F08A9709-968E-4528-B6B2-432B143DC70A}" destId="{92BA44F4-AC5B-4B83-8069-16B7F3733A8C}" srcOrd="2" destOrd="0" parTransId="{AE03F11C-249F-4FDB-B122-6CEF7B0F44A9}" sibTransId="{6CCD700A-A9E8-438C-9BF5-5E3C2349199F}"/>
    <dgm:cxn modelId="{5249C24A-CCA4-4C1B-B9AC-C8FC86F37E92}" type="presOf" srcId="{92BA44F4-AC5B-4B83-8069-16B7F3733A8C}" destId="{5248E4DA-9C65-4FFB-9FBC-8152A9B0BEC0}" srcOrd="0" destOrd="0" presId="urn:microsoft.com/office/officeart/2005/8/layout/chevron2"/>
    <dgm:cxn modelId="{3427964B-EF40-4253-8048-7536AFBEB7AB}" type="presOf" srcId="{FB096EFE-30E8-4F7F-A76F-6897DE54AE81}" destId="{36F1F995-6063-4D39-A456-AE944BBB6FB6}" srcOrd="0" destOrd="0" presId="urn:microsoft.com/office/officeart/2005/8/layout/chevron2"/>
    <dgm:cxn modelId="{9C9CA36F-861D-45AA-91A2-8CC1BAAD5909}" srcId="{F08A9709-968E-4528-B6B2-432B143DC70A}" destId="{FB096EFE-30E8-4F7F-A76F-6897DE54AE81}" srcOrd="3" destOrd="0" parTransId="{3932F450-963B-41FD-BB9D-65A7681304C3}" sibTransId="{77A23D64-7135-4F6D-96F9-05613299DEA8}"/>
    <dgm:cxn modelId="{22D76451-6705-48A9-BB58-4D1D2A7EBDE8}" srcId="{F08A9709-968E-4528-B6B2-432B143DC70A}" destId="{80EB7846-5BB7-46EA-AC3C-A5EB354EBA1A}" srcOrd="0" destOrd="0" parTransId="{3AABFBD0-1225-43FE-A6EE-D9C1B9E41D86}" sibTransId="{D88D5E78-FB2F-4B89-898E-5290FCF9625D}"/>
    <dgm:cxn modelId="{C18E3273-6672-477E-8839-7895BFE6EFB0}" type="presOf" srcId="{80EB7846-5BB7-46EA-AC3C-A5EB354EBA1A}" destId="{0CA45075-CC1B-4DD8-8D13-54C4C3BC4649}" srcOrd="0" destOrd="0" presId="urn:microsoft.com/office/officeart/2005/8/layout/chevron2"/>
    <dgm:cxn modelId="{486E2B74-043F-49C4-9A54-F3EBFF69A5AB}" srcId="{F08A9709-968E-4528-B6B2-432B143DC70A}" destId="{22D66981-4449-4E90-B347-505B2685B324}" srcOrd="1" destOrd="0" parTransId="{B5CDE4B9-5D17-4A4B-9786-27994A70F688}" sibTransId="{D2C7FEFC-8558-49BE-92A7-F328BC9D68DE}"/>
    <dgm:cxn modelId="{3A393977-DCA6-47DC-93FF-AE7A1A773F45}" type="presOf" srcId="{1F972D8E-3B37-4A67-A310-64F98E3D9BDA}" destId="{6CBB997E-9B92-4D60-8822-AB8C96FE950E}" srcOrd="0" destOrd="0" presId="urn:microsoft.com/office/officeart/2005/8/layout/chevron2"/>
    <dgm:cxn modelId="{ADBD1F7C-8729-4EA1-B7BB-91BA1E99D0D4}" srcId="{92BA44F4-AC5B-4B83-8069-16B7F3733A8C}" destId="{01F61A32-3E0B-41E5-B948-553D27296D5D}" srcOrd="0" destOrd="0" parTransId="{1A1DFF0E-EBEF-4DAB-BD37-E9377013E95A}" sibTransId="{6ABAFB88-A9FD-4335-892E-D9D9AAC74436}"/>
    <dgm:cxn modelId="{A608B3EA-CA98-483F-A9A7-BEF9EA8E3E2A}" type="presOf" srcId="{66971225-E7F0-49C0-9AF5-6AEEC594C6C0}" destId="{CB5CB299-E1C5-4D96-AA53-CBF64BFD78BE}" srcOrd="0" destOrd="0" presId="urn:microsoft.com/office/officeart/2005/8/layout/chevron2"/>
    <dgm:cxn modelId="{C01756EF-8D0D-48D9-9F9B-B8ED44D8E538}" type="presOf" srcId="{01F61A32-3E0B-41E5-B948-553D27296D5D}" destId="{C4D48A0A-E260-4A56-9D07-DC26C1B35812}" srcOrd="0" destOrd="0" presId="urn:microsoft.com/office/officeart/2005/8/layout/chevron2"/>
    <dgm:cxn modelId="{11A76933-F07A-452B-9D4A-ACF024A1C493}" type="presParOf" srcId="{507BEB2C-3326-46C0-ADDC-1251950B6B8F}" destId="{2764F85E-BDB6-40F6-AEE8-8600BB846182}" srcOrd="0" destOrd="0" presId="urn:microsoft.com/office/officeart/2005/8/layout/chevron2"/>
    <dgm:cxn modelId="{F637AC92-922D-4842-823E-FB298624E223}" type="presParOf" srcId="{2764F85E-BDB6-40F6-AEE8-8600BB846182}" destId="{0CA45075-CC1B-4DD8-8D13-54C4C3BC4649}" srcOrd="0" destOrd="0" presId="urn:microsoft.com/office/officeart/2005/8/layout/chevron2"/>
    <dgm:cxn modelId="{8EF20A56-D8D1-47A2-A1F0-B26CB9E797D3}" type="presParOf" srcId="{2764F85E-BDB6-40F6-AEE8-8600BB846182}" destId="{5BEF89FC-3275-4F05-8348-3CDBA52CC5AF}" srcOrd="1" destOrd="0" presId="urn:microsoft.com/office/officeart/2005/8/layout/chevron2"/>
    <dgm:cxn modelId="{251F7175-16F7-4B02-B88B-61F4E9F1D622}" type="presParOf" srcId="{507BEB2C-3326-46C0-ADDC-1251950B6B8F}" destId="{C2CABB5E-7F53-47CA-9897-80883FA3EDB2}" srcOrd="1" destOrd="0" presId="urn:microsoft.com/office/officeart/2005/8/layout/chevron2"/>
    <dgm:cxn modelId="{4566B804-D1B9-4FED-BB0D-5AE8412C5B90}" type="presParOf" srcId="{507BEB2C-3326-46C0-ADDC-1251950B6B8F}" destId="{BBF5C1F1-1D18-4211-9715-6CBD59EE4245}" srcOrd="2" destOrd="0" presId="urn:microsoft.com/office/officeart/2005/8/layout/chevron2"/>
    <dgm:cxn modelId="{6E7B2A21-0B9F-4E21-8389-CE79C341AD86}" type="presParOf" srcId="{BBF5C1F1-1D18-4211-9715-6CBD59EE4245}" destId="{2A12F045-2A33-48ED-A42F-18E8E6684191}" srcOrd="0" destOrd="0" presId="urn:microsoft.com/office/officeart/2005/8/layout/chevron2"/>
    <dgm:cxn modelId="{1B5DB13B-11BB-42AE-B9B0-1BD2E6F24E54}" type="presParOf" srcId="{BBF5C1F1-1D18-4211-9715-6CBD59EE4245}" destId="{6CBB997E-9B92-4D60-8822-AB8C96FE950E}" srcOrd="1" destOrd="0" presId="urn:microsoft.com/office/officeart/2005/8/layout/chevron2"/>
    <dgm:cxn modelId="{250AA6FD-69CA-4BFD-9E23-DB7A218EAD01}" type="presParOf" srcId="{507BEB2C-3326-46C0-ADDC-1251950B6B8F}" destId="{023A7112-20B4-4AF7-AB2E-6575FDAEB7B6}" srcOrd="3" destOrd="0" presId="urn:microsoft.com/office/officeart/2005/8/layout/chevron2"/>
    <dgm:cxn modelId="{F75C1746-7934-49BB-A2AD-67F87F88701F}" type="presParOf" srcId="{507BEB2C-3326-46C0-ADDC-1251950B6B8F}" destId="{E80C3739-EF9B-48F8-A37C-5208249DE95D}" srcOrd="4" destOrd="0" presId="urn:microsoft.com/office/officeart/2005/8/layout/chevron2"/>
    <dgm:cxn modelId="{1E1AC0C6-18B1-4354-9061-EF4C00F942F9}" type="presParOf" srcId="{E80C3739-EF9B-48F8-A37C-5208249DE95D}" destId="{5248E4DA-9C65-4FFB-9FBC-8152A9B0BEC0}" srcOrd="0" destOrd="0" presId="urn:microsoft.com/office/officeart/2005/8/layout/chevron2"/>
    <dgm:cxn modelId="{51E3DA8F-CFE9-4239-8C45-50189B0C8934}" type="presParOf" srcId="{E80C3739-EF9B-48F8-A37C-5208249DE95D}" destId="{C4D48A0A-E260-4A56-9D07-DC26C1B35812}" srcOrd="1" destOrd="0" presId="urn:microsoft.com/office/officeart/2005/8/layout/chevron2"/>
    <dgm:cxn modelId="{65D06B33-A23E-4C03-9242-81763BFCC2AA}" type="presParOf" srcId="{507BEB2C-3326-46C0-ADDC-1251950B6B8F}" destId="{94F56ACF-D07D-422F-8ACB-2365933ECD6F}" srcOrd="5" destOrd="0" presId="urn:microsoft.com/office/officeart/2005/8/layout/chevron2"/>
    <dgm:cxn modelId="{44A6D9CF-B16F-475A-98FB-D906F571B901}" type="presParOf" srcId="{507BEB2C-3326-46C0-ADDC-1251950B6B8F}" destId="{3E4019DA-1E31-4A1C-9813-BA661A00E3DB}" srcOrd="6" destOrd="0" presId="urn:microsoft.com/office/officeart/2005/8/layout/chevron2"/>
    <dgm:cxn modelId="{A716A4CF-1CDC-4144-8AEF-7994B936586B}" type="presParOf" srcId="{3E4019DA-1E31-4A1C-9813-BA661A00E3DB}" destId="{36F1F995-6063-4D39-A456-AE944BBB6FB6}" srcOrd="0" destOrd="0" presId="urn:microsoft.com/office/officeart/2005/8/layout/chevron2"/>
    <dgm:cxn modelId="{03AE1EB7-339D-4116-9CAE-FE3A7338CE8E}" type="presParOf" srcId="{3E4019DA-1E31-4A1C-9813-BA661A00E3DB}" destId="{CB5CB299-E1C5-4D96-AA53-CBF64BFD78B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B704F2C-EAEF-4E80-8090-5E180A7F7124}" type="doc">
      <dgm:prSet loTypeId="urn:microsoft.com/office/officeart/2005/8/layout/vProcess5" loCatId="process" qsTypeId="urn:microsoft.com/office/officeart/2005/8/quickstyle/3d3" qsCatId="3D" csTypeId="urn:microsoft.com/office/officeart/2005/8/colors/colorful1#18" csCatId="colorful" phldr="1"/>
      <dgm:spPr/>
      <dgm:t>
        <a:bodyPr/>
        <a:lstStyle/>
        <a:p>
          <a:endParaRPr lang="en-US"/>
        </a:p>
      </dgm:t>
    </dgm:pt>
    <dgm:pt modelId="{66E368C6-7090-4535-9FA1-0A2F7262574F}">
      <dgm:prSet phldrT="[Text]" custT="1"/>
      <dgm:spPr/>
      <dgm:t>
        <a:bodyPr/>
        <a:lstStyle/>
        <a:p>
          <a:r>
            <a:rPr lang="en-US" sz="2400" dirty="0" err="1">
              <a:solidFill>
                <a:schemeClr val="bg1"/>
              </a:solidFill>
              <a:latin typeface="Arial" pitchFamily="34" charset="0"/>
              <a:cs typeface="Arial" pitchFamily="34" charset="0"/>
            </a:rPr>
            <a:t>Được</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cơ</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quan</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nhà</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nước</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có</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thẩm</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quyền</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thành</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lập</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cho</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phép</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thành</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lập</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đăng</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ký</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công</a:t>
          </a:r>
          <a:r>
            <a:rPr lang="en-US" sz="2400" dirty="0">
              <a:solidFill>
                <a:schemeClr val="bg1"/>
              </a:solidFill>
              <a:latin typeface="Arial" pitchFamily="34" charset="0"/>
              <a:cs typeface="Arial" pitchFamily="34" charset="0"/>
            </a:rPr>
            <a:t> </a:t>
          </a:r>
          <a:r>
            <a:rPr lang="en-US" sz="2400" dirty="0" err="1">
              <a:solidFill>
                <a:schemeClr val="bg1"/>
              </a:solidFill>
              <a:latin typeface="Arial" pitchFamily="34" charset="0"/>
              <a:cs typeface="Arial" pitchFamily="34" charset="0"/>
            </a:rPr>
            <a:t>nhận</a:t>
          </a:r>
          <a:endParaRPr lang="en-US" sz="2400" dirty="0">
            <a:solidFill>
              <a:schemeClr val="bg1"/>
            </a:solidFill>
            <a:latin typeface="Arial" pitchFamily="34" charset="0"/>
            <a:cs typeface="Arial" pitchFamily="34" charset="0"/>
          </a:endParaRPr>
        </a:p>
      </dgm:t>
    </dgm:pt>
    <dgm:pt modelId="{2857A408-318C-43F6-8C94-0361DCB9960A}" type="parTrans" cxnId="{A2D6B14D-0047-49BD-B4A6-AEDEBB4D9930}">
      <dgm:prSet/>
      <dgm:spPr/>
      <dgm:t>
        <a:bodyPr/>
        <a:lstStyle/>
        <a:p>
          <a:endParaRPr lang="en-US" sz="2400">
            <a:solidFill>
              <a:schemeClr val="bg1"/>
            </a:solidFill>
            <a:latin typeface="Arial" pitchFamily="34" charset="0"/>
            <a:cs typeface="Arial" pitchFamily="34" charset="0"/>
          </a:endParaRPr>
        </a:p>
      </dgm:t>
    </dgm:pt>
    <dgm:pt modelId="{2A9C6980-982A-468E-8DB1-2428FEFDE22F}" type="sibTrans" cxnId="{A2D6B14D-0047-49BD-B4A6-AEDEBB4D9930}">
      <dgm:prSet custT="1"/>
      <dgm:spPr/>
      <dgm:t>
        <a:bodyPr/>
        <a:lstStyle/>
        <a:p>
          <a:endParaRPr lang="en-US" sz="2400">
            <a:solidFill>
              <a:schemeClr val="bg1"/>
            </a:solidFill>
            <a:latin typeface="Arial" pitchFamily="34" charset="0"/>
            <a:cs typeface="Arial" pitchFamily="34" charset="0"/>
          </a:endParaRPr>
        </a:p>
      </dgm:t>
    </dgm:pt>
    <dgm:pt modelId="{08B95942-7775-4290-8728-AD2FF95E58DD}">
      <dgm:prSet phldrT="[Text]" custT="1"/>
      <dgm:spPr/>
      <dgm:t>
        <a:bodyPr/>
        <a:lstStyle/>
        <a:p>
          <a:r>
            <a:rPr lang="en-US" sz="2400" dirty="0" err="1">
              <a:solidFill>
                <a:schemeClr val="bg1"/>
              </a:solidFill>
              <a:latin typeface="Arial" pitchFamily="34" charset="0"/>
              <a:cs typeface="Arial" pitchFamily="34" charset="0"/>
              <a:sym typeface="Monotype Sorts" pitchFamily="2" charset="2"/>
            </a:rPr>
            <a:t>Có</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cơ</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cấu</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tổ</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chức</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chặt</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chẽ</a:t>
          </a:r>
          <a:endParaRPr lang="en-US" sz="2400" dirty="0">
            <a:solidFill>
              <a:schemeClr val="bg1"/>
            </a:solidFill>
            <a:latin typeface="Arial" pitchFamily="34" charset="0"/>
            <a:cs typeface="Arial" pitchFamily="34" charset="0"/>
          </a:endParaRPr>
        </a:p>
      </dgm:t>
    </dgm:pt>
    <dgm:pt modelId="{70C4FCE1-6381-41A4-8A9E-3F9D5B8B8B20}" type="parTrans" cxnId="{42A5FC8E-112B-4C3A-B7F5-7933AF973F2F}">
      <dgm:prSet/>
      <dgm:spPr/>
      <dgm:t>
        <a:bodyPr/>
        <a:lstStyle/>
        <a:p>
          <a:endParaRPr lang="en-US" sz="2400">
            <a:solidFill>
              <a:schemeClr val="bg1"/>
            </a:solidFill>
            <a:latin typeface="Arial" pitchFamily="34" charset="0"/>
            <a:cs typeface="Arial" pitchFamily="34" charset="0"/>
          </a:endParaRPr>
        </a:p>
      </dgm:t>
    </dgm:pt>
    <dgm:pt modelId="{617EFE9B-6FC7-4368-BEA2-D33696DAE5C5}" type="sibTrans" cxnId="{42A5FC8E-112B-4C3A-B7F5-7933AF973F2F}">
      <dgm:prSet custT="1"/>
      <dgm:spPr/>
      <dgm:t>
        <a:bodyPr/>
        <a:lstStyle/>
        <a:p>
          <a:endParaRPr lang="en-US" sz="2400">
            <a:solidFill>
              <a:schemeClr val="bg1"/>
            </a:solidFill>
            <a:latin typeface="Arial" pitchFamily="34" charset="0"/>
            <a:cs typeface="Arial" pitchFamily="34" charset="0"/>
          </a:endParaRPr>
        </a:p>
      </dgm:t>
    </dgm:pt>
    <dgm:pt modelId="{3059AA77-0A30-4A20-B851-B8BF9E4CC751}">
      <dgm:prSet phldrT="[Text]" custT="1"/>
      <dgm:spPr/>
      <dgm:t>
        <a:bodyPr/>
        <a:lstStyle/>
        <a:p>
          <a:r>
            <a:rPr lang="en-US" sz="2400" i="0" u="none" dirty="0" err="1">
              <a:solidFill>
                <a:schemeClr val="bg1"/>
              </a:solidFill>
              <a:latin typeface="Arial" pitchFamily="34" charset="0"/>
              <a:cs typeface="Arial" pitchFamily="34" charset="0"/>
              <a:sym typeface="Monotype Sorts" pitchFamily="2" charset="2"/>
            </a:rPr>
            <a:t>Có</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tài</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sản</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độc</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lập</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chịu</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trách</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nhiệm</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bằng</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tài</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sản</a:t>
          </a:r>
          <a:r>
            <a:rPr lang="en-US" sz="2400" i="0" u="none" dirty="0">
              <a:solidFill>
                <a:schemeClr val="bg1"/>
              </a:solidFill>
              <a:latin typeface="Arial" pitchFamily="34" charset="0"/>
              <a:cs typeface="Arial" pitchFamily="34" charset="0"/>
              <a:sym typeface="Monotype Sorts" pitchFamily="2" charset="2"/>
            </a:rPr>
            <a:t> </a:t>
          </a:r>
          <a:r>
            <a:rPr lang="en-US" sz="2400" i="0" u="none" dirty="0" err="1">
              <a:solidFill>
                <a:schemeClr val="bg1"/>
              </a:solidFill>
              <a:latin typeface="Arial" pitchFamily="34" charset="0"/>
              <a:cs typeface="Arial" pitchFamily="34" charset="0"/>
              <a:sym typeface="Monotype Sorts" pitchFamily="2" charset="2"/>
            </a:rPr>
            <a:t>đó</a:t>
          </a:r>
          <a:endParaRPr lang="en-US" sz="2400" i="0" u="none" dirty="0">
            <a:solidFill>
              <a:schemeClr val="bg1"/>
            </a:solidFill>
            <a:latin typeface="Arial" pitchFamily="34" charset="0"/>
            <a:cs typeface="Arial" pitchFamily="34" charset="0"/>
          </a:endParaRPr>
        </a:p>
      </dgm:t>
    </dgm:pt>
    <dgm:pt modelId="{C2C2E39D-8F33-43CB-AC21-779654DE5841}" type="parTrans" cxnId="{2993597C-793A-433D-8C90-86821D98B7BD}">
      <dgm:prSet/>
      <dgm:spPr/>
      <dgm:t>
        <a:bodyPr/>
        <a:lstStyle/>
        <a:p>
          <a:endParaRPr lang="en-US" sz="2400">
            <a:solidFill>
              <a:schemeClr val="bg1"/>
            </a:solidFill>
            <a:latin typeface="Arial" pitchFamily="34" charset="0"/>
            <a:cs typeface="Arial" pitchFamily="34" charset="0"/>
          </a:endParaRPr>
        </a:p>
      </dgm:t>
    </dgm:pt>
    <dgm:pt modelId="{E3E43F0F-A8ED-4CE4-B195-90A22305BD6F}" type="sibTrans" cxnId="{2993597C-793A-433D-8C90-86821D98B7BD}">
      <dgm:prSet custT="1"/>
      <dgm:spPr/>
      <dgm:t>
        <a:bodyPr/>
        <a:lstStyle/>
        <a:p>
          <a:endParaRPr lang="en-US" sz="2400">
            <a:solidFill>
              <a:schemeClr val="bg1"/>
            </a:solidFill>
            <a:latin typeface="Arial" pitchFamily="34" charset="0"/>
            <a:cs typeface="Arial" pitchFamily="34" charset="0"/>
          </a:endParaRPr>
        </a:p>
      </dgm:t>
    </dgm:pt>
    <dgm:pt modelId="{9AF97A4F-719D-40AA-ABE8-6E3DE5773044}">
      <dgm:prSet custT="1"/>
      <dgm:spPr/>
      <dgm:t>
        <a:bodyPr/>
        <a:lstStyle/>
        <a:p>
          <a:r>
            <a:rPr lang="en-US" sz="2400" dirty="0" err="1">
              <a:solidFill>
                <a:schemeClr val="bg1"/>
              </a:solidFill>
              <a:latin typeface="Arial" pitchFamily="34" charset="0"/>
              <a:cs typeface="Arial" pitchFamily="34" charset="0"/>
              <a:sym typeface="Monotype Sorts" pitchFamily="2" charset="2"/>
            </a:rPr>
            <a:t>Nhân</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danh</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mình</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tham</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gia</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các</a:t>
          </a:r>
          <a:r>
            <a:rPr lang="en-US" sz="2400" dirty="0">
              <a:solidFill>
                <a:schemeClr val="bg1"/>
              </a:solidFill>
              <a:latin typeface="Arial" pitchFamily="34" charset="0"/>
              <a:cs typeface="Arial" pitchFamily="34" charset="0"/>
              <a:sym typeface="Monotype Sorts" pitchFamily="2" charset="2"/>
            </a:rPr>
            <a:t> QHPL </a:t>
          </a:r>
          <a:r>
            <a:rPr lang="en-US" sz="2400" dirty="0" err="1">
              <a:solidFill>
                <a:schemeClr val="bg1"/>
              </a:solidFill>
              <a:latin typeface="Arial" pitchFamily="34" charset="0"/>
              <a:cs typeface="Arial" pitchFamily="34" charset="0"/>
              <a:sym typeface="Monotype Sorts" pitchFamily="2" charset="2"/>
            </a:rPr>
            <a:t>một</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cách</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độc</a:t>
          </a:r>
          <a:r>
            <a:rPr lang="en-US" sz="2400" dirty="0">
              <a:solidFill>
                <a:schemeClr val="bg1"/>
              </a:solidFill>
              <a:latin typeface="Arial" pitchFamily="34" charset="0"/>
              <a:cs typeface="Arial" pitchFamily="34" charset="0"/>
              <a:sym typeface="Monotype Sorts" pitchFamily="2" charset="2"/>
            </a:rPr>
            <a:t> </a:t>
          </a:r>
          <a:r>
            <a:rPr lang="en-US" sz="2400" dirty="0" err="1">
              <a:solidFill>
                <a:schemeClr val="bg1"/>
              </a:solidFill>
              <a:latin typeface="Arial" pitchFamily="34" charset="0"/>
              <a:cs typeface="Arial" pitchFamily="34" charset="0"/>
              <a:sym typeface="Monotype Sorts" pitchFamily="2" charset="2"/>
            </a:rPr>
            <a:t>lập</a:t>
          </a:r>
          <a:r>
            <a:rPr lang="en-US" sz="2400" dirty="0">
              <a:solidFill>
                <a:schemeClr val="bg1"/>
              </a:solidFill>
              <a:latin typeface="Arial" pitchFamily="34" charset="0"/>
              <a:cs typeface="Arial" pitchFamily="34" charset="0"/>
              <a:sym typeface="Monotype Sorts" pitchFamily="2" charset="2"/>
            </a:rPr>
            <a:t> </a:t>
          </a:r>
          <a:endParaRPr lang="en-US" sz="2400" dirty="0">
            <a:solidFill>
              <a:schemeClr val="bg1"/>
            </a:solidFill>
            <a:latin typeface="Arial" pitchFamily="34" charset="0"/>
            <a:cs typeface="Arial" pitchFamily="34" charset="0"/>
          </a:endParaRPr>
        </a:p>
      </dgm:t>
    </dgm:pt>
    <dgm:pt modelId="{7ACE9E03-A523-49AD-8C57-5FC80507DE88}" type="parTrans" cxnId="{B08F24D9-3DF7-40D2-B898-99EDC0FB58A2}">
      <dgm:prSet/>
      <dgm:spPr/>
      <dgm:t>
        <a:bodyPr/>
        <a:lstStyle/>
        <a:p>
          <a:endParaRPr lang="en-US" sz="2400">
            <a:solidFill>
              <a:schemeClr val="bg1"/>
            </a:solidFill>
            <a:latin typeface="Arial" pitchFamily="34" charset="0"/>
            <a:cs typeface="Arial" pitchFamily="34" charset="0"/>
          </a:endParaRPr>
        </a:p>
      </dgm:t>
    </dgm:pt>
    <dgm:pt modelId="{11DA3D50-CDE5-4C40-9FDA-CBB912D09F57}" type="sibTrans" cxnId="{B08F24D9-3DF7-40D2-B898-99EDC0FB58A2}">
      <dgm:prSet custT="1"/>
      <dgm:spPr/>
      <dgm:t>
        <a:bodyPr/>
        <a:lstStyle/>
        <a:p>
          <a:endParaRPr lang="en-US" sz="2400">
            <a:solidFill>
              <a:schemeClr val="bg1"/>
            </a:solidFill>
            <a:latin typeface="Arial" pitchFamily="34" charset="0"/>
            <a:cs typeface="Arial" pitchFamily="34" charset="0"/>
          </a:endParaRPr>
        </a:p>
      </dgm:t>
    </dgm:pt>
    <dgm:pt modelId="{14B45E84-8C7D-4948-9F95-F90DD8EFB69F}" type="pres">
      <dgm:prSet presAssocID="{FB704F2C-EAEF-4E80-8090-5E180A7F7124}" presName="outerComposite" presStyleCnt="0">
        <dgm:presLayoutVars>
          <dgm:chMax val="5"/>
          <dgm:dir/>
          <dgm:resizeHandles val="exact"/>
        </dgm:presLayoutVars>
      </dgm:prSet>
      <dgm:spPr/>
    </dgm:pt>
    <dgm:pt modelId="{4BA844B9-9F62-4478-BD82-2BEB56338745}" type="pres">
      <dgm:prSet presAssocID="{FB704F2C-EAEF-4E80-8090-5E180A7F7124}" presName="dummyMaxCanvas" presStyleCnt="0">
        <dgm:presLayoutVars/>
      </dgm:prSet>
      <dgm:spPr/>
    </dgm:pt>
    <dgm:pt modelId="{1148995D-0D60-4F2D-9CB1-7DC8E52C6AB9}" type="pres">
      <dgm:prSet presAssocID="{FB704F2C-EAEF-4E80-8090-5E180A7F7124}" presName="FourNodes_1" presStyleLbl="node1" presStyleIdx="0" presStyleCnt="4">
        <dgm:presLayoutVars>
          <dgm:bulletEnabled val="1"/>
        </dgm:presLayoutVars>
      </dgm:prSet>
      <dgm:spPr/>
    </dgm:pt>
    <dgm:pt modelId="{B2007DD6-1F1A-491C-A0D8-6A708249A7A9}" type="pres">
      <dgm:prSet presAssocID="{FB704F2C-EAEF-4E80-8090-5E180A7F7124}" presName="FourNodes_2" presStyleLbl="node1" presStyleIdx="1" presStyleCnt="4">
        <dgm:presLayoutVars>
          <dgm:bulletEnabled val="1"/>
        </dgm:presLayoutVars>
      </dgm:prSet>
      <dgm:spPr/>
    </dgm:pt>
    <dgm:pt modelId="{9F7BD27E-A825-4996-8206-A776C22C94B3}" type="pres">
      <dgm:prSet presAssocID="{FB704F2C-EAEF-4E80-8090-5E180A7F7124}" presName="FourNodes_3" presStyleLbl="node1" presStyleIdx="2" presStyleCnt="4">
        <dgm:presLayoutVars>
          <dgm:bulletEnabled val="1"/>
        </dgm:presLayoutVars>
      </dgm:prSet>
      <dgm:spPr/>
    </dgm:pt>
    <dgm:pt modelId="{B24BBC25-0DAC-49EA-82A5-2C242521EF0A}" type="pres">
      <dgm:prSet presAssocID="{FB704F2C-EAEF-4E80-8090-5E180A7F7124}" presName="FourNodes_4" presStyleLbl="node1" presStyleIdx="3" presStyleCnt="4">
        <dgm:presLayoutVars>
          <dgm:bulletEnabled val="1"/>
        </dgm:presLayoutVars>
      </dgm:prSet>
      <dgm:spPr/>
    </dgm:pt>
    <dgm:pt modelId="{81F9560B-0ED7-4119-A549-B4EF008D11E5}" type="pres">
      <dgm:prSet presAssocID="{FB704F2C-EAEF-4E80-8090-5E180A7F7124}" presName="FourConn_1-2" presStyleLbl="fgAccFollowNode1" presStyleIdx="0" presStyleCnt="3">
        <dgm:presLayoutVars>
          <dgm:bulletEnabled val="1"/>
        </dgm:presLayoutVars>
      </dgm:prSet>
      <dgm:spPr/>
    </dgm:pt>
    <dgm:pt modelId="{512FEEFA-7C36-4C3C-9443-85B53B6FA594}" type="pres">
      <dgm:prSet presAssocID="{FB704F2C-EAEF-4E80-8090-5E180A7F7124}" presName="FourConn_2-3" presStyleLbl="fgAccFollowNode1" presStyleIdx="1" presStyleCnt="3">
        <dgm:presLayoutVars>
          <dgm:bulletEnabled val="1"/>
        </dgm:presLayoutVars>
      </dgm:prSet>
      <dgm:spPr/>
    </dgm:pt>
    <dgm:pt modelId="{D470EFFC-EDA3-43DB-8656-C9822E658B60}" type="pres">
      <dgm:prSet presAssocID="{FB704F2C-EAEF-4E80-8090-5E180A7F7124}" presName="FourConn_3-4" presStyleLbl="fgAccFollowNode1" presStyleIdx="2" presStyleCnt="3">
        <dgm:presLayoutVars>
          <dgm:bulletEnabled val="1"/>
        </dgm:presLayoutVars>
      </dgm:prSet>
      <dgm:spPr/>
    </dgm:pt>
    <dgm:pt modelId="{10B53665-3180-48D9-BA00-990FF5EF9891}" type="pres">
      <dgm:prSet presAssocID="{FB704F2C-EAEF-4E80-8090-5E180A7F7124}" presName="FourNodes_1_text" presStyleLbl="node1" presStyleIdx="3" presStyleCnt="4">
        <dgm:presLayoutVars>
          <dgm:bulletEnabled val="1"/>
        </dgm:presLayoutVars>
      </dgm:prSet>
      <dgm:spPr/>
    </dgm:pt>
    <dgm:pt modelId="{BD41C68F-9788-46A0-B636-E4CF792D324F}" type="pres">
      <dgm:prSet presAssocID="{FB704F2C-EAEF-4E80-8090-5E180A7F7124}" presName="FourNodes_2_text" presStyleLbl="node1" presStyleIdx="3" presStyleCnt="4">
        <dgm:presLayoutVars>
          <dgm:bulletEnabled val="1"/>
        </dgm:presLayoutVars>
      </dgm:prSet>
      <dgm:spPr/>
    </dgm:pt>
    <dgm:pt modelId="{7CB16640-ECA4-4382-892B-D221814FF117}" type="pres">
      <dgm:prSet presAssocID="{FB704F2C-EAEF-4E80-8090-5E180A7F7124}" presName="FourNodes_3_text" presStyleLbl="node1" presStyleIdx="3" presStyleCnt="4">
        <dgm:presLayoutVars>
          <dgm:bulletEnabled val="1"/>
        </dgm:presLayoutVars>
      </dgm:prSet>
      <dgm:spPr/>
    </dgm:pt>
    <dgm:pt modelId="{70A40522-8B4E-4DE6-BB68-F9A032A14347}" type="pres">
      <dgm:prSet presAssocID="{FB704F2C-EAEF-4E80-8090-5E180A7F7124}" presName="FourNodes_4_text" presStyleLbl="node1" presStyleIdx="3" presStyleCnt="4">
        <dgm:presLayoutVars>
          <dgm:bulletEnabled val="1"/>
        </dgm:presLayoutVars>
      </dgm:prSet>
      <dgm:spPr/>
    </dgm:pt>
  </dgm:ptLst>
  <dgm:cxnLst>
    <dgm:cxn modelId="{2D5B8B00-D565-481A-A58D-142F433AE475}" type="presOf" srcId="{66E368C6-7090-4535-9FA1-0A2F7262574F}" destId="{1148995D-0D60-4F2D-9CB1-7DC8E52C6AB9}" srcOrd="0" destOrd="0" presId="urn:microsoft.com/office/officeart/2005/8/layout/vProcess5"/>
    <dgm:cxn modelId="{5ADAB75D-29FA-43D9-B699-DF71BE7770EC}" type="presOf" srcId="{FB704F2C-EAEF-4E80-8090-5E180A7F7124}" destId="{14B45E84-8C7D-4948-9F95-F90DD8EFB69F}" srcOrd="0" destOrd="0" presId="urn:microsoft.com/office/officeart/2005/8/layout/vProcess5"/>
    <dgm:cxn modelId="{A2D6B14D-0047-49BD-B4A6-AEDEBB4D9930}" srcId="{FB704F2C-EAEF-4E80-8090-5E180A7F7124}" destId="{66E368C6-7090-4535-9FA1-0A2F7262574F}" srcOrd="0" destOrd="0" parTransId="{2857A408-318C-43F6-8C94-0361DCB9960A}" sibTransId="{2A9C6980-982A-468E-8DB1-2428FEFDE22F}"/>
    <dgm:cxn modelId="{3225B34E-0184-4AE1-8B07-7686F6B4EE46}" type="presOf" srcId="{08B95942-7775-4290-8728-AD2FF95E58DD}" destId="{B2007DD6-1F1A-491C-A0D8-6A708249A7A9}" srcOrd="0" destOrd="0" presId="urn:microsoft.com/office/officeart/2005/8/layout/vProcess5"/>
    <dgm:cxn modelId="{1AFB5C52-CB3E-4556-B99A-B10575EC351A}" type="presOf" srcId="{3059AA77-0A30-4A20-B851-B8BF9E4CC751}" destId="{9F7BD27E-A825-4996-8206-A776C22C94B3}" srcOrd="0" destOrd="0" presId="urn:microsoft.com/office/officeart/2005/8/layout/vProcess5"/>
    <dgm:cxn modelId="{37CCC17A-88BB-4769-9ED8-4A52FDFD7D8D}" type="presOf" srcId="{66E368C6-7090-4535-9FA1-0A2F7262574F}" destId="{10B53665-3180-48D9-BA00-990FF5EF9891}" srcOrd="1" destOrd="0" presId="urn:microsoft.com/office/officeart/2005/8/layout/vProcess5"/>
    <dgm:cxn modelId="{2993597C-793A-433D-8C90-86821D98B7BD}" srcId="{FB704F2C-EAEF-4E80-8090-5E180A7F7124}" destId="{3059AA77-0A30-4A20-B851-B8BF9E4CC751}" srcOrd="2" destOrd="0" parTransId="{C2C2E39D-8F33-43CB-AC21-779654DE5841}" sibTransId="{E3E43F0F-A8ED-4CE4-B195-90A22305BD6F}"/>
    <dgm:cxn modelId="{EE8E357E-F564-4267-B30F-63BCFF5CF5B9}" type="presOf" srcId="{9AF97A4F-719D-40AA-ABE8-6E3DE5773044}" destId="{B24BBC25-0DAC-49EA-82A5-2C242521EF0A}" srcOrd="0" destOrd="0" presId="urn:microsoft.com/office/officeart/2005/8/layout/vProcess5"/>
    <dgm:cxn modelId="{1F453384-22B5-4225-805A-5CEEB3939B25}" type="presOf" srcId="{617EFE9B-6FC7-4368-BEA2-D33696DAE5C5}" destId="{512FEEFA-7C36-4C3C-9443-85B53B6FA594}" srcOrd="0" destOrd="0" presId="urn:microsoft.com/office/officeart/2005/8/layout/vProcess5"/>
    <dgm:cxn modelId="{42A5FC8E-112B-4C3A-B7F5-7933AF973F2F}" srcId="{FB704F2C-EAEF-4E80-8090-5E180A7F7124}" destId="{08B95942-7775-4290-8728-AD2FF95E58DD}" srcOrd="1" destOrd="0" parTransId="{70C4FCE1-6381-41A4-8A9E-3F9D5B8B8B20}" sibTransId="{617EFE9B-6FC7-4368-BEA2-D33696DAE5C5}"/>
    <dgm:cxn modelId="{3DF7F793-0DA4-4B09-AB95-59CB5BB9C402}" type="presOf" srcId="{9AF97A4F-719D-40AA-ABE8-6E3DE5773044}" destId="{70A40522-8B4E-4DE6-BB68-F9A032A14347}" srcOrd="1" destOrd="0" presId="urn:microsoft.com/office/officeart/2005/8/layout/vProcess5"/>
    <dgm:cxn modelId="{E2C7A396-7C2A-4475-B3D0-E30D0E313836}" type="presOf" srcId="{08B95942-7775-4290-8728-AD2FF95E58DD}" destId="{BD41C68F-9788-46A0-B636-E4CF792D324F}" srcOrd="1" destOrd="0" presId="urn:microsoft.com/office/officeart/2005/8/layout/vProcess5"/>
    <dgm:cxn modelId="{082121A8-F513-4BB8-A021-50DD654EED0B}" type="presOf" srcId="{E3E43F0F-A8ED-4CE4-B195-90A22305BD6F}" destId="{D470EFFC-EDA3-43DB-8656-C9822E658B60}" srcOrd="0" destOrd="0" presId="urn:microsoft.com/office/officeart/2005/8/layout/vProcess5"/>
    <dgm:cxn modelId="{4686A4AF-6059-4A60-B9DE-5EDF57A6F5A8}" type="presOf" srcId="{2A9C6980-982A-468E-8DB1-2428FEFDE22F}" destId="{81F9560B-0ED7-4119-A549-B4EF008D11E5}" srcOrd="0" destOrd="0" presId="urn:microsoft.com/office/officeart/2005/8/layout/vProcess5"/>
    <dgm:cxn modelId="{70248ED6-92A5-4A15-8C7B-911DB09C8919}" type="presOf" srcId="{3059AA77-0A30-4A20-B851-B8BF9E4CC751}" destId="{7CB16640-ECA4-4382-892B-D221814FF117}" srcOrd="1" destOrd="0" presId="urn:microsoft.com/office/officeart/2005/8/layout/vProcess5"/>
    <dgm:cxn modelId="{B08F24D9-3DF7-40D2-B898-99EDC0FB58A2}" srcId="{FB704F2C-EAEF-4E80-8090-5E180A7F7124}" destId="{9AF97A4F-719D-40AA-ABE8-6E3DE5773044}" srcOrd="3" destOrd="0" parTransId="{7ACE9E03-A523-49AD-8C57-5FC80507DE88}" sibTransId="{11DA3D50-CDE5-4C40-9FDA-CBB912D09F57}"/>
    <dgm:cxn modelId="{327C3FEA-5D6D-44CA-9C75-83480BB40D5A}" type="presParOf" srcId="{14B45E84-8C7D-4948-9F95-F90DD8EFB69F}" destId="{4BA844B9-9F62-4478-BD82-2BEB56338745}" srcOrd="0" destOrd="0" presId="urn:microsoft.com/office/officeart/2005/8/layout/vProcess5"/>
    <dgm:cxn modelId="{D2E0BB61-77C6-49A0-A2BB-8ACA1AA68659}" type="presParOf" srcId="{14B45E84-8C7D-4948-9F95-F90DD8EFB69F}" destId="{1148995D-0D60-4F2D-9CB1-7DC8E52C6AB9}" srcOrd="1" destOrd="0" presId="urn:microsoft.com/office/officeart/2005/8/layout/vProcess5"/>
    <dgm:cxn modelId="{1B756645-960B-4CD0-9401-5B7B15F0E24D}" type="presParOf" srcId="{14B45E84-8C7D-4948-9F95-F90DD8EFB69F}" destId="{B2007DD6-1F1A-491C-A0D8-6A708249A7A9}" srcOrd="2" destOrd="0" presId="urn:microsoft.com/office/officeart/2005/8/layout/vProcess5"/>
    <dgm:cxn modelId="{1E708414-D9C9-4650-A049-39393E6F5AD6}" type="presParOf" srcId="{14B45E84-8C7D-4948-9F95-F90DD8EFB69F}" destId="{9F7BD27E-A825-4996-8206-A776C22C94B3}" srcOrd="3" destOrd="0" presId="urn:microsoft.com/office/officeart/2005/8/layout/vProcess5"/>
    <dgm:cxn modelId="{D95000C7-5D5C-48DE-BA21-C2F0C52AF27D}" type="presParOf" srcId="{14B45E84-8C7D-4948-9F95-F90DD8EFB69F}" destId="{B24BBC25-0DAC-49EA-82A5-2C242521EF0A}" srcOrd="4" destOrd="0" presId="urn:microsoft.com/office/officeart/2005/8/layout/vProcess5"/>
    <dgm:cxn modelId="{786FAB2C-F31D-47EB-B3D6-68E0A3979AEF}" type="presParOf" srcId="{14B45E84-8C7D-4948-9F95-F90DD8EFB69F}" destId="{81F9560B-0ED7-4119-A549-B4EF008D11E5}" srcOrd="5" destOrd="0" presId="urn:microsoft.com/office/officeart/2005/8/layout/vProcess5"/>
    <dgm:cxn modelId="{C8D0245E-D122-4665-8CD0-F722321ACD9F}" type="presParOf" srcId="{14B45E84-8C7D-4948-9F95-F90DD8EFB69F}" destId="{512FEEFA-7C36-4C3C-9443-85B53B6FA594}" srcOrd="6" destOrd="0" presId="urn:microsoft.com/office/officeart/2005/8/layout/vProcess5"/>
    <dgm:cxn modelId="{72943C0E-DEC3-438D-B49A-9D0349E96454}" type="presParOf" srcId="{14B45E84-8C7D-4948-9F95-F90DD8EFB69F}" destId="{D470EFFC-EDA3-43DB-8656-C9822E658B60}" srcOrd="7" destOrd="0" presId="urn:microsoft.com/office/officeart/2005/8/layout/vProcess5"/>
    <dgm:cxn modelId="{26B12710-3B5E-45B6-B0F6-1F27792D4941}" type="presParOf" srcId="{14B45E84-8C7D-4948-9F95-F90DD8EFB69F}" destId="{10B53665-3180-48D9-BA00-990FF5EF9891}" srcOrd="8" destOrd="0" presId="urn:microsoft.com/office/officeart/2005/8/layout/vProcess5"/>
    <dgm:cxn modelId="{2214E30B-E38F-4C3A-8AD6-3C0990CCDFD9}" type="presParOf" srcId="{14B45E84-8C7D-4948-9F95-F90DD8EFB69F}" destId="{BD41C68F-9788-46A0-B636-E4CF792D324F}" srcOrd="9" destOrd="0" presId="urn:microsoft.com/office/officeart/2005/8/layout/vProcess5"/>
    <dgm:cxn modelId="{61406728-4CF5-40A1-A41C-FD5C4E66D84C}" type="presParOf" srcId="{14B45E84-8C7D-4948-9F95-F90DD8EFB69F}" destId="{7CB16640-ECA4-4382-892B-D221814FF117}" srcOrd="10" destOrd="0" presId="urn:microsoft.com/office/officeart/2005/8/layout/vProcess5"/>
    <dgm:cxn modelId="{9C212BDE-BE88-41E0-BE75-C29CCC3EADDE}" type="presParOf" srcId="{14B45E84-8C7D-4948-9F95-F90DD8EFB69F}" destId="{70A40522-8B4E-4DE6-BB68-F9A032A14347}"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3981455-9543-4D48-BCCF-50171A2C1641}" type="doc">
      <dgm:prSet loTypeId="urn:microsoft.com/office/officeart/2005/8/layout/hList3" loCatId="list" qsTypeId="urn:microsoft.com/office/officeart/2005/8/quickstyle/3d3" qsCatId="3D" csTypeId="urn:microsoft.com/office/officeart/2005/8/colors/colorful1#19" csCatId="colorful" phldr="1"/>
      <dgm:spPr/>
      <dgm:t>
        <a:bodyPr/>
        <a:lstStyle/>
        <a:p>
          <a:endParaRPr lang="vi-VN"/>
        </a:p>
      </dgm:t>
    </dgm:pt>
    <dgm:pt modelId="{BE968BA2-2D3C-454B-8061-39D62972776E}">
      <dgm:prSet phldrT="[Text]"/>
      <dgm:spPr/>
      <dgm:t>
        <a:bodyPr/>
        <a:lstStyle/>
        <a:p>
          <a:r>
            <a:rPr lang="en-US" i="1" dirty="0" err="1">
              <a:solidFill>
                <a:schemeClr val="tx2"/>
              </a:solidFill>
              <a:latin typeface="Arial" pitchFamily="34" charset="0"/>
              <a:cs typeface="Arial" pitchFamily="34" charset="0"/>
            </a:rPr>
            <a:t>Là</a:t>
          </a:r>
          <a:r>
            <a:rPr lang="en-US" i="1" dirty="0">
              <a:solidFill>
                <a:schemeClr val="tx2"/>
              </a:solidFill>
              <a:latin typeface="Arial" pitchFamily="34" charset="0"/>
              <a:cs typeface="Arial" pitchFamily="34" charset="0"/>
            </a:rPr>
            <a:t> </a:t>
          </a:r>
          <a:r>
            <a:rPr lang="en-US" i="1" dirty="0" err="1">
              <a:solidFill>
                <a:schemeClr val="tx2"/>
              </a:solidFill>
              <a:latin typeface="Arial" pitchFamily="34" charset="0"/>
              <a:cs typeface="Arial" pitchFamily="34" charset="0"/>
            </a:rPr>
            <a:t>khả</a:t>
          </a:r>
          <a:r>
            <a:rPr lang="en-US" i="1" dirty="0">
              <a:solidFill>
                <a:schemeClr val="tx2"/>
              </a:solidFill>
              <a:latin typeface="Arial" pitchFamily="34" charset="0"/>
              <a:cs typeface="Arial" pitchFamily="34" charset="0"/>
            </a:rPr>
            <a:t> </a:t>
          </a:r>
          <a:r>
            <a:rPr lang="en-US" i="1" dirty="0" err="1">
              <a:solidFill>
                <a:schemeClr val="tx2"/>
              </a:solidFill>
              <a:latin typeface="Arial" pitchFamily="34" charset="0"/>
              <a:cs typeface="Arial" pitchFamily="34" charset="0"/>
            </a:rPr>
            <a:t>năng</a:t>
          </a:r>
          <a:r>
            <a:rPr lang="en-US" i="1" dirty="0">
              <a:solidFill>
                <a:schemeClr val="tx2"/>
              </a:solidFill>
              <a:latin typeface="Arial" pitchFamily="34" charset="0"/>
              <a:cs typeface="Arial" pitchFamily="34" charset="0"/>
            </a:rPr>
            <a:t> </a:t>
          </a:r>
          <a:r>
            <a:rPr lang="en-US" i="1" dirty="0" err="1">
              <a:solidFill>
                <a:schemeClr val="tx2"/>
              </a:solidFill>
              <a:latin typeface="Arial" pitchFamily="34" charset="0"/>
              <a:cs typeface="Arial" pitchFamily="34" charset="0"/>
            </a:rPr>
            <a:t>xử</a:t>
          </a:r>
          <a:r>
            <a:rPr lang="en-US" i="1" dirty="0">
              <a:solidFill>
                <a:schemeClr val="tx2"/>
              </a:solidFill>
              <a:latin typeface="Arial" pitchFamily="34" charset="0"/>
              <a:cs typeface="Arial" pitchFamily="34" charset="0"/>
            </a:rPr>
            <a:t> </a:t>
          </a:r>
          <a:r>
            <a:rPr lang="en-US" i="1" dirty="0" err="1">
              <a:solidFill>
                <a:schemeClr val="tx2"/>
              </a:solidFill>
              <a:latin typeface="Arial" pitchFamily="34" charset="0"/>
              <a:cs typeface="Arial" pitchFamily="34" charset="0"/>
            </a:rPr>
            <a:t>sự</a:t>
          </a:r>
          <a:r>
            <a:rPr lang="en-US" i="1" dirty="0">
              <a:solidFill>
                <a:schemeClr val="tx2"/>
              </a:solidFill>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cá</a:t>
          </a:r>
          <a:r>
            <a:rPr lang="en-US" dirty="0">
              <a:latin typeface="Arial" pitchFamily="34" charset="0"/>
              <a:cs typeface="Arial" pitchFamily="34" charset="0"/>
            </a:rPr>
            <a:t> </a:t>
          </a:r>
          <a:r>
            <a:rPr lang="en-US" dirty="0" err="1">
              <a:latin typeface="Arial" pitchFamily="34" charset="0"/>
              <a:cs typeface="Arial" pitchFamily="34" charset="0"/>
            </a:rPr>
            <a:t>nhân</a:t>
          </a:r>
          <a:r>
            <a:rPr lang="en-US" dirty="0">
              <a:latin typeface="Arial" pitchFamily="34" charset="0"/>
              <a:cs typeface="Arial" pitchFamily="34" charset="0"/>
            </a:rPr>
            <a:t>, </a:t>
          </a:r>
          <a:r>
            <a:rPr lang="en-US" dirty="0" err="1">
              <a:latin typeface="Arial" pitchFamily="34" charset="0"/>
              <a:cs typeface="Arial" pitchFamily="34" charset="0"/>
            </a:rPr>
            <a:t>tổ</a:t>
          </a:r>
          <a:r>
            <a:rPr lang="en-US" dirty="0">
              <a:latin typeface="Arial" pitchFamily="34" charset="0"/>
              <a:cs typeface="Arial" pitchFamily="34" charset="0"/>
            </a:rPr>
            <a:t> </a:t>
          </a:r>
          <a:r>
            <a:rPr lang="en-US" dirty="0" err="1">
              <a:latin typeface="Arial" pitchFamily="34" charset="0"/>
              <a:cs typeface="Arial" pitchFamily="34" charset="0"/>
            </a:rPr>
            <a:t>chức</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gia</a:t>
          </a:r>
          <a:r>
            <a:rPr lang="en-US" dirty="0">
              <a:latin typeface="Arial" pitchFamily="34" charset="0"/>
              <a:cs typeface="Arial" pitchFamily="34" charset="0"/>
            </a:rPr>
            <a:t> </a:t>
          </a:r>
          <a:r>
            <a:rPr lang="en-US" dirty="0" err="1">
              <a:latin typeface="Arial" pitchFamily="34" charset="0"/>
              <a:cs typeface="Arial" pitchFamily="34" charset="0"/>
            </a:rPr>
            <a:t>quan</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đó</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QPPL </a:t>
          </a:r>
          <a:r>
            <a:rPr lang="en-US" dirty="0" err="1">
              <a:latin typeface="Arial" pitchFamily="34" charset="0"/>
              <a:cs typeface="Arial" pitchFamily="34" charset="0"/>
            </a:rPr>
            <a:t>quy</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nhà</a:t>
          </a:r>
          <a:r>
            <a:rPr lang="en-US" dirty="0">
              <a:latin typeface="Arial" pitchFamily="34" charset="0"/>
              <a:cs typeface="Arial" pitchFamily="34" charset="0"/>
            </a:rPr>
            <a:t> </a:t>
          </a:r>
          <a:r>
            <a:rPr lang="en-US" dirty="0" err="1">
              <a:latin typeface="Arial" pitchFamily="34" charset="0"/>
              <a:cs typeface="Arial" pitchFamily="34" charset="0"/>
            </a:rPr>
            <a:t>nước</a:t>
          </a:r>
          <a:r>
            <a:rPr lang="en-US" dirty="0">
              <a:latin typeface="Arial" pitchFamily="34" charset="0"/>
              <a:cs typeface="Arial" pitchFamily="34" charset="0"/>
            </a:rPr>
            <a:t> </a:t>
          </a:r>
          <a:r>
            <a:rPr lang="en-US" dirty="0" err="1">
              <a:latin typeface="Arial" pitchFamily="34" charset="0"/>
              <a:cs typeface="Arial" pitchFamily="34" charset="0"/>
            </a:rPr>
            <a:t>bảo</a:t>
          </a:r>
          <a:r>
            <a:rPr lang="en-US" dirty="0">
              <a:latin typeface="Arial" pitchFamily="34" charset="0"/>
              <a:cs typeface="Arial" pitchFamily="34" charset="0"/>
            </a:rPr>
            <a:t> </a:t>
          </a:r>
          <a:r>
            <a:rPr lang="en-US" dirty="0" err="1">
              <a:latin typeface="Arial" pitchFamily="34" charset="0"/>
              <a:cs typeface="Arial" pitchFamily="34" charset="0"/>
            </a:rPr>
            <a:t>vệ</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sự</a:t>
          </a:r>
          <a:r>
            <a:rPr lang="en-US" dirty="0">
              <a:latin typeface="Arial" pitchFamily="34" charset="0"/>
              <a:cs typeface="Arial" pitchFamily="34" charset="0"/>
            </a:rPr>
            <a:t> </a:t>
          </a:r>
          <a:r>
            <a:rPr lang="en-US" dirty="0" err="1">
              <a:latin typeface="Arial" pitchFamily="34" charset="0"/>
              <a:cs typeface="Arial" pitchFamily="34" charset="0"/>
            </a:rPr>
            <a:t>cưỡng</a:t>
          </a:r>
          <a:r>
            <a:rPr lang="en-US" dirty="0">
              <a:latin typeface="Arial" pitchFamily="34" charset="0"/>
              <a:cs typeface="Arial" pitchFamily="34" charset="0"/>
            </a:rPr>
            <a:t> </a:t>
          </a:r>
          <a:r>
            <a:rPr lang="en-US" dirty="0" err="1">
              <a:latin typeface="Arial" pitchFamily="34" charset="0"/>
              <a:cs typeface="Arial" pitchFamily="34" charset="0"/>
            </a:rPr>
            <a:t>chế</a:t>
          </a:r>
          <a:endParaRPr lang="vi-VN" dirty="0">
            <a:latin typeface="Arial" pitchFamily="34" charset="0"/>
            <a:cs typeface="Arial" pitchFamily="34" charset="0"/>
          </a:endParaRPr>
        </a:p>
      </dgm:t>
    </dgm:pt>
    <dgm:pt modelId="{E34051EB-7A69-4EDA-BC55-B81C8B6A793E}" type="parTrans" cxnId="{CA4D01EE-BBB1-4085-9618-D55DECB41026}">
      <dgm:prSet/>
      <dgm:spPr/>
      <dgm:t>
        <a:bodyPr/>
        <a:lstStyle/>
        <a:p>
          <a:endParaRPr lang="vi-VN">
            <a:latin typeface="Arial" pitchFamily="34" charset="0"/>
            <a:cs typeface="Arial" pitchFamily="34" charset="0"/>
          </a:endParaRPr>
        </a:p>
      </dgm:t>
    </dgm:pt>
    <dgm:pt modelId="{5C2F6E9F-B806-4B05-BAB1-4FD1E0C40823}" type="sibTrans" cxnId="{CA4D01EE-BBB1-4085-9618-D55DECB41026}">
      <dgm:prSet/>
      <dgm:spPr/>
      <dgm:t>
        <a:bodyPr/>
        <a:lstStyle/>
        <a:p>
          <a:endParaRPr lang="vi-VN">
            <a:latin typeface="Arial" pitchFamily="34" charset="0"/>
            <a:cs typeface="Arial" pitchFamily="34" charset="0"/>
          </a:endParaRPr>
        </a:p>
      </dgm:t>
    </dgm:pt>
    <dgm:pt modelId="{6460B24B-4F81-40DB-8A18-B7322B16BADA}">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hành</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khuôn</a:t>
          </a:r>
          <a:r>
            <a:rPr lang="en-US" dirty="0">
              <a:latin typeface="Arial" pitchFamily="34" charset="0"/>
              <a:cs typeface="Arial" pitchFamily="34" charset="0"/>
            </a:rPr>
            <a:t> </a:t>
          </a:r>
          <a:r>
            <a:rPr lang="en-US" dirty="0" err="1">
              <a:latin typeface="Arial" pitchFamily="34" charset="0"/>
              <a:cs typeface="Arial" pitchFamily="34" charset="0"/>
            </a:rPr>
            <a:t>khổ</a:t>
          </a:r>
          <a:r>
            <a:rPr lang="en-US" dirty="0">
              <a:latin typeface="Arial" pitchFamily="34" charset="0"/>
              <a:cs typeface="Arial" pitchFamily="34" charset="0"/>
            </a:rPr>
            <a:t> do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luật</a:t>
          </a:r>
          <a:r>
            <a:rPr lang="en-US" dirty="0">
              <a:latin typeface="Arial" pitchFamily="34" charset="0"/>
              <a:cs typeface="Arial" pitchFamily="34" charset="0"/>
            </a:rPr>
            <a:t> </a:t>
          </a:r>
          <a:r>
            <a:rPr lang="en-US" dirty="0" err="1">
              <a:latin typeface="Arial" pitchFamily="34" charset="0"/>
              <a:cs typeface="Arial" pitchFamily="34" charset="0"/>
            </a:rPr>
            <a:t>quy</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trước</a:t>
          </a:r>
          <a:endParaRPr lang="vi-VN" dirty="0">
            <a:latin typeface="Arial" pitchFamily="34" charset="0"/>
            <a:cs typeface="Arial" pitchFamily="34" charset="0"/>
          </a:endParaRPr>
        </a:p>
      </dgm:t>
    </dgm:pt>
    <dgm:pt modelId="{ED20E73D-3E93-4BD5-8A7F-E3C88C562C2A}" type="parTrans" cxnId="{CFA5C248-9E9D-4394-9E36-DEFFB8BDE89C}">
      <dgm:prSet/>
      <dgm:spPr/>
      <dgm:t>
        <a:bodyPr/>
        <a:lstStyle/>
        <a:p>
          <a:endParaRPr lang="vi-VN">
            <a:latin typeface="Arial" pitchFamily="34" charset="0"/>
            <a:cs typeface="Arial" pitchFamily="34" charset="0"/>
          </a:endParaRPr>
        </a:p>
      </dgm:t>
    </dgm:pt>
    <dgm:pt modelId="{2D518A4A-CBF9-4C87-BDFF-B2A111E67789}" type="sibTrans" cxnId="{CFA5C248-9E9D-4394-9E36-DEFFB8BDE89C}">
      <dgm:prSet/>
      <dgm:spPr/>
      <dgm:t>
        <a:bodyPr/>
        <a:lstStyle/>
        <a:p>
          <a:endParaRPr lang="vi-VN">
            <a:latin typeface="Arial" pitchFamily="34" charset="0"/>
            <a:cs typeface="Arial" pitchFamily="34" charset="0"/>
          </a:endParaRPr>
        </a:p>
      </dgm:t>
    </dgm:pt>
    <dgm:pt modelId="{55EBDF53-8AEE-4D0F-9168-B2AE72D24809}">
      <dgm:prSet phldrT="[Text]"/>
      <dgm:spPr/>
      <dgm:t>
        <a:bodyPr/>
        <a:lstStyle/>
        <a:p>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kia</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nghĩa</a:t>
          </a:r>
          <a:r>
            <a:rPr lang="en-US" dirty="0">
              <a:latin typeface="Arial" pitchFamily="34" charset="0"/>
              <a:cs typeface="Arial" pitchFamily="34" charset="0"/>
            </a:rPr>
            <a:t> </a:t>
          </a:r>
          <a:r>
            <a:rPr lang="en-US" dirty="0" err="1">
              <a:latin typeface="Arial" pitchFamily="34" charset="0"/>
              <a:cs typeface="Arial" pitchFamily="34" charset="0"/>
            </a:rPr>
            <a:t>vụ</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họ</a:t>
          </a:r>
          <a:endParaRPr lang="vi-VN" dirty="0">
            <a:latin typeface="Arial" pitchFamily="34" charset="0"/>
            <a:cs typeface="Arial" pitchFamily="34" charset="0"/>
          </a:endParaRPr>
        </a:p>
      </dgm:t>
    </dgm:pt>
    <dgm:pt modelId="{1BC8A650-AC49-42D0-8CFD-8C1B281A4191}" type="parTrans" cxnId="{9F2E4C39-87DF-49D7-A36A-2054D50A60DA}">
      <dgm:prSet/>
      <dgm:spPr/>
      <dgm:t>
        <a:bodyPr/>
        <a:lstStyle/>
        <a:p>
          <a:endParaRPr lang="vi-VN">
            <a:latin typeface="Arial" pitchFamily="34" charset="0"/>
            <a:cs typeface="Arial" pitchFamily="34" charset="0"/>
          </a:endParaRPr>
        </a:p>
      </dgm:t>
    </dgm:pt>
    <dgm:pt modelId="{3229CECA-0668-45FB-B4DE-143039EB7DC2}" type="sibTrans" cxnId="{9F2E4C39-87DF-49D7-A36A-2054D50A60DA}">
      <dgm:prSet/>
      <dgm:spPr/>
      <dgm:t>
        <a:bodyPr/>
        <a:lstStyle/>
        <a:p>
          <a:endParaRPr lang="vi-VN">
            <a:latin typeface="Arial" pitchFamily="34" charset="0"/>
            <a:cs typeface="Arial" pitchFamily="34" charset="0"/>
          </a:endParaRPr>
        </a:p>
      </dgm:t>
    </dgm:pt>
    <dgm:pt modelId="{DF0F322B-5C81-49FC-BCCD-6F444762FBA7}">
      <dgm:prSet phldrT="[Text]"/>
      <dgm:spPr/>
      <dgm:t>
        <a:bodyPr/>
        <a:lstStyle/>
        <a:p>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quan</a:t>
          </a:r>
          <a:r>
            <a:rPr lang="en-US" dirty="0">
              <a:latin typeface="Arial" pitchFamily="34" charset="0"/>
              <a:cs typeface="Arial" pitchFamily="34" charset="0"/>
            </a:rPr>
            <a:t> </a:t>
          </a:r>
          <a:r>
            <a:rPr lang="en-US" dirty="0" err="1">
              <a:latin typeface="Arial" pitchFamily="34" charset="0"/>
              <a:cs typeface="Arial" pitchFamily="34" charset="0"/>
            </a:rPr>
            <a:t>nhà</a:t>
          </a:r>
          <a:r>
            <a:rPr lang="en-US" dirty="0">
              <a:latin typeface="Arial" pitchFamily="34" charset="0"/>
              <a:cs typeface="Arial" pitchFamily="34" charset="0"/>
            </a:rPr>
            <a:t> </a:t>
          </a:r>
          <a:r>
            <a:rPr lang="en-US" dirty="0" err="1">
              <a:latin typeface="Arial" pitchFamily="34" charset="0"/>
              <a:cs typeface="Arial" pitchFamily="34" charset="0"/>
            </a:rPr>
            <a:t>nước</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thẩm</a:t>
          </a:r>
          <a:r>
            <a:rPr lang="en-US" dirty="0">
              <a:latin typeface="Arial" pitchFamily="34" charset="0"/>
              <a:cs typeface="Arial" pitchFamily="34" charset="0"/>
            </a:rPr>
            <a:t> </a:t>
          </a:r>
          <a:r>
            <a:rPr lang="en-US" dirty="0" err="1">
              <a:latin typeface="Arial" pitchFamily="34" charset="0"/>
              <a:cs typeface="Arial" pitchFamily="34" charset="0"/>
            </a:rPr>
            <a:t>quyền</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sự</a:t>
          </a:r>
          <a:r>
            <a:rPr lang="en-US" dirty="0">
              <a:latin typeface="Arial" pitchFamily="34" charset="0"/>
              <a:cs typeface="Arial" pitchFamily="34" charset="0"/>
            </a:rPr>
            <a:t> </a:t>
          </a:r>
          <a:r>
            <a:rPr lang="en-US" dirty="0" err="1">
              <a:latin typeface="Arial" pitchFamily="34" charset="0"/>
              <a:cs typeface="Arial" pitchFamily="34" charset="0"/>
            </a:rPr>
            <a:t>cưỡng</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cần</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kia</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họ</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nghĩa</a:t>
          </a:r>
          <a:r>
            <a:rPr lang="en-US" dirty="0">
              <a:latin typeface="Arial" pitchFamily="34" charset="0"/>
              <a:cs typeface="Arial" pitchFamily="34" charset="0"/>
            </a:rPr>
            <a:t> </a:t>
          </a:r>
          <a:r>
            <a:rPr lang="en-US" dirty="0" err="1">
              <a:latin typeface="Arial" pitchFamily="34" charset="0"/>
              <a:cs typeface="Arial" pitchFamily="34" charset="0"/>
            </a:rPr>
            <a:t>vụ</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trường</a:t>
          </a:r>
          <a:r>
            <a:rPr lang="en-US" dirty="0">
              <a:latin typeface="Arial" pitchFamily="34" charset="0"/>
              <a:cs typeface="Arial" pitchFamily="34" charset="0"/>
            </a:rPr>
            <a:t> </a:t>
          </a:r>
          <a:r>
            <a:rPr lang="en-US" dirty="0" err="1">
              <a:latin typeface="Arial" pitchFamily="34" charset="0"/>
              <a:cs typeface="Arial" pitchFamily="34" charset="0"/>
            </a:rPr>
            <a:t>hợp</a:t>
          </a:r>
          <a:r>
            <a:rPr lang="en-US" dirty="0">
              <a:latin typeface="Arial" pitchFamily="34" charset="0"/>
              <a:cs typeface="Arial" pitchFamily="34" charset="0"/>
            </a:rPr>
            <a:t> </a:t>
          </a:r>
          <a:r>
            <a:rPr lang="en-US" dirty="0" err="1">
              <a:latin typeface="Arial" pitchFamily="34" charset="0"/>
              <a:cs typeface="Arial" pitchFamily="34" charset="0"/>
            </a:rPr>
            <a:t>quyền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mình</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vi </a:t>
          </a:r>
          <a:r>
            <a:rPr lang="en-US" dirty="0" err="1">
              <a:latin typeface="Arial" pitchFamily="34" charset="0"/>
              <a:cs typeface="Arial" pitchFamily="34" charset="0"/>
            </a:rPr>
            <a:t>phạm</a:t>
          </a:r>
          <a:endParaRPr lang="vi-VN" dirty="0">
            <a:latin typeface="Arial" pitchFamily="34" charset="0"/>
            <a:cs typeface="Arial" pitchFamily="34" charset="0"/>
          </a:endParaRPr>
        </a:p>
      </dgm:t>
    </dgm:pt>
    <dgm:pt modelId="{DD63C953-0D6D-436E-8861-7AE4BB8000AF}" type="parTrans" cxnId="{08234967-5FF3-4CCF-95C2-E00A9EC916CE}">
      <dgm:prSet/>
      <dgm:spPr/>
      <dgm:t>
        <a:bodyPr/>
        <a:lstStyle/>
        <a:p>
          <a:endParaRPr lang="vi-VN">
            <a:latin typeface="Arial" pitchFamily="34" charset="0"/>
            <a:cs typeface="Arial" pitchFamily="34" charset="0"/>
          </a:endParaRPr>
        </a:p>
      </dgm:t>
    </dgm:pt>
    <dgm:pt modelId="{D918F73A-A009-4AE9-8FB0-EA8C78CA067D}" type="sibTrans" cxnId="{08234967-5FF3-4CCF-95C2-E00A9EC916CE}">
      <dgm:prSet/>
      <dgm:spPr/>
      <dgm:t>
        <a:bodyPr/>
        <a:lstStyle/>
        <a:p>
          <a:endParaRPr lang="vi-VN">
            <a:latin typeface="Arial" pitchFamily="34" charset="0"/>
            <a:cs typeface="Arial" pitchFamily="34" charset="0"/>
          </a:endParaRPr>
        </a:p>
      </dgm:t>
    </dgm:pt>
    <dgm:pt modelId="{79DC119B-2C24-488A-9F5F-2F10E52F5344}" type="pres">
      <dgm:prSet presAssocID="{53981455-9543-4D48-BCCF-50171A2C1641}" presName="composite" presStyleCnt="0">
        <dgm:presLayoutVars>
          <dgm:chMax val="1"/>
          <dgm:dir/>
          <dgm:resizeHandles val="exact"/>
        </dgm:presLayoutVars>
      </dgm:prSet>
      <dgm:spPr/>
    </dgm:pt>
    <dgm:pt modelId="{C9698B89-F554-42A1-95CF-8FC563F7FD17}" type="pres">
      <dgm:prSet presAssocID="{BE968BA2-2D3C-454B-8061-39D62972776E}" presName="roof" presStyleLbl="dkBgShp" presStyleIdx="0" presStyleCnt="2"/>
      <dgm:spPr/>
    </dgm:pt>
    <dgm:pt modelId="{95FD2D31-B005-446F-B3BD-F527AA837634}" type="pres">
      <dgm:prSet presAssocID="{BE968BA2-2D3C-454B-8061-39D62972776E}" presName="pillars" presStyleCnt="0"/>
      <dgm:spPr/>
    </dgm:pt>
    <dgm:pt modelId="{4D9DB8AA-A9F3-48EC-8C46-F5FAEED9ED9F}" type="pres">
      <dgm:prSet presAssocID="{BE968BA2-2D3C-454B-8061-39D62972776E}" presName="pillar1" presStyleLbl="node1" presStyleIdx="0" presStyleCnt="3">
        <dgm:presLayoutVars>
          <dgm:bulletEnabled val="1"/>
        </dgm:presLayoutVars>
      </dgm:prSet>
      <dgm:spPr/>
    </dgm:pt>
    <dgm:pt modelId="{5C8A270A-7847-4602-AB02-D4317AD141F8}" type="pres">
      <dgm:prSet presAssocID="{55EBDF53-8AEE-4D0F-9168-B2AE72D24809}" presName="pillarX" presStyleLbl="node1" presStyleIdx="1" presStyleCnt="3">
        <dgm:presLayoutVars>
          <dgm:bulletEnabled val="1"/>
        </dgm:presLayoutVars>
      </dgm:prSet>
      <dgm:spPr/>
    </dgm:pt>
    <dgm:pt modelId="{2FD7A07C-A89B-4FF0-A2B8-E1024296063F}" type="pres">
      <dgm:prSet presAssocID="{DF0F322B-5C81-49FC-BCCD-6F444762FBA7}" presName="pillarX" presStyleLbl="node1" presStyleIdx="2" presStyleCnt="3">
        <dgm:presLayoutVars>
          <dgm:bulletEnabled val="1"/>
        </dgm:presLayoutVars>
      </dgm:prSet>
      <dgm:spPr/>
    </dgm:pt>
    <dgm:pt modelId="{9A2316F5-01C3-43A0-9EC5-AD5C5EFACA14}" type="pres">
      <dgm:prSet presAssocID="{BE968BA2-2D3C-454B-8061-39D62972776E}" presName="base" presStyleLbl="dkBgShp" presStyleIdx="1" presStyleCnt="2"/>
      <dgm:spPr/>
    </dgm:pt>
  </dgm:ptLst>
  <dgm:cxnLst>
    <dgm:cxn modelId="{7113F51D-CABD-497F-9D03-6D9DD7677C36}" type="presOf" srcId="{BE968BA2-2D3C-454B-8061-39D62972776E}" destId="{C9698B89-F554-42A1-95CF-8FC563F7FD17}" srcOrd="0" destOrd="0" presId="urn:microsoft.com/office/officeart/2005/8/layout/hList3"/>
    <dgm:cxn modelId="{1E41D52E-69A2-4C55-9CE2-41225F807F31}" type="presOf" srcId="{53981455-9543-4D48-BCCF-50171A2C1641}" destId="{79DC119B-2C24-488A-9F5F-2F10E52F5344}" srcOrd="0" destOrd="0" presId="urn:microsoft.com/office/officeart/2005/8/layout/hList3"/>
    <dgm:cxn modelId="{9F2E4C39-87DF-49D7-A36A-2054D50A60DA}" srcId="{BE968BA2-2D3C-454B-8061-39D62972776E}" destId="{55EBDF53-8AEE-4D0F-9168-B2AE72D24809}" srcOrd="1" destOrd="0" parTransId="{1BC8A650-AC49-42D0-8CFD-8C1B281A4191}" sibTransId="{3229CECA-0668-45FB-B4DE-143039EB7DC2}"/>
    <dgm:cxn modelId="{08234967-5FF3-4CCF-95C2-E00A9EC916CE}" srcId="{BE968BA2-2D3C-454B-8061-39D62972776E}" destId="{DF0F322B-5C81-49FC-BCCD-6F444762FBA7}" srcOrd="2" destOrd="0" parTransId="{DD63C953-0D6D-436E-8861-7AE4BB8000AF}" sibTransId="{D918F73A-A009-4AE9-8FB0-EA8C78CA067D}"/>
    <dgm:cxn modelId="{CFA5C248-9E9D-4394-9E36-DEFFB8BDE89C}" srcId="{BE968BA2-2D3C-454B-8061-39D62972776E}" destId="{6460B24B-4F81-40DB-8A18-B7322B16BADA}" srcOrd="0" destOrd="0" parTransId="{ED20E73D-3E93-4BD5-8A7F-E3C88C562C2A}" sibTransId="{2D518A4A-CBF9-4C87-BDFF-B2A111E67789}"/>
    <dgm:cxn modelId="{AF8A639E-B910-45E0-B297-E6E704E72A3F}" type="presOf" srcId="{55EBDF53-8AEE-4D0F-9168-B2AE72D24809}" destId="{5C8A270A-7847-4602-AB02-D4317AD141F8}" srcOrd="0" destOrd="0" presId="urn:microsoft.com/office/officeart/2005/8/layout/hList3"/>
    <dgm:cxn modelId="{7761CBD0-9302-48B7-AF5C-B39D36FF6492}" type="presOf" srcId="{6460B24B-4F81-40DB-8A18-B7322B16BADA}" destId="{4D9DB8AA-A9F3-48EC-8C46-F5FAEED9ED9F}" srcOrd="0" destOrd="0" presId="urn:microsoft.com/office/officeart/2005/8/layout/hList3"/>
    <dgm:cxn modelId="{CA4D01EE-BBB1-4085-9618-D55DECB41026}" srcId="{53981455-9543-4D48-BCCF-50171A2C1641}" destId="{BE968BA2-2D3C-454B-8061-39D62972776E}" srcOrd="0" destOrd="0" parTransId="{E34051EB-7A69-4EDA-BC55-B81C8B6A793E}" sibTransId="{5C2F6E9F-B806-4B05-BAB1-4FD1E0C40823}"/>
    <dgm:cxn modelId="{94FA0DFA-E1B2-49F9-A19E-0A7706D4A397}" type="presOf" srcId="{DF0F322B-5C81-49FC-BCCD-6F444762FBA7}" destId="{2FD7A07C-A89B-4FF0-A2B8-E1024296063F}" srcOrd="0" destOrd="0" presId="urn:microsoft.com/office/officeart/2005/8/layout/hList3"/>
    <dgm:cxn modelId="{E02003B6-0FDE-4534-96FD-308988CBBD51}" type="presParOf" srcId="{79DC119B-2C24-488A-9F5F-2F10E52F5344}" destId="{C9698B89-F554-42A1-95CF-8FC563F7FD17}" srcOrd="0" destOrd="0" presId="urn:microsoft.com/office/officeart/2005/8/layout/hList3"/>
    <dgm:cxn modelId="{D3CC19ED-F9E7-439A-8CA4-B7CD91CF5C35}" type="presParOf" srcId="{79DC119B-2C24-488A-9F5F-2F10E52F5344}" destId="{95FD2D31-B005-446F-B3BD-F527AA837634}" srcOrd="1" destOrd="0" presId="urn:microsoft.com/office/officeart/2005/8/layout/hList3"/>
    <dgm:cxn modelId="{0D48312D-18C6-40FB-86F6-48748B4DBE18}" type="presParOf" srcId="{95FD2D31-B005-446F-B3BD-F527AA837634}" destId="{4D9DB8AA-A9F3-48EC-8C46-F5FAEED9ED9F}" srcOrd="0" destOrd="0" presId="urn:microsoft.com/office/officeart/2005/8/layout/hList3"/>
    <dgm:cxn modelId="{6B42EF21-B619-47D5-81B5-627D32E54B1D}" type="presParOf" srcId="{95FD2D31-B005-446F-B3BD-F527AA837634}" destId="{5C8A270A-7847-4602-AB02-D4317AD141F8}" srcOrd="1" destOrd="0" presId="urn:microsoft.com/office/officeart/2005/8/layout/hList3"/>
    <dgm:cxn modelId="{1414929F-F440-4325-A219-528847F43440}" type="presParOf" srcId="{95FD2D31-B005-446F-B3BD-F527AA837634}" destId="{2FD7A07C-A89B-4FF0-A2B8-E1024296063F}" srcOrd="2" destOrd="0" presId="urn:microsoft.com/office/officeart/2005/8/layout/hList3"/>
    <dgm:cxn modelId="{9A57249D-C5BA-4FD5-A185-EC30978E3644}" type="presParOf" srcId="{79DC119B-2C24-488A-9F5F-2F10E52F5344}" destId="{9A2316F5-01C3-43A0-9EC5-AD5C5EFACA14}"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177793-A934-4D4C-814B-08429EDB1C15}" type="doc">
      <dgm:prSet loTypeId="urn:microsoft.com/office/officeart/2005/8/layout/hList1" loCatId="list" qsTypeId="urn:microsoft.com/office/officeart/2005/8/quickstyle/3d3" qsCatId="3D" csTypeId="urn:microsoft.com/office/officeart/2005/8/colors/colorful1#2" csCatId="colorful" phldr="1"/>
      <dgm:spPr/>
      <dgm:t>
        <a:bodyPr/>
        <a:lstStyle/>
        <a:p>
          <a:endParaRPr lang="en-US"/>
        </a:p>
      </dgm:t>
    </dgm:pt>
    <dgm:pt modelId="{D779E10E-54EE-45C6-B911-A796F046A1B8}">
      <dgm:prSet phldrT="[Text]" custT="1"/>
      <dgm:spPr/>
      <dgm:t>
        <a:bodyPr/>
        <a:lstStyle/>
        <a:p>
          <a:r>
            <a:rPr lang="en-US" sz="2000">
              <a:latin typeface="Arial" pitchFamily="34" charset="0"/>
              <a:cs typeface="Arial" pitchFamily="34" charset="0"/>
            </a:rPr>
            <a:t>Pháp luật chủ nô</a:t>
          </a:r>
        </a:p>
      </dgm:t>
    </dgm:pt>
    <dgm:pt modelId="{C093B9A4-425C-45D0-853F-AC66AF24C94A}" type="parTrans" cxnId="{EB56C23F-6A13-404C-87A6-8F76477BC0CA}">
      <dgm:prSet/>
      <dgm:spPr/>
      <dgm:t>
        <a:bodyPr/>
        <a:lstStyle/>
        <a:p>
          <a:endParaRPr lang="en-US"/>
        </a:p>
      </dgm:t>
    </dgm:pt>
    <dgm:pt modelId="{C8DE8411-5534-4D23-AB3C-F543DC8121FF}" type="sibTrans" cxnId="{EB56C23F-6A13-404C-87A6-8F76477BC0CA}">
      <dgm:prSet/>
      <dgm:spPr/>
      <dgm:t>
        <a:bodyPr/>
        <a:lstStyle/>
        <a:p>
          <a:endParaRPr lang="en-US"/>
        </a:p>
      </dgm:t>
    </dgm:pt>
    <dgm:pt modelId="{1A0411E6-AFD8-4524-A3C7-4805E0FFEFD3}">
      <dgm:prSet phldrT="[Text]" custT="1"/>
      <dgm:spPr/>
      <dgm:t>
        <a:bodyPr/>
        <a:lstStyle/>
        <a:p>
          <a:r>
            <a:rPr lang="en-US" sz="2000">
              <a:latin typeface="Arial" pitchFamily="34" charset="0"/>
              <a:cs typeface="Arial" pitchFamily="34" charset="0"/>
            </a:rPr>
            <a:t>Công khai bảo vệ, củng cố quyền tư hữu chủ nô</a:t>
          </a:r>
        </a:p>
      </dgm:t>
    </dgm:pt>
    <dgm:pt modelId="{BC0A3BC6-0A1F-43AF-8B7E-1CE1178BE825}" type="parTrans" cxnId="{06474B13-1074-4F26-A15B-A8DEFB12677D}">
      <dgm:prSet/>
      <dgm:spPr/>
      <dgm:t>
        <a:bodyPr/>
        <a:lstStyle/>
        <a:p>
          <a:endParaRPr lang="en-US"/>
        </a:p>
      </dgm:t>
    </dgm:pt>
    <dgm:pt modelId="{33B103A3-8E27-4993-A496-CD97DA477876}" type="sibTrans" cxnId="{06474B13-1074-4F26-A15B-A8DEFB12677D}">
      <dgm:prSet/>
      <dgm:spPr/>
      <dgm:t>
        <a:bodyPr/>
        <a:lstStyle/>
        <a:p>
          <a:endParaRPr lang="en-US"/>
        </a:p>
      </dgm:t>
    </dgm:pt>
    <dgm:pt modelId="{F9CBAFAE-F112-4175-BEF4-5C4AA5EC899E}">
      <dgm:prSet phldrT="[Text]" custT="1"/>
      <dgm:spPr/>
      <dgm:t>
        <a:bodyPr/>
        <a:lstStyle/>
        <a:p>
          <a:r>
            <a:rPr lang="en-US" sz="2000">
              <a:latin typeface="Arial" pitchFamily="34" charset="0"/>
              <a:cs typeface="Arial" pitchFamily="34" charset="0"/>
            </a:rPr>
            <a:t>Quy định, củng cố tình trạng bất bình đẳng trong XH, người gia trưởng</a:t>
          </a:r>
        </a:p>
      </dgm:t>
    </dgm:pt>
    <dgm:pt modelId="{FC5F7129-1175-4AB2-8F75-80A28F9F12FC}" type="parTrans" cxnId="{D1F771B3-D33C-4078-840F-D77DEC2D7E46}">
      <dgm:prSet/>
      <dgm:spPr/>
      <dgm:t>
        <a:bodyPr/>
        <a:lstStyle/>
        <a:p>
          <a:endParaRPr lang="en-US"/>
        </a:p>
      </dgm:t>
    </dgm:pt>
    <dgm:pt modelId="{BFE16A6F-133E-4F89-A16D-935AC0FCD158}" type="sibTrans" cxnId="{D1F771B3-D33C-4078-840F-D77DEC2D7E46}">
      <dgm:prSet/>
      <dgm:spPr/>
      <dgm:t>
        <a:bodyPr/>
        <a:lstStyle/>
        <a:p>
          <a:endParaRPr lang="en-US"/>
        </a:p>
      </dgm:t>
    </dgm:pt>
    <dgm:pt modelId="{A7C3C39D-3F42-4142-BAF4-34833F0B743D}">
      <dgm:prSet phldrT="[Text]" custT="1"/>
      <dgm:spPr/>
      <dgm:t>
        <a:bodyPr/>
        <a:lstStyle/>
        <a:p>
          <a:r>
            <a:rPr lang="en-US" sz="2000">
              <a:latin typeface="Arial" pitchFamily="34" charset="0"/>
              <a:cs typeface="Arial" pitchFamily="34" charset="0"/>
            </a:rPr>
            <a:t>Pháp luật phong kiến</a:t>
          </a:r>
        </a:p>
      </dgm:t>
    </dgm:pt>
    <dgm:pt modelId="{8710E91F-5E17-484F-A9AE-75B0300DD78B}" type="parTrans" cxnId="{A0E2D8A0-8369-4C83-9F98-941941D9D335}">
      <dgm:prSet/>
      <dgm:spPr/>
      <dgm:t>
        <a:bodyPr/>
        <a:lstStyle/>
        <a:p>
          <a:endParaRPr lang="en-US"/>
        </a:p>
      </dgm:t>
    </dgm:pt>
    <dgm:pt modelId="{E6D603DD-B078-4053-8F54-51DA4CB1807A}" type="sibTrans" cxnId="{A0E2D8A0-8369-4C83-9F98-941941D9D335}">
      <dgm:prSet/>
      <dgm:spPr/>
      <dgm:t>
        <a:bodyPr/>
        <a:lstStyle/>
        <a:p>
          <a:endParaRPr lang="en-US"/>
        </a:p>
      </dgm:t>
    </dgm:pt>
    <dgm:pt modelId="{20304260-106D-4A6B-9E49-F5A030F6ED54}">
      <dgm:prSet phldrT="[Text]" custT="1"/>
      <dgm:spPr/>
      <dgm:t>
        <a:bodyPr/>
        <a:lstStyle/>
        <a:p>
          <a:r>
            <a:rPr lang="en-US" sz="2000">
              <a:latin typeface="Arial" pitchFamily="34" charset="0"/>
              <a:cs typeface="Arial" pitchFamily="34" charset="0"/>
            </a:rPr>
            <a:t>Bảo vệ chế độ tư hữu của giai cấp phong kiến </a:t>
          </a:r>
        </a:p>
      </dgm:t>
    </dgm:pt>
    <dgm:pt modelId="{F7967CF4-97A6-47E4-9B9A-1F148F7F550E}" type="parTrans" cxnId="{383774EC-8D1E-4308-9A89-C84E5BF3FAAA}">
      <dgm:prSet/>
      <dgm:spPr/>
      <dgm:t>
        <a:bodyPr/>
        <a:lstStyle/>
        <a:p>
          <a:endParaRPr lang="en-US"/>
        </a:p>
      </dgm:t>
    </dgm:pt>
    <dgm:pt modelId="{4C38B936-35BE-4303-9CC4-C04A8D973DDC}" type="sibTrans" cxnId="{383774EC-8D1E-4308-9A89-C84E5BF3FAAA}">
      <dgm:prSet/>
      <dgm:spPr/>
      <dgm:t>
        <a:bodyPr/>
        <a:lstStyle/>
        <a:p>
          <a:endParaRPr lang="en-US"/>
        </a:p>
      </dgm:t>
    </dgm:pt>
    <dgm:pt modelId="{54716BBF-882B-44CD-B0A8-A727FCC3490F}">
      <dgm:prSet phldrT="[Text]" custT="1"/>
      <dgm:spPr/>
      <dgm:t>
        <a:bodyPr/>
        <a:lstStyle/>
        <a:p>
          <a:r>
            <a:rPr lang="en-US" sz="2000">
              <a:latin typeface="Arial" pitchFamily="34" charset="0"/>
              <a:cs typeface="Arial" pitchFamily="34" charset="0"/>
            </a:rPr>
            <a:t>Bảo vệ chế độ đẳng cấp và đặc quyền của giai cấp phong kiến</a:t>
          </a:r>
        </a:p>
      </dgm:t>
    </dgm:pt>
    <dgm:pt modelId="{40DEA3A1-E48F-44B4-A6DB-A44D80138007}" type="parTrans" cxnId="{354F35A6-30E9-4E5E-B23B-390612DA1137}">
      <dgm:prSet/>
      <dgm:spPr/>
      <dgm:t>
        <a:bodyPr/>
        <a:lstStyle/>
        <a:p>
          <a:endParaRPr lang="en-US"/>
        </a:p>
      </dgm:t>
    </dgm:pt>
    <dgm:pt modelId="{698271F7-265C-47E3-BD01-EF605D80C8D4}" type="sibTrans" cxnId="{354F35A6-30E9-4E5E-B23B-390612DA1137}">
      <dgm:prSet/>
      <dgm:spPr/>
      <dgm:t>
        <a:bodyPr/>
        <a:lstStyle/>
        <a:p>
          <a:endParaRPr lang="en-US"/>
        </a:p>
      </dgm:t>
    </dgm:pt>
    <dgm:pt modelId="{BC1300E6-0003-4E80-8A6C-7A35D9CA2D1D}">
      <dgm:prSet phldrT="[Text]" custT="1"/>
      <dgm:spPr/>
      <dgm:t>
        <a:bodyPr/>
        <a:lstStyle/>
        <a:p>
          <a:r>
            <a:rPr lang="en-US" sz="2000">
              <a:latin typeface="Arial" pitchFamily="34" charset="0"/>
              <a:cs typeface="Arial" pitchFamily="34" charset="0"/>
            </a:rPr>
            <a:t>Bảo vệ ách thống trị về CT, tư tưởng của giai cấp chủ nô</a:t>
          </a:r>
        </a:p>
      </dgm:t>
    </dgm:pt>
    <dgm:pt modelId="{E9F46AE3-F7AC-4871-A2C7-5E9223B7CB1A}" type="parTrans" cxnId="{777F16E9-BBC7-450C-A0F6-3F3E826CC1DA}">
      <dgm:prSet/>
      <dgm:spPr/>
      <dgm:t>
        <a:bodyPr/>
        <a:lstStyle/>
        <a:p>
          <a:endParaRPr lang="en-US"/>
        </a:p>
      </dgm:t>
    </dgm:pt>
    <dgm:pt modelId="{DBFE92B0-3BCE-4847-8FDE-B576BA6798C9}" type="sibTrans" cxnId="{777F16E9-BBC7-450C-A0F6-3F3E826CC1DA}">
      <dgm:prSet/>
      <dgm:spPr/>
      <dgm:t>
        <a:bodyPr/>
        <a:lstStyle/>
        <a:p>
          <a:endParaRPr lang="en-US"/>
        </a:p>
      </dgm:t>
    </dgm:pt>
    <dgm:pt modelId="{E52E9323-7F02-462B-8FDD-4C7A9F4BD3AE}">
      <dgm:prSet phldrT="[Text]" custT="1"/>
      <dgm:spPr/>
      <dgm:t>
        <a:bodyPr/>
        <a:lstStyle/>
        <a:p>
          <a:r>
            <a:rPr lang="en-US" sz="2000">
              <a:latin typeface="Arial" pitchFamily="34" charset="0"/>
              <a:cs typeface="Arial" pitchFamily="34" charset="0"/>
            </a:rPr>
            <a:t>Hình thức mang nặng dấu ấn của QHXH của chế độ CSNT</a:t>
          </a:r>
        </a:p>
      </dgm:t>
    </dgm:pt>
    <dgm:pt modelId="{9A389E5F-0312-47CE-8228-71984E83F7B4}" type="parTrans" cxnId="{C1FED783-B0B0-457E-A08C-8EB0E00FB7C0}">
      <dgm:prSet/>
      <dgm:spPr/>
      <dgm:t>
        <a:bodyPr/>
        <a:lstStyle/>
        <a:p>
          <a:endParaRPr lang="en-US"/>
        </a:p>
      </dgm:t>
    </dgm:pt>
    <dgm:pt modelId="{05743636-324B-44E8-A369-82808D40BF0D}" type="sibTrans" cxnId="{C1FED783-B0B0-457E-A08C-8EB0E00FB7C0}">
      <dgm:prSet/>
      <dgm:spPr/>
      <dgm:t>
        <a:bodyPr/>
        <a:lstStyle/>
        <a:p>
          <a:endParaRPr lang="en-US"/>
        </a:p>
      </dgm:t>
    </dgm:pt>
    <dgm:pt modelId="{200A8B41-F31F-45AC-8055-20CF287E37B0}">
      <dgm:prSet phldrT="[Text]" custT="1"/>
      <dgm:spPr/>
      <dgm:t>
        <a:bodyPr/>
        <a:lstStyle/>
        <a:p>
          <a:r>
            <a:rPr lang="en-US" sz="2000">
              <a:latin typeface="Arial" pitchFamily="34" charset="0"/>
              <a:cs typeface="Arial" pitchFamily="34" charset="0"/>
            </a:rPr>
            <a:t>Hợp thức hóa bạo lực và sự chuyên quyền tùy tiện của GCPK</a:t>
          </a:r>
        </a:p>
      </dgm:t>
    </dgm:pt>
    <dgm:pt modelId="{D2479454-B932-4AEA-B879-18E5FE9A15E5}" type="parTrans" cxnId="{3E5BF0AF-4D59-4400-A49E-3676938A55CA}">
      <dgm:prSet/>
      <dgm:spPr/>
      <dgm:t>
        <a:bodyPr/>
        <a:lstStyle/>
        <a:p>
          <a:endParaRPr lang="en-US"/>
        </a:p>
      </dgm:t>
    </dgm:pt>
    <dgm:pt modelId="{97E7AA03-7F25-4463-9EAD-A5DE88B48014}" type="sibTrans" cxnId="{3E5BF0AF-4D59-4400-A49E-3676938A55CA}">
      <dgm:prSet/>
      <dgm:spPr/>
      <dgm:t>
        <a:bodyPr/>
        <a:lstStyle/>
        <a:p>
          <a:endParaRPr lang="en-US"/>
        </a:p>
      </dgm:t>
    </dgm:pt>
    <dgm:pt modelId="{F545D43E-8A56-46D4-AE93-3F01B61ECFAB}">
      <dgm:prSet phldrT="[Text]" custT="1"/>
      <dgm:spPr/>
      <dgm:t>
        <a:bodyPr/>
        <a:lstStyle/>
        <a:p>
          <a:r>
            <a:rPr lang="en-US" sz="2000">
              <a:latin typeface="Arial" pitchFamily="34" charset="0"/>
              <a:cs typeface="Arial" pitchFamily="34" charset="0"/>
            </a:rPr>
            <a:t>Quy định những hình phạt rất tàn bạo</a:t>
          </a:r>
        </a:p>
      </dgm:t>
    </dgm:pt>
    <dgm:pt modelId="{0AA7B885-B3C2-4818-8961-5F279777536F}" type="parTrans" cxnId="{DA1B4A59-8671-4F9A-8006-DEC918B69C07}">
      <dgm:prSet/>
      <dgm:spPr/>
      <dgm:t>
        <a:bodyPr/>
        <a:lstStyle/>
        <a:p>
          <a:endParaRPr lang="en-US"/>
        </a:p>
      </dgm:t>
    </dgm:pt>
    <dgm:pt modelId="{9D025F49-BD8A-4CA3-A785-265E31145F34}" type="sibTrans" cxnId="{DA1B4A59-8671-4F9A-8006-DEC918B69C07}">
      <dgm:prSet/>
      <dgm:spPr/>
      <dgm:t>
        <a:bodyPr/>
        <a:lstStyle/>
        <a:p>
          <a:endParaRPr lang="en-US"/>
        </a:p>
      </dgm:t>
    </dgm:pt>
    <dgm:pt modelId="{B1AC66FF-A1D4-47CE-ACC3-48B235C1F585}">
      <dgm:prSet phldrT="[Text]" custT="1"/>
      <dgm:spPr/>
      <dgm:t>
        <a:bodyPr/>
        <a:lstStyle/>
        <a:p>
          <a:r>
            <a:rPr lang="en-US" sz="2000">
              <a:latin typeface="Arial" pitchFamily="34" charset="0"/>
              <a:cs typeface="Arial" pitchFamily="34" charset="0"/>
            </a:rPr>
            <a:t>Chịu ảnh hưởng lớn của tôn giáo, đạo đức</a:t>
          </a:r>
        </a:p>
      </dgm:t>
    </dgm:pt>
    <dgm:pt modelId="{E780BAFA-7379-4888-BBDB-03641E44E211}" type="parTrans" cxnId="{985858C2-D0C9-4303-9058-A886C473F4C8}">
      <dgm:prSet/>
      <dgm:spPr/>
      <dgm:t>
        <a:bodyPr/>
        <a:lstStyle/>
        <a:p>
          <a:endParaRPr lang="en-US"/>
        </a:p>
      </dgm:t>
    </dgm:pt>
    <dgm:pt modelId="{45313AE4-9E56-4CA4-B498-006D57E4D866}" type="sibTrans" cxnId="{985858C2-D0C9-4303-9058-A886C473F4C8}">
      <dgm:prSet/>
      <dgm:spPr/>
      <dgm:t>
        <a:bodyPr/>
        <a:lstStyle/>
        <a:p>
          <a:endParaRPr lang="en-US"/>
        </a:p>
      </dgm:t>
    </dgm:pt>
    <dgm:pt modelId="{FA2ED6BD-3FAA-4A32-B2A7-F89BAEF6B91C}">
      <dgm:prSet phldrT="[Text]" custT="1"/>
      <dgm:spPr/>
      <dgm:t>
        <a:bodyPr/>
        <a:lstStyle/>
        <a:p>
          <a:r>
            <a:rPr lang="en-US" sz="2000">
              <a:latin typeface="Arial" pitchFamily="34" charset="0"/>
              <a:cs typeface="Arial" pitchFamily="34" charset="0"/>
            </a:rPr>
            <a:t>Hình thức tản mạn, không thống nhất</a:t>
          </a:r>
        </a:p>
      </dgm:t>
    </dgm:pt>
    <dgm:pt modelId="{E39F093A-6CE7-4623-8D2D-8F1CBB053F6B}" type="parTrans" cxnId="{7015A55C-387B-40AC-A7F8-156EA23224E2}">
      <dgm:prSet/>
      <dgm:spPr/>
      <dgm:t>
        <a:bodyPr/>
        <a:lstStyle/>
        <a:p>
          <a:endParaRPr lang="en-US"/>
        </a:p>
      </dgm:t>
    </dgm:pt>
    <dgm:pt modelId="{535130DE-863F-43F1-B7C6-C79E8DE18B09}" type="sibTrans" cxnId="{7015A55C-387B-40AC-A7F8-156EA23224E2}">
      <dgm:prSet/>
      <dgm:spPr/>
      <dgm:t>
        <a:bodyPr/>
        <a:lstStyle/>
        <a:p>
          <a:endParaRPr lang="en-US"/>
        </a:p>
      </dgm:t>
    </dgm:pt>
    <dgm:pt modelId="{80796FDF-841E-4D72-8566-5B6F1A178A15}" type="pres">
      <dgm:prSet presAssocID="{59177793-A934-4D4C-814B-08429EDB1C15}" presName="Name0" presStyleCnt="0">
        <dgm:presLayoutVars>
          <dgm:dir/>
          <dgm:animLvl val="lvl"/>
          <dgm:resizeHandles val="exact"/>
        </dgm:presLayoutVars>
      </dgm:prSet>
      <dgm:spPr/>
    </dgm:pt>
    <dgm:pt modelId="{D0D36B0C-4AD0-41F3-BB29-29906455673B}" type="pres">
      <dgm:prSet presAssocID="{D779E10E-54EE-45C6-B911-A796F046A1B8}" presName="composite" presStyleCnt="0"/>
      <dgm:spPr/>
    </dgm:pt>
    <dgm:pt modelId="{7CA545D1-C41B-4A25-BEAB-1E95187F13CF}" type="pres">
      <dgm:prSet presAssocID="{D779E10E-54EE-45C6-B911-A796F046A1B8}" presName="parTx" presStyleLbl="alignNode1" presStyleIdx="0" presStyleCnt="2">
        <dgm:presLayoutVars>
          <dgm:chMax val="0"/>
          <dgm:chPref val="0"/>
          <dgm:bulletEnabled val="1"/>
        </dgm:presLayoutVars>
      </dgm:prSet>
      <dgm:spPr/>
    </dgm:pt>
    <dgm:pt modelId="{C7637141-D242-41AE-9CD7-00CF8BD4A3BD}" type="pres">
      <dgm:prSet presAssocID="{D779E10E-54EE-45C6-B911-A796F046A1B8}" presName="desTx" presStyleLbl="alignAccFollowNode1" presStyleIdx="0" presStyleCnt="2">
        <dgm:presLayoutVars>
          <dgm:bulletEnabled val="1"/>
        </dgm:presLayoutVars>
      </dgm:prSet>
      <dgm:spPr/>
    </dgm:pt>
    <dgm:pt modelId="{A023C524-C06C-46D9-B71F-2B05EF3610FF}" type="pres">
      <dgm:prSet presAssocID="{C8DE8411-5534-4D23-AB3C-F543DC8121FF}" presName="space" presStyleCnt="0"/>
      <dgm:spPr/>
    </dgm:pt>
    <dgm:pt modelId="{8725B3CE-3CD9-4421-8E09-E4FEE230A091}" type="pres">
      <dgm:prSet presAssocID="{A7C3C39D-3F42-4142-BAF4-34833F0B743D}" presName="composite" presStyleCnt="0"/>
      <dgm:spPr/>
    </dgm:pt>
    <dgm:pt modelId="{993238D2-DE86-49E8-A5BD-01B134341C38}" type="pres">
      <dgm:prSet presAssocID="{A7C3C39D-3F42-4142-BAF4-34833F0B743D}" presName="parTx" presStyleLbl="alignNode1" presStyleIdx="1" presStyleCnt="2">
        <dgm:presLayoutVars>
          <dgm:chMax val="0"/>
          <dgm:chPref val="0"/>
          <dgm:bulletEnabled val="1"/>
        </dgm:presLayoutVars>
      </dgm:prSet>
      <dgm:spPr/>
    </dgm:pt>
    <dgm:pt modelId="{D95A7A4E-F2D6-452B-A448-C4FCA37368CE}" type="pres">
      <dgm:prSet presAssocID="{A7C3C39D-3F42-4142-BAF4-34833F0B743D}" presName="desTx" presStyleLbl="alignAccFollowNode1" presStyleIdx="1" presStyleCnt="2">
        <dgm:presLayoutVars>
          <dgm:bulletEnabled val="1"/>
        </dgm:presLayoutVars>
      </dgm:prSet>
      <dgm:spPr/>
    </dgm:pt>
  </dgm:ptLst>
  <dgm:cxnLst>
    <dgm:cxn modelId="{06474B13-1074-4F26-A15B-A8DEFB12677D}" srcId="{D779E10E-54EE-45C6-B911-A796F046A1B8}" destId="{1A0411E6-AFD8-4524-A3C7-4805E0FFEFD3}" srcOrd="0" destOrd="0" parTransId="{BC0A3BC6-0A1F-43AF-8B7E-1CE1178BE825}" sibTransId="{33B103A3-8E27-4993-A496-CD97DA477876}"/>
    <dgm:cxn modelId="{C542521A-CA2F-4B15-B8D7-BCE0DBD7B0BB}" type="presOf" srcId="{1A0411E6-AFD8-4524-A3C7-4805E0FFEFD3}" destId="{C7637141-D242-41AE-9CD7-00CF8BD4A3BD}" srcOrd="0" destOrd="0" presId="urn:microsoft.com/office/officeart/2005/8/layout/hList1"/>
    <dgm:cxn modelId="{F4825732-5288-422B-A89A-542A6EC17411}" type="presOf" srcId="{B1AC66FF-A1D4-47CE-ACC3-48B235C1F585}" destId="{D95A7A4E-F2D6-452B-A448-C4FCA37368CE}" srcOrd="0" destOrd="4" presId="urn:microsoft.com/office/officeart/2005/8/layout/hList1"/>
    <dgm:cxn modelId="{8AF11335-BFD0-4D01-BBC1-D402D1E987EB}" type="presOf" srcId="{D779E10E-54EE-45C6-B911-A796F046A1B8}" destId="{7CA545D1-C41B-4A25-BEAB-1E95187F13CF}" srcOrd="0" destOrd="0" presId="urn:microsoft.com/office/officeart/2005/8/layout/hList1"/>
    <dgm:cxn modelId="{EB56C23F-6A13-404C-87A6-8F76477BC0CA}" srcId="{59177793-A934-4D4C-814B-08429EDB1C15}" destId="{D779E10E-54EE-45C6-B911-A796F046A1B8}" srcOrd="0" destOrd="0" parTransId="{C093B9A4-425C-45D0-853F-AC66AF24C94A}" sibTransId="{C8DE8411-5534-4D23-AB3C-F543DC8121FF}"/>
    <dgm:cxn modelId="{7015A55C-387B-40AC-A7F8-156EA23224E2}" srcId="{A7C3C39D-3F42-4142-BAF4-34833F0B743D}" destId="{FA2ED6BD-3FAA-4A32-B2A7-F89BAEF6B91C}" srcOrd="5" destOrd="0" parTransId="{E39F093A-6CE7-4623-8D2D-8F1CBB053F6B}" sibTransId="{535130DE-863F-43F1-B7C6-C79E8DE18B09}"/>
    <dgm:cxn modelId="{DD300543-C1C4-41FD-8749-E31CBDB21627}" type="presOf" srcId="{59177793-A934-4D4C-814B-08429EDB1C15}" destId="{80796FDF-841E-4D72-8566-5B6F1A178A15}" srcOrd="0" destOrd="0" presId="urn:microsoft.com/office/officeart/2005/8/layout/hList1"/>
    <dgm:cxn modelId="{1CF9686B-5FA8-4073-BA58-9C33B3656A26}" type="presOf" srcId="{E52E9323-7F02-462B-8FDD-4C7A9F4BD3AE}" destId="{C7637141-D242-41AE-9CD7-00CF8BD4A3BD}" srcOrd="0" destOrd="3" presId="urn:microsoft.com/office/officeart/2005/8/layout/hList1"/>
    <dgm:cxn modelId="{CA73FB6D-24CB-4495-AFA5-D4E239AF28F5}" type="presOf" srcId="{200A8B41-F31F-45AC-8055-20CF287E37B0}" destId="{D95A7A4E-F2D6-452B-A448-C4FCA37368CE}" srcOrd="0" destOrd="2" presId="urn:microsoft.com/office/officeart/2005/8/layout/hList1"/>
    <dgm:cxn modelId="{FAB4004F-022F-4B5A-BB70-39063BCFE9BC}" type="presOf" srcId="{54716BBF-882B-44CD-B0A8-A727FCC3490F}" destId="{D95A7A4E-F2D6-452B-A448-C4FCA37368CE}" srcOrd="0" destOrd="1" presId="urn:microsoft.com/office/officeart/2005/8/layout/hList1"/>
    <dgm:cxn modelId="{B1728455-009D-43E2-A8A1-C36180B225DE}" type="presOf" srcId="{F545D43E-8A56-46D4-AE93-3F01B61ECFAB}" destId="{D95A7A4E-F2D6-452B-A448-C4FCA37368CE}" srcOrd="0" destOrd="3" presId="urn:microsoft.com/office/officeart/2005/8/layout/hList1"/>
    <dgm:cxn modelId="{DA1B4A59-8671-4F9A-8006-DEC918B69C07}" srcId="{A7C3C39D-3F42-4142-BAF4-34833F0B743D}" destId="{F545D43E-8A56-46D4-AE93-3F01B61ECFAB}" srcOrd="3" destOrd="0" parTransId="{0AA7B885-B3C2-4818-8961-5F279777536F}" sibTransId="{9D025F49-BD8A-4CA3-A785-265E31145F34}"/>
    <dgm:cxn modelId="{C1FED783-B0B0-457E-A08C-8EB0E00FB7C0}" srcId="{D779E10E-54EE-45C6-B911-A796F046A1B8}" destId="{E52E9323-7F02-462B-8FDD-4C7A9F4BD3AE}" srcOrd="3" destOrd="0" parTransId="{9A389E5F-0312-47CE-8228-71984E83F7B4}" sibTransId="{05743636-324B-44E8-A369-82808D40BF0D}"/>
    <dgm:cxn modelId="{A0E2D8A0-8369-4C83-9F98-941941D9D335}" srcId="{59177793-A934-4D4C-814B-08429EDB1C15}" destId="{A7C3C39D-3F42-4142-BAF4-34833F0B743D}" srcOrd="1" destOrd="0" parTransId="{8710E91F-5E17-484F-A9AE-75B0300DD78B}" sibTransId="{E6D603DD-B078-4053-8F54-51DA4CB1807A}"/>
    <dgm:cxn modelId="{354F35A6-30E9-4E5E-B23B-390612DA1137}" srcId="{A7C3C39D-3F42-4142-BAF4-34833F0B743D}" destId="{54716BBF-882B-44CD-B0A8-A727FCC3490F}" srcOrd="1" destOrd="0" parTransId="{40DEA3A1-E48F-44B4-A6DB-A44D80138007}" sibTransId="{698271F7-265C-47E3-BD01-EF605D80C8D4}"/>
    <dgm:cxn modelId="{EDE124AD-CB53-47B0-8238-F80FE808A25F}" type="presOf" srcId="{BC1300E6-0003-4E80-8A6C-7A35D9CA2D1D}" destId="{C7637141-D242-41AE-9CD7-00CF8BD4A3BD}" srcOrd="0" destOrd="1" presId="urn:microsoft.com/office/officeart/2005/8/layout/hList1"/>
    <dgm:cxn modelId="{3E5BF0AF-4D59-4400-A49E-3676938A55CA}" srcId="{A7C3C39D-3F42-4142-BAF4-34833F0B743D}" destId="{200A8B41-F31F-45AC-8055-20CF287E37B0}" srcOrd="2" destOrd="0" parTransId="{D2479454-B932-4AEA-B879-18E5FE9A15E5}" sibTransId="{97E7AA03-7F25-4463-9EAD-A5DE88B48014}"/>
    <dgm:cxn modelId="{D1F771B3-D33C-4078-840F-D77DEC2D7E46}" srcId="{D779E10E-54EE-45C6-B911-A796F046A1B8}" destId="{F9CBAFAE-F112-4175-BEF4-5C4AA5EC899E}" srcOrd="2" destOrd="0" parTransId="{FC5F7129-1175-4AB2-8F75-80A28F9F12FC}" sibTransId="{BFE16A6F-133E-4F89-A16D-935AC0FCD158}"/>
    <dgm:cxn modelId="{985858C2-D0C9-4303-9058-A886C473F4C8}" srcId="{A7C3C39D-3F42-4142-BAF4-34833F0B743D}" destId="{B1AC66FF-A1D4-47CE-ACC3-48B235C1F585}" srcOrd="4" destOrd="0" parTransId="{E780BAFA-7379-4888-BBDB-03641E44E211}" sibTransId="{45313AE4-9E56-4CA4-B498-006D57E4D866}"/>
    <dgm:cxn modelId="{51ABB8C2-8417-489F-B992-BC37CEF5B17F}" type="presOf" srcId="{20304260-106D-4A6B-9E49-F5A030F6ED54}" destId="{D95A7A4E-F2D6-452B-A448-C4FCA37368CE}" srcOrd="0" destOrd="0" presId="urn:microsoft.com/office/officeart/2005/8/layout/hList1"/>
    <dgm:cxn modelId="{079306E1-85B6-4031-98B2-3FE5982EA71E}" type="presOf" srcId="{F9CBAFAE-F112-4175-BEF4-5C4AA5EC899E}" destId="{C7637141-D242-41AE-9CD7-00CF8BD4A3BD}" srcOrd="0" destOrd="2" presId="urn:microsoft.com/office/officeart/2005/8/layout/hList1"/>
    <dgm:cxn modelId="{777F16E9-BBC7-450C-A0F6-3F3E826CC1DA}" srcId="{D779E10E-54EE-45C6-B911-A796F046A1B8}" destId="{BC1300E6-0003-4E80-8A6C-7A35D9CA2D1D}" srcOrd="1" destOrd="0" parTransId="{E9F46AE3-F7AC-4871-A2C7-5E9223B7CB1A}" sibTransId="{DBFE92B0-3BCE-4847-8FDE-B576BA6798C9}"/>
    <dgm:cxn modelId="{383774EC-8D1E-4308-9A89-C84E5BF3FAAA}" srcId="{A7C3C39D-3F42-4142-BAF4-34833F0B743D}" destId="{20304260-106D-4A6B-9E49-F5A030F6ED54}" srcOrd="0" destOrd="0" parTransId="{F7967CF4-97A6-47E4-9B9A-1F148F7F550E}" sibTransId="{4C38B936-35BE-4303-9CC4-C04A8D973DDC}"/>
    <dgm:cxn modelId="{51033EED-E21B-42FD-92D3-9894D5B708D2}" type="presOf" srcId="{A7C3C39D-3F42-4142-BAF4-34833F0B743D}" destId="{993238D2-DE86-49E8-A5BD-01B134341C38}" srcOrd="0" destOrd="0" presId="urn:microsoft.com/office/officeart/2005/8/layout/hList1"/>
    <dgm:cxn modelId="{FFBAFDF4-A2CD-450D-8911-80CE1BDD710B}" type="presOf" srcId="{FA2ED6BD-3FAA-4A32-B2A7-F89BAEF6B91C}" destId="{D95A7A4E-F2D6-452B-A448-C4FCA37368CE}" srcOrd="0" destOrd="5" presId="urn:microsoft.com/office/officeart/2005/8/layout/hList1"/>
    <dgm:cxn modelId="{7B512C66-257E-4CA9-8011-7424168A714F}" type="presParOf" srcId="{80796FDF-841E-4D72-8566-5B6F1A178A15}" destId="{D0D36B0C-4AD0-41F3-BB29-29906455673B}" srcOrd="0" destOrd="0" presId="urn:microsoft.com/office/officeart/2005/8/layout/hList1"/>
    <dgm:cxn modelId="{435E108A-E055-4A15-8748-261BEF6043CD}" type="presParOf" srcId="{D0D36B0C-4AD0-41F3-BB29-29906455673B}" destId="{7CA545D1-C41B-4A25-BEAB-1E95187F13CF}" srcOrd="0" destOrd="0" presId="urn:microsoft.com/office/officeart/2005/8/layout/hList1"/>
    <dgm:cxn modelId="{844ED639-EBF5-48AE-A43E-B949EA7213F0}" type="presParOf" srcId="{D0D36B0C-4AD0-41F3-BB29-29906455673B}" destId="{C7637141-D242-41AE-9CD7-00CF8BD4A3BD}" srcOrd="1" destOrd="0" presId="urn:microsoft.com/office/officeart/2005/8/layout/hList1"/>
    <dgm:cxn modelId="{F69B05D0-2AD4-488E-B4C1-400BD439CFC1}" type="presParOf" srcId="{80796FDF-841E-4D72-8566-5B6F1A178A15}" destId="{A023C524-C06C-46D9-B71F-2B05EF3610FF}" srcOrd="1" destOrd="0" presId="urn:microsoft.com/office/officeart/2005/8/layout/hList1"/>
    <dgm:cxn modelId="{8465F3AF-4304-4E5C-88E8-F9B3243B77C2}" type="presParOf" srcId="{80796FDF-841E-4D72-8566-5B6F1A178A15}" destId="{8725B3CE-3CD9-4421-8E09-E4FEE230A091}" srcOrd="2" destOrd="0" presId="urn:microsoft.com/office/officeart/2005/8/layout/hList1"/>
    <dgm:cxn modelId="{5B4BC53B-5A14-4DF2-BDD4-9AA4D3873D94}" type="presParOf" srcId="{8725B3CE-3CD9-4421-8E09-E4FEE230A091}" destId="{993238D2-DE86-49E8-A5BD-01B134341C38}" srcOrd="0" destOrd="0" presId="urn:microsoft.com/office/officeart/2005/8/layout/hList1"/>
    <dgm:cxn modelId="{36199CA3-FCF0-437D-9C99-734D0CC791CC}" type="presParOf" srcId="{8725B3CE-3CD9-4421-8E09-E4FEE230A091}" destId="{D95A7A4E-F2D6-452B-A448-C4FCA37368C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27EB4A9-3E0C-4DA7-B794-9CA1C48AB6DB}" type="doc">
      <dgm:prSet loTypeId="urn:microsoft.com/office/officeart/2005/8/layout/chevron2" loCatId="process" qsTypeId="urn:microsoft.com/office/officeart/2005/8/quickstyle/3d3" qsCatId="3D" csTypeId="urn:microsoft.com/office/officeart/2005/8/colors/colorful1#20" csCatId="colorful" phldr="1"/>
      <dgm:spPr/>
      <dgm:t>
        <a:bodyPr/>
        <a:lstStyle/>
        <a:p>
          <a:endParaRPr lang="vi-VN"/>
        </a:p>
      </dgm:t>
    </dgm:pt>
    <dgm:pt modelId="{3FC165BA-8E7F-40CC-B9B4-B1E231D0B900}">
      <dgm:prSet phldrT="[Text]" custT="1"/>
      <dgm:spPr/>
      <dgm:t>
        <a:bodyPr/>
        <a:lstStyle/>
        <a:p>
          <a:r>
            <a:rPr lang="en-US" sz="1800" dirty="0">
              <a:latin typeface="Arial" pitchFamily="34" charset="0"/>
              <a:cs typeface="Arial" pitchFamily="34" charset="0"/>
            </a:rPr>
            <a:t>1</a:t>
          </a:r>
          <a:endParaRPr lang="vi-VN" sz="1800" dirty="0">
            <a:latin typeface="Arial" pitchFamily="34" charset="0"/>
            <a:cs typeface="Arial" pitchFamily="34" charset="0"/>
          </a:endParaRPr>
        </a:p>
      </dgm:t>
    </dgm:pt>
    <dgm:pt modelId="{C67D16D0-4EA5-4E7D-90E9-7BC0B936BE58}" type="parTrans" cxnId="{5105AF62-5A9C-4A43-BCF5-52B3B801CE9A}">
      <dgm:prSet/>
      <dgm:spPr/>
      <dgm:t>
        <a:bodyPr/>
        <a:lstStyle/>
        <a:p>
          <a:endParaRPr lang="vi-VN" sz="1800">
            <a:latin typeface="Arial" pitchFamily="34" charset="0"/>
            <a:cs typeface="Arial" pitchFamily="34" charset="0"/>
          </a:endParaRPr>
        </a:p>
      </dgm:t>
    </dgm:pt>
    <dgm:pt modelId="{3E53C71A-0212-4700-9555-1431EDD62CAB}" type="sibTrans" cxnId="{5105AF62-5A9C-4A43-BCF5-52B3B801CE9A}">
      <dgm:prSet/>
      <dgm:spPr/>
      <dgm:t>
        <a:bodyPr/>
        <a:lstStyle/>
        <a:p>
          <a:endParaRPr lang="vi-VN" sz="1800">
            <a:latin typeface="Arial" pitchFamily="34" charset="0"/>
            <a:cs typeface="Arial" pitchFamily="34" charset="0"/>
          </a:endParaRPr>
        </a:p>
      </dgm:t>
    </dgm:pt>
    <dgm:pt modelId="{6EADD7F1-4CAE-4ECF-A159-83FE9387FF7F}">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hành</a:t>
          </a:r>
          <a:r>
            <a:rPr lang="en-US" sz="1800" dirty="0">
              <a:latin typeface="Arial" pitchFamily="34" charset="0"/>
              <a:cs typeface="Arial" pitchFamily="34" charset="0"/>
            </a:rPr>
            <a:t> vi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cá</a:t>
          </a:r>
          <a:r>
            <a:rPr lang="en-US" sz="1800" dirty="0">
              <a:latin typeface="Arial" pitchFamily="34" charset="0"/>
              <a:cs typeface="Arial" pitchFamily="34" charset="0"/>
            </a:rPr>
            <a:t> </a:t>
          </a:r>
          <a:r>
            <a:rPr lang="en-US" sz="1800" dirty="0" err="1">
              <a:latin typeface="Arial" pitchFamily="34" charset="0"/>
              <a:cs typeface="Arial" pitchFamily="34" charset="0"/>
            </a:rPr>
            <a:t>nhân</a:t>
          </a:r>
          <a:r>
            <a:rPr lang="en-US" sz="1800" dirty="0">
              <a:latin typeface="Arial" pitchFamily="34" charset="0"/>
              <a:cs typeface="Arial" pitchFamily="34" charset="0"/>
            </a:rPr>
            <a:t> </a:t>
          </a:r>
          <a:r>
            <a:rPr lang="en-US" sz="1800" dirty="0" err="1">
              <a:latin typeface="Arial" pitchFamily="34" charset="0"/>
              <a:cs typeface="Arial" pitchFamily="34" charset="0"/>
            </a:rPr>
            <a:t>hoặc</a:t>
          </a:r>
          <a:r>
            <a:rPr lang="en-US" sz="1800" dirty="0">
              <a:latin typeface="Arial" pitchFamily="34" charset="0"/>
              <a:cs typeface="Arial" pitchFamily="34" charset="0"/>
            </a:rPr>
            <a:t> </a:t>
          </a:r>
          <a:r>
            <a:rPr lang="en-US" sz="1800" dirty="0" err="1">
              <a:latin typeface="Arial" pitchFamily="34" charset="0"/>
              <a:cs typeface="Arial" pitchFamily="34" charset="0"/>
            </a:rPr>
            <a:t>tổ</a:t>
          </a:r>
          <a:r>
            <a:rPr lang="en-US" sz="1800" dirty="0">
              <a:latin typeface="Arial" pitchFamily="34" charset="0"/>
              <a:cs typeface="Arial" pitchFamily="34" charset="0"/>
            </a:rPr>
            <a:t> </a:t>
          </a:r>
          <a:r>
            <a:rPr lang="en-US" sz="1800" dirty="0" err="1">
              <a:latin typeface="Arial" pitchFamily="34" charset="0"/>
              <a:cs typeface="Arial" pitchFamily="34" charset="0"/>
            </a:rPr>
            <a:t>chức</a:t>
          </a:r>
          <a:r>
            <a:rPr lang="en-US" sz="1800" dirty="0">
              <a:latin typeface="Arial" pitchFamily="34" charset="0"/>
              <a:cs typeface="Arial" pitchFamily="34" charset="0"/>
            </a:rPr>
            <a:t> </a:t>
          </a:r>
          <a:r>
            <a:rPr lang="en-US" sz="1800" dirty="0" err="1">
              <a:latin typeface="Arial" pitchFamily="34" charset="0"/>
              <a:cs typeface="Arial" pitchFamily="34" charset="0"/>
            </a:rPr>
            <a:t>cụ</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hiện</a:t>
          </a:r>
          <a:r>
            <a:rPr lang="en-US" sz="1800" dirty="0">
              <a:latin typeface="Arial" pitchFamily="34" charset="0"/>
              <a:cs typeface="Arial" pitchFamily="34" charset="0"/>
            </a:rPr>
            <a:t> </a:t>
          </a:r>
          <a:r>
            <a:rPr lang="en-US" sz="1800" dirty="0" err="1">
              <a:latin typeface="Arial" pitchFamily="34" charset="0"/>
              <a:cs typeface="Arial" pitchFamily="34" charset="0"/>
            </a:rPr>
            <a:t>dưới</a:t>
          </a:r>
          <a:r>
            <a:rPr lang="en-US" sz="1800" dirty="0">
              <a:latin typeface="Arial" pitchFamily="34" charset="0"/>
              <a:cs typeface="Arial" pitchFamily="34" charset="0"/>
            </a:rPr>
            <a:t> </a:t>
          </a:r>
          <a:r>
            <a:rPr lang="en-US" sz="1800" dirty="0" err="1">
              <a:latin typeface="Arial" pitchFamily="34" charset="0"/>
              <a:cs typeface="Arial" pitchFamily="34" charset="0"/>
            </a:rPr>
            <a:t>dạng</a:t>
          </a:r>
          <a:r>
            <a:rPr lang="en-US" sz="1800" dirty="0">
              <a:latin typeface="Arial" pitchFamily="34" charset="0"/>
              <a:cs typeface="Arial" pitchFamily="34" charset="0"/>
            </a:rPr>
            <a:t> </a:t>
          </a:r>
          <a:r>
            <a:rPr lang="en-US" sz="1800" dirty="0" err="1">
              <a:latin typeface="Arial" pitchFamily="34" charset="0"/>
              <a:cs typeface="Arial" pitchFamily="34" charset="0"/>
            </a:rPr>
            <a:t>hành</a:t>
          </a:r>
          <a:r>
            <a:rPr lang="en-US" sz="1800" dirty="0">
              <a:latin typeface="Arial" pitchFamily="34" charset="0"/>
              <a:cs typeface="Arial" pitchFamily="34" charset="0"/>
            </a:rPr>
            <a:t> </a:t>
          </a:r>
          <a:r>
            <a:rPr lang="en-US" sz="1800" dirty="0" err="1">
              <a:latin typeface="Arial" pitchFamily="34" charset="0"/>
              <a:cs typeface="Arial" pitchFamily="34" charset="0"/>
            </a:rPr>
            <a:t>động</a:t>
          </a:r>
          <a:r>
            <a:rPr lang="en-US" sz="1800" dirty="0">
              <a:latin typeface="Arial" pitchFamily="34" charset="0"/>
              <a:cs typeface="Arial" pitchFamily="34" charset="0"/>
            </a:rPr>
            <a:t> hay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hành</a:t>
          </a:r>
          <a:r>
            <a:rPr lang="en-US" sz="1800" dirty="0">
              <a:latin typeface="Arial" pitchFamily="34" charset="0"/>
              <a:cs typeface="Arial" pitchFamily="34" charset="0"/>
            </a:rPr>
            <a:t> </a:t>
          </a:r>
          <a:r>
            <a:rPr lang="en-US" sz="1800" dirty="0" err="1">
              <a:latin typeface="Arial" pitchFamily="34" charset="0"/>
              <a:cs typeface="Arial" pitchFamily="34" charset="0"/>
            </a:rPr>
            <a:t>động</a:t>
          </a:r>
          <a:r>
            <a:rPr lang="en-US" sz="1800" dirty="0">
              <a:latin typeface="Arial" pitchFamily="34" charset="0"/>
              <a:cs typeface="Arial" pitchFamily="34" charset="0"/>
            </a:rPr>
            <a:t> </a:t>
          </a:r>
          <a:endParaRPr lang="vi-VN" sz="1800" dirty="0">
            <a:latin typeface="Arial" pitchFamily="34" charset="0"/>
            <a:cs typeface="Arial" pitchFamily="34" charset="0"/>
          </a:endParaRPr>
        </a:p>
      </dgm:t>
    </dgm:pt>
    <dgm:pt modelId="{5D37A8AD-40D7-4143-99FA-E6629DEB4643}" type="parTrans" cxnId="{ED7E565B-95C9-4393-BCE2-12716E230FE5}">
      <dgm:prSet/>
      <dgm:spPr/>
      <dgm:t>
        <a:bodyPr/>
        <a:lstStyle/>
        <a:p>
          <a:endParaRPr lang="vi-VN" sz="1800">
            <a:latin typeface="Arial" pitchFamily="34" charset="0"/>
            <a:cs typeface="Arial" pitchFamily="34" charset="0"/>
          </a:endParaRPr>
        </a:p>
      </dgm:t>
    </dgm:pt>
    <dgm:pt modelId="{5B8D4B77-1276-44CE-87A4-6A9B0B341154}" type="sibTrans" cxnId="{ED7E565B-95C9-4393-BCE2-12716E230FE5}">
      <dgm:prSet/>
      <dgm:spPr/>
      <dgm:t>
        <a:bodyPr/>
        <a:lstStyle/>
        <a:p>
          <a:endParaRPr lang="vi-VN" sz="1800">
            <a:latin typeface="Arial" pitchFamily="34" charset="0"/>
            <a:cs typeface="Arial" pitchFamily="34" charset="0"/>
          </a:endParaRPr>
        </a:p>
      </dgm:t>
    </dgm:pt>
    <dgm:pt modelId="{79961501-46E1-4770-B9C0-1D209E81E74A}">
      <dgm:prSet phldrT="[Text]" custT="1"/>
      <dgm:spPr/>
      <dgm:t>
        <a:bodyPr/>
        <a:lstStyle/>
        <a:p>
          <a:r>
            <a:rPr lang="en-US" sz="1800" dirty="0">
              <a:latin typeface="Arial" pitchFamily="34" charset="0"/>
              <a:cs typeface="Arial" pitchFamily="34" charset="0"/>
            </a:rPr>
            <a:t>2</a:t>
          </a:r>
          <a:endParaRPr lang="vi-VN" sz="1800" dirty="0">
            <a:latin typeface="Arial" pitchFamily="34" charset="0"/>
            <a:cs typeface="Arial" pitchFamily="34" charset="0"/>
          </a:endParaRPr>
        </a:p>
      </dgm:t>
    </dgm:pt>
    <dgm:pt modelId="{D6CEAF29-5313-45CE-AE08-97F7D9EFB31B}" type="parTrans" cxnId="{17620867-4273-4FDB-BBD3-05549C0C9D3C}">
      <dgm:prSet/>
      <dgm:spPr/>
      <dgm:t>
        <a:bodyPr/>
        <a:lstStyle/>
        <a:p>
          <a:endParaRPr lang="vi-VN" sz="1800">
            <a:latin typeface="Arial" pitchFamily="34" charset="0"/>
            <a:cs typeface="Arial" pitchFamily="34" charset="0"/>
          </a:endParaRPr>
        </a:p>
      </dgm:t>
    </dgm:pt>
    <dgm:pt modelId="{D110E66A-D957-4D8A-BE63-2D2C84091175}" type="sibTrans" cxnId="{17620867-4273-4FDB-BBD3-05549C0C9D3C}">
      <dgm:prSet/>
      <dgm:spPr/>
      <dgm:t>
        <a:bodyPr/>
        <a:lstStyle/>
        <a:p>
          <a:endParaRPr lang="vi-VN" sz="1800">
            <a:latin typeface="Arial" pitchFamily="34" charset="0"/>
            <a:cs typeface="Arial" pitchFamily="34" charset="0"/>
          </a:endParaRPr>
        </a:p>
      </dgm:t>
    </dgm:pt>
    <dgm:pt modelId="{97AEA0AE-0B53-4136-9511-AC0A8077852C}">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hành</a:t>
          </a:r>
          <a:r>
            <a:rPr lang="en-US" sz="1800" dirty="0">
              <a:latin typeface="Arial" pitchFamily="34" charset="0"/>
              <a:cs typeface="Arial" pitchFamily="34" charset="0"/>
            </a:rPr>
            <a:t> vi </a:t>
          </a:r>
          <a:r>
            <a:rPr lang="en-US" sz="1800" dirty="0" err="1">
              <a:latin typeface="Arial" pitchFamily="34" charset="0"/>
              <a:cs typeface="Arial" pitchFamily="34" charset="0"/>
            </a:rPr>
            <a:t>trái</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luật</a:t>
          </a:r>
          <a:endParaRPr lang="vi-VN" sz="1800" dirty="0">
            <a:latin typeface="Arial" pitchFamily="34" charset="0"/>
            <a:cs typeface="Arial" pitchFamily="34" charset="0"/>
          </a:endParaRPr>
        </a:p>
      </dgm:t>
    </dgm:pt>
    <dgm:pt modelId="{400BA63C-CD73-4684-99A3-5AEB08A73B40}" type="parTrans" cxnId="{C6990F09-19ED-4E62-A574-BDD6F62ED692}">
      <dgm:prSet/>
      <dgm:spPr/>
      <dgm:t>
        <a:bodyPr/>
        <a:lstStyle/>
        <a:p>
          <a:endParaRPr lang="vi-VN" sz="1800">
            <a:latin typeface="Arial" pitchFamily="34" charset="0"/>
            <a:cs typeface="Arial" pitchFamily="34" charset="0"/>
          </a:endParaRPr>
        </a:p>
      </dgm:t>
    </dgm:pt>
    <dgm:pt modelId="{E8F2D487-C680-4B99-BF52-98BA647D7F88}" type="sibTrans" cxnId="{C6990F09-19ED-4E62-A574-BDD6F62ED692}">
      <dgm:prSet/>
      <dgm:spPr/>
      <dgm:t>
        <a:bodyPr/>
        <a:lstStyle/>
        <a:p>
          <a:endParaRPr lang="vi-VN" sz="1800">
            <a:latin typeface="Arial" pitchFamily="34" charset="0"/>
            <a:cs typeface="Arial" pitchFamily="34" charset="0"/>
          </a:endParaRPr>
        </a:p>
      </dgm:t>
    </dgm:pt>
    <dgm:pt modelId="{FB64CC25-4623-4BE7-8DAE-27859C546DB6}">
      <dgm:prSet phldrT="[Text]" custT="1"/>
      <dgm:spPr/>
      <dgm:t>
        <a:bodyPr/>
        <a:lstStyle/>
        <a:p>
          <a:r>
            <a:rPr lang="en-US" sz="1800" dirty="0">
              <a:latin typeface="Arial" pitchFamily="34" charset="0"/>
              <a:cs typeface="Arial" pitchFamily="34" charset="0"/>
            </a:rPr>
            <a:t>3</a:t>
          </a:r>
          <a:endParaRPr lang="vi-VN" sz="1800" dirty="0">
            <a:latin typeface="Arial" pitchFamily="34" charset="0"/>
            <a:cs typeface="Arial" pitchFamily="34" charset="0"/>
          </a:endParaRPr>
        </a:p>
      </dgm:t>
    </dgm:pt>
    <dgm:pt modelId="{FF42149C-B030-4011-9CF4-165499A010E5}" type="parTrans" cxnId="{418AE2D7-33CC-4AA4-94B1-0DD172F3CF9B}">
      <dgm:prSet/>
      <dgm:spPr/>
      <dgm:t>
        <a:bodyPr/>
        <a:lstStyle/>
        <a:p>
          <a:endParaRPr lang="vi-VN" sz="1800">
            <a:latin typeface="Arial" pitchFamily="34" charset="0"/>
            <a:cs typeface="Arial" pitchFamily="34" charset="0"/>
          </a:endParaRPr>
        </a:p>
      </dgm:t>
    </dgm:pt>
    <dgm:pt modelId="{2065D9D6-A7ED-4406-BD15-F0D5FA9A0934}" type="sibTrans" cxnId="{418AE2D7-33CC-4AA4-94B1-0DD172F3CF9B}">
      <dgm:prSet/>
      <dgm:spPr/>
      <dgm:t>
        <a:bodyPr/>
        <a:lstStyle/>
        <a:p>
          <a:endParaRPr lang="vi-VN" sz="1800">
            <a:latin typeface="Arial" pitchFamily="34" charset="0"/>
            <a:cs typeface="Arial" pitchFamily="34" charset="0"/>
          </a:endParaRPr>
        </a:p>
      </dgm:t>
    </dgm:pt>
    <dgm:pt modelId="{30381833-FD1A-40FA-A1FE-61BAB638EE92}">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hành</a:t>
          </a:r>
          <a:r>
            <a:rPr lang="en-US" sz="1800" dirty="0">
              <a:latin typeface="Arial" pitchFamily="34" charset="0"/>
              <a:cs typeface="Arial" pitchFamily="34" charset="0"/>
            </a:rPr>
            <a:t> vi </a:t>
          </a:r>
          <a:r>
            <a:rPr lang="en-US" sz="1800" dirty="0" err="1">
              <a:latin typeface="Arial" pitchFamily="34" charset="0"/>
              <a:cs typeface="Arial" pitchFamily="34" charset="0"/>
            </a:rPr>
            <a:t>gây</a:t>
          </a:r>
          <a:r>
            <a:rPr lang="en-US" sz="1800" dirty="0">
              <a:latin typeface="Arial" pitchFamily="34" charset="0"/>
              <a:cs typeface="Arial" pitchFamily="34" charset="0"/>
            </a:rPr>
            <a:t> </a:t>
          </a:r>
          <a:r>
            <a:rPr lang="en-US" sz="1800" dirty="0" err="1">
              <a:latin typeface="Arial" pitchFamily="34" charset="0"/>
              <a:cs typeface="Arial" pitchFamily="34" charset="0"/>
            </a:rPr>
            <a:t>thiệt</a:t>
          </a:r>
          <a:r>
            <a:rPr lang="en-US" sz="1800" dirty="0">
              <a:latin typeface="Arial" pitchFamily="34" charset="0"/>
              <a:cs typeface="Arial" pitchFamily="34" charset="0"/>
            </a:rPr>
            <a:t> </a:t>
          </a:r>
          <a:r>
            <a:rPr lang="en-US" sz="1800" dirty="0" err="1">
              <a:latin typeface="Arial" pitchFamily="34" charset="0"/>
              <a:cs typeface="Arial" pitchFamily="34" charset="0"/>
            </a:rPr>
            <a:t>hại</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xã</a:t>
          </a:r>
          <a:r>
            <a:rPr lang="en-US" sz="1800" dirty="0">
              <a:latin typeface="Arial" pitchFamily="34" charset="0"/>
              <a:cs typeface="Arial" pitchFamily="34" charset="0"/>
            </a:rPr>
            <a:t> </a:t>
          </a:r>
          <a:r>
            <a:rPr lang="en-US" sz="1800" dirty="0" err="1">
              <a:latin typeface="Arial" pitchFamily="34" charset="0"/>
              <a:cs typeface="Arial" pitchFamily="34" charset="0"/>
            </a:rPr>
            <a:t>hội</a:t>
          </a:r>
          <a:endParaRPr lang="vi-VN" sz="1800" dirty="0">
            <a:latin typeface="Arial" pitchFamily="34" charset="0"/>
            <a:cs typeface="Arial" pitchFamily="34" charset="0"/>
          </a:endParaRPr>
        </a:p>
      </dgm:t>
    </dgm:pt>
    <dgm:pt modelId="{0C657BAC-B665-4B87-AF9D-9D483A2670F1}" type="parTrans" cxnId="{CC8704E4-10C6-4A86-85A4-BA1C441C2A0C}">
      <dgm:prSet/>
      <dgm:spPr/>
      <dgm:t>
        <a:bodyPr/>
        <a:lstStyle/>
        <a:p>
          <a:endParaRPr lang="vi-VN" sz="1800">
            <a:latin typeface="Arial" pitchFamily="34" charset="0"/>
            <a:cs typeface="Arial" pitchFamily="34" charset="0"/>
          </a:endParaRPr>
        </a:p>
      </dgm:t>
    </dgm:pt>
    <dgm:pt modelId="{2899ED87-D48B-4014-A663-597266CE0FBF}" type="sibTrans" cxnId="{CC8704E4-10C6-4A86-85A4-BA1C441C2A0C}">
      <dgm:prSet/>
      <dgm:spPr/>
      <dgm:t>
        <a:bodyPr/>
        <a:lstStyle/>
        <a:p>
          <a:endParaRPr lang="vi-VN" sz="1800">
            <a:latin typeface="Arial" pitchFamily="34" charset="0"/>
            <a:cs typeface="Arial" pitchFamily="34" charset="0"/>
          </a:endParaRPr>
        </a:p>
      </dgm:t>
    </dgm:pt>
    <dgm:pt modelId="{C00492D3-9B59-4ACA-8E3F-11E595C388C0}">
      <dgm:prSet custT="1"/>
      <dgm:spPr/>
      <dgm:t>
        <a:bodyPr/>
        <a:lstStyle/>
        <a:p>
          <a:r>
            <a:rPr lang="en-US" sz="1800" dirty="0">
              <a:latin typeface="Arial" pitchFamily="34" charset="0"/>
              <a:cs typeface="Arial" pitchFamily="34" charset="0"/>
            </a:rPr>
            <a:t>4</a:t>
          </a:r>
          <a:endParaRPr lang="vi-VN" sz="1800" dirty="0">
            <a:latin typeface="Arial" pitchFamily="34" charset="0"/>
            <a:cs typeface="Arial" pitchFamily="34" charset="0"/>
          </a:endParaRPr>
        </a:p>
      </dgm:t>
    </dgm:pt>
    <dgm:pt modelId="{AA6FF565-E1BD-4936-B2AC-6581C81B2B64}" type="parTrans" cxnId="{DE05A1A4-7C94-4195-A73E-54029E30B956}">
      <dgm:prSet/>
      <dgm:spPr/>
      <dgm:t>
        <a:bodyPr/>
        <a:lstStyle/>
        <a:p>
          <a:endParaRPr lang="vi-VN" sz="1800">
            <a:latin typeface="Arial" pitchFamily="34" charset="0"/>
            <a:cs typeface="Arial" pitchFamily="34" charset="0"/>
          </a:endParaRPr>
        </a:p>
      </dgm:t>
    </dgm:pt>
    <dgm:pt modelId="{4879EB04-7F96-4A18-8BEB-C4E1C2F32962}" type="sibTrans" cxnId="{DE05A1A4-7C94-4195-A73E-54029E30B956}">
      <dgm:prSet/>
      <dgm:spPr/>
      <dgm:t>
        <a:bodyPr/>
        <a:lstStyle/>
        <a:p>
          <a:endParaRPr lang="vi-VN" sz="1800">
            <a:latin typeface="Arial" pitchFamily="34" charset="0"/>
            <a:cs typeface="Arial" pitchFamily="34" charset="0"/>
          </a:endParaRPr>
        </a:p>
      </dgm:t>
    </dgm:pt>
    <dgm:pt modelId="{FB249D0F-00DA-4A76-8783-00E38954D07A}">
      <dgm:prSet custT="1"/>
      <dgm:spPr/>
      <dgm:t>
        <a:bodyPr/>
        <a:lstStyle/>
        <a:p>
          <a:r>
            <a:rPr lang="en-US" sz="1800" dirty="0">
              <a:latin typeface="Arial" pitchFamily="34" charset="0"/>
              <a:cs typeface="Arial" pitchFamily="34" charset="0"/>
            </a:rPr>
            <a:t>5</a:t>
          </a:r>
          <a:endParaRPr lang="vi-VN" sz="1800" dirty="0">
            <a:latin typeface="Arial" pitchFamily="34" charset="0"/>
            <a:cs typeface="Arial" pitchFamily="34" charset="0"/>
          </a:endParaRPr>
        </a:p>
      </dgm:t>
    </dgm:pt>
    <dgm:pt modelId="{FD03B34C-F6ED-4201-A826-C5C21F2FB93F}" type="sibTrans" cxnId="{A26C0C93-41C0-44B0-86F1-55C35BB95B0D}">
      <dgm:prSet/>
      <dgm:spPr/>
      <dgm:t>
        <a:bodyPr/>
        <a:lstStyle/>
        <a:p>
          <a:endParaRPr lang="vi-VN" sz="1800">
            <a:latin typeface="Arial" pitchFamily="34" charset="0"/>
            <a:cs typeface="Arial" pitchFamily="34" charset="0"/>
          </a:endParaRPr>
        </a:p>
      </dgm:t>
    </dgm:pt>
    <dgm:pt modelId="{91811DF1-05A7-4892-B7A5-2833FBB98818}" type="parTrans" cxnId="{A26C0C93-41C0-44B0-86F1-55C35BB95B0D}">
      <dgm:prSet/>
      <dgm:spPr/>
      <dgm:t>
        <a:bodyPr/>
        <a:lstStyle/>
        <a:p>
          <a:endParaRPr lang="vi-VN" sz="1800">
            <a:latin typeface="Arial" pitchFamily="34" charset="0"/>
            <a:cs typeface="Arial" pitchFamily="34" charset="0"/>
          </a:endParaRPr>
        </a:p>
      </dgm:t>
    </dgm:pt>
    <dgm:pt modelId="{3D82ECC1-B965-43D2-9250-7C3B9F458711}">
      <dgm:prSet custT="1">
        <dgm:style>
          <a:lnRef idx="1">
            <a:schemeClr val="accent5"/>
          </a:lnRef>
          <a:fillRef idx="2">
            <a:schemeClr val="accent5"/>
          </a:fillRef>
          <a:effectRef idx="1">
            <a:schemeClr val="accent5"/>
          </a:effectRef>
          <a:fontRef idx="minor">
            <a:schemeClr val="dk1"/>
          </a:fontRef>
        </dgm:style>
      </dgm:prSet>
      <dgm:spPr/>
      <dgm:t>
        <a:bodyPr/>
        <a:lstStyle/>
        <a:p>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hành</a:t>
          </a:r>
          <a:r>
            <a:rPr lang="en-US" sz="1800" dirty="0">
              <a:latin typeface="Arial" pitchFamily="34" charset="0"/>
              <a:cs typeface="Arial" pitchFamily="34" charset="0"/>
            </a:rPr>
            <a:t> vi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lỗi</a:t>
          </a:r>
          <a:endParaRPr lang="vi-VN" sz="1800" dirty="0">
            <a:latin typeface="Arial" pitchFamily="34" charset="0"/>
            <a:cs typeface="Arial" pitchFamily="34" charset="0"/>
          </a:endParaRPr>
        </a:p>
      </dgm:t>
    </dgm:pt>
    <dgm:pt modelId="{4A059E1C-9909-4090-9676-7E806ED66659}" type="parTrans" cxnId="{AAD27873-1772-484E-AFA8-F8459216AA3C}">
      <dgm:prSet/>
      <dgm:spPr/>
      <dgm:t>
        <a:bodyPr/>
        <a:lstStyle/>
        <a:p>
          <a:endParaRPr lang="vi-VN" sz="1800">
            <a:latin typeface="Arial" pitchFamily="34" charset="0"/>
            <a:cs typeface="Arial" pitchFamily="34" charset="0"/>
          </a:endParaRPr>
        </a:p>
      </dgm:t>
    </dgm:pt>
    <dgm:pt modelId="{93427E05-B504-41F5-AA7C-27E23F304A92}" type="sibTrans" cxnId="{AAD27873-1772-484E-AFA8-F8459216AA3C}">
      <dgm:prSet/>
      <dgm:spPr/>
      <dgm:t>
        <a:bodyPr/>
        <a:lstStyle/>
        <a:p>
          <a:endParaRPr lang="vi-VN" sz="1800">
            <a:latin typeface="Arial" pitchFamily="34" charset="0"/>
            <a:cs typeface="Arial" pitchFamily="34" charset="0"/>
          </a:endParaRPr>
        </a:p>
      </dgm:t>
    </dgm:pt>
    <dgm:pt modelId="{A72A75F5-9180-4AD6-9EC7-4F9276C9B09D}">
      <dgm:prSet custT="1">
        <dgm:style>
          <a:lnRef idx="1">
            <a:schemeClr val="accent6"/>
          </a:lnRef>
          <a:fillRef idx="2">
            <a:schemeClr val="accent6"/>
          </a:fillRef>
          <a:effectRef idx="1">
            <a:schemeClr val="accent6"/>
          </a:effectRef>
          <a:fontRef idx="minor">
            <a:schemeClr val="dk1"/>
          </a:fontRef>
        </dgm:style>
      </dgm:prSet>
      <dgm:spPr/>
      <dgm:t>
        <a:bodyPr/>
        <a:lstStyle/>
        <a:p>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hành</a:t>
          </a:r>
          <a:r>
            <a:rPr lang="en-US" sz="1800" dirty="0">
              <a:latin typeface="Arial" pitchFamily="34" charset="0"/>
              <a:cs typeface="Arial" pitchFamily="34" charset="0"/>
            </a:rPr>
            <a:t> vi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quy</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luật</a:t>
          </a:r>
          <a:r>
            <a:rPr lang="en-US" sz="1800" dirty="0">
              <a:latin typeface="Arial" pitchFamily="34" charset="0"/>
              <a:cs typeface="Arial" pitchFamily="34" charset="0"/>
            </a:rPr>
            <a:t> </a:t>
          </a:r>
          <a:r>
            <a:rPr lang="en-US" sz="1800" dirty="0" err="1">
              <a:latin typeface="Arial" pitchFamily="34" charset="0"/>
              <a:cs typeface="Arial" pitchFamily="34" charset="0"/>
            </a:rPr>
            <a:t>phải</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trừng</a:t>
          </a:r>
          <a:r>
            <a:rPr lang="en-US" sz="1800" dirty="0">
              <a:latin typeface="Arial" pitchFamily="34" charset="0"/>
              <a:cs typeface="Arial" pitchFamily="34" charset="0"/>
            </a:rPr>
            <a:t> </a:t>
          </a:r>
          <a:r>
            <a:rPr lang="en-US" sz="1800" dirty="0" err="1">
              <a:latin typeface="Arial" pitchFamily="34" charset="0"/>
              <a:cs typeface="Arial" pitchFamily="34" charset="0"/>
            </a:rPr>
            <a:t>phạt</a:t>
          </a:r>
          <a:endParaRPr lang="vi-VN" sz="1800" dirty="0">
            <a:latin typeface="Arial" pitchFamily="34" charset="0"/>
            <a:cs typeface="Arial" pitchFamily="34" charset="0"/>
          </a:endParaRPr>
        </a:p>
      </dgm:t>
    </dgm:pt>
    <dgm:pt modelId="{0DC51915-76F9-4F64-8DC2-E7DBCD1BA6B1}" type="parTrans" cxnId="{D59A7491-49F1-42A7-9731-83D4CC4A0BF1}">
      <dgm:prSet/>
      <dgm:spPr/>
      <dgm:t>
        <a:bodyPr/>
        <a:lstStyle/>
        <a:p>
          <a:endParaRPr lang="vi-VN" sz="1800">
            <a:latin typeface="Arial" pitchFamily="34" charset="0"/>
            <a:cs typeface="Arial" pitchFamily="34" charset="0"/>
          </a:endParaRPr>
        </a:p>
      </dgm:t>
    </dgm:pt>
    <dgm:pt modelId="{600D97BE-291A-45F8-9ADA-CE5AD837F1C5}" type="sibTrans" cxnId="{D59A7491-49F1-42A7-9731-83D4CC4A0BF1}">
      <dgm:prSet/>
      <dgm:spPr/>
      <dgm:t>
        <a:bodyPr/>
        <a:lstStyle/>
        <a:p>
          <a:endParaRPr lang="vi-VN" sz="1800">
            <a:latin typeface="Arial" pitchFamily="34" charset="0"/>
            <a:cs typeface="Arial" pitchFamily="34" charset="0"/>
          </a:endParaRPr>
        </a:p>
      </dgm:t>
    </dgm:pt>
    <dgm:pt modelId="{27F06FAA-58A4-4E29-8432-C64EC25DC604}" type="pres">
      <dgm:prSet presAssocID="{C27EB4A9-3E0C-4DA7-B794-9CA1C48AB6DB}" presName="linearFlow" presStyleCnt="0">
        <dgm:presLayoutVars>
          <dgm:dir/>
          <dgm:animLvl val="lvl"/>
          <dgm:resizeHandles val="exact"/>
        </dgm:presLayoutVars>
      </dgm:prSet>
      <dgm:spPr/>
    </dgm:pt>
    <dgm:pt modelId="{19BD882D-E582-43CF-836B-9A63C187A33A}" type="pres">
      <dgm:prSet presAssocID="{3FC165BA-8E7F-40CC-B9B4-B1E231D0B900}" presName="composite" presStyleCnt="0"/>
      <dgm:spPr/>
    </dgm:pt>
    <dgm:pt modelId="{17D78AEA-C0EF-46E1-87A3-453EACDE4880}" type="pres">
      <dgm:prSet presAssocID="{3FC165BA-8E7F-40CC-B9B4-B1E231D0B900}" presName="parentText" presStyleLbl="alignNode1" presStyleIdx="0" presStyleCnt="5">
        <dgm:presLayoutVars>
          <dgm:chMax val="1"/>
          <dgm:bulletEnabled val="1"/>
        </dgm:presLayoutVars>
      </dgm:prSet>
      <dgm:spPr/>
    </dgm:pt>
    <dgm:pt modelId="{D86DBD4A-2DE3-4F3E-BAFC-A8ABC2E62C93}" type="pres">
      <dgm:prSet presAssocID="{3FC165BA-8E7F-40CC-B9B4-B1E231D0B900}" presName="descendantText" presStyleLbl="alignAcc1" presStyleIdx="0" presStyleCnt="5">
        <dgm:presLayoutVars>
          <dgm:bulletEnabled val="1"/>
        </dgm:presLayoutVars>
      </dgm:prSet>
      <dgm:spPr/>
    </dgm:pt>
    <dgm:pt modelId="{63BD05F6-9138-4176-9C0B-B3200E463FF0}" type="pres">
      <dgm:prSet presAssocID="{3E53C71A-0212-4700-9555-1431EDD62CAB}" presName="sp" presStyleCnt="0"/>
      <dgm:spPr/>
    </dgm:pt>
    <dgm:pt modelId="{5A901384-754C-456C-A9CD-D60D551A497D}" type="pres">
      <dgm:prSet presAssocID="{79961501-46E1-4770-B9C0-1D209E81E74A}" presName="composite" presStyleCnt="0"/>
      <dgm:spPr/>
    </dgm:pt>
    <dgm:pt modelId="{5554E31C-B627-4DE3-84C2-46465F0569F0}" type="pres">
      <dgm:prSet presAssocID="{79961501-46E1-4770-B9C0-1D209E81E74A}" presName="parentText" presStyleLbl="alignNode1" presStyleIdx="1" presStyleCnt="5">
        <dgm:presLayoutVars>
          <dgm:chMax val="1"/>
          <dgm:bulletEnabled val="1"/>
        </dgm:presLayoutVars>
      </dgm:prSet>
      <dgm:spPr/>
    </dgm:pt>
    <dgm:pt modelId="{647433D1-2378-4E1F-8348-EDDB512F77CE}" type="pres">
      <dgm:prSet presAssocID="{79961501-46E1-4770-B9C0-1D209E81E74A}" presName="descendantText" presStyleLbl="alignAcc1" presStyleIdx="1" presStyleCnt="5">
        <dgm:presLayoutVars>
          <dgm:bulletEnabled val="1"/>
        </dgm:presLayoutVars>
      </dgm:prSet>
      <dgm:spPr/>
    </dgm:pt>
    <dgm:pt modelId="{8737E855-DF3C-4EED-A1E0-303D010132FA}" type="pres">
      <dgm:prSet presAssocID="{D110E66A-D957-4D8A-BE63-2D2C84091175}" presName="sp" presStyleCnt="0"/>
      <dgm:spPr/>
    </dgm:pt>
    <dgm:pt modelId="{8545F85E-E968-434D-B4D1-E4214DDEBC20}" type="pres">
      <dgm:prSet presAssocID="{FB64CC25-4623-4BE7-8DAE-27859C546DB6}" presName="composite" presStyleCnt="0"/>
      <dgm:spPr/>
    </dgm:pt>
    <dgm:pt modelId="{B1672E2A-DEC5-40FB-86DD-CA92A66ABB63}" type="pres">
      <dgm:prSet presAssocID="{FB64CC25-4623-4BE7-8DAE-27859C546DB6}" presName="parentText" presStyleLbl="alignNode1" presStyleIdx="2" presStyleCnt="5">
        <dgm:presLayoutVars>
          <dgm:chMax val="1"/>
          <dgm:bulletEnabled val="1"/>
        </dgm:presLayoutVars>
      </dgm:prSet>
      <dgm:spPr/>
    </dgm:pt>
    <dgm:pt modelId="{32340328-7F7F-4FE3-83DC-B7315C391E54}" type="pres">
      <dgm:prSet presAssocID="{FB64CC25-4623-4BE7-8DAE-27859C546DB6}" presName="descendantText" presStyleLbl="alignAcc1" presStyleIdx="2" presStyleCnt="5">
        <dgm:presLayoutVars>
          <dgm:bulletEnabled val="1"/>
        </dgm:presLayoutVars>
      </dgm:prSet>
      <dgm:spPr/>
    </dgm:pt>
    <dgm:pt modelId="{6AFD2F7B-8697-47B2-91D6-2B8A00D8A1D9}" type="pres">
      <dgm:prSet presAssocID="{2065D9D6-A7ED-4406-BD15-F0D5FA9A0934}" presName="sp" presStyleCnt="0"/>
      <dgm:spPr/>
    </dgm:pt>
    <dgm:pt modelId="{9816891E-D00B-4679-B55C-C6FC183C4DD0}" type="pres">
      <dgm:prSet presAssocID="{C00492D3-9B59-4ACA-8E3F-11E595C388C0}" presName="composite" presStyleCnt="0"/>
      <dgm:spPr/>
    </dgm:pt>
    <dgm:pt modelId="{66F15C4F-D6EC-414F-8E04-75EF1C68AD92}" type="pres">
      <dgm:prSet presAssocID="{C00492D3-9B59-4ACA-8E3F-11E595C388C0}" presName="parentText" presStyleLbl="alignNode1" presStyleIdx="3" presStyleCnt="5" custLinFactNeighborY="-3001">
        <dgm:presLayoutVars>
          <dgm:chMax val="1"/>
          <dgm:bulletEnabled val="1"/>
        </dgm:presLayoutVars>
      </dgm:prSet>
      <dgm:spPr/>
    </dgm:pt>
    <dgm:pt modelId="{E5B40823-0EFC-4CA6-9786-EBF0CF710AB8}" type="pres">
      <dgm:prSet presAssocID="{C00492D3-9B59-4ACA-8E3F-11E595C388C0}" presName="descendantText" presStyleLbl="alignAcc1" presStyleIdx="3" presStyleCnt="5">
        <dgm:presLayoutVars>
          <dgm:bulletEnabled val="1"/>
        </dgm:presLayoutVars>
      </dgm:prSet>
      <dgm:spPr/>
    </dgm:pt>
    <dgm:pt modelId="{B8494982-9D26-45DE-97C5-43E4BA336A0F}" type="pres">
      <dgm:prSet presAssocID="{4879EB04-7F96-4A18-8BEB-C4E1C2F32962}" presName="sp" presStyleCnt="0"/>
      <dgm:spPr/>
    </dgm:pt>
    <dgm:pt modelId="{C6313E4A-97D5-45C0-968B-69AAA71B641F}" type="pres">
      <dgm:prSet presAssocID="{FB249D0F-00DA-4A76-8783-00E38954D07A}" presName="composite" presStyleCnt="0"/>
      <dgm:spPr/>
    </dgm:pt>
    <dgm:pt modelId="{46A5B905-5B21-4DEB-B038-302A00F08981}" type="pres">
      <dgm:prSet presAssocID="{FB249D0F-00DA-4A76-8783-00E38954D07A}" presName="parentText" presStyleLbl="alignNode1" presStyleIdx="4" presStyleCnt="5">
        <dgm:presLayoutVars>
          <dgm:chMax val="1"/>
          <dgm:bulletEnabled val="1"/>
        </dgm:presLayoutVars>
      </dgm:prSet>
      <dgm:spPr/>
    </dgm:pt>
    <dgm:pt modelId="{60B42908-2658-46E8-8D1C-58769529FC1E}" type="pres">
      <dgm:prSet presAssocID="{FB249D0F-00DA-4A76-8783-00E38954D07A}" presName="descendantText" presStyleLbl="alignAcc1" presStyleIdx="4" presStyleCnt="5">
        <dgm:presLayoutVars>
          <dgm:bulletEnabled val="1"/>
        </dgm:presLayoutVars>
      </dgm:prSet>
      <dgm:spPr/>
    </dgm:pt>
  </dgm:ptLst>
  <dgm:cxnLst>
    <dgm:cxn modelId="{99C6D401-3ED2-4B8C-94C3-3614F06E28B7}" type="presOf" srcId="{C27EB4A9-3E0C-4DA7-B794-9CA1C48AB6DB}" destId="{27F06FAA-58A4-4E29-8432-C64EC25DC604}" srcOrd="0" destOrd="0" presId="urn:microsoft.com/office/officeart/2005/8/layout/chevron2"/>
    <dgm:cxn modelId="{C6294904-3759-4CB6-A522-A8355008B6DE}" type="presOf" srcId="{FB249D0F-00DA-4A76-8783-00E38954D07A}" destId="{46A5B905-5B21-4DEB-B038-302A00F08981}" srcOrd="0" destOrd="0" presId="urn:microsoft.com/office/officeart/2005/8/layout/chevron2"/>
    <dgm:cxn modelId="{C6990F09-19ED-4E62-A574-BDD6F62ED692}" srcId="{79961501-46E1-4770-B9C0-1D209E81E74A}" destId="{97AEA0AE-0B53-4136-9511-AC0A8077852C}" srcOrd="0" destOrd="0" parTransId="{400BA63C-CD73-4684-99A3-5AEB08A73B40}" sibTransId="{E8F2D487-C680-4B99-BF52-98BA647D7F88}"/>
    <dgm:cxn modelId="{7DA7F30C-956F-463D-B591-5F39938549FD}" type="presOf" srcId="{FB64CC25-4623-4BE7-8DAE-27859C546DB6}" destId="{B1672E2A-DEC5-40FB-86DD-CA92A66ABB63}" srcOrd="0" destOrd="0" presId="urn:microsoft.com/office/officeart/2005/8/layout/chevron2"/>
    <dgm:cxn modelId="{ED7E565B-95C9-4393-BCE2-12716E230FE5}" srcId="{3FC165BA-8E7F-40CC-B9B4-B1E231D0B900}" destId="{6EADD7F1-4CAE-4ECF-A159-83FE9387FF7F}" srcOrd="0" destOrd="0" parTransId="{5D37A8AD-40D7-4143-99FA-E6629DEB4643}" sibTransId="{5B8D4B77-1276-44CE-87A4-6A9B0B341154}"/>
    <dgm:cxn modelId="{5105AF62-5A9C-4A43-BCF5-52B3B801CE9A}" srcId="{C27EB4A9-3E0C-4DA7-B794-9CA1C48AB6DB}" destId="{3FC165BA-8E7F-40CC-B9B4-B1E231D0B900}" srcOrd="0" destOrd="0" parTransId="{C67D16D0-4EA5-4E7D-90E9-7BC0B936BE58}" sibTransId="{3E53C71A-0212-4700-9555-1431EDD62CAB}"/>
    <dgm:cxn modelId="{17620867-4273-4FDB-BBD3-05549C0C9D3C}" srcId="{C27EB4A9-3E0C-4DA7-B794-9CA1C48AB6DB}" destId="{79961501-46E1-4770-B9C0-1D209E81E74A}" srcOrd="1" destOrd="0" parTransId="{D6CEAF29-5313-45CE-AE08-97F7D9EFB31B}" sibTransId="{D110E66A-D957-4D8A-BE63-2D2C84091175}"/>
    <dgm:cxn modelId="{AAD27873-1772-484E-AFA8-F8459216AA3C}" srcId="{C00492D3-9B59-4ACA-8E3F-11E595C388C0}" destId="{3D82ECC1-B965-43D2-9250-7C3B9F458711}" srcOrd="0" destOrd="0" parTransId="{4A059E1C-9909-4090-9676-7E806ED66659}" sibTransId="{93427E05-B504-41F5-AA7C-27E23F304A92}"/>
    <dgm:cxn modelId="{D59A7491-49F1-42A7-9731-83D4CC4A0BF1}" srcId="{FB249D0F-00DA-4A76-8783-00E38954D07A}" destId="{A72A75F5-9180-4AD6-9EC7-4F9276C9B09D}" srcOrd="0" destOrd="0" parTransId="{0DC51915-76F9-4F64-8DC2-E7DBCD1BA6B1}" sibTransId="{600D97BE-291A-45F8-9ADA-CE5AD837F1C5}"/>
    <dgm:cxn modelId="{A26C0C93-41C0-44B0-86F1-55C35BB95B0D}" srcId="{C27EB4A9-3E0C-4DA7-B794-9CA1C48AB6DB}" destId="{FB249D0F-00DA-4A76-8783-00E38954D07A}" srcOrd="4" destOrd="0" parTransId="{91811DF1-05A7-4892-B7A5-2833FBB98818}" sibTransId="{FD03B34C-F6ED-4201-A826-C5C21F2FB93F}"/>
    <dgm:cxn modelId="{5A61059C-BF76-4F94-914E-FCB463FE4903}" type="presOf" srcId="{3FC165BA-8E7F-40CC-B9B4-B1E231D0B900}" destId="{17D78AEA-C0EF-46E1-87A3-453EACDE4880}" srcOrd="0" destOrd="0" presId="urn:microsoft.com/office/officeart/2005/8/layout/chevron2"/>
    <dgm:cxn modelId="{DE05A1A4-7C94-4195-A73E-54029E30B956}" srcId="{C27EB4A9-3E0C-4DA7-B794-9CA1C48AB6DB}" destId="{C00492D3-9B59-4ACA-8E3F-11E595C388C0}" srcOrd="3" destOrd="0" parTransId="{AA6FF565-E1BD-4936-B2AC-6581C81B2B64}" sibTransId="{4879EB04-7F96-4A18-8BEB-C4E1C2F32962}"/>
    <dgm:cxn modelId="{DFC236C2-1EA7-4C88-B672-88CDEDDB58A2}" type="presOf" srcId="{6EADD7F1-4CAE-4ECF-A159-83FE9387FF7F}" destId="{D86DBD4A-2DE3-4F3E-BAFC-A8ABC2E62C93}" srcOrd="0" destOrd="0" presId="urn:microsoft.com/office/officeart/2005/8/layout/chevron2"/>
    <dgm:cxn modelId="{570986C6-09E4-42F3-8FB8-63304B87C9B2}" type="presOf" srcId="{97AEA0AE-0B53-4136-9511-AC0A8077852C}" destId="{647433D1-2378-4E1F-8348-EDDB512F77CE}" srcOrd="0" destOrd="0" presId="urn:microsoft.com/office/officeart/2005/8/layout/chevron2"/>
    <dgm:cxn modelId="{9E177EC8-C83B-418C-9E69-986DE6341794}" type="presOf" srcId="{A72A75F5-9180-4AD6-9EC7-4F9276C9B09D}" destId="{60B42908-2658-46E8-8D1C-58769529FC1E}" srcOrd="0" destOrd="0" presId="urn:microsoft.com/office/officeart/2005/8/layout/chevron2"/>
    <dgm:cxn modelId="{24F988C9-1D09-41EC-B32D-CB00DAEE0626}" type="presOf" srcId="{3D82ECC1-B965-43D2-9250-7C3B9F458711}" destId="{E5B40823-0EFC-4CA6-9786-EBF0CF710AB8}" srcOrd="0" destOrd="0" presId="urn:microsoft.com/office/officeart/2005/8/layout/chevron2"/>
    <dgm:cxn modelId="{DFD685CC-21B5-45AF-A6F1-BCAA5BE886A7}" type="presOf" srcId="{79961501-46E1-4770-B9C0-1D209E81E74A}" destId="{5554E31C-B627-4DE3-84C2-46465F0569F0}" srcOrd="0" destOrd="0" presId="urn:microsoft.com/office/officeart/2005/8/layout/chevron2"/>
    <dgm:cxn modelId="{FA9723D2-45B5-47F3-80E5-BA2CB25C27B8}" type="presOf" srcId="{C00492D3-9B59-4ACA-8E3F-11E595C388C0}" destId="{66F15C4F-D6EC-414F-8E04-75EF1C68AD92}" srcOrd="0" destOrd="0" presId="urn:microsoft.com/office/officeart/2005/8/layout/chevron2"/>
    <dgm:cxn modelId="{418AE2D7-33CC-4AA4-94B1-0DD172F3CF9B}" srcId="{C27EB4A9-3E0C-4DA7-B794-9CA1C48AB6DB}" destId="{FB64CC25-4623-4BE7-8DAE-27859C546DB6}" srcOrd="2" destOrd="0" parTransId="{FF42149C-B030-4011-9CF4-165499A010E5}" sibTransId="{2065D9D6-A7ED-4406-BD15-F0D5FA9A0934}"/>
    <dgm:cxn modelId="{8891F7E3-47F2-43B2-9E61-59720BF5E196}" type="presOf" srcId="{30381833-FD1A-40FA-A1FE-61BAB638EE92}" destId="{32340328-7F7F-4FE3-83DC-B7315C391E54}" srcOrd="0" destOrd="0" presId="urn:microsoft.com/office/officeart/2005/8/layout/chevron2"/>
    <dgm:cxn modelId="{CC8704E4-10C6-4A86-85A4-BA1C441C2A0C}" srcId="{FB64CC25-4623-4BE7-8DAE-27859C546DB6}" destId="{30381833-FD1A-40FA-A1FE-61BAB638EE92}" srcOrd="0" destOrd="0" parTransId="{0C657BAC-B665-4B87-AF9D-9D483A2670F1}" sibTransId="{2899ED87-D48B-4014-A663-597266CE0FBF}"/>
    <dgm:cxn modelId="{83C6A9E0-B8BF-467B-81FA-7DA308D01656}" type="presParOf" srcId="{27F06FAA-58A4-4E29-8432-C64EC25DC604}" destId="{19BD882D-E582-43CF-836B-9A63C187A33A}" srcOrd="0" destOrd="0" presId="urn:microsoft.com/office/officeart/2005/8/layout/chevron2"/>
    <dgm:cxn modelId="{A8EA77CC-20BB-4591-8760-12BCD9B6E274}" type="presParOf" srcId="{19BD882D-E582-43CF-836B-9A63C187A33A}" destId="{17D78AEA-C0EF-46E1-87A3-453EACDE4880}" srcOrd="0" destOrd="0" presId="urn:microsoft.com/office/officeart/2005/8/layout/chevron2"/>
    <dgm:cxn modelId="{DA439E72-F1F2-4076-AE67-9A5C70107EA9}" type="presParOf" srcId="{19BD882D-E582-43CF-836B-9A63C187A33A}" destId="{D86DBD4A-2DE3-4F3E-BAFC-A8ABC2E62C93}" srcOrd="1" destOrd="0" presId="urn:microsoft.com/office/officeart/2005/8/layout/chevron2"/>
    <dgm:cxn modelId="{D892694C-5152-4B90-BC36-2AF7312FB2E5}" type="presParOf" srcId="{27F06FAA-58A4-4E29-8432-C64EC25DC604}" destId="{63BD05F6-9138-4176-9C0B-B3200E463FF0}" srcOrd="1" destOrd="0" presId="urn:microsoft.com/office/officeart/2005/8/layout/chevron2"/>
    <dgm:cxn modelId="{E1A236F9-F8A6-436C-9910-352ED027B403}" type="presParOf" srcId="{27F06FAA-58A4-4E29-8432-C64EC25DC604}" destId="{5A901384-754C-456C-A9CD-D60D551A497D}" srcOrd="2" destOrd="0" presId="urn:microsoft.com/office/officeart/2005/8/layout/chevron2"/>
    <dgm:cxn modelId="{582DEE1F-40A9-479C-B796-18E6CD53EC2D}" type="presParOf" srcId="{5A901384-754C-456C-A9CD-D60D551A497D}" destId="{5554E31C-B627-4DE3-84C2-46465F0569F0}" srcOrd="0" destOrd="0" presId="urn:microsoft.com/office/officeart/2005/8/layout/chevron2"/>
    <dgm:cxn modelId="{C6186E36-DE68-4EE6-9827-ED5D877D7F0C}" type="presParOf" srcId="{5A901384-754C-456C-A9CD-D60D551A497D}" destId="{647433D1-2378-4E1F-8348-EDDB512F77CE}" srcOrd="1" destOrd="0" presId="urn:microsoft.com/office/officeart/2005/8/layout/chevron2"/>
    <dgm:cxn modelId="{0049C41D-39B3-4788-8241-7CBB105EB954}" type="presParOf" srcId="{27F06FAA-58A4-4E29-8432-C64EC25DC604}" destId="{8737E855-DF3C-4EED-A1E0-303D010132FA}" srcOrd="3" destOrd="0" presId="urn:microsoft.com/office/officeart/2005/8/layout/chevron2"/>
    <dgm:cxn modelId="{4646111C-EFF2-4DD3-9C44-18DB1D9B9F70}" type="presParOf" srcId="{27F06FAA-58A4-4E29-8432-C64EC25DC604}" destId="{8545F85E-E968-434D-B4D1-E4214DDEBC20}" srcOrd="4" destOrd="0" presId="urn:microsoft.com/office/officeart/2005/8/layout/chevron2"/>
    <dgm:cxn modelId="{54C5CD50-9952-45E2-A739-CF64F0AD1DF4}" type="presParOf" srcId="{8545F85E-E968-434D-B4D1-E4214DDEBC20}" destId="{B1672E2A-DEC5-40FB-86DD-CA92A66ABB63}" srcOrd="0" destOrd="0" presId="urn:microsoft.com/office/officeart/2005/8/layout/chevron2"/>
    <dgm:cxn modelId="{58FA1EB3-7B10-42FB-83E5-B9AE36DAAD54}" type="presParOf" srcId="{8545F85E-E968-434D-B4D1-E4214DDEBC20}" destId="{32340328-7F7F-4FE3-83DC-B7315C391E54}" srcOrd="1" destOrd="0" presId="urn:microsoft.com/office/officeart/2005/8/layout/chevron2"/>
    <dgm:cxn modelId="{D21E0964-B131-4428-94F1-0804BF54A571}" type="presParOf" srcId="{27F06FAA-58A4-4E29-8432-C64EC25DC604}" destId="{6AFD2F7B-8697-47B2-91D6-2B8A00D8A1D9}" srcOrd="5" destOrd="0" presId="urn:microsoft.com/office/officeart/2005/8/layout/chevron2"/>
    <dgm:cxn modelId="{0690D4F2-C58B-45C4-B039-5A89103B2418}" type="presParOf" srcId="{27F06FAA-58A4-4E29-8432-C64EC25DC604}" destId="{9816891E-D00B-4679-B55C-C6FC183C4DD0}" srcOrd="6" destOrd="0" presId="urn:microsoft.com/office/officeart/2005/8/layout/chevron2"/>
    <dgm:cxn modelId="{9F8BA8B8-F5FA-4A34-9DC1-B2092DEA06FC}" type="presParOf" srcId="{9816891E-D00B-4679-B55C-C6FC183C4DD0}" destId="{66F15C4F-D6EC-414F-8E04-75EF1C68AD92}" srcOrd="0" destOrd="0" presId="urn:microsoft.com/office/officeart/2005/8/layout/chevron2"/>
    <dgm:cxn modelId="{B85E0BDE-5517-4CFE-93EA-269D829C5A8C}" type="presParOf" srcId="{9816891E-D00B-4679-B55C-C6FC183C4DD0}" destId="{E5B40823-0EFC-4CA6-9786-EBF0CF710AB8}" srcOrd="1" destOrd="0" presId="urn:microsoft.com/office/officeart/2005/8/layout/chevron2"/>
    <dgm:cxn modelId="{CAA59C46-5191-4BF9-B3B8-4C121E715688}" type="presParOf" srcId="{27F06FAA-58A4-4E29-8432-C64EC25DC604}" destId="{B8494982-9D26-45DE-97C5-43E4BA336A0F}" srcOrd="7" destOrd="0" presId="urn:microsoft.com/office/officeart/2005/8/layout/chevron2"/>
    <dgm:cxn modelId="{A7C8307F-4E0D-4559-A39E-E202C973CB18}" type="presParOf" srcId="{27F06FAA-58A4-4E29-8432-C64EC25DC604}" destId="{C6313E4A-97D5-45C0-968B-69AAA71B641F}" srcOrd="8" destOrd="0" presId="urn:microsoft.com/office/officeart/2005/8/layout/chevron2"/>
    <dgm:cxn modelId="{49E4E88E-4EAE-41B5-A062-8477F27F285F}" type="presParOf" srcId="{C6313E4A-97D5-45C0-968B-69AAA71B641F}" destId="{46A5B905-5B21-4DEB-B038-302A00F08981}" srcOrd="0" destOrd="0" presId="urn:microsoft.com/office/officeart/2005/8/layout/chevron2"/>
    <dgm:cxn modelId="{E6AC229C-E8D3-4FA0-961D-6D462B8B4CFA}" type="presParOf" srcId="{C6313E4A-97D5-45C0-968B-69AAA71B641F}" destId="{60B42908-2658-46E8-8D1C-58769529FC1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F7B8FAA-8609-4028-A86B-A1DA81CE5237}" type="doc">
      <dgm:prSet loTypeId="urn:microsoft.com/office/officeart/2005/8/layout/matrix3" loCatId="matrix" qsTypeId="urn:microsoft.com/office/officeart/2005/8/quickstyle/3d5" qsCatId="3D" csTypeId="urn:microsoft.com/office/officeart/2005/8/colors/colorful1#21" csCatId="colorful" phldr="1"/>
      <dgm:spPr/>
      <dgm:t>
        <a:bodyPr/>
        <a:lstStyle/>
        <a:p>
          <a:endParaRPr lang="vi-VN"/>
        </a:p>
      </dgm:t>
    </dgm:pt>
    <dgm:pt modelId="{F0E0C3E6-B8F5-4E4F-B3B3-2FFC3856ABDA}">
      <dgm:prSet phldrT="[Text]"/>
      <dgm:spPr/>
      <dgm:t>
        <a:bodyPr/>
        <a:lstStyle/>
        <a:p>
          <a:r>
            <a:rPr lang="en-US" dirty="0" err="1"/>
            <a:t>Mặt</a:t>
          </a:r>
          <a:r>
            <a:rPr lang="en-US" dirty="0"/>
            <a:t> </a:t>
          </a:r>
          <a:r>
            <a:rPr lang="en-US" dirty="0" err="1"/>
            <a:t>khách</a:t>
          </a:r>
          <a:r>
            <a:rPr lang="en-US" dirty="0"/>
            <a:t> </a:t>
          </a:r>
          <a:r>
            <a:rPr lang="en-US" dirty="0" err="1"/>
            <a:t>quan</a:t>
          </a:r>
          <a:r>
            <a:rPr lang="en-US" dirty="0"/>
            <a:t> </a:t>
          </a:r>
          <a:endParaRPr lang="vi-VN" dirty="0"/>
        </a:p>
      </dgm:t>
    </dgm:pt>
    <dgm:pt modelId="{A29D368D-EB4A-4974-88E8-17110C31545B}" type="parTrans" cxnId="{28E891F4-4693-478A-94F1-7B536CB56608}">
      <dgm:prSet/>
      <dgm:spPr/>
      <dgm:t>
        <a:bodyPr/>
        <a:lstStyle/>
        <a:p>
          <a:endParaRPr lang="vi-VN"/>
        </a:p>
      </dgm:t>
    </dgm:pt>
    <dgm:pt modelId="{4E0DCD68-3818-4A2C-887A-1E417FD43B35}" type="sibTrans" cxnId="{28E891F4-4693-478A-94F1-7B536CB56608}">
      <dgm:prSet/>
      <dgm:spPr/>
      <dgm:t>
        <a:bodyPr/>
        <a:lstStyle/>
        <a:p>
          <a:endParaRPr lang="vi-VN"/>
        </a:p>
      </dgm:t>
    </dgm:pt>
    <dgm:pt modelId="{95A70C47-B02D-4966-BB24-7C3072CC7224}">
      <dgm:prSet phldrT="[Text]"/>
      <dgm:spPr/>
      <dgm:t>
        <a:bodyPr/>
        <a:lstStyle/>
        <a:p>
          <a:r>
            <a:rPr lang="en-US" dirty="0" err="1"/>
            <a:t>Khách</a:t>
          </a:r>
          <a:r>
            <a:rPr lang="en-US" dirty="0"/>
            <a:t> </a:t>
          </a:r>
          <a:r>
            <a:rPr lang="en-US" dirty="0" err="1"/>
            <a:t>thể</a:t>
          </a:r>
          <a:endParaRPr lang="vi-VN" dirty="0"/>
        </a:p>
      </dgm:t>
    </dgm:pt>
    <dgm:pt modelId="{7D080312-35E7-498D-9740-EAAA75C29DFF}" type="parTrans" cxnId="{F5B110E3-66FE-4546-926D-5C941092198D}">
      <dgm:prSet/>
      <dgm:spPr/>
      <dgm:t>
        <a:bodyPr/>
        <a:lstStyle/>
        <a:p>
          <a:endParaRPr lang="vi-VN"/>
        </a:p>
      </dgm:t>
    </dgm:pt>
    <dgm:pt modelId="{2847CEAF-8994-4260-AB88-CFE97EB652B0}" type="sibTrans" cxnId="{F5B110E3-66FE-4546-926D-5C941092198D}">
      <dgm:prSet/>
      <dgm:spPr/>
      <dgm:t>
        <a:bodyPr/>
        <a:lstStyle/>
        <a:p>
          <a:endParaRPr lang="vi-VN"/>
        </a:p>
      </dgm:t>
    </dgm:pt>
    <dgm:pt modelId="{1B73430B-0092-4ADE-A81F-E860C6DB0B3C}">
      <dgm:prSet phldrT="[Text]"/>
      <dgm:spPr/>
      <dgm:t>
        <a:bodyPr/>
        <a:lstStyle/>
        <a:p>
          <a:r>
            <a:rPr lang="en-US" dirty="0" err="1"/>
            <a:t>Mặt</a:t>
          </a:r>
          <a:r>
            <a:rPr lang="en-US" dirty="0"/>
            <a:t> </a:t>
          </a:r>
          <a:r>
            <a:rPr lang="en-US" dirty="0" err="1"/>
            <a:t>chủ</a:t>
          </a:r>
          <a:r>
            <a:rPr lang="en-US" dirty="0"/>
            <a:t> </a:t>
          </a:r>
          <a:r>
            <a:rPr lang="en-US" dirty="0" err="1"/>
            <a:t>quan</a:t>
          </a:r>
          <a:endParaRPr lang="vi-VN" dirty="0"/>
        </a:p>
      </dgm:t>
    </dgm:pt>
    <dgm:pt modelId="{2A50857E-37A0-4C2C-9261-C5FA1FCCFD3E}" type="parTrans" cxnId="{0D2AC837-4E23-4A11-B75F-09640C02ED6E}">
      <dgm:prSet/>
      <dgm:spPr/>
      <dgm:t>
        <a:bodyPr/>
        <a:lstStyle/>
        <a:p>
          <a:endParaRPr lang="vi-VN"/>
        </a:p>
      </dgm:t>
    </dgm:pt>
    <dgm:pt modelId="{211AF385-38CB-4637-99BD-14725BC3345D}" type="sibTrans" cxnId="{0D2AC837-4E23-4A11-B75F-09640C02ED6E}">
      <dgm:prSet/>
      <dgm:spPr/>
      <dgm:t>
        <a:bodyPr/>
        <a:lstStyle/>
        <a:p>
          <a:endParaRPr lang="vi-VN"/>
        </a:p>
      </dgm:t>
    </dgm:pt>
    <dgm:pt modelId="{5471E324-5F63-402C-906A-656FAABCDC9D}">
      <dgm:prSet phldrT="[Text]"/>
      <dgm:spPr/>
      <dgm:t>
        <a:bodyPr/>
        <a:lstStyle/>
        <a:p>
          <a:r>
            <a:rPr lang="en-US" dirty="0" err="1"/>
            <a:t>Chủ</a:t>
          </a:r>
          <a:r>
            <a:rPr lang="en-US" dirty="0"/>
            <a:t> </a:t>
          </a:r>
          <a:r>
            <a:rPr lang="en-US" dirty="0" err="1"/>
            <a:t>thể</a:t>
          </a:r>
          <a:endParaRPr lang="vi-VN" dirty="0"/>
        </a:p>
      </dgm:t>
    </dgm:pt>
    <dgm:pt modelId="{4927551B-26F3-4280-8599-C609AFED2301}" type="parTrans" cxnId="{41EA04D0-1DFD-4677-9919-26649C0F836B}">
      <dgm:prSet/>
      <dgm:spPr/>
      <dgm:t>
        <a:bodyPr/>
        <a:lstStyle/>
        <a:p>
          <a:endParaRPr lang="vi-VN"/>
        </a:p>
      </dgm:t>
    </dgm:pt>
    <dgm:pt modelId="{AD88214E-1FFC-4351-A747-23473AA090B5}" type="sibTrans" cxnId="{41EA04D0-1DFD-4677-9919-26649C0F836B}">
      <dgm:prSet/>
      <dgm:spPr/>
      <dgm:t>
        <a:bodyPr/>
        <a:lstStyle/>
        <a:p>
          <a:endParaRPr lang="vi-VN"/>
        </a:p>
      </dgm:t>
    </dgm:pt>
    <dgm:pt modelId="{AFC55733-48E3-412B-82B3-77EED1680087}" type="pres">
      <dgm:prSet presAssocID="{7F7B8FAA-8609-4028-A86B-A1DA81CE5237}" presName="matrix" presStyleCnt="0">
        <dgm:presLayoutVars>
          <dgm:chMax val="1"/>
          <dgm:dir/>
          <dgm:resizeHandles val="exact"/>
        </dgm:presLayoutVars>
      </dgm:prSet>
      <dgm:spPr/>
    </dgm:pt>
    <dgm:pt modelId="{1DAA5CAE-2F4B-4A68-8D73-8F621B2B5F5C}" type="pres">
      <dgm:prSet presAssocID="{7F7B8FAA-8609-4028-A86B-A1DA81CE5237}" presName="diamond" presStyleLbl="bgShp" presStyleIdx="0" presStyleCnt="1"/>
      <dgm:spPr/>
    </dgm:pt>
    <dgm:pt modelId="{2F15FA92-8A5B-48B4-BC47-3E7C6596C77C}" type="pres">
      <dgm:prSet presAssocID="{7F7B8FAA-8609-4028-A86B-A1DA81CE5237}" presName="quad1" presStyleLbl="node1" presStyleIdx="0" presStyleCnt="4">
        <dgm:presLayoutVars>
          <dgm:chMax val="0"/>
          <dgm:chPref val="0"/>
          <dgm:bulletEnabled val="1"/>
        </dgm:presLayoutVars>
      </dgm:prSet>
      <dgm:spPr/>
    </dgm:pt>
    <dgm:pt modelId="{F30659D7-5B47-4F1E-9674-42D277355DCB}" type="pres">
      <dgm:prSet presAssocID="{7F7B8FAA-8609-4028-A86B-A1DA81CE5237}" presName="quad2" presStyleLbl="node1" presStyleIdx="1" presStyleCnt="4">
        <dgm:presLayoutVars>
          <dgm:chMax val="0"/>
          <dgm:chPref val="0"/>
          <dgm:bulletEnabled val="1"/>
        </dgm:presLayoutVars>
      </dgm:prSet>
      <dgm:spPr/>
    </dgm:pt>
    <dgm:pt modelId="{C81D22AB-4BFB-4963-8270-1D5965315BC2}" type="pres">
      <dgm:prSet presAssocID="{7F7B8FAA-8609-4028-A86B-A1DA81CE5237}" presName="quad3" presStyleLbl="node1" presStyleIdx="2" presStyleCnt="4">
        <dgm:presLayoutVars>
          <dgm:chMax val="0"/>
          <dgm:chPref val="0"/>
          <dgm:bulletEnabled val="1"/>
        </dgm:presLayoutVars>
      </dgm:prSet>
      <dgm:spPr/>
    </dgm:pt>
    <dgm:pt modelId="{4B11DBBC-38D0-4A13-B341-EEF0F391E65C}" type="pres">
      <dgm:prSet presAssocID="{7F7B8FAA-8609-4028-A86B-A1DA81CE5237}" presName="quad4" presStyleLbl="node1" presStyleIdx="3" presStyleCnt="4">
        <dgm:presLayoutVars>
          <dgm:chMax val="0"/>
          <dgm:chPref val="0"/>
          <dgm:bulletEnabled val="1"/>
        </dgm:presLayoutVars>
      </dgm:prSet>
      <dgm:spPr/>
    </dgm:pt>
  </dgm:ptLst>
  <dgm:cxnLst>
    <dgm:cxn modelId="{514A7705-40FB-4833-A874-4CEE296DA581}" type="presOf" srcId="{1B73430B-0092-4ADE-A81F-E860C6DB0B3C}" destId="{C81D22AB-4BFB-4963-8270-1D5965315BC2}" srcOrd="0" destOrd="0" presId="urn:microsoft.com/office/officeart/2005/8/layout/matrix3"/>
    <dgm:cxn modelId="{3279A60F-864C-4D24-B0BE-15F5566E8883}" type="presOf" srcId="{7F7B8FAA-8609-4028-A86B-A1DA81CE5237}" destId="{AFC55733-48E3-412B-82B3-77EED1680087}" srcOrd="0" destOrd="0" presId="urn:microsoft.com/office/officeart/2005/8/layout/matrix3"/>
    <dgm:cxn modelId="{0D2AC837-4E23-4A11-B75F-09640C02ED6E}" srcId="{7F7B8FAA-8609-4028-A86B-A1DA81CE5237}" destId="{1B73430B-0092-4ADE-A81F-E860C6DB0B3C}" srcOrd="2" destOrd="0" parTransId="{2A50857E-37A0-4C2C-9261-C5FA1FCCFD3E}" sibTransId="{211AF385-38CB-4637-99BD-14725BC3345D}"/>
    <dgm:cxn modelId="{1934EB45-1B2E-47C8-9AF6-031D760180A2}" type="presOf" srcId="{5471E324-5F63-402C-906A-656FAABCDC9D}" destId="{4B11DBBC-38D0-4A13-B341-EEF0F391E65C}" srcOrd="0" destOrd="0" presId="urn:microsoft.com/office/officeart/2005/8/layout/matrix3"/>
    <dgm:cxn modelId="{141DC78F-D08C-4FF7-AD2C-9EB5C5B3D1F0}" type="presOf" srcId="{F0E0C3E6-B8F5-4E4F-B3B3-2FFC3856ABDA}" destId="{2F15FA92-8A5B-48B4-BC47-3E7C6596C77C}" srcOrd="0" destOrd="0" presId="urn:microsoft.com/office/officeart/2005/8/layout/matrix3"/>
    <dgm:cxn modelId="{41EA04D0-1DFD-4677-9919-26649C0F836B}" srcId="{7F7B8FAA-8609-4028-A86B-A1DA81CE5237}" destId="{5471E324-5F63-402C-906A-656FAABCDC9D}" srcOrd="3" destOrd="0" parTransId="{4927551B-26F3-4280-8599-C609AFED2301}" sibTransId="{AD88214E-1FFC-4351-A747-23473AA090B5}"/>
    <dgm:cxn modelId="{F5B110E3-66FE-4546-926D-5C941092198D}" srcId="{7F7B8FAA-8609-4028-A86B-A1DA81CE5237}" destId="{95A70C47-B02D-4966-BB24-7C3072CC7224}" srcOrd="1" destOrd="0" parTransId="{7D080312-35E7-498D-9740-EAAA75C29DFF}" sibTransId="{2847CEAF-8994-4260-AB88-CFE97EB652B0}"/>
    <dgm:cxn modelId="{28E891F4-4693-478A-94F1-7B536CB56608}" srcId="{7F7B8FAA-8609-4028-A86B-A1DA81CE5237}" destId="{F0E0C3E6-B8F5-4E4F-B3B3-2FFC3856ABDA}" srcOrd="0" destOrd="0" parTransId="{A29D368D-EB4A-4974-88E8-17110C31545B}" sibTransId="{4E0DCD68-3818-4A2C-887A-1E417FD43B35}"/>
    <dgm:cxn modelId="{A13E1CFD-C6DF-4D04-BAFD-0A007E87B926}" type="presOf" srcId="{95A70C47-B02D-4966-BB24-7C3072CC7224}" destId="{F30659D7-5B47-4F1E-9674-42D277355DCB}" srcOrd="0" destOrd="0" presId="urn:microsoft.com/office/officeart/2005/8/layout/matrix3"/>
    <dgm:cxn modelId="{732AB12D-F6F6-4077-9E89-5F41C83021CC}" type="presParOf" srcId="{AFC55733-48E3-412B-82B3-77EED1680087}" destId="{1DAA5CAE-2F4B-4A68-8D73-8F621B2B5F5C}" srcOrd="0" destOrd="0" presId="urn:microsoft.com/office/officeart/2005/8/layout/matrix3"/>
    <dgm:cxn modelId="{D5CB0720-D292-4A83-9983-EA1BB48A27BE}" type="presParOf" srcId="{AFC55733-48E3-412B-82B3-77EED1680087}" destId="{2F15FA92-8A5B-48B4-BC47-3E7C6596C77C}" srcOrd="1" destOrd="0" presId="urn:microsoft.com/office/officeart/2005/8/layout/matrix3"/>
    <dgm:cxn modelId="{866B6CC8-3707-40DB-80A6-B02FB398DF8D}" type="presParOf" srcId="{AFC55733-48E3-412B-82B3-77EED1680087}" destId="{F30659D7-5B47-4F1E-9674-42D277355DCB}" srcOrd="2" destOrd="0" presId="urn:microsoft.com/office/officeart/2005/8/layout/matrix3"/>
    <dgm:cxn modelId="{E66DA1ED-6B3D-4466-B628-73BD5295466A}" type="presParOf" srcId="{AFC55733-48E3-412B-82B3-77EED1680087}" destId="{C81D22AB-4BFB-4963-8270-1D5965315BC2}" srcOrd="3" destOrd="0" presId="urn:microsoft.com/office/officeart/2005/8/layout/matrix3"/>
    <dgm:cxn modelId="{27AD9F15-898E-4401-880A-1F1C2F18E375}" type="presParOf" srcId="{AFC55733-48E3-412B-82B3-77EED1680087}" destId="{4B11DBBC-38D0-4A13-B341-EEF0F391E65C}"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AF96F39-FAEB-4CFC-9D00-F2364DCEE8B8}" type="doc">
      <dgm:prSet loTypeId="urn:microsoft.com/office/officeart/2005/8/layout/hList3" loCatId="list" qsTypeId="urn:microsoft.com/office/officeart/2005/8/quickstyle/3d3" qsCatId="3D" csTypeId="urn:microsoft.com/office/officeart/2005/8/colors/colorful1#22" csCatId="colorful" phldr="1"/>
      <dgm:spPr/>
      <dgm:t>
        <a:bodyPr/>
        <a:lstStyle/>
        <a:p>
          <a:endParaRPr lang="vi-VN"/>
        </a:p>
      </dgm:t>
    </dgm:pt>
    <dgm:pt modelId="{D212422C-24DD-42AA-9DC8-4765C9BCEC8D}">
      <dgm:prSet phldrT="[Text]"/>
      <dgm:spPr/>
      <dgm:t>
        <a:bodyPr/>
        <a:lstStyle/>
        <a:p>
          <a:r>
            <a:rPr lang="en-US" dirty="0" err="1"/>
            <a:t>Là</a:t>
          </a:r>
          <a:r>
            <a:rPr lang="en-US" dirty="0"/>
            <a:t> </a:t>
          </a:r>
          <a:r>
            <a:rPr lang="en-US" dirty="0" err="1"/>
            <a:t>toàn</a:t>
          </a:r>
          <a:r>
            <a:rPr lang="en-US" dirty="0"/>
            <a:t> </a:t>
          </a:r>
          <a:r>
            <a:rPr lang="en-US" dirty="0" err="1"/>
            <a:t>bộ</a:t>
          </a:r>
          <a:r>
            <a:rPr lang="en-US" dirty="0"/>
            <a:t> </a:t>
          </a:r>
          <a:r>
            <a:rPr lang="en-US" dirty="0" err="1"/>
            <a:t>những</a:t>
          </a:r>
          <a:r>
            <a:rPr lang="en-US" dirty="0"/>
            <a:t> </a:t>
          </a:r>
          <a:r>
            <a:rPr lang="en-US" dirty="0" err="1"/>
            <a:t>dấu</a:t>
          </a:r>
          <a:r>
            <a:rPr lang="en-US" dirty="0"/>
            <a:t> </a:t>
          </a:r>
          <a:r>
            <a:rPr lang="en-US" dirty="0" err="1"/>
            <a:t>hiệu</a:t>
          </a:r>
          <a:r>
            <a:rPr lang="en-US" dirty="0"/>
            <a:t> </a:t>
          </a:r>
          <a:r>
            <a:rPr lang="en-US" dirty="0" err="1"/>
            <a:t>bên</a:t>
          </a:r>
          <a:r>
            <a:rPr lang="en-US" dirty="0"/>
            <a:t> </a:t>
          </a:r>
          <a:r>
            <a:rPr lang="en-US" dirty="0" err="1"/>
            <a:t>ngoài</a:t>
          </a:r>
          <a:r>
            <a:rPr lang="en-US" dirty="0"/>
            <a:t> </a:t>
          </a:r>
          <a:r>
            <a:rPr lang="en-US" dirty="0" err="1"/>
            <a:t>của</a:t>
          </a:r>
          <a:r>
            <a:rPr lang="en-US" dirty="0"/>
            <a:t> VPPL</a:t>
          </a:r>
          <a:endParaRPr lang="vi-VN" dirty="0"/>
        </a:p>
      </dgm:t>
    </dgm:pt>
    <dgm:pt modelId="{BAD74AB6-A9D6-47A7-A0BE-9D0F83B532EA}" type="parTrans" cxnId="{06AFDB20-8612-42F8-AC1A-EF8B8782F73B}">
      <dgm:prSet/>
      <dgm:spPr/>
      <dgm:t>
        <a:bodyPr/>
        <a:lstStyle/>
        <a:p>
          <a:endParaRPr lang="vi-VN"/>
        </a:p>
      </dgm:t>
    </dgm:pt>
    <dgm:pt modelId="{86FE9A0F-22F8-4F2A-AD4B-8891BB21D5AE}" type="sibTrans" cxnId="{06AFDB20-8612-42F8-AC1A-EF8B8782F73B}">
      <dgm:prSet/>
      <dgm:spPr/>
      <dgm:t>
        <a:bodyPr/>
        <a:lstStyle/>
        <a:p>
          <a:endParaRPr lang="vi-VN"/>
        </a:p>
      </dgm:t>
    </dgm:pt>
    <dgm:pt modelId="{FAB8F3A9-06BF-4DAF-AF49-24435D517B97}">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err="1"/>
            <a:t>Hành</a:t>
          </a:r>
          <a:r>
            <a:rPr lang="en-US" dirty="0"/>
            <a:t> vi </a:t>
          </a:r>
          <a:r>
            <a:rPr lang="en-US" dirty="0" err="1"/>
            <a:t>vi</a:t>
          </a:r>
          <a:r>
            <a:rPr lang="en-US" dirty="0"/>
            <a:t> </a:t>
          </a:r>
          <a:r>
            <a:rPr lang="en-US" dirty="0" err="1"/>
            <a:t>phạm</a:t>
          </a:r>
          <a:endParaRPr lang="vi-VN" dirty="0"/>
        </a:p>
      </dgm:t>
    </dgm:pt>
    <dgm:pt modelId="{9CF58915-5A32-494A-B043-42970EDE7C69}" type="parTrans" cxnId="{6F8EDE79-C4EB-405A-9B41-E71734541A70}">
      <dgm:prSet/>
      <dgm:spPr/>
      <dgm:t>
        <a:bodyPr/>
        <a:lstStyle/>
        <a:p>
          <a:endParaRPr lang="vi-VN"/>
        </a:p>
      </dgm:t>
    </dgm:pt>
    <dgm:pt modelId="{80C42567-CF3C-42EA-8C0A-2223EC6A9705}" type="sibTrans" cxnId="{6F8EDE79-C4EB-405A-9B41-E71734541A70}">
      <dgm:prSet/>
      <dgm:spPr/>
      <dgm:t>
        <a:bodyPr/>
        <a:lstStyle/>
        <a:p>
          <a:endParaRPr lang="vi-VN"/>
        </a:p>
      </dgm:t>
    </dgm:pt>
    <dgm:pt modelId="{D1346ADB-F115-49EB-B531-56CCF271C326}">
      <dgm:prSet phldrT="[Text]"/>
      <dgm:spPr/>
      <dgm:t>
        <a:bodyPr/>
        <a:lstStyle/>
        <a:p>
          <a:r>
            <a:rPr lang="en-US" dirty="0" err="1"/>
            <a:t>Hậu</a:t>
          </a:r>
          <a:r>
            <a:rPr lang="en-US" dirty="0"/>
            <a:t> </a:t>
          </a:r>
          <a:r>
            <a:rPr lang="en-US" dirty="0" err="1"/>
            <a:t>quả</a:t>
          </a:r>
          <a:r>
            <a:rPr lang="en-US" dirty="0"/>
            <a:t> </a:t>
          </a:r>
          <a:r>
            <a:rPr lang="en-US" dirty="0" err="1"/>
            <a:t>của</a:t>
          </a:r>
          <a:r>
            <a:rPr lang="en-US" dirty="0"/>
            <a:t> </a:t>
          </a:r>
          <a:r>
            <a:rPr lang="en-US" dirty="0" err="1"/>
            <a:t>hành</a:t>
          </a:r>
          <a:r>
            <a:rPr lang="en-US" dirty="0"/>
            <a:t> vi</a:t>
          </a:r>
          <a:endParaRPr lang="vi-VN" dirty="0"/>
        </a:p>
      </dgm:t>
    </dgm:pt>
    <dgm:pt modelId="{6A488F55-CBB5-4BAC-8592-99A297431010}" type="parTrans" cxnId="{2A81EEFD-1B44-4CE6-B2C8-6D0E43898A4C}">
      <dgm:prSet/>
      <dgm:spPr/>
      <dgm:t>
        <a:bodyPr/>
        <a:lstStyle/>
        <a:p>
          <a:endParaRPr lang="vi-VN"/>
        </a:p>
      </dgm:t>
    </dgm:pt>
    <dgm:pt modelId="{A1A3830E-8E5B-4670-BD03-C64B2863FAF8}" type="sibTrans" cxnId="{2A81EEFD-1B44-4CE6-B2C8-6D0E43898A4C}">
      <dgm:prSet/>
      <dgm:spPr/>
      <dgm:t>
        <a:bodyPr/>
        <a:lstStyle/>
        <a:p>
          <a:endParaRPr lang="vi-VN"/>
        </a:p>
      </dgm:t>
    </dgm:pt>
    <dgm:pt modelId="{164279FF-1013-4308-B98C-4644283577CE}">
      <dgm:prSet phldrT="[Text]"/>
      <dgm:spPr/>
      <dgm:t>
        <a:bodyPr/>
        <a:lstStyle/>
        <a:p>
          <a:r>
            <a:rPr lang="en-US" dirty="0" err="1"/>
            <a:t>Mối</a:t>
          </a:r>
          <a:r>
            <a:rPr lang="en-US" dirty="0"/>
            <a:t> </a:t>
          </a:r>
          <a:r>
            <a:rPr lang="en-US" dirty="0" err="1"/>
            <a:t>quan</a:t>
          </a:r>
          <a:r>
            <a:rPr lang="en-US" dirty="0"/>
            <a:t> </a:t>
          </a:r>
          <a:r>
            <a:rPr lang="en-US" dirty="0" err="1"/>
            <a:t>hệ</a:t>
          </a:r>
          <a:r>
            <a:rPr lang="en-US" dirty="0"/>
            <a:t> </a:t>
          </a:r>
          <a:r>
            <a:rPr lang="en-US" dirty="0" err="1"/>
            <a:t>nhân</a:t>
          </a:r>
          <a:r>
            <a:rPr lang="en-US" dirty="0"/>
            <a:t> </a:t>
          </a:r>
          <a:r>
            <a:rPr lang="en-US" dirty="0" err="1"/>
            <a:t>quả</a:t>
          </a:r>
          <a:r>
            <a:rPr lang="en-US" dirty="0"/>
            <a:t> </a:t>
          </a:r>
          <a:r>
            <a:rPr lang="en-US" dirty="0" err="1"/>
            <a:t>giữa</a:t>
          </a:r>
          <a:r>
            <a:rPr lang="en-US" dirty="0"/>
            <a:t> </a:t>
          </a:r>
          <a:r>
            <a:rPr lang="en-US" dirty="0" err="1"/>
            <a:t>hành</a:t>
          </a:r>
          <a:r>
            <a:rPr lang="en-US" dirty="0"/>
            <a:t> vi </a:t>
          </a:r>
          <a:r>
            <a:rPr lang="en-US" dirty="0" err="1"/>
            <a:t>và</a:t>
          </a:r>
          <a:r>
            <a:rPr lang="en-US" dirty="0"/>
            <a:t> </a:t>
          </a:r>
          <a:r>
            <a:rPr lang="en-US" dirty="0" err="1"/>
            <a:t>hậu</a:t>
          </a:r>
          <a:r>
            <a:rPr lang="en-US" dirty="0"/>
            <a:t> </a:t>
          </a:r>
          <a:r>
            <a:rPr lang="en-US" dirty="0" err="1"/>
            <a:t>quả</a:t>
          </a:r>
          <a:endParaRPr lang="vi-VN" dirty="0"/>
        </a:p>
      </dgm:t>
    </dgm:pt>
    <dgm:pt modelId="{799AE221-155C-44FC-A05A-B30AC1025389}" type="parTrans" cxnId="{2D61A91E-46B1-4A5E-9F66-A7DF172B9322}">
      <dgm:prSet/>
      <dgm:spPr/>
      <dgm:t>
        <a:bodyPr/>
        <a:lstStyle/>
        <a:p>
          <a:endParaRPr lang="vi-VN"/>
        </a:p>
      </dgm:t>
    </dgm:pt>
    <dgm:pt modelId="{13CAA088-304F-4713-B84E-0012E0D17586}" type="sibTrans" cxnId="{2D61A91E-46B1-4A5E-9F66-A7DF172B9322}">
      <dgm:prSet/>
      <dgm:spPr/>
      <dgm:t>
        <a:bodyPr/>
        <a:lstStyle/>
        <a:p>
          <a:endParaRPr lang="vi-VN"/>
        </a:p>
      </dgm:t>
    </dgm:pt>
    <dgm:pt modelId="{EF017280-66F7-4A20-9ED5-A450FCB52B9C}" type="pres">
      <dgm:prSet presAssocID="{5AF96F39-FAEB-4CFC-9D00-F2364DCEE8B8}" presName="composite" presStyleCnt="0">
        <dgm:presLayoutVars>
          <dgm:chMax val="1"/>
          <dgm:dir/>
          <dgm:resizeHandles val="exact"/>
        </dgm:presLayoutVars>
      </dgm:prSet>
      <dgm:spPr/>
    </dgm:pt>
    <dgm:pt modelId="{E0687958-2ED5-4D7B-8DA8-CF387DF61AC6}" type="pres">
      <dgm:prSet presAssocID="{D212422C-24DD-42AA-9DC8-4765C9BCEC8D}" presName="roof" presStyleLbl="dkBgShp" presStyleIdx="0" presStyleCnt="2"/>
      <dgm:spPr/>
    </dgm:pt>
    <dgm:pt modelId="{44520ED5-F24E-4016-BB75-826F170AEABA}" type="pres">
      <dgm:prSet presAssocID="{D212422C-24DD-42AA-9DC8-4765C9BCEC8D}" presName="pillars" presStyleCnt="0"/>
      <dgm:spPr/>
    </dgm:pt>
    <dgm:pt modelId="{66778E16-C771-44CC-A301-2B60D3E09615}" type="pres">
      <dgm:prSet presAssocID="{D212422C-24DD-42AA-9DC8-4765C9BCEC8D}" presName="pillar1" presStyleLbl="node1" presStyleIdx="0" presStyleCnt="3">
        <dgm:presLayoutVars>
          <dgm:bulletEnabled val="1"/>
        </dgm:presLayoutVars>
      </dgm:prSet>
      <dgm:spPr/>
    </dgm:pt>
    <dgm:pt modelId="{A0AD4983-1DC4-4F97-9B3B-31FDEA89E2A2}" type="pres">
      <dgm:prSet presAssocID="{D1346ADB-F115-49EB-B531-56CCF271C326}" presName="pillarX" presStyleLbl="node1" presStyleIdx="1" presStyleCnt="3">
        <dgm:presLayoutVars>
          <dgm:bulletEnabled val="1"/>
        </dgm:presLayoutVars>
      </dgm:prSet>
      <dgm:spPr/>
    </dgm:pt>
    <dgm:pt modelId="{65E88EB2-5A4E-488F-9845-28D259DFDE43}" type="pres">
      <dgm:prSet presAssocID="{164279FF-1013-4308-B98C-4644283577CE}" presName="pillarX" presStyleLbl="node1" presStyleIdx="2" presStyleCnt="3">
        <dgm:presLayoutVars>
          <dgm:bulletEnabled val="1"/>
        </dgm:presLayoutVars>
      </dgm:prSet>
      <dgm:spPr/>
    </dgm:pt>
    <dgm:pt modelId="{9FAD35CE-90E7-42C8-B294-85EEAE3A4AB1}" type="pres">
      <dgm:prSet presAssocID="{D212422C-24DD-42AA-9DC8-4765C9BCEC8D}" presName="base" presStyleLbl="dkBgShp" presStyleIdx="1" presStyleCnt="2"/>
      <dgm:spPr/>
    </dgm:pt>
  </dgm:ptLst>
  <dgm:cxnLst>
    <dgm:cxn modelId="{2D61A91E-46B1-4A5E-9F66-A7DF172B9322}" srcId="{D212422C-24DD-42AA-9DC8-4765C9BCEC8D}" destId="{164279FF-1013-4308-B98C-4644283577CE}" srcOrd="2" destOrd="0" parTransId="{799AE221-155C-44FC-A05A-B30AC1025389}" sibTransId="{13CAA088-304F-4713-B84E-0012E0D17586}"/>
    <dgm:cxn modelId="{06AFDB20-8612-42F8-AC1A-EF8B8782F73B}" srcId="{5AF96F39-FAEB-4CFC-9D00-F2364DCEE8B8}" destId="{D212422C-24DD-42AA-9DC8-4765C9BCEC8D}" srcOrd="0" destOrd="0" parTransId="{BAD74AB6-A9D6-47A7-A0BE-9D0F83B532EA}" sibTransId="{86FE9A0F-22F8-4F2A-AD4B-8891BB21D5AE}"/>
    <dgm:cxn modelId="{EF54946C-712C-429A-9EC7-4719EF463B4B}" type="presOf" srcId="{D1346ADB-F115-49EB-B531-56CCF271C326}" destId="{A0AD4983-1DC4-4F97-9B3B-31FDEA89E2A2}" srcOrd="0" destOrd="0" presId="urn:microsoft.com/office/officeart/2005/8/layout/hList3"/>
    <dgm:cxn modelId="{8ACB1479-0AD8-4824-AB80-AA1ADBC00D76}" type="presOf" srcId="{164279FF-1013-4308-B98C-4644283577CE}" destId="{65E88EB2-5A4E-488F-9845-28D259DFDE43}" srcOrd="0" destOrd="0" presId="urn:microsoft.com/office/officeart/2005/8/layout/hList3"/>
    <dgm:cxn modelId="{6F8EDE79-C4EB-405A-9B41-E71734541A70}" srcId="{D212422C-24DD-42AA-9DC8-4765C9BCEC8D}" destId="{FAB8F3A9-06BF-4DAF-AF49-24435D517B97}" srcOrd="0" destOrd="0" parTransId="{9CF58915-5A32-494A-B043-42970EDE7C69}" sibTransId="{80C42567-CF3C-42EA-8C0A-2223EC6A9705}"/>
    <dgm:cxn modelId="{E60323B2-8F90-4741-AB51-686F5F95B92E}" type="presOf" srcId="{5AF96F39-FAEB-4CFC-9D00-F2364DCEE8B8}" destId="{EF017280-66F7-4A20-9ED5-A450FCB52B9C}" srcOrd="0" destOrd="0" presId="urn:microsoft.com/office/officeart/2005/8/layout/hList3"/>
    <dgm:cxn modelId="{9F3604C3-A948-4401-BFC4-18DB780233CB}" type="presOf" srcId="{FAB8F3A9-06BF-4DAF-AF49-24435D517B97}" destId="{66778E16-C771-44CC-A301-2B60D3E09615}" srcOrd="0" destOrd="0" presId="urn:microsoft.com/office/officeart/2005/8/layout/hList3"/>
    <dgm:cxn modelId="{C1BC99D9-3C19-41C6-AB1D-F51E434168AE}" type="presOf" srcId="{D212422C-24DD-42AA-9DC8-4765C9BCEC8D}" destId="{E0687958-2ED5-4D7B-8DA8-CF387DF61AC6}" srcOrd="0" destOrd="0" presId="urn:microsoft.com/office/officeart/2005/8/layout/hList3"/>
    <dgm:cxn modelId="{2A81EEFD-1B44-4CE6-B2C8-6D0E43898A4C}" srcId="{D212422C-24DD-42AA-9DC8-4765C9BCEC8D}" destId="{D1346ADB-F115-49EB-B531-56CCF271C326}" srcOrd="1" destOrd="0" parTransId="{6A488F55-CBB5-4BAC-8592-99A297431010}" sibTransId="{A1A3830E-8E5B-4670-BD03-C64B2863FAF8}"/>
    <dgm:cxn modelId="{EFC016B9-A408-4A8F-BCE0-54E8AD02F37C}" type="presParOf" srcId="{EF017280-66F7-4A20-9ED5-A450FCB52B9C}" destId="{E0687958-2ED5-4D7B-8DA8-CF387DF61AC6}" srcOrd="0" destOrd="0" presId="urn:microsoft.com/office/officeart/2005/8/layout/hList3"/>
    <dgm:cxn modelId="{183DDE23-E569-43D5-AA91-DB3CBDB8CA4D}" type="presParOf" srcId="{EF017280-66F7-4A20-9ED5-A450FCB52B9C}" destId="{44520ED5-F24E-4016-BB75-826F170AEABA}" srcOrd="1" destOrd="0" presId="urn:microsoft.com/office/officeart/2005/8/layout/hList3"/>
    <dgm:cxn modelId="{1246A047-877D-4A59-8CDE-10DE489FCC89}" type="presParOf" srcId="{44520ED5-F24E-4016-BB75-826F170AEABA}" destId="{66778E16-C771-44CC-A301-2B60D3E09615}" srcOrd="0" destOrd="0" presId="urn:microsoft.com/office/officeart/2005/8/layout/hList3"/>
    <dgm:cxn modelId="{88A1F388-1183-4DD3-A45E-9A126BAF1CE9}" type="presParOf" srcId="{44520ED5-F24E-4016-BB75-826F170AEABA}" destId="{A0AD4983-1DC4-4F97-9B3B-31FDEA89E2A2}" srcOrd="1" destOrd="0" presId="urn:microsoft.com/office/officeart/2005/8/layout/hList3"/>
    <dgm:cxn modelId="{A697DD11-8FD6-49A1-98F5-505B6309FBB9}" type="presParOf" srcId="{44520ED5-F24E-4016-BB75-826F170AEABA}" destId="{65E88EB2-5A4E-488F-9845-28D259DFDE43}" srcOrd="2" destOrd="0" presId="urn:microsoft.com/office/officeart/2005/8/layout/hList3"/>
    <dgm:cxn modelId="{0D5107C6-E9C0-4C24-84D2-7E6872270071}" type="presParOf" srcId="{EF017280-66F7-4A20-9ED5-A450FCB52B9C}" destId="{9FAD35CE-90E7-42C8-B294-85EEAE3A4AB1}"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88B65A1-61ED-4CA9-A97F-1184F0476FD9}" type="doc">
      <dgm:prSet loTypeId="urn:microsoft.com/office/officeart/2005/8/layout/radial4" loCatId="relationship" qsTypeId="urn:microsoft.com/office/officeart/2005/8/quickstyle/3d3" qsCatId="3D" csTypeId="urn:microsoft.com/office/officeart/2005/8/colors/colorful1#23" csCatId="colorful" phldr="1"/>
      <dgm:spPr/>
      <dgm:t>
        <a:bodyPr/>
        <a:lstStyle/>
        <a:p>
          <a:endParaRPr lang="vi-VN"/>
        </a:p>
      </dgm:t>
    </dgm:pt>
    <dgm:pt modelId="{1C0F153D-D06D-429B-80B7-B7A42376DE23}">
      <dgm:prSet phldrT="[Text]"/>
      <dgm:spPr/>
      <dgm:t>
        <a:bodyPr/>
        <a:lstStyle/>
        <a:p>
          <a:r>
            <a:rPr lang="en-US" dirty="0" err="1"/>
            <a:t>Mặt</a:t>
          </a:r>
          <a:r>
            <a:rPr lang="en-US" dirty="0"/>
            <a:t> </a:t>
          </a:r>
          <a:r>
            <a:rPr lang="en-US" dirty="0" err="1"/>
            <a:t>chủ</a:t>
          </a:r>
          <a:r>
            <a:rPr lang="en-US" dirty="0"/>
            <a:t> </a:t>
          </a:r>
          <a:r>
            <a:rPr lang="en-US" dirty="0" err="1"/>
            <a:t>quan</a:t>
          </a:r>
          <a:endParaRPr lang="vi-VN" dirty="0"/>
        </a:p>
      </dgm:t>
    </dgm:pt>
    <dgm:pt modelId="{1DCA90D8-3E51-4178-8584-2FF2F51A2A28}" type="parTrans" cxnId="{3B258347-7F54-4688-8BBF-4C7A6E52A7C6}">
      <dgm:prSet/>
      <dgm:spPr/>
      <dgm:t>
        <a:bodyPr/>
        <a:lstStyle/>
        <a:p>
          <a:endParaRPr lang="vi-VN"/>
        </a:p>
      </dgm:t>
    </dgm:pt>
    <dgm:pt modelId="{49DF6ED9-BD7E-44D5-A886-4E41E0DA19BB}" type="sibTrans" cxnId="{3B258347-7F54-4688-8BBF-4C7A6E52A7C6}">
      <dgm:prSet/>
      <dgm:spPr/>
      <dgm:t>
        <a:bodyPr/>
        <a:lstStyle/>
        <a:p>
          <a:endParaRPr lang="vi-VN"/>
        </a:p>
      </dgm:t>
    </dgm:pt>
    <dgm:pt modelId="{DBBC1F25-00AF-428D-AA5F-38CDB56C01BE}">
      <dgm:prSet phldrT="[Text]"/>
      <dgm:spPr/>
      <dgm:t>
        <a:bodyPr/>
        <a:lstStyle/>
        <a:p>
          <a:r>
            <a:rPr lang="en-US" dirty="0" err="1"/>
            <a:t>Lỗi</a:t>
          </a:r>
          <a:endParaRPr lang="vi-VN" dirty="0"/>
        </a:p>
      </dgm:t>
    </dgm:pt>
    <dgm:pt modelId="{A5833B4E-1F9A-45E4-890A-794B553E8404}" type="parTrans" cxnId="{97E502B6-2E7E-408E-B2B1-46F998A75E1F}">
      <dgm:prSet/>
      <dgm:spPr/>
      <dgm:t>
        <a:bodyPr/>
        <a:lstStyle/>
        <a:p>
          <a:endParaRPr lang="vi-VN"/>
        </a:p>
      </dgm:t>
    </dgm:pt>
    <dgm:pt modelId="{37583FD6-3F91-4F6C-8308-C77178F92F60}" type="sibTrans" cxnId="{97E502B6-2E7E-408E-B2B1-46F998A75E1F}">
      <dgm:prSet/>
      <dgm:spPr/>
      <dgm:t>
        <a:bodyPr/>
        <a:lstStyle/>
        <a:p>
          <a:endParaRPr lang="vi-VN"/>
        </a:p>
      </dgm:t>
    </dgm:pt>
    <dgm:pt modelId="{8702E3B3-8A7C-44B3-8213-6959CFBF6DED}">
      <dgm:prSet phldrT="[Text]"/>
      <dgm:spPr/>
      <dgm:t>
        <a:bodyPr/>
        <a:lstStyle/>
        <a:p>
          <a:r>
            <a:rPr lang="en-US" dirty="0" err="1"/>
            <a:t>Động</a:t>
          </a:r>
          <a:r>
            <a:rPr lang="en-US" dirty="0"/>
            <a:t> </a:t>
          </a:r>
          <a:r>
            <a:rPr lang="en-US" dirty="0" err="1"/>
            <a:t>cơ</a:t>
          </a:r>
          <a:endParaRPr lang="vi-VN" dirty="0"/>
        </a:p>
      </dgm:t>
    </dgm:pt>
    <dgm:pt modelId="{E6CEEB35-4FA4-4A3B-88EB-413999459DA8}" type="parTrans" cxnId="{D81C760C-87F6-4750-96DA-99818C71385E}">
      <dgm:prSet/>
      <dgm:spPr/>
      <dgm:t>
        <a:bodyPr/>
        <a:lstStyle/>
        <a:p>
          <a:endParaRPr lang="vi-VN"/>
        </a:p>
      </dgm:t>
    </dgm:pt>
    <dgm:pt modelId="{7450E079-2888-4542-8A2E-6CC83E33327B}" type="sibTrans" cxnId="{D81C760C-87F6-4750-96DA-99818C71385E}">
      <dgm:prSet/>
      <dgm:spPr/>
      <dgm:t>
        <a:bodyPr/>
        <a:lstStyle/>
        <a:p>
          <a:endParaRPr lang="vi-VN"/>
        </a:p>
      </dgm:t>
    </dgm:pt>
    <dgm:pt modelId="{4525DC30-0477-481E-87A6-88FD28D478B4}">
      <dgm:prSet phldrT="[Text]"/>
      <dgm:spPr/>
      <dgm:t>
        <a:bodyPr/>
        <a:lstStyle/>
        <a:p>
          <a:r>
            <a:rPr lang="en-US" dirty="0" err="1"/>
            <a:t>Mục</a:t>
          </a:r>
          <a:r>
            <a:rPr lang="en-US" dirty="0"/>
            <a:t> </a:t>
          </a:r>
          <a:r>
            <a:rPr lang="en-US" dirty="0" err="1"/>
            <a:t>đích</a:t>
          </a:r>
          <a:endParaRPr lang="vi-VN" dirty="0"/>
        </a:p>
      </dgm:t>
    </dgm:pt>
    <dgm:pt modelId="{905E4D8B-5FDD-45CA-A926-98FDBED6D13B}" type="parTrans" cxnId="{06972327-74FF-4A36-B4DF-9B97FBF189A9}">
      <dgm:prSet/>
      <dgm:spPr/>
      <dgm:t>
        <a:bodyPr/>
        <a:lstStyle/>
        <a:p>
          <a:endParaRPr lang="vi-VN"/>
        </a:p>
      </dgm:t>
    </dgm:pt>
    <dgm:pt modelId="{F0F740A2-C3E8-46CD-AC1D-DCB48F756A66}" type="sibTrans" cxnId="{06972327-74FF-4A36-B4DF-9B97FBF189A9}">
      <dgm:prSet/>
      <dgm:spPr/>
      <dgm:t>
        <a:bodyPr/>
        <a:lstStyle/>
        <a:p>
          <a:endParaRPr lang="vi-VN"/>
        </a:p>
      </dgm:t>
    </dgm:pt>
    <dgm:pt modelId="{E81A522C-5CC3-4B58-9184-E037D6F8998F}" type="pres">
      <dgm:prSet presAssocID="{588B65A1-61ED-4CA9-A97F-1184F0476FD9}" presName="cycle" presStyleCnt="0">
        <dgm:presLayoutVars>
          <dgm:chMax val="1"/>
          <dgm:dir/>
          <dgm:animLvl val="ctr"/>
          <dgm:resizeHandles val="exact"/>
        </dgm:presLayoutVars>
      </dgm:prSet>
      <dgm:spPr/>
    </dgm:pt>
    <dgm:pt modelId="{F83BCC92-5677-4DCE-B66F-655358F38D6E}" type="pres">
      <dgm:prSet presAssocID="{1C0F153D-D06D-429B-80B7-B7A42376DE23}" presName="centerShape" presStyleLbl="node0" presStyleIdx="0" presStyleCnt="1"/>
      <dgm:spPr/>
    </dgm:pt>
    <dgm:pt modelId="{5D70D09A-F14A-4BDE-A343-331E15EF3035}" type="pres">
      <dgm:prSet presAssocID="{A5833B4E-1F9A-45E4-890A-794B553E8404}" presName="parTrans" presStyleLbl="bgSibTrans2D1" presStyleIdx="0" presStyleCnt="3"/>
      <dgm:spPr/>
    </dgm:pt>
    <dgm:pt modelId="{69FE249A-C3A8-4BF0-9638-CD18CA94EC29}" type="pres">
      <dgm:prSet presAssocID="{DBBC1F25-00AF-428D-AA5F-38CDB56C01BE}" presName="node" presStyleLbl="node1" presStyleIdx="0" presStyleCnt="3">
        <dgm:presLayoutVars>
          <dgm:bulletEnabled val="1"/>
        </dgm:presLayoutVars>
      </dgm:prSet>
      <dgm:spPr/>
    </dgm:pt>
    <dgm:pt modelId="{EBB9BF55-6647-402D-8A1E-9567C3CE9DB3}" type="pres">
      <dgm:prSet presAssocID="{E6CEEB35-4FA4-4A3B-88EB-413999459DA8}" presName="parTrans" presStyleLbl="bgSibTrans2D1" presStyleIdx="1" presStyleCnt="3"/>
      <dgm:spPr/>
    </dgm:pt>
    <dgm:pt modelId="{C28D0A50-5FF2-4251-92B9-792436953EBB}" type="pres">
      <dgm:prSet presAssocID="{8702E3B3-8A7C-44B3-8213-6959CFBF6DED}" presName="node" presStyleLbl="node1" presStyleIdx="1" presStyleCnt="3">
        <dgm:presLayoutVars>
          <dgm:bulletEnabled val="1"/>
        </dgm:presLayoutVars>
      </dgm:prSet>
      <dgm:spPr/>
    </dgm:pt>
    <dgm:pt modelId="{0ABC76BF-1440-48F6-AB7E-1223E1400B18}" type="pres">
      <dgm:prSet presAssocID="{905E4D8B-5FDD-45CA-A926-98FDBED6D13B}" presName="parTrans" presStyleLbl="bgSibTrans2D1" presStyleIdx="2" presStyleCnt="3"/>
      <dgm:spPr/>
    </dgm:pt>
    <dgm:pt modelId="{E46B00FF-E1BD-47DB-85FF-537402283C3E}" type="pres">
      <dgm:prSet presAssocID="{4525DC30-0477-481E-87A6-88FD28D478B4}" presName="node" presStyleLbl="node1" presStyleIdx="2" presStyleCnt="3">
        <dgm:presLayoutVars>
          <dgm:bulletEnabled val="1"/>
        </dgm:presLayoutVars>
      </dgm:prSet>
      <dgm:spPr/>
    </dgm:pt>
  </dgm:ptLst>
  <dgm:cxnLst>
    <dgm:cxn modelId="{D81C760C-87F6-4750-96DA-99818C71385E}" srcId="{1C0F153D-D06D-429B-80B7-B7A42376DE23}" destId="{8702E3B3-8A7C-44B3-8213-6959CFBF6DED}" srcOrd="1" destOrd="0" parTransId="{E6CEEB35-4FA4-4A3B-88EB-413999459DA8}" sibTransId="{7450E079-2888-4542-8A2E-6CC83E33327B}"/>
    <dgm:cxn modelId="{06972327-74FF-4A36-B4DF-9B97FBF189A9}" srcId="{1C0F153D-D06D-429B-80B7-B7A42376DE23}" destId="{4525DC30-0477-481E-87A6-88FD28D478B4}" srcOrd="2" destOrd="0" parTransId="{905E4D8B-5FDD-45CA-A926-98FDBED6D13B}" sibTransId="{F0F740A2-C3E8-46CD-AC1D-DCB48F756A66}"/>
    <dgm:cxn modelId="{050DE331-3030-4169-B88F-3E4ABD9F5214}" type="presOf" srcId="{8702E3B3-8A7C-44B3-8213-6959CFBF6DED}" destId="{C28D0A50-5FF2-4251-92B9-792436953EBB}" srcOrd="0" destOrd="0" presId="urn:microsoft.com/office/officeart/2005/8/layout/radial4"/>
    <dgm:cxn modelId="{2792955E-22FB-40F6-8024-F86776505A38}" type="presOf" srcId="{4525DC30-0477-481E-87A6-88FD28D478B4}" destId="{E46B00FF-E1BD-47DB-85FF-537402283C3E}" srcOrd="0" destOrd="0" presId="urn:microsoft.com/office/officeart/2005/8/layout/radial4"/>
    <dgm:cxn modelId="{D4370342-94A0-44D4-B534-FBA9B263533C}" type="presOf" srcId="{A5833B4E-1F9A-45E4-890A-794B553E8404}" destId="{5D70D09A-F14A-4BDE-A343-331E15EF3035}" srcOrd="0" destOrd="0" presId="urn:microsoft.com/office/officeart/2005/8/layout/radial4"/>
    <dgm:cxn modelId="{607F6265-746E-43B9-9B34-B96D5F247F35}" type="presOf" srcId="{E6CEEB35-4FA4-4A3B-88EB-413999459DA8}" destId="{EBB9BF55-6647-402D-8A1E-9567C3CE9DB3}" srcOrd="0" destOrd="0" presId="urn:microsoft.com/office/officeart/2005/8/layout/radial4"/>
    <dgm:cxn modelId="{3B258347-7F54-4688-8BBF-4C7A6E52A7C6}" srcId="{588B65A1-61ED-4CA9-A97F-1184F0476FD9}" destId="{1C0F153D-D06D-429B-80B7-B7A42376DE23}" srcOrd="0" destOrd="0" parTransId="{1DCA90D8-3E51-4178-8584-2FF2F51A2A28}" sibTransId="{49DF6ED9-BD7E-44D5-A886-4E41E0DA19BB}"/>
    <dgm:cxn modelId="{3541CA6B-8D9C-471C-B344-7D7784F25218}" type="presOf" srcId="{905E4D8B-5FDD-45CA-A926-98FDBED6D13B}" destId="{0ABC76BF-1440-48F6-AB7E-1223E1400B18}" srcOrd="0" destOrd="0" presId="urn:microsoft.com/office/officeart/2005/8/layout/radial4"/>
    <dgm:cxn modelId="{D5BD7D71-9687-4A63-9A23-02DF8B0782BF}" type="presOf" srcId="{588B65A1-61ED-4CA9-A97F-1184F0476FD9}" destId="{E81A522C-5CC3-4B58-9184-E037D6F8998F}" srcOrd="0" destOrd="0" presId="urn:microsoft.com/office/officeart/2005/8/layout/radial4"/>
    <dgm:cxn modelId="{065B5BA1-FB9A-4E11-A963-2727F61D7FBB}" type="presOf" srcId="{1C0F153D-D06D-429B-80B7-B7A42376DE23}" destId="{F83BCC92-5677-4DCE-B66F-655358F38D6E}" srcOrd="0" destOrd="0" presId="urn:microsoft.com/office/officeart/2005/8/layout/radial4"/>
    <dgm:cxn modelId="{97E502B6-2E7E-408E-B2B1-46F998A75E1F}" srcId="{1C0F153D-D06D-429B-80B7-B7A42376DE23}" destId="{DBBC1F25-00AF-428D-AA5F-38CDB56C01BE}" srcOrd="0" destOrd="0" parTransId="{A5833B4E-1F9A-45E4-890A-794B553E8404}" sibTransId="{37583FD6-3F91-4F6C-8308-C77178F92F60}"/>
    <dgm:cxn modelId="{4B4CEDD2-A114-4056-949F-1BC71A0DC17C}" type="presOf" srcId="{DBBC1F25-00AF-428D-AA5F-38CDB56C01BE}" destId="{69FE249A-C3A8-4BF0-9638-CD18CA94EC29}" srcOrd="0" destOrd="0" presId="urn:microsoft.com/office/officeart/2005/8/layout/radial4"/>
    <dgm:cxn modelId="{2AD557C9-F666-4555-ACE1-7E598310F8DD}" type="presParOf" srcId="{E81A522C-5CC3-4B58-9184-E037D6F8998F}" destId="{F83BCC92-5677-4DCE-B66F-655358F38D6E}" srcOrd="0" destOrd="0" presId="urn:microsoft.com/office/officeart/2005/8/layout/radial4"/>
    <dgm:cxn modelId="{B30A0E6B-5314-4F07-86A5-133319ED39B8}" type="presParOf" srcId="{E81A522C-5CC3-4B58-9184-E037D6F8998F}" destId="{5D70D09A-F14A-4BDE-A343-331E15EF3035}" srcOrd="1" destOrd="0" presId="urn:microsoft.com/office/officeart/2005/8/layout/radial4"/>
    <dgm:cxn modelId="{153FE82C-236B-4A9F-8EDE-31BD4EC80321}" type="presParOf" srcId="{E81A522C-5CC3-4B58-9184-E037D6F8998F}" destId="{69FE249A-C3A8-4BF0-9638-CD18CA94EC29}" srcOrd="2" destOrd="0" presId="urn:microsoft.com/office/officeart/2005/8/layout/radial4"/>
    <dgm:cxn modelId="{01878B16-D439-401E-8ECC-6BA84ED569A0}" type="presParOf" srcId="{E81A522C-5CC3-4B58-9184-E037D6F8998F}" destId="{EBB9BF55-6647-402D-8A1E-9567C3CE9DB3}" srcOrd="3" destOrd="0" presId="urn:microsoft.com/office/officeart/2005/8/layout/radial4"/>
    <dgm:cxn modelId="{F8C587E3-4E0C-4849-B7D4-4C34294F16CE}" type="presParOf" srcId="{E81A522C-5CC3-4B58-9184-E037D6F8998F}" destId="{C28D0A50-5FF2-4251-92B9-792436953EBB}" srcOrd="4" destOrd="0" presId="urn:microsoft.com/office/officeart/2005/8/layout/radial4"/>
    <dgm:cxn modelId="{A407BC12-2D1A-4166-BD99-F76FE9CF412B}" type="presParOf" srcId="{E81A522C-5CC3-4B58-9184-E037D6F8998F}" destId="{0ABC76BF-1440-48F6-AB7E-1223E1400B18}" srcOrd="5" destOrd="0" presId="urn:microsoft.com/office/officeart/2005/8/layout/radial4"/>
    <dgm:cxn modelId="{2D8B49A0-778B-4844-8D73-B41242FC5C7C}" type="presParOf" srcId="{E81A522C-5CC3-4B58-9184-E037D6F8998F}" destId="{E46B00FF-E1BD-47DB-85FF-537402283C3E}"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BF8865-85C7-4810-8BB1-C4A16E87B128}" type="doc">
      <dgm:prSet loTypeId="urn:microsoft.com/office/officeart/2005/8/layout/hList1" loCatId="list" qsTypeId="urn:microsoft.com/office/officeart/2005/8/quickstyle/simple1" qsCatId="simple" csTypeId="urn:microsoft.com/office/officeart/2005/8/colors/colorful1#24" csCatId="colorful" phldr="1"/>
      <dgm:spPr/>
      <dgm:t>
        <a:bodyPr/>
        <a:lstStyle/>
        <a:p>
          <a:endParaRPr lang="vi-VN"/>
        </a:p>
      </dgm:t>
    </dgm:pt>
    <dgm:pt modelId="{9BCCFCF3-2CDE-40BE-8644-7A0B4BA020A0}">
      <dgm:prSet phldrT="[Text]"/>
      <dgm:spPr/>
      <dgm:t>
        <a:bodyPr/>
        <a:lstStyle/>
        <a:p>
          <a:r>
            <a:rPr lang="en-US" dirty="0" err="1"/>
            <a:t>Lỗi</a:t>
          </a:r>
          <a:r>
            <a:rPr lang="en-US" dirty="0"/>
            <a:t> </a:t>
          </a:r>
          <a:r>
            <a:rPr lang="en-US" dirty="0" err="1"/>
            <a:t>cố</a:t>
          </a:r>
          <a:r>
            <a:rPr lang="en-US" dirty="0"/>
            <a:t> ý </a:t>
          </a:r>
          <a:r>
            <a:rPr lang="en-US" dirty="0" err="1"/>
            <a:t>trực</a:t>
          </a:r>
          <a:r>
            <a:rPr lang="en-US" dirty="0"/>
            <a:t> </a:t>
          </a:r>
          <a:r>
            <a:rPr lang="en-US" dirty="0" err="1"/>
            <a:t>tiếp</a:t>
          </a:r>
          <a:endParaRPr lang="vi-VN" dirty="0"/>
        </a:p>
      </dgm:t>
    </dgm:pt>
    <dgm:pt modelId="{B8244D88-EEE4-4A00-B7C4-6901EEFB5A77}" type="parTrans" cxnId="{0237B23E-C009-4CCD-8EEF-621C2CFD1D12}">
      <dgm:prSet/>
      <dgm:spPr/>
      <dgm:t>
        <a:bodyPr/>
        <a:lstStyle/>
        <a:p>
          <a:endParaRPr lang="vi-VN"/>
        </a:p>
      </dgm:t>
    </dgm:pt>
    <dgm:pt modelId="{4412E834-3526-43DE-9C5A-66D3D678B8C4}" type="sibTrans" cxnId="{0237B23E-C009-4CCD-8EEF-621C2CFD1D12}">
      <dgm:prSet/>
      <dgm:spPr/>
      <dgm:t>
        <a:bodyPr/>
        <a:lstStyle/>
        <a:p>
          <a:endParaRPr lang="vi-VN"/>
        </a:p>
      </dgm:t>
    </dgm:pt>
    <dgm:pt modelId="{D29011B9-FA0D-447E-A271-4ACD6C0794BD}">
      <dgm:prSet phldrT="[Text]"/>
      <dgm:spPr/>
      <dgm:t>
        <a:bodyPr/>
        <a:lstStyle/>
        <a:p>
          <a:r>
            <a:rPr lang="en-US" dirty="0" err="1"/>
            <a:t>Chủ</a:t>
          </a:r>
          <a:r>
            <a:rPr lang="en-US" dirty="0"/>
            <a:t> </a:t>
          </a:r>
          <a:r>
            <a:rPr lang="en-US" dirty="0" err="1"/>
            <a:t>thể</a:t>
          </a:r>
          <a:r>
            <a:rPr lang="en-US" dirty="0"/>
            <a:t> </a:t>
          </a:r>
          <a:r>
            <a:rPr lang="en-US" dirty="0" err="1"/>
            <a:t>nhân</a:t>
          </a:r>
          <a:r>
            <a:rPr lang="en-US" dirty="0"/>
            <a:t> </a:t>
          </a:r>
          <a:r>
            <a:rPr lang="en-US" dirty="0" err="1"/>
            <a:t>thức</a:t>
          </a:r>
          <a:r>
            <a:rPr lang="en-US" dirty="0"/>
            <a:t> </a:t>
          </a:r>
          <a:r>
            <a:rPr lang="en-US" dirty="0" err="1"/>
            <a:t>thấy</a:t>
          </a:r>
          <a:r>
            <a:rPr lang="en-US" dirty="0"/>
            <a:t> </a:t>
          </a:r>
          <a:r>
            <a:rPr lang="en-US" dirty="0" err="1"/>
            <a:t>trước</a:t>
          </a:r>
          <a:r>
            <a:rPr lang="en-US" dirty="0"/>
            <a:t> </a:t>
          </a:r>
          <a:r>
            <a:rPr lang="en-US" dirty="0" err="1"/>
            <a:t>hậu</a:t>
          </a:r>
          <a:r>
            <a:rPr lang="en-US" dirty="0"/>
            <a:t> </a:t>
          </a:r>
          <a:r>
            <a:rPr lang="en-US" dirty="0" err="1"/>
            <a:t>quả</a:t>
          </a:r>
          <a:r>
            <a:rPr lang="en-US" dirty="0"/>
            <a:t> </a:t>
          </a:r>
          <a:r>
            <a:rPr lang="en-US" dirty="0" err="1"/>
            <a:t>thiệt</a:t>
          </a:r>
          <a:r>
            <a:rPr lang="en-US" dirty="0"/>
            <a:t> </a:t>
          </a:r>
          <a:r>
            <a:rPr lang="en-US" dirty="0" err="1"/>
            <a:t>hại</a:t>
          </a:r>
          <a:r>
            <a:rPr lang="en-US" dirty="0"/>
            <a:t> </a:t>
          </a:r>
          <a:r>
            <a:rPr lang="en-US" dirty="0" err="1"/>
            <a:t>cho</a:t>
          </a:r>
          <a:r>
            <a:rPr lang="en-US" dirty="0"/>
            <a:t> </a:t>
          </a:r>
          <a:r>
            <a:rPr lang="en-US" dirty="0" err="1"/>
            <a:t>xã</a:t>
          </a:r>
          <a:r>
            <a:rPr lang="en-US" dirty="0"/>
            <a:t> </a:t>
          </a:r>
          <a:r>
            <a:rPr lang="en-US" dirty="0" err="1"/>
            <a:t>hội</a:t>
          </a:r>
          <a:r>
            <a:rPr lang="en-US" dirty="0"/>
            <a:t> do </a:t>
          </a:r>
          <a:r>
            <a:rPr lang="en-US" dirty="0" err="1"/>
            <a:t>hành</a:t>
          </a:r>
          <a:r>
            <a:rPr lang="en-US" dirty="0"/>
            <a:t> vi </a:t>
          </a:r>
          <a:r>
            <a:rPr lang="en-US" dirty="0" err="1"/>
            <a:t>của</a:t>
          </a:r>
          <a:r>
            <a:rPr lang="en-US" dirty="0"/>
            <a:t> </a:t>
          </a:r>
          <a:r>
            <a:rPr lang="en-US" dirty="0" err="1"/>
            <a:t>mình</a:t>
          </a:r>
          <a:r>
            <a:rPr lang="en-US" dirty="0"/>
            <a:t> </a:t>
          </a:r>
          <a:r>
            <a:rPr lang="en-US" dirty="0" err="1"/>
            <a:t>gây</a:t>
          </a:r>
          <a:r>
            <a:rPr lang="en-US" dirty="0"/>
            <a:t> </a:t>
          </a:r>
          <a:r>
            <a:rPr lang="en-US" dirty="0" err="1"/>
            <a:t>ra</a:t>
          </a:r>
          <a:r>
            <a:rPr lang="en-US" dirty="0"/>
            <a:t> </a:t>
          </a:r>
          <a:r>
            <a:rPr lang="en-US" dirty="0" err="1"/>
            <a:t>nhưng</a:t>
          </a:r>
          <a:r>
            <a:rPr lang="en-US" dirty="0"/>
            <a:t> </a:t>
          </a:r>
          <a:r>
            <a:rPr lang="en-US" dirty="0" err="1"/>
            <a:t>mong</a:t>
          </a:r>
          <a:r>
            <a:rPr lang="en-US" dirty="0"/>
            <a:t> </a:t>
          </a:r>
          <a:r>
            <a:rPr lang="en-US" dirty="0" err="1"/>
            <a:t>muốn</a:t>
          </a:r>
          <a:r>
            <a:rPr lang="en-US" dirty="0"/>
            <a:t> </a:t>
          </a:r>
          <a:r>
            <a:rPr lang="en-US" dirty="0" err="1"/>
            <a:t>điều</a:t>
          </a:r>
          <a:r>
            <a:rPr lang="en-US" dirty="0"/>
            <a:t> </a:t>
          </a:r>
          <a:r>
            <a:rPr lang="en-US" dirty="0" err="1"/>
            <a:t>đó</a:t>
          </a:r>
          <a:r>
            <a:rPr lang="en-US" dirty="0"/>
            <a:t> </a:t>
          </a:r>
          <a:r>
            <a:rPr lang="en-US" dirty="0" err="1"/>
            <a:t>xảy</a:t>
          </a:r>
          <a:r>
            <a:rPr lang="en-US" dirty="0"/>
            <a:t> </a:t>
          </a:r>
          <a:r>
            <a:rPr lang="en-US" dirty="0" err="1"/>
            <a:t>ra</a:t>
          </a:r>
          <a:endParaRPr lang="vi-VN" dirty="0"/>
        </a:p>
      </dgm:t>
    </dgm:pt>
    <dgm:pt modelId="{06F73421-021C-4B6A-8E94-112C428C890B}" type="parTrans" cxnId="{707E9F4B-BB96-4F69-ABCF-C6456CEA3A5F}">
      <dgm:prSet/>
      <dgm:spPr/>
      <dgm:t>
        <a:bodyPr/>
        <a:lstStyle/>
        <a:p>
          <a:endParaRPr lang="vi-VN"/>
        </a:p>
      </dgm:t>
    </dgm:pt>
    <dgm:pt modelId="{FB557DDB-2C45-4546-80AA-8E163292DC0B}" type="sibTrans" cxnId="{707E9F4B-BB96-4F69-ABCF-C6456CEA3A5F}">
      <dgm:prSet/>
      <dgm:spPr/>
      <dgm:t>
        <a:bodyPr/>
        <a:lstStyle/>
        <a:p>
          <a:endParaRPr lang="vi-VN"/>
        </a:p>
      </dgm:t>
    </dgm:pt>
    <dgm:pt modelId="{227B359F-6D3D-4709-A55B-95A75AE8BF7F}">
      <dgm:prSet phldrT="[Text]"/>
      <dgm:spPr/>
      <dgm:t>
        <a:bodyPr/>
        <a:lstStyle/>
        <a:p>
          <a:r>
            <a:rPr lang="en-US" dirty="0" err="1"/>
            <a:t>Lỗi</a:t>
          </a:r>
          <a:r>
            <a:rPr lang="en-US" dirty="0"/>
            <a:t> </a:t>
          </a:r>
          <a:r>
            <a:rPr lang="en-US" dirty="0" err="1"/>
            <a:t>cố</a:t>
          </a:r>
          <a:r>
            <a:rPr lang="en-US" dirty="0"/>
            <a:t> ý </a:t>
          </a:r>
          <a:r>
            <a:rPr lang="en-US" dirty="0" err="1"/>
            <a:t>gián</a:t>
          </a:r>
          <a:r>
            <a:rPr lang="en-US" dirty="0"/>
            <a:t> </a:t>
          </a:r>
          <a:r>
            <a:rPr lang="en-US" dirty="0" err="1"/>
            <a:t>tiếp</a:t>
          </a:r>
          <a:endParaRPr lang="vi-VN" dirty="0"/>
        </a:p>
      </dgm:t>
    </dgm:pt>
    <dgm:pt modelId="{35BF12C7-978C-4A87-B3F4-625B9E40DF01}" type="parTrans" cxnId="{C92B0A8D-FC44-4F56-8587-A850E910D6C0}">
      <dgm:prSet/>
      <dgm:spPr/>
      <dgm:t>
        <a:bodyPr/>
        <a:lstStyle/>
        <a:p>
          <a:endParaRPr lang="vi-VN"/>
        </a:p>
      </dgm:t>
    </dgm:pt>
    <dgm:pt modelId="{049793C3-4B80-48DF-8DF7-668D30C99177}" type="sibTrans" cxnId="{C92B0A8D-FC44-4F56-8587-A850E910D6C0}">
      <dgm:prSet/>
      <dgm:spPr/>
      <dgm:t>
        <a:bodyPr/>
        <a:lstStyle/>
        <a:p>
          <a:endParaRPr lang="vi-VN"/>
        </a:p>
      </dgm:t>
    </dgm:pt>
    <dgm:pt modelId="{33CC2796-46FE-4303-945A-DBC120C87CA2}">
      <dgm:prSet phldrT="[Text]"/>
      <dgm:spPr/>
      <dgm:t>
        <a:bodyPr/>
        <a:lstStyle/>
        <a:p>
          <a:r>
            <a:rPr lang="en-US" dirty="0" err="1"/>
            <a:t>Chủ</a:t>
          </a:r>
          <a:r>
            <a:rPr lang="en-US" dirty="0"/>
            <a:t> </a:t>
          </a:r>
          <a:r>
            <a:rPr lang="en-US" dirty="0" err="1"/>
            <a:t>thể</a:t>
          </a:r>
          <a:r>
            <a:rPr lang="en-US" dirty="0"/>
            <a:t> </a:t>
          </a:r>
          <a:r>
            <a:rPr lang="en-US" dirty="0" err="1"/>
            <a:t>nhân</a:t>
          </a:r>
          <a:r>
            <a:rPr lang="en-US" dirty="0"/>
            <a:t> </a:t>
          </a:r>
          <a:r>
            <a:rPr lang="en-US" dirty="0" err="1"/>
            <a:t>thức</a:t>
          </a:r>
          <a:r>
            <a:rPr lang="en-US" dirty="0"/>
            <a:t> </a:t>
          </a:r>
          <a:r>
            <a:rPr lang="en-US" dirty="0" err="1"/>
            <a:t>thấy</a:t>
          </a:r>
          <a:r>
            <a:rPr lang="en-US" dirty="0"/>
            <a:t> </a:t>
          </a:r>
          <a:r>
            <a:rPr lang="en-US" dirty="0" err="1"/>
            <a:t>trước</a:t>
          </a:r>
          <a:r>
            <a:rPr lang="en-US" dirty="0"/>
            <a:t> </a:t>
          </a:r>
          <a:r>
            <a:rPr lang="en-US" dirty="0" err="1"/>
            <a:t>hậu</a:t>
          </a:r>
          <a:r>
            <a:rPr lang="en-US" dirty="0"/>
            <a:t> </a:t>
          </a:r>
          <a:r>
            <a:rPr lang="en-US" dirty="0" err="1"/>
            <a:t>quả</a:t>
          </a:r>
          <a:r>
            <a:rPr lang="en-US" dirty="0"/>
            <a:t> </a:t>
          </a:r>
          <a:r>
            <a:rPr lang="en-US" dirty="0" err="1"/>
            <a:t>thiệt</a:t>
          </a:r>
          <a:r>
            <a:rPr lang="en-US" dirty="0"/>
            <a:t> </a:t>
          </a:r>
          <a:r>
            <a:rPr lang="en-US" dirty="0" err="1"/>
            <a:t>hại</a:t>
          </a:r>
          <a:r>
            <a:rPr lang="en-US" dirty="0"/>
            <a:t> </a:t>
          </a:r>
          <a:r>
            <a:rPr lang="en-US" dirty="0" err="1"/>
            <a:t>cho</a:t>
          </a:r>
          <a:r>
            <a:rPr lang="en-US" dirty="0"/>
            <a:t> </a:t>
          </a:r>
          <a:r>
            <a:rPr lang="en-US" dirty="0" err="1"/>
            <a:t>xã</a:t>
          </a:r>
          <a:r>
            <a:rPr lang="en-US" dirty="0"/>
            <a:t> </a:t>
          </a:r>
          <a:r>
            <a:rPr lang="en-US" dirty="0" err="1"/>
            <a:t>hội</a:t>
          </a:r>
          <a:r>
            <a:rPr lang="en-US" dirty="0"/>
            <a:t> do </a:t>
          </a:r>
          <a:r>
            <a:rPr lang="en-US" dirty="0" err="1"/>
            <a:t>hành</a:t>
          </a:r>
          <a:r>
            <a:rPr lang="en-US" dirty="0"/>
            <a:t> vi </a:t>
          </a:r>
          <a:r>
            <a:rPr lang="en-US" dirty="0" err="1"/>
            <a:t>của</a:t>
          </a:r>
          <a:r>
            <a:rPr lang="en-US" dirty="0"/>
            <a:t> </a:t>
          </a:r>
          <a:r>
            <a:rPr lang="en-US" dirty="0" err="1"/>
            <a:t>mình</a:t>
          </a:r>
          <a:r>
            <a:rPr lang="en-US" dirty="0"/>
            <a:t> </a:t>
          </a:r>
          <a:r>
            <a:rPr lang="en-US" dirty="0" err="1"/>
            <a:t>gây</a:t>
          </a:r>
          <a:r>
            <a:rPr lang="en-US" dirty="0"/>
            <a:t> </a:t>
          </a:r>
          <a:r>
            <a:rPr lang="en-US" dirty="0" err="1"/>
            <a:t>ra</a:t>
          </a:r>
          <a:r>
            <a:rPr lang="en-US" dirty="0"/>
            <a:t> </a:t>
          </a:r>
          <a:r>
            <a:rPr lang="en-US" dirty="0" err="1"/>
            <a:t>tuy</a:t>
          </a:r>
          <a:r>
            <a:rPr lang="en-US" dirty="0"/>
            <a:t> </a:t>
          </a:r>
          <a:r>
            <a:rPr lang="en-US" dirty="0" err="1"/>
            <a:t>không</a:t>
          </a:r>
          <a:r>
            <a:rPr lang="en-US" dirty="0"/>
            <a:t> </a:t>
          </a:r>
          <a:r>
            <a:rPr lang="en-US" dirty="0" err="1"/>
            <a:t>mong</a:t>
          </a:r>
          <a:r>
            <a:rPr lang="en-US" dirty="0"/>
            <a:t> </a:t>
          </a:r>
          <a:r>
            <a:rPr lang="en-US" dirty="0" err="1"/>
            <a:t>muốn</a:t>
          </a:r>
          <a:r>
            <a:rPr lang="en-US" dirty="0"/>
            <a:t> </a:t>
          </a:r>
          <a:r>
            <a:rPr lang="en-US" dirty="0" err="1"/>
            <a:t>những</a:t>
          </a:r>
          <a:r>
            <a:rPr lang="en-US" dirty="0"/>
            <a:t> </a:t>
          </a:r>
          <a:r>
            <a:rPr lang="en-US" dirty="0" err="1"/>
            <a:t>để</a:t>
          </a:r>
          <a:r>
            <a:rPr lang="en-US" dirty="0"/>
            <a:t> </a:t>
          </a:r>
          <a:r>
            <a:rPr lang="en-US" dirty="0" err="1"/>
            <a:t>mặc</a:t>
          </a:r>
          <a:r>
            <a:rPr lang="en-US" dirty="0"/>
            <a:t> </a:t>
          </a:r>
          <a:r>
            <a:rPr lang="en-US" dirty="0" err="1"/>
            <a:t>nó</a:t>
          </a:r>
          <a:r>
            <a:rPr lang="en-US" dirty="0"/>
            <a:t> </a:t>
          </a:r>
          <a:r>
            <a:rPr lang="en-US" dirty="0" err="1"/>
            <a:t>xảy</a:t>
          </a:r>
          <a:r>
            <a:rPr lang="en-US" dirty="0"/>
            <a:t> </a:t>
          </a:r>
          <a:r>
            <a:rPr lang="en-US" dirty="0" err="1"/>
            <a:t>ra</a:t>
          </a:r>
          <a:endParaRPr lang="vi-VN" dirty="0"/>
        </a:p>
      </dgm:t>
    </dgm:pt>
    <dgm:pt modelId="{C8367452-6A22-4723-B8A7-C9D1DC4493AE}" type="parTrans" cxnId="{6FB9AAD8-0BC2-45F5-84BB-BE3838885823}">
      <dgm:prSet/>
      <dgm:spPr/>
      <dgm:t>
        <a:bodyPr/>
        <a:lstStyle/>
        <a:p>
          <a:endParaRPr lang="vi-VN"/>
        </a:p>
      </dgm:t>
    </dgm:pt>
    <dgm:pt modelId="{ACB3C8D5-A7E8-4DB3-BA34-B67C5DB98674}" type="sibTrans" cxnId="{6FB9AAD8-0BC2-45F5-84BB-BE3838885823}">
      <dgm:prSet/>
      <dgm:spPr/>
      <dgm:t>
        <a:bodyPr/>
        <a:lstStyle/>
        <a:p>
          <a:endParaRPr lang="vi-VN"/>
        </a:p>
      </dgm:t>
    </dgm:pt>
    <dgm:pt modelId="{536E35CB-C717-4D75-A156-E072F3CDDD1E}" type="pres">
      <dgm:prSet presAssocID="{CABF8865-85C7-4810-8BB1-C4A16E87B128}" presName="Name0" presStyleCnt="0">
        <dgm:presLayoutVars>
          <dgm:dir/>
          <dgm:animLvl val="lvl"/>
          <dgm:resizeHandles val="exact"/>
        </dgm:presLayoutVars>
      </dgm:prSet>
      <dgm:spPr/>
    </dgm:pt>
    <dgm:pt modelId="{5B0A7AD4-DA00-429A-A435-AB69BB6E1564}" type="pres">
      <dgm:prSet presAssocID="{9BCCFCF3-2CDE-40BE-8644-7A0B4BA020A0}" presName="composite" presStyleCnt="0"/>
      <dgm:spPr/>
    </dgm:pt>
    <dgm:pt modelId="{D39FFEFA-59E8-4070-93FC-461A8145A73A}" type="pres">
      <dgm:prSet presAssocID="{9BCCFCF3-2CDE-40BE-8644-7A0B4BA020A0}" presName="parTx" presStyleLbl="alignNode1" presStyleIdx="0" presStyleCnt="2">
        <dgm:presLayoutVars>
          <dgm:chMax val="0"/>
          <dgm:chPref val="0"/>
          <dgm:bulletEnabled val="1"/>
        </dgm:presLayoutVars>
      </dgm:prSet>
      <dgm:spPr/>
    </dgm:pt>
    <dgm:pt modelId="{04400ED7-A23D-4578-89C6-59B2F17E7684}" type="pres">
      <dgm:prSet presAssocID="{9BCCFCF3-2CDE-40BE-8644-7A0B4BA020A0}" presName="desTx" presStyleLbl="alignAccFollowNode1" presStyleIdx="0" presStyleCnt="2">
        <dgm:presLayoutVars>
          <dgm:bulletEnabled val="1"/>
        </dgm:presLayoutVars>
      </dgm:prSet>
      <dgm:spPr/>
    </dgm:pt>
    <dgm:pt modelId="{E4BF63C2-1308-4ADE-ADB8-D08D795C876F}" type="pres">
      <dgm:prSet presAssocID="{4412E834-3526-43DE-9C5A-66D3D678B8C4}" presName="space" presStyleCnt="0"/>
      <dgm:spPr/>
    </dgm:pt>
    <dgm:pt modelId="{86687239-0E19-4292-B79D-588439F41750}" type="pres">
      <dgm:prSet presAssocID="{227B359F-6D3D-4709-A55B-95A75AE8BF7F}" presName="composite" presStyleCnt="0"/>
      <dgm:spPr/>
    </dgm:pt>
    <dgm:pt modelId="{6E25673C-18AF-4AC2-8AA3-0ABA4A07F040}" type="pres">
      <dgm:prSet presAssocID="{227B359F-6D3D-4709-A55B-95A75AE8BF7F}" presName="parTx" presStyleLbl="alignNode1" presStyleIdx="1" presStyleCnt="2" custLinFactNeighborX="2000" custLinFactNeighborY="199">
        <dgm:presLayoutVars>
          <dgm:chMax val="0"/>
          <dgm:chPref val="0"/>
          <dgm:bulletEnabled val="1"/>
        </dgm:presLayoutVars>
      </dgm:prSet>
      <dgm:spPr/>
    </dgm:pt>
    <dgm:pt modelId="{A29F04F4-C2A4-4CCB-9A2D-036F29BFF11A}" type="pres">
      <dgm:prSet presAssocID="{227B359F-6D3D-4709-A55B-95A75AE8BF7F}" presName="desTx" presStyleLbl="alignAccFollowNode1" presStyleIdx="1" presStyleCnt="2">
        <dgm:presLayoutVars>
          <dgm:bulletEnabled val="1"/>
        </dgm:presLayoutVars>
      </dgm:prSet>
      <dgm:spPr/>
    </dgm:pt>
  </dgm:ptLst>
  <dgm:cxnLst>
    <dgm:cxn modelId="{DF4E6E12-B49F-46B1-8146-7C22C6F4B21C}" type="presOf" srcId="{CABF8865-85C7-4810-8BB1-C4A16E87B128}" destId="{536E35CB-C717-4D75-A156-E072F3CDDD1E}" srcOrd="0" destOrd="0" presId="urn:microsoft.com/office/officeart/2005/8/layout/hList1"/>
    <dgm:cxn modelId="{9BC66018-96F8-48DB-AD2F-FB2DC791FB24}" type="presOf" srcId="{D29011B9-FA0D-447E-A271-4ACD6C0794BD}" destId="{04400ED7-A23D-4578-89C6-59B2F17E7684}" srcOrd="0" destOrd="0" presId="urn:microsoft.com/office/officeart/2005/8/layout/hList1"/>
    <dgm:cxn modelId="{0237B23E-C009-4CCD-8EEF-621C2CFD1D12}" srcId="{CABF8865-85C7-4810-8BB1-C4A16E87B128}" destId="{9BCCFCF3-2CDE-40BE-8644-7A0B4BA020A0}" srcOrd="0" destOrd="0" parTransId="{B8244D88-EEE4-4A00-B7C4-6901EEFB5A77}" sibTransId="{4412E834-3526-43DE-9C5A-66D3D678B8C4}"/>
    <dgm:cxn modelId="{707E9F4B-BB96-4F69-ABCF-C6456CEA3A5F}" srcId="{9BCCFCF3-2CDE-40BE-8644-7A0B4BA020A0}" destId="{D29011B9-FA0D-447E-A271-4ACD6C0794BD}" srcOrd="0" destOrd="0" parTransId="{06F73421-021C-4B6A-8E94-112C428C890B}" sibTransId="{FB557DDB-2C45-4546-80AA-8E163292DC0B}"/>
    <dgm:cxn modelId="{2EE74254-7B1E-4C1C-AB11-0DA96585A944}" type="presOf" srcId="{9BCCFCF3-2CDE-40BE-8644-7A0B4BA020A0}" destId="{D39FFEFA-59E8-4070-93FC-461A8145A73A}" srcOrd="0" destOrd="0" presId="urn:microsoft.com/office/officeart/2005/8/layout/hList1"/>
    <dgm:cxn modelId="{C92B0A8D-FC44-4F56-8587-A850E910D6C0}" srcId="{CABF8865-85C7-4810-8BB1-C4A16E87B128}" destId="{227B359F-6D3D-4709-A55B-95A75AE8BF7F}" srcOrd="1" destOrd="0" parTransId="{35BF12C7-978C-4A87-B3F4-625B9E40DF01}" sibTransId="{049793C3-4B80-48DF-8DF7-668D30C99177}"/>
    <dgm:cxn modelId="{A4A87999-2463-470A-B1AB-DB591C369E8E}" type="presOf" srcId="{33CC2796-46FE-4303-945A-DBC120C87CA2}" destId="{A29F04F4-C2A4-4CCB-9A2D-036F29BFF11A}" srcOrd="0" destOrd="0" presId="urn:microsoft.com/office/officeart/2005/8/layout/hList1"/>
    <dgm:cxn modelId="{0ADCCFA4-0DB8-488B-A932-E689EA0AD6A5}" type="presOf" srcId="{227B359F-6D3D-4709-A55B-95A75AE8BF7F}" destId="{6E25673C-18AF-4AC2-8AA3-0ABA4A07F040}" srcOrd="0" destOrd="0" presId="urn:microsoft.com/office/officeart/2005/8/layout/hList1"/>
    <dgm:cxn modelId="{6FB9AAD8-0BC2-45F5-84BB-BE3838885823}" srcId="{227B359F-6D3D-4709-A55B-95A75AE8BF7F}" destId="{33CC2796-46FE-4303-945A-DBC120C87CA2}" srcOrd="0" destOrd="0" parTransId="{C8367452-6A22-4723-B8A7-C9D1DC4493AE}" sibTransId="{ACB3C8D5-A7E8-4DB3-BA34-B67C5DB98674}"/>
    <dgm:cxn modelId="{8ECE3DAA-D023-4DFF-80F3-2187FA07AF98}" type="presParOf" srcId="{536E35CB-C717-4D75-A156-E072F3CDDD1E}" destId="{5B0A7AD4-DA00-429A-A435-AB69BB6E1564}" srcOrd="0" destOrd="0" presId="urn:microsoft.com/office/officeart/2005/8/layout/hList1"/>
    <dgm:cxn modelId="{0B6DFE3E-B847-4143-9ADE-D68A1D3E17E2}" type="presParOf" srcId="{5B0A7AD4-DA00-429A-A435-AB69BB6E1564}" destId="{D39FFEFA-59E8-4070-93FC-461A8145A73A}" srcOrd="0" destOrd="0" presId="urn:microsoft.com/office/officeart/2005/8/layout/hList1"/>
    <dgm:cxn modelId="{70C429FC-AFE9-400D-AEB4-258C39595E4C}" type="presParOf" srcId="{5B0A7AD4-DA00-429A-A435-AB69BB6E1564}" destId="{04400ED7-A23D-4578-89C6-59B2F17E7684}" srcOrd="1" destOrd="0" presId="urn:microsoft.com/office/officeart/2005/8/layout/hList1"/>
    <dgm:cxn modelId="{1D159BF0-59F6-4DCE-B1EF-2983438A503A}" type="presParOf" srcId="{536E35CB-C717-4D75-A156-E072F3CDDD1E}" destId="{E4BF63C2-1308-4ADE-ADB8-D08D795C876F}" srcOrd="1" destOrd="0" presId="urn:microsoft.com/office/officeart/2005/8/layout/hList1"/>
    <dgm:cxn modelId="{624465EA-96BA-4BC3-B3D1-158800CCC711}" type="presParOf" srcId="{536E35CB-C717-4D75-A156-E072F3CDDD1E}" destId="{86687239-0E19-4292-B79D-588439F41750}" srcOrd="2" destOrd="0" presId="urn:microsoft.com/office/officeart/2005/8/layout/hList1"/>
    <dgm:cxn modelId="{940B48D4-AD4B-4DB0-9DFF-E27165D1A881}" type="presParOf" srcId="{86687239-0E19-4292-B79D-588439F41750}" destId="{6E25673C-18AF-4AC2-8AA3-0ABA4A07F040}" srcOrd="0" destOrd="0" presId="urn:microsoft.com/office/officeart/2005/8/layout/hList1"/>
    <dgm:cxn modelId="{F77E008D-6351-4C6E-8D98-EA4A6B803740}" type="presParOf" srcId="{86687239-0E19-4292-B79D-588439F41750}" destId="{A29F04F4-C2A4-4CCB-9A2D-036F29BFF11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ABF8865-85C7-4810-8BB1-C4A16E87B128}" type="doc">
      <dgm:prSet loTypeId="urn:microsoft.com/office/officeart/2005/8/layout/hList1" loCatId="list" qsTypeId="urn:microsoft.com/office/officeart/2005/8/quickstyle/simple1" qsCatId="simple" csTypeId="urn:microsoft.com/office/officeart/2005/8/colors/colorful1#25" csCatId="colorful" phldr="1"/>
      <dgm:spPr/>
      <dgm:t>
        <a:bodyPr/>
        <a:lstStyle/>
        <a:p>
          <a:endParaRPr lang="vi-VN"/>
        </a:p>
      </dgm:t>
    </dgm:pt>
    <dgm:pt modelId="{9BCCFCF3-2CDE-40BE-8644-7A0B4BA020A0}">
      <dgm:prSet phldrT="[Text]"/>
      <dgm:spPr/>
      <dgm:t>
        <a:bodyPr/>
        <a:lstStyle/>
        <a:p>
          <a:r>
            <a:rPr lang="en-US" dirty="0" err="1"/>
            <a:t>Lỗi</a:t>
          </a:r>
          <a:r>
            <a:rPr lang="en-US" dirty="0"/>
            <a:t> </a:t>
          </a:r>
          <a:r>
            <a:rPr lang="en-US" dirty="0" err="1"/>
            <a:t>vô</a:t>
          </a:r>
          <a:r>
            <a:rPr lang="en-US" dirty="0"/>
            <a:t> ý do </a:t>
          </a:r>
          <a:r>
            <a:rPr lang="en-US" dirty="0" err="1"/>
            <a:t>quá</a:t>
          </a:r>
          <a:r>
            <a:rPr lang="en-US" dirty="0"/>
            <a:t> </a:t>
          </a:r>
          <a:r>
            <a:rPr lang="en-US" dirty="0" err="1"/>
            <a:t>tự</a:t>
          </a:r>
          <a:r>
            <a:rPr lang="en-US" dirty="0"/>
            <a:t> tin</a:t>
          </a:r>
          <a:endParaRPr lang="vi-VN" dirty="0"/>
        </a:p>
      </dgm:t>
    </dgm:pt>
    <dgm:pt modelId="{B8244D88-EEE4-4A00-B7C4-6901EEFB5A77}" type="parTrans" cxnId="{0237B23E-C009-4CCD-8EEF-621C2CFD1D12}">
      <dgm:prSet/>
      <dgm:spPr/>
      <dgm:t>
        <a:bodyPr/>
        <a:lstStyle/>
        <a:p>
          <a:endParaRPr lang="vi-VN"/>
        </a:p>
      </dgm:t>
    </dgm:pt>
    <dgm:pt modelId="{4412E834-3526-43DE-9C5A-66D3D678B8C4}" type="sibTrans" cxnId="{0237B23E-C009-4CCD-8EEF-621C2CFD1D12}">
      <dgm:prSet/>
      <dgm:spPr/>
      <dgm:t>
        <a:bodyPr/>
        <a:lstStyle/>
        <a:p>
          <a:endParaRPr lang="vi-VN"/>
        </a:p>
      </dgm:t>
    </dgm:pt>
    <dgm:pt modelId="{D29011B9-FA0D-447E-A271-4ACD6C0794BD}">
      <dgm:prSet phldrT="[Text]"/>
      <dgm:spPr/>
      <dgm:t>
        <a:bodyPr/>
        <a:lstStyle/>
        <a:p>
          <a:r>
            <a:rPr lang="en-US" dirty="0" err="1"/>
            <a:t>Chủ</a:t>
          </a:r>
          <a:r>
            <a:rPr lang="en-US" dirty="0"/>
            <a:t> </a:t>
          </a:r>
          <a:r>
            <a:rPr lang="en-US" dirty="0" err="1"/>
            <a:t>thể</a:t>
          </a:r>
          <a:r>
            <a:rPr lang="en-US" dirty="0"/>
            <a:t> </a:t>
          </a:r>
          <a:r>
            <a:rPr lang="en-US" dirty="0" err="1"/>
            <a:t>nhân</a:t>
          </a:r>
          <a:r>
            <a:rPr lang="en-US" dirty="0"/>
            <a:t> </a:t>
          </a:r>
          <a:r>
            <a:rPr lang="en-US" dirty="0" err="1"/>
            <a:t>thức</a:t>
          </a:r>
          <a:r>
            <a:rPr lang="en-US" dirty="0"/>
            <a:t> </a:t>
          </a:r>
          <a:r>
            <a:rPr lang="en-US" dirty="0" err="1"/>
            <a:t>thấy</a:t>
          </a:r>
          <a:r>
            <a:rPr lang="en-US" dirty="0"/>
            <a:t> </a:t>
          </a:r>
          <a:r>
            <a:rPr lang="en-US" dirty="0" err="1"/>
            <a:t>trước</a:t>
          </a:r>
          <a:r>
            <a:rPr lang="en-US" dirty="0"/>
            <a:t> </a:t>
          </a:r>
          <a:r>
            <a:rPr lang="en-US" dirty="0" err="1"/>
            <a:t>hậu</a:t>
          </a:r>
          <a:r>
            <a:rPr lang="en-US" dirty="0"/>
            <a:t> </a:t>
          </a:r>
          <a:r>
            <a:rPr lang="en-US" dirty="0" err="1"/>
            <a:t>quả</a:t>
          </a:r>
          <a:r>
            <a:rPr lang="en-US" dirty="0"/>
            <a:t> </a:t>
          </a:r>
          <a:r>
            <a:rPr lang="en-US" dirty="0" err="1"/>
            <a:t>thiệt</a:t>
          </a:r>
          <a:r>
            <a:rPr lang="en-US" dirty="0"/>
            <a:t> </a:t>
          </a:r>
          <a:r>
            <a:rPr lang="en-US" dirty="0" err="1"/>
            <a:t>hại</a:t>
          </a:r>
          <a:r>
            <a:rPr lang="en-US" dirty="0"/>
            <a:t> </a:t>
          </a:r>
          <a:r>
            <a:rPr lang="en-US" dirty="0" err="1"/>
            <a:t>cho</a:t>
          </a:r>
          <a:r>
            <a:rPr lang="en-US" dirty="0"/>
            <a:t> </a:t>
          </a:r>
          <a:r>
            <a:rPr lang="en-US" dirty="0" err="1"/>
            <a:t>xã</a:t>
          </a:r>
          <a:r>
            <a:rPr lang="en-US" dirty="0"/>
            <a:t> </a:t>
          </a:r>
          <a:r>
            <a:rPr lang="en-US" dirty="0" err="1"/>
            <a:t>hội</a:t>
          </a:r>
          <a:r>
            <a:rPr lang="en-US" dirty="0"/>
            <a:t> do </a:t>
          </a:r>
          <a:r>
            <a:rPr lang="en-US" dirty="0" err="1"/>
            <a:t>hành</a:t>
          </a:r>
          <a:r>
            <a:rPr lang="en-US" dirty="0"/>
            <a:t> vi </a:t>
          </a:r>
          <a:r>
            <a:rPr lang="en-US" dirty="0" err="1"/>
            <a:t>của</a:t>
          </a:r>
          <a:r>
            <a:rPr lang="en-US" dirty="0"/>
            <a:t> </a:t>
          </a:r>
          <a:r>
            <a:rPr lang="en-US" dirty="0" err="1"/>
            <a:t>mình</a:t>
          </a:r>
          <a:r>
            <a:rPr lang="en-US" dirty="0"/>
            <a:t> </a:t>
          </a:r>
          <a:r>
            <a:rPr lang="en-US" dirty="0" err="1"/>
            <a:t>gây</a:t>
          </a:r>
          <a:r>
            <a:rPr lang="en-US" dirty="0"/>
            <a:t> </a:t>
          </a:r>
          <a:r>
            <a:rPr lang="en-US" dirty="0" err="1"/>
            <a:t>ra</a:t>
          </a:r>
          <a:r>
            <a:rPr lang="en-US" dirty="0"/>
            <a:t> </a:t>
          </a:r>
          <a:r>
            <a:rPr lang="en-US" dirty="0" err="1"/>
            <a:t>nhưng</a:t>
          </a:r>
          <a:r>
            <a:rPr lang="en-US" dirty="0"/>
            <a:t> tin </a:t>
          </a:r>
          <a:r>
            <a:rPr lang="en-US" dirty="0" err="1"/>
            <a:t>rằng</a:t>
          </a:r>
          <a:r>
            <a:rPr lang="en-US" dirty="0"/>
            <a:t> </a:t>
          </a:r>
          <a:r>
            <a:rPr lang="en-US" dirty="0" err="1"/>
            <a:t>điều</a:t>
          </a:r>
          <a:r>
            <a:rPr lang="en-US" dirty="0"/>
            <a:t> </a:t>
          </a:r>
          <a:r>
            <a:rPr lang="en-US" dirty="0" err="1"/>
            <a:t>đó</a:t>
          </a:r>
          <a:r>
            <a:rPr lang="en-US" dirty="0"/>
            <a:t> </a:t>
          </a:r>
          <a:r>
            <a:rPr lang="en-US" dirty="0" err="1"/>
            <a:t>không</a:t>
          </a:r>
          <a:r>
            <a:rPr lang="en-US" dirty="0"/>
            <a:t> </a:t>
          </a:r>
          <a:r>
            <a:rPr lang="en-US" dirty="0" err="1"/>
            <a:t>xảy</a:t>
          </a:r>
          <a:r>
            <a:rPr lang="en-US" dirty="0"/>
            <a:t> </a:t>
          </a:r>
          <a:r>
            <a:rPr lang="en-US" dirty="0" err="1"/>
            <a:t>ra</a:t>
          </a:r>
          <a:endParaRPr lang="vi-VN" dirty="0"/>
        </a:p>
      </dgm:t>
    </dgm:pt>
    <dgm:pt modelId="{06F73421-021C-4B6A-8E94-112C428C890B}" type="parTrans" cxnId="{707E9F4B-BB96-4F69-ABCF-C6456CEA3A5F}">
      <dgm:prSet/>
      <dgm:spPr/>
      <dgm:t>
        <a:bodyPr/>
        <a:lstStyle/>
        <a:p>
          <a:endParaRPr lang="vi-VN"/>
        </a:p>
      </dgm:t>
    </dgm:pt>
    <dgm:pt modelId="{FB557DDB-2C45-4546-80AA-8E163292DC0B}" type="sibTrans" cxnId="{707E9F4B-BB96-4F69-ABCF-C6456CEA3A5F}">
      <dgm:prSet/>
      <dgm:spPr/>
      <dgm:t>
        <a:bodyPr/>
        <a:lstStyle/>
        <a:p>
          <a:endParaRPr lang="vi-VN"/>
        </a:p>
      </dgm:t>
    </dgm:pt>
    <dgm:pt modelId="{227B359F-6D3D-4709-A55B-95A75AE8BF7F}">
      <dgm:prSet phldrT="[Text]"/>
      <dgm:spPr/>
      <dgm:t>
        <a:bodyPr/>
        <a:lstStyle/>
        <a:p>
          <a:r>
            <a:rPr lang="en-US" dirty="0" err="1"/>
            <a:t>Lỗi</a:t>
          </a:r>
          <a:r>
            <a:rPr lang="en-US" dirty="0"/>
            <a:t> </a:t>
          </a:r>
          <a:r>
            <a:rPr lang="en-US" dirty="0" err="1"/>
            <a:t>vô</a:t>
          </a:r>
          <a:r>
            <a:rPr lang="en-US" dirty="0"/>
            <a:t> ý do </a:t>
          </a:r>
          <a:r>
            <a:rPr lang="en-US" dirty="0" err="1"/>
            <a:t>cẩu</a:t>
          </a:r>
          <a:r>
            <a:rPr lang="en-US" dirty="0"/>
            <a:t> </a:t>
          </a:r>
          <a:r>
            <a:rPr lang="en-US" dirty="0" err="1"/>
            <a:t>thả</a:t>
          </a:r>
          <a:endParaRPr lang="vi-VN" dirty="0"/>
        </a:p>
      </dgm:t>
    </dgm:pt>
    <dgm:pt modelId="{35BF12C7-978C-4A87-B3F4-625B9E40DF01}" type="parTrans" cxnId="{C92B0A8D-FC44-4F56-8587-A850E910D6C0}">
      <dgm:prSet/>
      <dgm:spPr/>
      <dgm:t>
        <a:bodyPr/>
        <a:lstStyle/>
        <a:p>
          <a:endParaRPr lang="vi-VN"/>
        </a:p>
      </dgm:t>
    </dgm:pt>
    <dgm:pt modelId="{049793C3-4B80-48DF-8DF7-668D30C99177}" type="sibTrans" cxnId="{C92B0A8D-FC44-4F56-8587-A850E910D6C0}">
      <dgm:prSet/>
      <dgm:spPr/>
      <dgm:t>
        <a:bodyPr/>
        <a:lstStyle/>
        <a:p>
          <a:endParaRPr lang="vi-VN"/>
        </a:p>
      </dgm:t>
    </dgm:pt>
    <dgm:pt modelId="{33CC2796-46FE-4303-945A-DBC120C87CA2}">
      <dgm:prSet phldrT="[Text]"/>
      <dgm:spPr/>
      <dgm:t>
        <a:bodyPr/>
        <a:lstStyle/>
        <a:p>
          <a:r>
            <a:rPr lang="en-US" dirty="0" err="1"/>
            <a:t>Chủ</a:t>
          </a:r>
          <a:r>
            <a:rPr lang="en-US" dirty="0"/>
            <a:t> </a:t>
          </a:r>
          <a:r>
            <a:rPr lang="en-US" dirty="0" err="1"/>
            <a:t>thể</a:t>
          </a:r>
          <a:r>
            <a:rPr lang="en-US" dirty="0"/>
            <a:t> do </a:t>
          </a:r>
          <a:r>
            <a:rPr lang="en-US" dirty="0" err="1"/>
            <a:t>khinh</a:t>
          </a:r>
          <a:r>
            <a:rPr lang="en-US" dirty="0"/>
            <a:t> </a:t>
          </a:r>
          <a:r>
            <a:rPr lang="en-US" dirty="0" err="1"/>
            <a:t>suất</a:t>
          </a:r>
          <a:r>
            <a:rPr lang="en-US" dirty="0"/>
            <a:t>, </a:t>
          </a:r>
          <a:r>
            <a:rPr lang="en-US" dirty="0" err="1"/>
            <a:t>cẩu</a:t>
          </a:r>
          <a:r>
            <a:rPr lang="en-US" dirty="0"/>
            <a:t> </a:t>
          </a:r>
          <a:r>
            <a:rPr lang="en-US" dirty="0" err="1"/>
            <a:t>thả</a:t>
          </a:r>
          <a:r>
            <a:rPr lang="en-US" dirty="0"/>
            <a:t> </a:t>
          </a:r>
          <a:r>
            <a:rPr lang="en-US" dirty="0" err="1"/>
            <a:t>mà</a:t>
          </a:r>
          <a:r>
            <a:rPr lang="en-US" dirty="0"/>
            <a:t> </a:t>
          </a:r>
          <a:r>
            <a:rPr lang="en-US" dirty="0" err="1"/>
            <a:t>không</a:t>
          </a:r>
          <a:r>
            <a:rPr lang="en-US" dirty="0"/>
            <a:t> </a:t>
          </a:r>
          <a:r>
            <a:rPr lang="en-US" dirty="0" err="1"/>
            <a:t>nhân</a:t>
          </a:r>
          <a:r>
            <a:rPr lang="en-US" dirty="0"/>
            <a:t> </a:t>
          </a:r>
          <a:r>
            <a:rPr lang="en-US" dirty="0" err="1"/>
            <a:t>thức</a:t>
          </a:r>
          <a:r>
            <a:rPr lang="en-US" dirty="0"/>
            <a:t> </a:t>
          </a:r>
          <a:r>
            <a:rPr lang="en-US" dirty="0" err="1"/>
            <a:t>thấy</a:t>
          </a:r>
          <a:r>
            <a:rPr lang="en-US" dirty="0"/>
            <a:t> </a:t>
          </a:r>
          <a:r>
            <a:rPr lang="en-US" dirty="0" err="1"/>
            <a:t>trước</a:t>
          </a:r>
          <a:r>
            <a:rPr lang="en-US" dirty="0"/>
            <a:t> </a:t>
          </a:r>
          <a:r>
            <a:rPr lang="en-US" dirty="0" err="1"/>
            <a:t>hậu</a:t>
          </a:r>
          <a:r>
            <a:rPr lang="en-US" dirty="0"/>
            <a:t> </a:t>
          </a:r>
          <a:r>
            <a:rPr lang="en-US" dirty="0" err="1"/>
            <a:t>quả</a:t>
          </a:r>
          <a:r>
            <a:rPr lang="en-US" dirty="0"/>
            <a:t> </a:t>
          </a:r>
          <a:r>
            <a:rPr lang="en-US" dirty="0" err="1"/>
            <a:t>thiệt</a:t>
          </a:r>
          <a:r>
            <a:rPr lang="en-US" dirty="0"/>
            <a:t> </a:t>
          </a:r>
          <a:r>
            <a:rPr lang="en-US" dirty="0" err="1"/>
            <a:t>hại</a:t>
          </a:r>
          <a:r>
            <a:rPr lang="en-US" dirty="0"/>
            <a:t> </a:t>
          </a:r>
          <a:r>
            <a:rPr lang="en-US" dirty="0" err="1"/>
            <a:t>cho</a:t>
          </a:r>
          <a:r>
            <a:rPr lang="en-US" dirty="0"/>
            <a:t> </a:t>
          </a:r>
          <a:r>
            <a:rPr lang="en-US" dirty="0" err="1"/>
            <a:t>xã</a:t>
          </a:r>
          <a:r>
            <a:rPr lang="en-US" dirty="0"/>
            <a:t> </a:t>
          </a:r>
          <a:r>
            <a:rPr lang="en-US" dirty="0" err="1"/>
            <a:t>hội</a:t>
          </a:r>
          <a:r>
            <a:rPr lang="en-US" dirty="0"/>
            <a:t> do </a:t>
          </a:r>
          <a:r>
            <a:rPr lang="en-US" dirty="0" err="1"/>
            <a:t>hành</a:t>
          </a:r>
          <a:r>
            <a:rPr lang="en-US" dirty="0"/>
            <a:t> vi </a:t>
          </a:r>
          <a:r>
            <a:rPr lang="en-US" dirty="0" err="1"/>
            <a:t>của</a:t>
          </a:r>
          <a:r>
            <a:rPr lang="en-US" dirty="0"/>
            <a:t> </a:t>
          </a:r>
          <a:r>
            <a:rPr lang="en-US" dirty="0" err="1"/>
            <a:t>mình</a:t>
          </a:r>
          <a:r>
            <a:rPr lang="en-US" dirty="0"/>
            <a:t> </a:t>
          </a:r>
          <a:r>
            <a:rPr lang="en-US" dirty="0" err="1"/>
            <a:t>gây</a:t>
          </a:r>
          <a:r>
            <a:rPr lang="en-US" dirty="0"/>
            <a:t> </a:t>
          </a:r>
          <a:r>
            <a:rPr lang="en-US" dirty="0" err="1"/>
            <a:t>ra</a:t>
          </a:r>
          <a:r>
            <a:rPr lang="en-US" dirty="0"/>
            <a:t> </a:t>
          </a:r>
          <a:r>
            <a:rPr lang="en-US" dirty="0" err="1"/>
            <a:t>mặc</a:t>
          </a:r>
          <a:r>
            <a:rPr lang="en-US" dirty="0"/>
            <a:t> </a:t>
          </a:r>
          <a:r>
            <a:rPr lang="en-US" dirty="0" err="1"/>
            <a:t>dù</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thấy</a:t>
          </a:r>
          <a:r>
            <a:rPr lang="en-US" dirty="0"/>
            <a:t> </a:t>
          </a:r>
          <a:r>
            <a:rPr lang="en-US" dirty="0" err="1"/>
            <a:t>và</a:t>
          </a:r>
          <a:r>
            <a:rPr lang="en-US" dirty="0"/>
            <a:t> </a:t>
          </a:r>
          <a:r>
            <a:rPr lang="en-US" dirty="0" err="1"/>
            <a:t>cần</a:t>
          </a:r>
          <a:r>
            <a:rPr lang="en-US" dirty="0"/>
            <a:t> </a:t>
          </a:r>
          <a:r>
            <a:rPr lang="en-US" dirty="0" err="1"/>
            <a:t>phải</a:t>
          </a:r>
          <a:r>
            <a:rPr lang="en-US" dirty="0"/>
            <a:t> </a:t>
          </a:r>
          <a:r>
            <a:rPr lang="en-US" dirty="0" err="1"/>
            <a:t>nhận</a:t>
          </a:r>
          <a:r>
            <a:rPr lang="en-US" dirty="0"/>
            <a:t> </a:t>
          </a:r>
          <a:r>
            <a:rPr lang="en-US" dirty="0" err="1"/>
            <a:t>thấy</a:t>
          </a:r>
          <a:endParaRPr lang="vi-VN" dirty="0"/>
        </a:p>
      </dgm:t>
    </dgm:pt>
    <dgm:pt modelId="{C8367452-6A22-4723-B8A7-C9D1DC4493AE}" type="parTrans" cxnId="{6FB9AAD8-0BC2-45F5-84BB-BE3838885823}">
      <dgm:prSet/>
      <dgm:spPr/>
      <dgm:t>
        <a:bodyPr/>
        <a:lstStyle/>
        <a:p>
          <a:endParaRPr lang="vi-VN"/>
        </a:p>
      </dgm:t>
    </dgm:pt>
    <dgm:pt modelId="{ACB3C8D5-A7E8-4DB3-BA34-B67C5DB98674}" type="sibTrans" cxnId="{6FB9AAD8-0BC2-45F5-84BB-BE3838885823}">
      <dgm:prSet/>
      <dgm:spPr/>
      <dgm:t>
        <a:bodyPr/>
        <a:lstStyle/>
        <a:p>
          <a:endParaRPr lang="vi-VN"/>
        </a:p>
      </dgm:t>
    </dgm:pt>
    <dgm:pt modelId="{536E35CB-C717-4D75-A156-E072F3CDDD1E}" type="pres">
      <dgm:prSet presAssocID="{CABF8865-85C7-4810-8BB1-C4A16E87B128}" presName="Name0" presStyleCnt="0">
        <dgm:presLayoutVars>
          <dgm:dir/>
          <dgm:animLvl val="lvl"/>
          <dgm:resizeHandles val="exact"/>
        </dgm:presLayoutVars>
      </dgm:prSet>
      <dgm:spPr/>
    </dgm:pt>
    <dgm:pt modelId="{5B0A7AD4-DA00-429A-A435-AB69BB6E1564}" type="pres">
      <dgm:prSet presAssocID="{9BCCFCF3-2CDE-40BE-8644-7A0B4BA020A0}" presName="composite" presStyleCnt="0"/>
      <dgm:spPr/>
    </dgm:pt>
    <dgm:pt modelId="{D39FFEFA-59E8-4070-93FC-461A8145A73A}" type="pres">
      <dgm:prSet presAssocID="{9BCCFCF3-2CDE-40BE-8644-7A0B4BA020A0}" presName="parTx" presStyleLbl="alignNode1" presStyleIdx="0" presStyleCnt="2">
        <dgm:presLayoutVars>
          <dgm:chMax val="0"/>
          <dgm:chPref val="0"/>
          <dgm:bulletEnabled val="1"/>
        </dgm:presLayoutVars>
      </dgm:prSet>
      <dgm:spPr/>
    </dgm:pt>
    <dgm:pt modelId="{04400ED7-A23D-4578-89C6-59B2F17E7684}" type="pres">
      <dgm:prSet presAssocID="{9BCCFCF3-2CDE-40BE-8644-7A0B4BA020A0}" presName="desTx" presStyleLbl="alignAccFollowNode1" presStyleIdx="0" presStyleCnt="2">
        <dgm:presLayoutVars>
          <dgm:bulletEnabled val="1"/>
        </dgm:presLayoutVars>
      </dgm:prSet>
      <dgm:spPr/>
    </dgm:pt>
    <dgm:pt modelId="{E4BF63C2-1308-4ADE-ADB8-D08D795C876F}" type="pres">
      <dgm:prSet presAssocID="{4412E834-3526-43DE-9C5A-66D3D678B8C4}" presName="space" presStyleCnt="0"/>
      <dgm:spPr/>
    </dgm:pt>
    <dgm:pt modelId="{86687239-0E19-4292-B79D-588439F41750}" type="pres">
      <dgm:prSet presAssocID="{227B359F-6D3D-4709-A55B-95A75AE8BF7F}" presName="composite" presStyleCnt="0"/>
      <dgm:spPr/>
    </dgm:pt>
    <dgm:pt modelId="{6E25673C-18AF-4AC2-8AA3-0ABA4A07F040}" type="pres">
      <dgm:prSet presAssocID="{227B359F-6D3D-4709-A55B-95A75AE8BF7F}" presName="parTx" presStyleLbl="alignNode1" presStyleIdx="1" presStyleCnt="2">
        <dgm:presLayoutVars>
          <dgm:chMax val="0"/>
          <dgm:chPref val="0"/>
          <dgm:bulletEnabled val="1"/>
        </dgm:presLayoutVars>
      </dgm:prSet>
      <dgm:spPr/>
    </dgm:pt>
    <dgm:pt modelId="{A29F04F4-C2A4-4CCB-9A2D-036F29BFF11A}" type="pres">
      <dgm:prSet presAssocID="{227B359F-6D3D-4709-A55B-95A75AE8BF7F}" presName="desTx" presStyleLbl="alignAccFollowNode1" presStyleIdx="1" presStyleCnt="2">
        <dgm:presLayoutVars>
          <dgm:bulletEnabled val="1"/>
        </dgm:presLayoutVars>
      </dgm:prSet>
      <dgm:spPr/>
    </dgm:pt>
  </dgm:ptLst>
  <dgm:cxnLst>
    <dgm:cxn modelId="{D11FCC11-925A-4CC3-BDA3-02B125C71FDF}" type="presOf" srcId="{9BCCFCF3-2CDE-40BE-8644-7A0B4BA020A0}" destId="{D39FFEFA-59E8-4070-93FC-461A8145A73A}" srcOrd="0" destOrd="0" presId="urn:microsoft.com/office/officeart/2005/8/layout/hList1"/>
    <dgm:cxn modelId="{0237B23E-C009-4CCD-8EEF-621C2CFD1D12}" srcId="{CABF8865-85C7-4810-8BB1-C4A16E87B128}" destId="{9BCCFCF3-2CDE-40BE-8644-7A0B4BA020A0}" srcOrd="0" destOrd="0" parTransId="{B8244D88-EEE4-4A00-B7C4-6901EEFB5A77}" sibTransId="{4412E834-3526-43DE-9C5A-66D3D678B8C4}"/>
    <dgm:cxn modelId="{8E08BB44-61F9-4D35-8B2A-F699681A698B}" type="presOf" srcId="{CABF8865-85C7-4810-8BB1-C4A16E87B128}" destId="{536E35CB-C717-4D75-A156-E072F3CDDD1E}" srcOrd="0" destOrd="0" presId="urn:microsoft.com/office/officeart/2005/8/layout/hList1"/>
    <dgm:cxn modelId="{707E9F4B-BB96-4F69-ABCF-C6456CEA3A5F}" srcId="{9BCCFCF3-2CDE-40BE-8644-7A0B4BA020A0}" destId="{D29011B9-FA0D-447E-A271-4ACD6C0794BD}" srcOrd="0" destOrd="0" parTransId="{06F73421-021C-4B6A-8E94-112C428C890B}" sibTransId="{FB557DDB-2C45-4546-80AA-8E163292DC0B}"/>
    <dgm:cxn modelId="{F8A6657B-CB08-47EA-8847-966C4C65B9C5}" type="presOf" srcId="{227B359F-6D3D-4709-A55B-95A75AE8BF7F}" destId="{6E25673C-18AF-4AC2-8AA3-0ABA4A07F040}" srcOrd="0" destOrd="0" presId="urn:microsoft.com/office/officeart/2005/8/layout/hList1"/>
    <dgm:cxn modelId="{C92B0A8D-FC44-4F56-8587-A850E910D6C0}" srcId="{CABF8865-85C7-4810-8BB1-C4A16E87B128}" destId="{227B359F-6D3D-4709-A55B-95A75AE8BF7F}" srcOrd="1" destOrd="0" parTransId="{35BF12C7-978C-4A87-B3F4-625B9E40DF01}" sibTransId="{049793C3-4B80-48DF-8DF7-668D30C99177}"/>
    <dgm:cxn modelId="{90BF8BAF-25D1-42C1-8313-8E38BEFB88A3}" type="presOf" srcId="{33CC2796-46FE-4303-945A-DBC120C87CA2}" destId="{A29F04F4-C2A4-4CCB-9A2D-036F29BFF11A}" srcOrd="0" destOrd="0" presId="urn:microsoft.com/office/officeart/2005/8/layout/hList1"/>
    <dgm:cxn modelId="{6FB9AAD8-0BC2-45F5-84BB-BE3838885823}" srcId="{227B359F-6D3D-4709-A55B-95A75AE8BF7F}" destId="{33CC2796-46FE-4303-945A-DBC120C87CA2}" srcOrd="0" destOrd="0" parTransId="{C8367452-6A22-4723-B8A7-C9D1DC4493AE}" sibTransId="{ACB3C8D5-A7E8-4DB3-BA34-B67C5DB98674}"/>
    <dgm:cxn modelId="{621157F3-4980-4F29-AD8A-56220F8C40BF}" type="presOf" srcId="{D29011B9-FA0D-447E-A271-4ACD6C0794BD}" destId="{04400ED7-A23D-4578-89C6-59B2F17E7684}" srcOrd="0" destOrd="0" presId="urn:microsoft.com/office/officeart/2005/8/layout/hList1"/>
    <dgm:cxn modelId="{9007A067-074E-4E53-9474-A771D45B9CE1}" type="presParOf" srcId="{536E35CB-C717-4D75-A156-E072F3CDDD1E}" destId="{5B0A7AD4-DA00-429A-A435-AB69BB6E1564}" srcOrd="0" destOrd="0" presId="urn:microsoft.com/office/officeart/2005/8/layout/hList1"/>
    <dgm:cxn modelId="{3F5AD5B1-9C34-40F8-A00E-F94E860C9879}" type="presParOf" srcId="{5B0A7AD4-DA00-429A-A435-AB69BB6E1564}" destId="{D39FFEFA-59E8-4070-93FC-461A8145A73A}" srcOrd="0" destOrd="0" presId="urn:microsoft.com/office/officeart/2005/8/layout/hList1"/>
    <dgm:cxn modelId="{7A7C4D3F-E60E-43D7-BB2D-305EAF36666E}" type="presParOf" srcId="{5B0A7AD4-DA00-429A-A435-AB69BB6E1564}" destId="{04400ED7-A23D-4578-89C6-59B2F17E7684}" srcOrd="1" destOrd="0" presId="urn:microsoft.com/office/officeart/2005/8/layout/hList1"/>
    <dgm:cxn modelId="{1B1CB8D5-0DFA-4E01-AF89-E5A8B719A509}" type="presParOf" srcId="{536E35CB-C717-4D75-A156-E072F3CDDD1E}" destId="{E4BF63C2-1308-4ADE-ADB8-D08D795C876F}" srcOrd="1" destOrd="0" presId="urn:microsoft.com/office/officeart/2005/8/layout/hList1"/>
    <dgm:cxn modelId="{1F9521CD-D8AC-4CF8-9053-DE4B96ADEDD6}" type="presParOf" srcId="{536E35CB-C717-4D75-A156-E072F3CDDD1E}" destId="{86687239-0E19-4292-B79D-588439F41750}" srcOrd="2" destOrd="0" presId="urn:microsoft.com/office/officeart/2005/8/layout/hList1"/>
    <dgm:cxn modelId="{64A84C66-5F22-4D33-A244-D16DC824B399}" type="presParOf" srcId="{86687239-0E19-4292-B79D-588439F41750}" destId="{6E25673C-18AF-4AC2-8AA3-0ABA4A07F040}" srcOrd="0" destOrd="0" presId="urn:microsoft.com/office/officeart/2005/8/layout/hList1"/>
    <dgm:cxn modelId="{D84E115C-E3E1-4B54-8403-D17F4AC25355}" type="presParOf" srcId="{86687239-0E19-4292-B79D-588439F41750}" destId="{A29F04F4-C2A4-4CCB-9A2D-036F29BFF11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352AD41-1066-495D-BA2B-2BB7B5FC07F8}" type="doc">
      <dgm:prSet loTypeId="urn:microsoft.com/office/officeart/2005/8/layout/cycle1" loCatId="cycle" qsTypeId="urn:microsoft.com/office/officeart/2005/8/quickstyle/simple1" qsCatId="simple" csTypeId="urn:microsoft.com/office/officeart/2005/8/colors/colorful1#26" csCatId="colorful" phldr="1"/>
      <dgm:spPr/>
      <dgm:t>
        <a:bodyPr/>
        <a:lstStyle/>
        <a:p>
          <a:endParaRPr lang="vi-VN"/>
        </a:p>
      </dgm:t>
    </dgm:pt>
    <dgm:pt modelId="{39557A38-46C0-43B5-98EA-E7AF2DA88FC0}">
      <dgm:prSet phldrT="[Text]"/>
      <dgm:spPr/>
      <dgm:t>
        <a:bodyPr/>
        <a:lstStyle/>
        <a:p>
          <a:r>
            <a:rPr lang="en-US" dirty="0"/>
            <a:t>Vi </a:t>
          </a:r>
          <a:r>
            <a:rPr lang="en-US" dirty="0" err="1"/>
            <a:t>phạm</a:t>
          </a:r>
          <a:r>
            <a:rPr lang="en-US" dirty="0"/>
            <a:t> </a:t>
          </a:r>
          <a:r>
            <a:rPr lang="en-US" dirty="0" err="1"/>
            <a:t>hành</a:t>
          </a:r>
          <a:r>
            <a:rPr lang="en-US" dirty="0"/>
            <a:t> </a:t>
          </a:r>
          <a:r>
            <a:rPr lang="en-US" dirty="0" err="1"/>
            <a:t>chính</a:t>
          </a:r>
          <a:endParaRPr lang="vi-VN" dirty="0"/>
        </a:p>
      </dgm:t>
    </dgm:pt>
    <dgm:pt modelId="{4F0DB02E-3A77-49B8-9E3C-50E93CC75210}" type="parTrans" cxnId="{D0636A13-952A-44FE-B463-9C833B6349A2}">
      <dgm:prSet/>
      <dgm:spPr/>
      <dgm:t>
        <a:bodyPr/>
        <a:lstStyle/>
        <a:p>
          <a:endParaRPr lang="vi-VN"/>
        </a:p>
      </dgm:t>
    </dgm:pt>
    <dgm:pt modelId="{6AF51FFD-ECF1-4597-9345-9B1B202BD60B}" type="sibTrans" cxnId="{D0636A13-952A-44FE-B463-9C833B6349A2}">
      <dgm:prSet/>
      <dgm:spPr/>
      <dgm:t>
        <a:bodyPr/>
        <a:lstStyle/>
        <a:p>
          <a:endParaRPr lang="vi-VN"/>
        </a:p>
      </dgm:t>
    </dgm:pt>
    <dgm:pt modelId="{F543DBD1-67BE-4011-BCB4-B949A270132D}">
      <dgm:prSet phldrT="[Text]"/>
      <dgm:spPr/>
      <dgm:t>
        <a:bodyPr/>
        <a:lstStyle/>
        <a:p>
          <a:r>
            <a:rPr lang="en-US" dirty="0"/>
            <a:t>Vi </a:t>
          </a:r>
          <a:r>
            <a:rPr lang="en-US" dirty="0" err="1"/>
            <a:t>phạm</a:t>
          </a:r>
          <a:r>
            <a:rPr lang="en-US" dirty="0"/>
            <a:t> </a:t>
          </a:r>
          <a:r>
            <a:rPr lang="en-US" dirty="0" err="1"/>
            <a:t>dân</a:t>
          </a:r>
          <a:r>
            <a:rPr lang="en-US" dirty="0"/>
            <a:t> </a:t>
          </a:r>
          <a:r>
            <a:rPr lang="en-US" dirty="0" err="1"/>
            <a:t>sự</a:t>
          </a:r>
          <a:endParaRPr lang="vi-VN" dirty="0"/>
        </a:p>
      </dgm:t>
    </dgm:pt>
    <dgm:pt modelId="{ED2E9AF3-3C4C-487A-883B-8EF6975C1BC4}" type="parTrans" cxnId="{6BFF3CAC-0910-42BB-BF78-B47C729B6029}">
      <dgm:prSet/>
      <dgm:spPr/>
      <dgm:t>
        <a:bodyPr/>
        <a:lstStyle/>
        <a:p>
          <a:endParaRPr lang="vi-VN"/>
        </a:p>
      </dgm:t>
    </dgm:pt>
    <dgm:pt modelId="{DDBEDC41-C3EE-4189-B841-4AFEA97C1205}" type="sibTrans" cxnId="{6BFF3CAC-0910-42BB-BF78-B47C729B6029}">
      <dgm:prSet/>
      <dgm:spPr/>
      <dgm:t>
        <a:bodyPr/>
        <a:lstStyle/>
        <a:p>
          <a:endParaRPr lang="vi-VN"/>
        </a:p>
      </dgm:t>
    </dgm:pt>
    <dgm:pt modelId="{DC63504D-C276-4675-930E-F9BB15106D48}">
      <dgm:prSet phldrT="[Text]"/>
      <dgm:spPr/>
      <dgm:t>
        <a:bodyPr/>
        <a:lstStyle/>
        <a:p>
          <a:r>
            <a:rPr lang="en-US" dirty="0"/>
            <a:t>Vi </a:t>
          </a:r>
          <a:r>
            <a:rPr lang="en-US" dirty="0" err="1"/>
            <a:t>phạm</a:t>
          </a:r>
          <a:r>
            <a:rPr lang="en-US" dirty="0"/>
            <a:t> </a:t>
          </a:r>
          <a:r>
            <a:rPr lang="en-US" dirty="0" err="1"/>
            <a:t>kỷ</a:t>
          </a:r>
          <a:r>
            <a:rPr lang="en-US" dirty="0"/>
            <a:t> </a:t>
          </a:r>
          <a:r>
            <a:rPr lang="en-US" dirty="0" err="1"/>
            <a:t>luật</a:t>
          </a:r>
          <a:endParaRPr lang="vi-VN" dirty="0"/>
        </a:p>
      </dgm:t>
    </dgm:pt>
    <dgm:pt modelId="{8CE4AEE0-655A-4395-8861-B1DCFED45B0A}" type="parTrans" cxnId="{22F79CA8-A58D-481A-A472-E2FD880EEC1F}">
      <dgm:prSet/>
      <dgm:spPr/>
      <dgm:t>
        <a:bodyPr/>
        <a:lstStyle/>
        <a:p>
          <a:endParaRPr lang="vi-VN"/>
        </a:p>
      </dgm:t>
    </dgm:pt>
    <dgm:pt modelId="{C7D24370-FCDF-4AF5-8329-621E39252591}" type="sibTrans" cxnId="{22F79CA8-A58D-481A-A472-E2FD880EEC1F}">
      <dgm:prSet/>
      <dgm:spPr/>
      <dgm:t>
        <a:bodyPr/>
        <a:lstStyle/>
        <a:p>
          <a:endParaRPr lang="vi-VN"/>
        </a:p>
      </dgm:t>
    </dgm:pt>
    <dgm:pt modelId="{90E0E89A-445F-4E08-A6B5-198D4B4EA4E0}">
      <dgm:prSet phldrT="[Text]"/>
      <dgm:spPr/>
      <dgm:t>
        <a:bodyPr/>
        <a:lstStyle/>
        <a:p>
          <a:r>
            <a:rPr lang="en-US" dirty="0"/>
            <a:t>Vi </a:t>
          </a:r>
          <a:r>
            <a:rPr lang="en-US" dirty="0" err="1"/>
            <a:t>phạm</a:t>
          </a:r>
          <a:r>
            <a:rPr lang="en-US" dirty="0"/>
            <a:t> </a:t>
          </a:r>
          <a:r>
            <a:rPr lang="en-US" dirty="0" err="1"/>
            <a:t>công</a:t>
          </a:r>
          <a:r>
            <a:rPr lang="en-US" dirty="0"/>
            <a:t> </a:t>
          </a:r>
          <a:r>
            <a:rPr lang="en-US" dirty="0" err="1"/>
            <a:t>vụ</a:t>
          </a:r>
          <a:endParaRPr lang="vi-VN" dirty="0"/>
        </a:p>
      </dgm:t>
    </dgm:pt>
    <dgm:pt modelId="{C02A9B02-2369-4636-9D0F-F3E340DD6376}" type="parTrans" cxnId="{1ABA35FC-9A04-4D49-AF71-C2CA08CF99EE}">
      <dgm:prSet/>
      <dgm:spPr/>
      <dgm:t>
        <a:bodyPr/>
        <a:lstStyle/>
        <a:p>
          <a:endParaRPr lang="vi-VN"/>
        </a:p>
      </dgm:t>
    </dgm:pt>
    <dgm:pt modelId="{D9FF0F16-64BC-4701-8C55-66DEBD51E8AB}" type="sibTrans" cxnId="{1ABA35FC-9A04-4D49-AF71-C2CA08CF99EE}">
      <dgm:prSet/>
      <dgm:spPr/>
      <dgm:t>
        <a:bodyPr/>
        <a:lstStyle/>
        <a:p>
          <a:endParaRPr lang="vi-VN"/>
        </a:p>
      </dgm:t>
    </dgm:pt>
    <dgm:pt modelId="{58D2D334-E210-4385-AF83-A15803861A20}">
      <dgm:prSet phldrT="[Text]"/>
      <dgm:spPr/>
      <dgm:t>
        <a:bodyPr/>
        <a:lstStyle/>
        <a:p>
          <a:r>
            <a:rPr lang="en-US" dirty="0" err="1"/>
            <a:t>Tội</a:t>
          </a:r>
          <a:r>
            <a:rPr lang="en-US" dirty="0"/>
            <a:t> </a:t>
          </a:r>
          <a:r>
            <a:rPr lang="en-US" dirty="0" err="1"/>
            <a:t>phạm</a:t>
          </a:r>
          <a:endParaRPr lang="vi-VN" dirty="0"/>
        </a:p>
      </dgm:t>
    </dgm:pt>
    <dgm:pt modelId="{E129012F-6D77-410D-A915-7A4AB0211429}" type="parTrans" cxnId="{3A69A288-D4E5-43C0-9AB4-D5AAF93775EB}">
      <dgm:prSet/>
      <dgm:spPr/>
      <dgm:t>
        <a:bodyPr/>
        <a:lstStyle/>
        <a:p>
          <a:endParaRPr lang="vi-VN"/>
        </a:p>
      </dgm:t>
    </dgm:pt>
    <dgm:pt modelId="{9AC32FC2-72B9-4D25-934A-860EE6C1B1D9}" type="sibTrans" cxnId="{3A69A288-D4E5-43C0-9AB4-D5AAF93775EB}">
      <dgm:prSet/>
      <dgm:spPr/>
      <dgm:t>
        <a:bodyPr/>
        <a:lstStyle/>
        <a:p>
          <a:endParaRPr lang="vi-VN"/>
        </a:p>
      </dgm:t>
    </dgm:pt>
    <dgm:pt modelId="{C53F9DD7-F092-4958-BFD7-5D29E480F46D}" type="pres">
      <dgm:prSet presAssocID="{C352AD41-1066-495D-BA2B-2BB7B5FC07F8}" presName="cycle" presStyleCnt="0">
        <dgm:presLayoutVars>
          <dgm:dir/>
          <dgm:resizeHandles val="exact"/>
        </dgm:presLayoutVars>
      </dgm:prSet>
      <dgm:spPr/>
    </dgm:pt>
    <dgm:pt modelId="{D0929B3B-3E63-4078-A75C-4D5629FD628F}" type="pres">
      <dgm:prSet presAssocID="{39557A38-46C0-43B5-98EA-E7AF2DA88FC0}" presName="dummy" presStyleCnt="0"/>
      <dgm:spPr/>
    </dgm:pt>
    <dgm:pt modelId="{87EBB1A5-7059-4E6A-AD4A-C2D5E8DD4870}" type="pres">
      <dgm:prSet presAssocID="{39557A38-46C0-43B5-98EA-E7AF2DA88FC0}" presName="node" presStyleLbl="revTx" presStyleIdx="0" presStyleCnt="5">
        <dgm:presLayoutVars>
          <dgm:bulletEnabled val="1"/>
        </dgm:presLayoutVars>
      </dgm:prSet>
      <dgm:spPr/>
    </dgm:pt>
    <dgm:pt modelId="{55517A95-EB47-4DEC-9BCC-C1C000886D9F}" type="pres">
      <dgm:prSet presAssocID="{6AF51FFD-ECF1-4597-9345-9B1B202BD60B}" presName="sibTrans" presStyleLbl="node1" presStyleIdx="0" presStyleCnt="5"/>
      <dgm:spPr/>
    </dgm:pt>
    <dgm:pt modelId="{802A4396-68D1-4051-A42B-015E146A40EC}" type="pres">
      <dgm:prSet presAssocID="{F543DBD1-67BE-4011-BCB4-B949A270132D}" presName="dummy" presStyleCnt="0"/>
      <dgm:spPr/>
    </dgm:pt>
    <dgm:pt modelId="{22D5A060-0C34-440B-AE28-885920760955}" type="pres">
      <dgm:prSet presAssocID="{F543DBD1-67BE-4011-BCB4-B949A270132D}" presName="node" presStyleLbl="revTx" presStyleIdx="1" presStyleCnt="5">
        <dgm:presLayoutVars>
          <dgm:bulletEnabled val="1"/>
        </dgm:presLayoutVars>
      </dgm:prSet>
      <dgm:spPr/>
    </dgm:pt>
    <dgm:pt modelId="{19074B8C-C5BC-4847-9E0D-F76376016AF8}" type="pres">
      <dgm:prSet presAssocID="{DDBEDC41-C3EE-4189-B841-4AFEA97C1205}" presName="sibTrans" presStyleLbl="node1" presStyleIdx="1" presStyleCnt="5"/>
      <dgm:spPr/>
    </dgm:pt>
    <dgm:pt modelId="{C18549AD-290A-4653-86C6-5FFEA558BDCB}" type="pres">
      <dgm:prSet presAssocID="{DC63504D-C276-4675-930E-F9BB15106D48}" presName="dummy" presStyleCnt="0"/>
      <dgm:spPr/>
    </dgm:pt>
    <dgm:pt modelId="{89389084-148C-4453-95E3-CAFF04E5E5AA}" type="pres">
      <dgm:prSet presAssocID="{DC63504D-C276-4675-930E-F9BB15106D48}" presName="node" presStyleLbl="revTx" presStyleIdx="2" presStyleCnt="5">
        <dgm:presLayoutVars>
          <dgm:bulletEnabled val="1"/>
        </dgm:presLayoutVars>
      </dgm:prSet>
      <dgm:spPr/>
    </dgm:pt>
    <dgm:pt modelId="{43EAE28D-7050-4970-9A96-1B6E34270813}" type="pres">
      <dgm:prSet presAssocID="{C7D24370-FCDF-4AF5-8329-621E39252591}" presName="sibTrans" presStyleLbl="node1" presStyleIdx="2" presStyleCnt="5"/>
      <dgm:spPr/>
    </dgm:pt>
    <dgm:pt modelId="{4BE99B6E-38DF-4AD4-8935-DD0BCF41F8CF}" type="pres">
      <dgm:prSet presAssocID="{90E0E89A-445F-4E08-A6B5-198D4B4EA4E0}" presName="dummy" presStyleCnt="0"/>
      <dgm:spPr/>
    </dgm:pt>
    <dgm:pt modelId="{738DDC8A-0950-4BC6-A7EA-BB810715F182}" type="pres">
      <dgm:prSet presAssocID="{90E0E89A-445F-4E08-A6B5-198D4B4EA4E0}" presName="node" presStyleLbl="revTx" presStyleIdx="3" presStyleCnt="5">
        <dgm:presLayoutVars>
          <dgm:bulletEnabled val="1"/>
        </dgm:presLayoutVars>
      </dgm:prSet>
      <dgm:spPr/>
    </dgm:pt>
    <dgm:pt modelId="{D50DC9DA-D414-4B30-837F-8158EFF89EB4}" type="pres">
      <dgm:prSet presAssocID="{D9FF0F16-64BC-4701-8C55-66DEBD51E8AB}" presName="sibTrans" presStyleLbl="node1" presStyleIdx="3" presStyleCnt="5"/>
      <dgm:spPr/>
    </dgm:pt>
    <dgm:pt modelId="{63BFD77B-C448-4C6A-A934-A6C0A89BFB34}" type="pres">
      <dgm:prSet presAssocID="{58D2D334-E210-4385-AF83-A15803861A20}" presName="dummy" presStyleCnt="0"/>
      <dgm:spPr/>
    </dgm:pt>
    <dgm:pt modelId="{0F68AA6C-E587-40FD-A087-05678CA17B04}" type="pres">
      <dgm:prSet presAssocID="{58D2D334-E210-4385-AF83-A15803861A20}" presName="node" presStyleLbl="revTx" presStyleIdx="4" presStyleCnt="5">
        <dgm:presLayoutVars>
          <dgm:bulletEnabled val="1"/>
        </dgm:presLayoutVars>
      </dgm:prSet>
      <dgm:spPr/>
    </dgm:pt>
    <dgm:pt modelId="{83A30A65-35CA-4532-A8F3-6B82B9A8ED53}" type="pres">
      <dgm:prSet presAssocID="{9AC32FC2-72B9-4D25-934A-860EE6C1B1D9}" presName="sibTrans" presStyleLbl="node1" presStyleIdx="4" presStyleCnt="5"/>
      <dgm:spPr/>
    </dgm:pt>
  </dgm:ptLst>
  <dgm:cxnLst>
    <dgm:cxn modelId="{B3919C12-BDE9-40C4-ABDC-5B522C8DA63E}" type="presOf" srcId="{F543DBD1-67BE-4011-BCB4-B949A270132D}" destId="{22D5A060-0C34-440B-AE28-885920760955}" srcOrd="0" destOrd="0" presId="urn:microsoft.com/office/officeart/2005/8/layout/cycle1"/>
    <dgm:cxn modelId="{D0636A13-952A-44FE-B463-9C833B6349A2}" srcId="{C352AD41-1066-495D-BA2B-2BB7B5FC07F8}" destId="{39557A38-46C0-43B5-98EA-E7AF2DA88FC0}" srcOrd="0" destOrd="0" parTransId="{4F0DB02E-3A77-49B8-9E3C-50E93CC75210}" sibTransId="{6AF51FFD-ECF1-4597-9345-9B1B202BD60B}"/>
    <dgm:cxn modelId="{3F0F951D-781D-44D5-A017-A542D1A7D33D}" type="presOf" srcId="{90E0E89A-445F-4E08-A6B5-198D4B4EA4E0}" destId="{738DDC8A-0950-4BC6-A7EA-BB810715F182}" srcOrd="0" destOrd="0" presId="urn:microsoft.com/office/officeart/2005/8/layout/cycle1"/>
    <dgm:cxn modelId="{92B27222-D627-4C1A-8FEA-E55FFDD87B0B}" type="presOf" srcId="{DC63504D-C276-4675-930E-F9BB15106D48}" destId="{89389084-148C-4453-95E3-CAFF04E5E5AA}" srcOrd="0" destOrd="0" presId="urn:microsoft.com/office/officeart/2005/8/layout/cycle1"/>
    <dgm:cxn modelId="{BBC9C824-1A95-4E9B-872C-CD0B38C16A39}" type="presOf" srcId="{39557A38-46C0-43B5-98EA-E7AF2DA88FC0}" destId="{87EBB1A5-7059-4E6A-AD4A-C2D5E8DD4870}" srcOrd="0" destOrd="0" presId="urn:microsoft.com/office/officeart/2005/8/layout/cycle1"/>
    <dgm:cxn modelId="{5268AB2B-18BD-41AF-8E70-7CD77B46F36C}" type="presOf" srcId="{C7D24370-FCDF-4AF5-8329-621E39252591}" destId="{43EAE28D-7050-4970-9A96-1B6E34270813}" srcOrd="0" destOrd="0" presId="urn:microsoft.com/office/officeart/2005/8/layout/cycle1"/>
    <dgm:cxn modelId="{E6BA4E35-A99C-401C-90BF-CDF5A034048F}" type="presOf" srcId="{58D2D334-E210-4385-AF83-A15803861A20}" destId="{0F68AA6C-E587-40FD-A087-05678CA17B04}" srcOrd="0" destOrd="0" presId="urn:microsoft.com/office/officeart/2005/8/layout/cycle1"/>
    <dgm:cxn modelId="{88B2E185-2AF8-428E-AA23-65382DE1EEC7}" type="presOf" srcId="{C352AD41-1066-495D-BA2B-2BB7B5FC07F8}" destId="{C53F9DD7-F092-4958-BFD7-5D29E480F46D}" srcOrd="0" destOrd="0" presId="urn:microsoft.com/office/officeart/2005/8/layout/cycle1"/>
    <dgm:cxn modelId="{3A69A288-D4E5-43C0-9AB4-D5AAF93775EB}" srcId="{C352AD41-1066-495D-BA2B-2BB7B5FC07F8}" destId="{58D2D334-E210-4385-AF83-A15803861A20}" srcOrd="4" destOrd="0" parTransId="{E129012F-6D77-410D-A915-7A4AB0211429}" sibTransId="{9AC32FC2-72B9-4D25-934A-860EE6C1B1D9}"/>
    <dgm:cxn modelId="{E4676398-9B1A-40DF-AF0A-94800769DDE0}" type="presOf" srcId="{D9FF0F16-64BC-4701-8C55-66DEBD51E8AB}" destId="{D50DC9DA-D414-4B30-837F-8158EFF89EB4}" srcOrd="0" destOrd="0" presId="urn:microsoft.com/office/officeart/2005/8/layout/cycle1"/>
    <dgm:cxn modelId="{184419A4-CB9F-4529-B86E-F1DF416AD40C}" type="presOf" srcId="{DDBEDC41-C3EE-4189-B841-4AFEA97C1205}" destId="{19074B8C-C5BC-4847-9E0D-F76376016AF8}" srcOrd="0" destOrd="0" presId="urn:microsoft.com/office/officeart/2005/8/layout/cycle1"/>
    <dgm:cxn modelId="{22F79CA8-A58D-481A-A472-E2FD880EEC1F}" srcId="{C352AD41-1066-495D-BA2B-2BB7B5FC07F8}" destId="{DC63504D-C276-4675-930E-F9BB15106D48}" srcOrd="2" destOrd="0" parTransId="{8CE4AEE0-655A-4395-8861-B1DCFED45B0A}" sibTransId="{C7D24370-FCDF-4AF5-8329-621E39252591}"/>
    <dgm:cxn modelId="{6BFF3CAC-0910-42BB-BF78-B47C729B6029}" srcId="{C352AD41-1066-495D-BA2B-2BB7B5FC07F8}" destId="{F543DBD1-67BE-4011-BCB4-B949A270132D}" srcOrd="1" destOrd="0" parTransId="{ED2E9AF3-3C4C-487A-883B-8EF6975C1BC4}" sibTransId="{DDBEDC41-C3EE-4189-B841-4AFEA97C1205}"/>
    <dgm:cxn modelId="{5A7DBFB2-0215-49A9-A40F-7CE9C8959E18}" type="presOf" srcId="{9AC32FC2-72B9-4D25-934A-860EE6C1B1D9}" destId="{83A30A65-35CA-4532-A8F3-6B82B9A8ED53}" srcOrd="0" destOrd="0" presId="urn:microsoft.com/office/officeart/2005/8/layout/cycle1"/>
    <dgm:cxn modelId="{2D0188D3-11EF-4580-BC2D-888064D20AF2}" type="presOf" srcId="{6AF51FFD-ECF1-4597-9345-9B1B202BD60B}" destId="{55517A95-EB47-4DEC-9BCC-C1C000886D9F}" srcOrd="0" destOrd="0" presId="urn:microsoft.com/office/officeart/2005/8/layout/cycle1"/>
    <dgm:cxn modelId="{1ABA35FC-9A04-4D49-AF71-C2CA08CF99EE}" srcId="{C352AD41-1066-495D-BA2B-2BB7B5FC07F8}" destId="{90E0E89A-445F-4E08-A6B5-198D4B4EA4E0}" srcOrd="3" destOrd="0" parTransId="{C02A9B02-2369-4636-9D0F-F3E340DD6376}" sibTransId="{D9FF0F16-64BC-4701-8C55-66DEBD51E8AB}"/>
    <dgm:cxn modelId="{8D83DD4F-A9E6-4090-8AA3-42C67C291B0B}" type="presParOf" srcId="{C53F9DD7-F092-4958-BFD7-5D29E480F46D}" destId="{D0929B3B-3E63-4078-A75C-4D5629FD628F}" srcOrd="0" destOrd="0" presId="urn:microsoft.com/office/officeart/2005/8/layout/cycle1"/>
    <dgm:cxn modelId="{AA7576C8-0B73-4212-9AED-AE59DD47862A}" type="presParOf" srcId="{C53F9DD7-F092-4958-BFD7-5D29E480F46D}" destId="{87EBB1A5-7059-4E6A-AD4A-C2D5E8DD4870}" srcOrd="1" destOrd="0" presId="urn:microsoft.com/office/officeart/2005/8/layout/cycle1"/>
    <dgm:cxn modelId="{8810D601-5F5C-4118-BA8A-D5F95588A08F}" type="presParOf" srcId="{C53F9DD7-F092-4958-BFD7-5D29E480F46D}" destId="{55517A95-EB47-4DEC-9BCC-C1C000886D9F}" srcOrd="2" destOrd="0" presId="urn:microsoft.com/office/officeart/2005/8/layout/cycle1"/>
    <dgm:cxn modelId="{9E8A18E9-A293-4989-8618-6EE762058D8C}" type="presParOf" srcId="{C53F9DD7-F092-4958-BFD7-5D29E480F46D}" destId="{802A4396-68D1-4051-A42B-015E146A40EC}" srcOrd="3" destOrd="0" presId="urn:microsoft.com/office/officeart/2005/8/layout/cycle1"/>
    <dgm:cxn modelId="{341A5371-0511-4CF2-A7E2-11BFEA98888C}" type="presParOf" srcId="{C53F9DD7-F092-4958-BFD7-5D29E480F46D}" destId="{22D5A060-0C34-440B-AE28-885920760955}" srcOrd="4" destOrd="0" presId="urn:microsoft.com/office/officeart/2005/8/layout/cycle1"/>
    <dgm:cxn modelId="{3D0E49AB-0729-4053-8AEA-97792FA11A2E}" type="presParOf" srcId="{C53F9DD7-F092-4958-BFD7-5D29E480F46D}" destId="{19074B8C-C5BC-4847-9E0D-F76376016AF8}" srcOrd="5" destOrd="0" presId="urn:microsoft.com/office/officeart/2005/8/layout/cycle1"/>
    <dgm:cxn modelId="{1E422AF6-C21D-485A-B36A-4188FB66BC5E}" type="presParOf" srcId="{C53F9DD7-F092-4958-BFD7-5D29E480F46D}" destId="{C18549AD-290A-4653-86C6-5FFEA558BDCB}" srcOrd="6" destOrd="0" presId="urn:microsoft.com/office/officeart/2005/8/layout/cycle1"/>
    <dgm:cxn modelId="{1CC50D98-64E3-40B5-8987-772DD37F100A}" type="presParOf" srcId="{C53F9DD7-F092-4958-BFD7-5D29E480F46D}" destId="{89389084-148C-4453-95E3-CAFF04E5E5AA}" srcOrd="7" destOrd="0" presId="urn:microsoft.com/office/officeart/2005/8/layout/cycle1"/>
    <dgm:cxn modelId="{09D1C633-E733-40CA-B9FF-FBE33C6D4156}" type="presParOf" srcId="{C53F9DD7-F092-4958-BFD7-5D29E480F46D}" destId="{43EAE28D-7050-4970-9A96-1B6E34270813}" srcOrd="8" destOrd="0" presId="urn:microsoft.com/office/officeart/2005/8/layout/cycle1"/>
    <dgm:cxn modelId="{0E861B47-1917-4BFE-A142-BE053068B80E}" type="presParOf" srcId="{C53F9DD7-F092-4958-BFD7-5D29E480F46D}" destId="{4BE99B6E-38DF-4AD4-8935-DD0BCF41F8CF}" srcOrd="9" destOrd="0" presId="urn:microsoft.com/office/officeart/2005/8/layout/cycle1"/>
    <dgm:cxn modelId="{CF3FFE6E-1CD5-4C55-BC31-E49F5A6CEBC5}" type="presParOf" srcId="{C53F9DD7-F092-4958-BFD7-5D29E480F46D}" destId="{738DDC8A-0950-4BC6-A7EA-BB810715F182}" srcOrd="10" destOrd="0" presId="urn:microsoft.com/office/officeart/2005/8/layout/cycle1"/>
    <dgm:cxn modelId="{9AB7B8F1-C920-42DF-A6B1-B95C2F7219E6}" type="presParOf" srcId="{C53F9DD7-F092-4958-BFD7-5D29E480F46D}" destId="{D50DC9DA-D414-4B30-837F-8158EFF89EB4}" srcOrd="11" destOrd="0" presId="urn:microsoft.com/office/officeart/2005/8/layout/cycle1"/>
    <dgm:cxn modelId="{227AF0D3-2E54-46E7-AB4A-150427DEA815}" type="presParOf" srcId="{C53F9DD7-F092-4958-BFD7-5D29E480F46D}" destId="{63BFD77B-C448-4C6A-A934-A6C0A89BFB34}" srcOrd="12" destOrd="0" presId="urn:microsoft.com/office/officeart/2005/8/layout/cycle1"/>
    <dgm:cxn modelId="{49C2BF02-84C7-4BAE-957A-5A0188D2127E}" type="presParOf" srcId="{C53F9DD7-F092-4958-BFD7-5D29E480F46D}" destId="{0F68AA6C-E587-40FD-A087-05678CA17B04}" srcOrd="13" destOrd="0" presId="urn:microsoft.com/office/officeart/2005/8/layout/cycle1"/>
    <dgm:cxn modelId="{44C53F16-7906-4045-AC28-982A04AC4E70}" type="presParOf" srcId="{C53F9DD7-F092-4958-BFD7-5D29E480F46D}" destId="{83A30A65-35CA-4532-A8F3-6B82B9A8ED53}" srcOrd="14"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539D3A9-AEF3-409E-94DB-B402FA79B3C3}" type="doc">
      <dgm:prSet loTypeId="urn:microsoft.com/office/officeart/2005/8/layout/cycle6" loCatId="cycle" qsTypeId="urn:microsoft.com/office/officeart/2005/8/quickstyle/3d3" qsCatId="3D" csTypeId="urn:microsoft.com/office/officeart/2005/8/colors/colorful1#27" csCatId="colorful" phldr="1"/>
      <dgm:spPr/>
      <dgm:t>
        <a:bodyPr/>
        <a:lstStyle/>
        <a:p>
          <a:endParaRPr lang="vi-VN"/>
        </a:p>
      </dgm:t>
    </dgm:pt>
    <dgm:pt modelId="{94BE63E4-CF08-4003-B690-323F210F2A78}">
      <dgm:prSet phldrT="[Text]"/>
      <dgm:spPr/>
      <dgm:t>
        <a:bodyPr/>
        <a:lstStyle/>
        <a:p>
          <a:r>
            <a:rPr lang="en-US" dirty="0"/>
            <a:t>TN </a:t>
          </a:r>
          <a:r>
            <a:rPr lang="en-US" dirty="0" err="1"/>
            <a:t>hình</a:t>
          </a:r>
          <a:r>
            <a:rPr lang="en-US" dirty="0"/>
            <a:t> </a:t>
          </a:r>
          <a:r>
            <a:rPr lang="en-US" dirty="0" err="1"/>
            <a:t>sự</a:t>
          </a:r>
          <a:endParaRPr lang="vi-VN" dirty="0"/>
        </a:p>
      </dgm:t>
    </dgm:pt>
    <dgm:pt modelId="{847F20FB-83C2-488D-9786-7374879EEBE7}" type="parTrans" cxnId="{ADF8373C-87A6-4AEF-8A50-BDFEE4C16305}">
      <dgm:prSet/>
      <dgm:spPr/>
      <dgm:t>
        <a:bodyPr/>
        <a:lstStyle/>
        <a:p>
          <a:endParaRPr lang="vi-VN"/>
        </a:p>
      </dgm:t>
    </dgm:pt>
    <dgm:pt modelId="{BAF24FC6-5882-4FD8-B35B-8F68BA5C5F3F}" type="sibTrans" cxnId="{ADF8373C-87A6-4AEF-8A50-BDFEE4C16305}">
      <dgm:prSet/>
      <dgm:spPr/>
      <dgm:t>
        <a:bodyPr/>
        <a:lstStyle/>
        <a:p>
          <a:endParaRPr lang="vi-VN"/>
        </a:p>
      </dgm:t>
    </dgm:pt>
    <dgm:pt modelId="{F8B48DC1-40C4-43F3-869E-B3FCAABF63C9}">
      <dgm:prSet phldrT="[Text]"/>
      <dgm:spPr/>
      <dgm:t>
        <a:bodyPr/>
        <a:lstStyle/>
        <a:p>
          <a:r>
            <a:rPr lang="en-US" dirty="0"/>
            <a:t>TN </a:t>
          </a:r>
          <a:r>
            <a:rPr lang="en-US" dirty="0" err="1"/>
            <a:t>dân</a:t>
          </a:r>
          <a:r>
            <a:rPr lang="en-US" dirty="0"/>
            <a:t> </a:t>
          </a:r>
          <a:r>
            <a:rPr lang="en-US" dirty="0" err="1"/>
            <a:t>sự</a:t>
          </a:r>
          <a:endParaRPr lang="vi-VN" dirty="0"/>
        </a:p>
      </dgm:t>
    </dgm:pt>
    <dgm:pt modelId="{3D124789-D8EC-4600-94E2-502CFCE37F6E}" type="parTrans" cxnId="{4D8CA0C4-64C2-4BD6-A2C8-C5A7C93002D5}">
      <dgm:prSet/>
      <dgm:spPr/>
      <dgm:t>
        <a:bodyPr/>
        <a:lstStyle/>
        <a:p>
          <a:endParaRPr lang="vi-VN"/>
        </a:p>
      </dgm:t>
    </dgm:pt>
    <dgm:pt modelId="{4131417F-EED8-4515-8420-40E4CA4938DC}" type="sibTrans" cxnId="{4D8CA0C4-64C2-4BD6-A2C8-C5A7C93002D5}">
      <dgm:prSet/>
      <dgm:spPr/>
      <dgm:t>
        <a:bodyPr/>
        <a:lstStyle/>
        <a:p>
          <a:endParaRPr lang="vi-VN"/>
        </a:p>
      </dgm:t>
    </dgm:pt>
    <dgm:pt modelId="{4609C0FA-629E-4C54-82B4-E6C794884977}">
      <dgm:prSet phldrT="[Text]"/>
      <dgm:spPr/>
      <dgm:t>
        <a:bodyPr/>
        <a:lstStyle/>
        <a:p>
          <a:r>
            <a:rPr lang="en-US" dirty="0"/>
            <a:t>TN </a:t>
          </a:r>
          <a:r>
            <a:rPr lang="en-US" dirty="0" err="1"/>
            <a:t>hành</a:t>
          </a:r>
          <a:r>
            <a:rPr lang="en-US" dirty="0"/>
            <a:t> </a:t>
          </a:r>
          <a:r>
            <a:rPr lang="en-US" dirty="0" err="1"/>
            <a:t>chính</a:t>
          </a:r>
          <a:endParaRPr lang="vi-VN" dirty="0"/>
        </a:p>
      </dgm:t>
    </dgm:pt>
    <dgm:pt modelId="{0FF55DD1-3643-4574-943A-A83DC26CC101}" type="parTrans" cxnId="{8BF5D342-AC9B-4F83-8C33-799CD9DA6BDB}">
      <dgm:prSet/>
      <dgm:spPr/>
      <dgm:t>
        <a:bodyPr/>
        <a:lstStyle/>
        <a:p>
          <a:endParaRPr lang="vi-VN"/>
        </a:p>
      </dgm:t>
    </dgm:pt>
    <dgm:pt modelId="{3C0AD359-9C1A-4D53-B504-CBFFD4AD4C7B}" type="sibTrans" cxnId="{8BF5D342-AC9B-4F83-8C33-799CD9DA6BDB}">
      <dgm:prSet/>
      <dgm:spPr/>
      <dgm:t>
        <a:bodyPr/>
        <a:lstStyle/>
        <a:p>
          <a:endParaRPr lang="vi-VN"/>
        </a:p>
      </dgm:t>
    </dgm:pt>
    <dgm:pt modelId="{6E1CEF0B-55D2-4CAA-9BC5-7AA8871FDA61}">
      <dgm:prSet phldrT="[Text]"/>
      <dgm:spPr/>
      <dgm:t>
        <a:bodyPr/>
        <a:lstStyle/>
        <a:p>
          <a:r>
            <a:rPr lang="en-US" dirty="0"/>
            <a:t>TN </a:t>
          </a:r>
          <a:r>
            <a:rPr lang="en-US" dirty="0" err="1"/>
            <a:t>kỷ</a:t>
          </a:r>
          <a:r>
            <a:rPr lang="en-US" dirty="0"/>
            <a:t> </a:t>
          </a:r>
          <a:r>
            <a:rPr lang="en-US" dirty="0" err="1"/>
            <a:t>luật</a:t>
          </a:r>
          <a:endParaRPr lang="vi-VN" dirty="0"/>
        </a:p>
      </dgm:t>
    </dgm:pt>
    <dgm:pt modelId="{50033BCC-4829-49D5-94A2-1139BC77A47E}" type="parTrans" cxnId="{C829CE56-2247-4BEB-BD92-70502B86A88C}">
      <dgm:prSet/>
      <dgm:spPr/>
      <dgm:t>
        <a:bodyPr/>
        <a:lstStyle/>
        <a:p>
          <a:endParaRPr lang="vi-VN"/>
        </a:p>
      </dgm:t>
    </dgm:pt>
    <dgm:pt modelId="{4E5C79FE-D299-426E-BD34-37026302E293}" type="sibTrans" cxnId="{C829CE56-2247-4BEB-BD92-70502B86A88C}">
      <dgm:prSet/>
      <dgm:spPr/>
      <dgm:t>
        <a:bodyPr/>
        <a:lstStyle/>
        <a:p>
          <a:endParaRPr lang="vi-VN"/>
        </a:p>
      </dgm:t>
    </dgm:pt>
    <dgm:pt modelId="{6DF82D8C-A83C-4B96-BCE4-2D02C63C06CF}">
      <dgm:prSet phldrT="[Text]"/>
      <dgm:spPr/>
      <dgm:t>
        <a:bodyPr/>
        <a:lstStyle/>
        <a:p>
          <a:r>
            <a:rPr lang="en-US" dirty="0"/>
            <a:t>TN </a:t>
          </a:r>
          <a:r>
            <a:rPr lang="en-US" dirty="0" err="1"/>
            <a:t>công</a:t>
          </a:r>
          <a:r>
            <a:rPr lang="en-US" dirty="0"/>
            <a:t> </a:t>
          </a:r>
          <a:r>
            <a:rPr lang="en-US" dirty="0" err="1"/>
            <a:t>vụ</a:t>
          </a:r>
          <a:endParaRPr lang="vi-VN" dirty="0"/>
        </a:p>
      </dgm:t>
    </dgm:pt>
    <dgm:pt modelId="{058DF67E-F53F-4A0F-BB7A-04C81EF6573B}" type="parTrans" cxnId="{AFFD3852-C0E2-44D8-85B7-15A1A8EAC1DB}">
      <dgm:prSet/>
      <dgm:spPr/>
      <dgm:t>
        <a:bodyPr/>
        <a:lstStyle/>
        <a:p>
          <a:endParaRPr lang="vi-VN"/>
        </a:p>
      </dgm:t>
    </dgm:pt>
    <dgm:pt modelId="{C8B4CAA3-BAFB-4C02-80B4-68042EE2D0E3}" type="sibTrans" cxnId="{AFFD3852-C0E2-44D8-85B7-15A1A8EAC1DB}">
      <dgm:prSet/>
      <dgm:spPr/>
      <dgm:t>
        <a:bodyPr/>
        <a:lstStyle/>
        <a:p>
          <a:endParaRPr lang="vi-VN"/>
        </a:p>
      </dgm:t>
    </dgm:pt>
    <dgm:pt modelId="{6298991E-E45C-4396-A274-74783BF2CA98}" type="pres">
      <dgm:prSet presAssocID="{7539D3A9-AEF3-409E-94DB-B402FA79B3C3}" presName="cycle" presStyleCnt="0">
        <dgm:presLayoutVars>
          <dgm:dir/>
          <dgm:resizeHandles val="exact"/>
        </dgm:presLayoutVars>
      </dgm:prSet>
      <dgm:spPr/>
    </dgm:pt>
    <dgm:pt modelId="{584147AA-9A6E-4D12-88C3-BBEFE67DC9D0}" type="pres">
      <dgm:prSet presAssocID="{94BE63E4-CF08-4003-B690-323F210F2A78}" presName="node" presStyleLbl="node1" presStyleIdx="0" presStyleCnt="5" custScaleX="140114">
        <dgm:presLayoutVars>
          <dgm:bulletEnabled val="1"/>
        </dgm:presLayoutVars>
      </dgm:prSet>
      <dgm:spPr/>
    </dgm:pt>
    <dgm:pt modelId="{82123BAE-5AE4-424A-AD7B-3C05F017F7AE}" type="pres">
      <dgm:prSet presAssocID="{94BE63E4-CF08-4003-B690-323F210F2A78}" presName="spNode" presStyleCnt="0"/>
      <dgm:spPr/>
    </dgm:pt>
    <dgm:pt modelId="{52AA747A-7193-459F-9AF4-02D9159BBD86}" type="pres">
      <dgm:prSet presAssocID="{BAF24FC6-5882-4FD8-B35B-8F68BA5C5F3F}" presName="sibTrans" presStyleLbl="sibTrans1D1" presStyleIdx="0" presStyleCnt="5"/>
      <dgm:spPr/>
    </dgm:pt>
    <dgm:pt modelId="{D3D343FA-126D-4DF4-AB6A-76F0F6564DE8}" type="pres">
      <dgm:prSet presAssocID="{F8B48DC1-40C4-43F3-869E-B3FCAABF63C9}" presName="node" presStyleLbl="node1" presStyleIdx="1" presStyleCnt="5" custScaleX="140114" custRadScaleRad="110552" custRadScaleInc="7368">
        <dgm:presLayoutVars>
          <dgm:bulletEnabled val="1"/>
        </dgm:presLayoutVars>
      </dgm:prSet>
      <dgm:spPr/>
    </dgm:pt>
    <dgm:pt modelId="{A52E3838-5969-4A95-A549-38E4AEFC768B}" type="pres">
      <dgm:prSet presAssocID="{F8B48DC1-40C4-43F3-869E-B3FCAABF63C9}" presName="spNode" presStyleCnt="0"/>
      <dgm:spPr/>
    </dgm:pt>
    <dgm:pt modelId="{A2ADE765-9376-4C6D-8284-56FA9D539FF6}" type="pres">
      <dgm:prSet presAssocID="{4131417F-EED8-4515-8420-40E4CA4938DC}" presName="sibTrans" presStyleLbl="sibTrans1D1" presStyleIdx="1" presStyleCnt="5"/>
      <dgm:spPr/>
    </dgm:pt>
    <dgm:pt modelId="{F85EA45F-7033-40C6-8159-D554CAF14E28}" type="pres">
      <dgm:prSet presAssocID="{4609C0FA-629E-4C54-82B4-E6C794884977}" presName="node" presStyleLbl="node1" presStyleIdx="2" presStyleCnt="5" custScaleX="140114" custRadScaleRad="114048" custRadScaleInc="-36738">
        <dgm:presLayoutVars>
          <dgm:bulletEnabled val="1"/>
        </dgm:presLayoutVars>
      </dgm:prSet>
      <dgm:spPr/>
    </dgm:pt>
    <dgm:pt modelId="{65E2BB99-D28D-4893-8337-4581E3FF972B}" type="pres">
      <dgm:prSet presAssocID="{4609C0FA-629E-4C54-82B4-E6C794884977}" presName="spNode" presStyleCnt="0"/>
      <dgm:spPr/>
    </dgm:pt>
    <dgm:pt modelId="{2B7C26E4-477C-40A5-A9C7-C164688EEAF7}" type="pres">
      <dgm:prSet presAssocID="{3C0AD359-9C1A-4D53-B504-CBFFD4AD4C7B}" presName="sibTrans" presStyleLbl="sibTrans1D1" presStyleIdx="2" presStyleCnt="5"/>
      <dgm:spPr/>
    </dgm:pt>
    <dgm:pt modelId="{5F931C82-DB34-4E34-9BE0-C52DE1C5CFE8}" type="pres">
      <dgm:prSet presAssocID="{6E1CEF0B-55D2-4CAA-9BC5-7AA8871FDA61}" presName="node" presStyleLbl="node1" presStyleIdx="3" presStyleCnt="5" custScaleX="140114" custRadScaleRad="116671" custRadScaleInc="42081">
        <dgm:presLayoutVars>
          <dgm:bulletEnabled val="1"/>
        </dgm:presLayoutVars>
      </dgm:prSet>
      <dgm:spPr/>
    </dgm:pt>
    <dgm:pt modelId="{58C5D8EA-380E-4748-82A4-F5C61B080832}" type="pres">
      <dgm:prSet presAssocID="{6E1CEF0B-55D2-4CAA-9BC5-7AA8871FDA61}" presName="spNode" presStyleCnt="0"/>
      <dgm:spPr/>
    </dgm:pt>
    <dgm:pt modelId="{A2F6AE78-7622-4E30-B3A3-59981DD3BF80}" type="pres">
      <dgm:prSet presAssocID="{4E5C79FE-D299-426E-BD34-37026302E293}" presName="sibTrans" presStyleLbl="sibTrans1D1" presStyleIdx="3" presStyleCnt="5"/>
      <dgm:spPr/>
    </dgm:pt>
    <dgm:pt modelId="{EE79EEBD-7710-4745-8FD9-CFDA5C645F7D}" type="pres">
      <dgm:prSet presAssocID="{6DF82D8C-A83C-4B96-BCE4-2D02C63C06CF}" presName="node" presStyleLbl="node1" presStyleIdx="4" presStyleCnt="5" custScaleX="140114" custRadScaleRad="110552" custRadScaleInc="-7368">
        <dgm:presLayoutVars>
          <dgm:bulletEnabled val="1"/>
        </dgm:presLayoutVars>
      </dgm:prSet>
      <dgm:spPr/>
    </dgm:pt>
    <dgm:pt modelId="{E2F30DBA-9CB3-46E8-9244-DEE6A106192F}" type="pres">
      <dgm:prSet presAssocID="{6DF82D8C-A83C-4B96-BCE4-2D02C63C06CF}" presName="spNode" presStyleCnt="0"/>
      <dgm:spPr/>
    </dgm:pt>
    <dgm:pt modelId="{FB39D806-5FE9-49EE-9078-ED9425EA929E}" type="pres">
      <dgm:prSet presAssocID="{C8B4CAA3-BAFB-4C02-80B4-68042EE2D0E3}" presName="sibTrans" presStyleLbl="sibTrans1D1" presStyleIdx="4" presStyleCnt="5"/>
      <dgm:spPr/>
    </dgm:pt>
  </dgm:ptLst>
  <dgm:cxnLst>
    <dgm:cxn modelId="{EAFDEB0D-F3F3-4058-970D-6497E5219944}" type="presOf" srcId="{6E1CEF0B-55D2-4CAA-9BC5-7AA8871FDA61}" destId="{5F931C82-DB34-4E34-9BE0-C52DE1C5CFE8}" srcOrd="0" destOrd="0" presId="urn:microsoft.com/office/officeart/2005/8/layout/cycle6"/>
    <dgm:cxn modelId="{ADF8373C-87A6-4AEF-8A50-BDFEE4C16305}" srcId="{7539D3A9-AEF3-409E-94DB-B402FA79B3C3}" destId="{94BE63E4-CF08-4003-B690-323F210F2A78}" srcOrd="0" destOrd="0" parTransId="{847F20FB-83C2-488D-9786-7374879EEBE7}" sibTransId="{BAF24FC6-5882-4FD8-B35B-8F68BA5C5F3F}"/>
    <dgm:cxn modelId="{8BF5D342-AC9B-4F83-8C33-799CD9DA6BDB}" srcId="{7539D3A9-AEF3-409E-94DB-B402FA79B3C3}" destId="{4609C0FA-629E-4C54-82B4-E6C794884977}" srcOrd="2" destOrd="0" parTransId="{0FF55DD1-3643-4574-943A-A83DC26CC101}" sibTransId="{3C0AD359-9C1A-4D53-B504-CBFFD4AD4C7B}"/>
    <dgm:cxn modelId="{5F534944-37F9-4689-B569-0CAFF41F3BAB}" type="presOf" srcId="{C8B4CAA3-BAFB-4C02-80B4-68042EE2D0E3}" destId="{FB39D806-5FE9-49EE-9078-ED9425EA929E}" srcOrd="0" destOrd="0" presId="urn:microsoft.com/office/officeart/2005/8/layout/cycle6"/>
    <dgm:cxn modelId="{19FBB945-1815-4583-9C90-684F64744209}" type="presOf" srcId="{BAF24FC6-5882-4FD8-B35B-8F68BA5C5F3F}" destId="{52AA747A-7193-459F-9AF4-02D9159BBD86}" srcOrd="0" destOrd="0" presId="urn:microsoft.com/office/officeart/2005/8/layout/cycle6"/>
    <dgm:cxn modelId="{AFFD3852-C0E2-44D8-85B7-15A1A8EAC1DB}" srcId="{7539D3A9-AEF3-409E-94DB-B402FA79B3C3}" destId="{6DF82D8C-A83C-4B96-BCE4-2D02C63C06CF}" srcOrd="4" destOrd="0" parTransId="{058DF67E-F53F-4A0F-BB7A-04C81EF6573B}" sibTransId="{C8B4CAA3-BAFB-4C02-80B4-68042EE2D0E3}"/>
    <dgm:cxn modelId="{194DF753-369C-4425-A427-8D31FC1291A7}" type="presOf" srcId="{4609C0FA-629E-4C54-82B4-E6C794884977}" destId="{F85EA45F-7033-40C6-8159-D554CAF14E28}" srcOrd="0" destOrd="0" presId="urn:microsoft.com/office/officeart/2005/8/layout/cycle6"/>
    <dgm:cxn modelId="{D4A05F75-6AA6-4AE4-B6C4-A0D2990B7BBE}" type="presOf" srcId="{6DF82D8C-A83C-4B96-BCE4-2D02C63C06CF}" destId="{EE79EEBD-7710-4745-8FD9-CFDA5C645F7D}" srcOrd="0" destOrd="0" presId="urn:microsoft.com/office/officeart/2005/8/layout/cycle6"/>
    <dgm:cxn modelId="{76C7E655-86E6-48FA-B4E7-C924420A856B}" type="presOf" srcId="{F8B48DC1-40C4-43F3-869E-B3FCAABF63C9}" destId="{D3D343FA-126D-4DF4-AB6A-76F0F6564DE8}" srcOrd="0" destOrd="0" presId="urn:microsoft.com/office/officeart/2005/8/layout/cycle6"/>
    <dgm:cxn modelId="{C829CE56-2247-4BEB-BD92-70502B86A88C}" srcId="{7539D3A9-AEF3-409E-94DB-B402FA79B3C3}" destId="{6E1CEF0B-55D2-4CAA-9BC5-7AA8871FDA61}" srcOrd="3" destOrd="0" parTransId="{50033BCC-4829-49D5-94A2-1139BC77A47E}" sibTransId="{4E5C79FE-D299-426E-BD34-37026302E293}"/>
    <dgm:cxn modelId="{ED7CE993-2204-4AF3-9B77-CD4D7A1D7D67}" type="presOf" srcId="{4131417F-EED8-4515-8420-40E4CA4938DC}" destId="{A2ADE765-9376-4C6D-8284-56FA9D539FF6}" srcOrd="0" destOrd="0" presId="urn:microsoft.com/office/officeart/2005/8/layout/cycle6"/>
    <dgm:cxn modelId="{F4B8FFAB-BC89-448F-8C09-4ED1736E3AE3}" type="presOf" srcId="{4E5C79FE-D299-426E-BD34-37026302E293}" destId="{A2F6AE78-7622-4E30-B3A3-59981DD3BF80}" srcOrd="0" destOrd="0" presId="urn:microsoft.com/office/officeart/2005/8/layout/cycle6"/>
    <dgm:cxn modelId="{057D91B5-1AFB-48A7-A7E3-8E2B78A9A075}" type="presOf" srcId="{94BE63E4-CF08-4003-B690-323F210F2A78}" destId="{584147AA-9A6E-4D12-88C3-BBEFE67DC9D0}" srcOrd="0" destOrd="0" presId="urn:microsoft.com/office/officeart/2005/8/layout/cycle6"/>
    <dgm:cxn modelId="{7B40AEBB-E816-43F0-8DBF-1308B75A3D7F}" type="presOf" srcId="{7539D3A9-AEF3-409E-94DB-B402FA79B3C3}" destId="{6298991E-E45C-4396-A274-74783BF2CA98}" srcOrd="0" destOrd="0" presId="urn:microsoft.com/office/officeart/2005/8/layout/cycle6"/>
    <dgm:cxn modelId="{4D8CA0C4-64C2-4BD6-A2C8-C5A7C93002D5}" srcId="{7539D3A9-AEF3-409E-94DB-B402FA79B3C3}" destId="{F8B48DC1-40C4-43F3-869E-B3FCAABF63C9}" srcOrd="1" destOrd="0" parTransId="{3D124789-D8EC-4600-94E2-502CFCE37F6E}" sibTransId="{4131417F-EED8-4515-8420-40E4CA4938DC}"/>
    <dgm:cxn modelId="{2D38B1F8-4C25-49D0-A9F1-02CB17B23195}" type="presOf" srcId="{3C0AD359-9C1A-4D53-B504-CBFFD4AD4C7B}" destId="{2B7C26E4-477C-40A5-A9C7-C164688EEAF7}" srcOrd="0" destOrd="0" presId="urn:microsoft.com/office/officeart/2005/8/layout/cycle6"/>
    <dgm:cxn modelId="{E937558B-4C6A-4BBD-96DB-097F12F7FFA5}" type="presParOf" srcId="{6298991E-E45C-4396-A274-74783BF2CA98}" destId="{584147AA-9A6E-4D12-88C3-BBEFE67DC9D0}" srcOrd="0" destOrd="0" presId="urn:microsoft.com/office/officeart/2005/8/layout/cycle6"/>
    <dgm:cxn modelId="{13CE0D8D-37E0-4ECC-B60F-ED9E0ED7367D}" type="presParOf" srcId="{6298991E-E45C-4396-A274-74783BF2CA98}" destId="{82123BAE-5AE4-424A-AD7B-3C05F017F7AE}" srcOrd="1" destOrd="0" presId="urn:microsoft.com/office/officeart/2005/8/layout/cycle6"/>
    <dgm:cxn modelId="{A68D786F-FF42-4864-BA99-774F6926FA14}" type="presParOf" srcId="{6298991E-E45C-4396-A274-74783BF2CA98}" destId="{52AA747A-7193-459F-9AF4-02D9159BBD86}" srcOrd="2" destOrd="0" presId="urn:microsoft.com/office/officeart/2005/8/layout/cycle6"/>
    <dgm:cxn modelId="{B3D74616-9DA7-4B91-9A12-8132CD85EEDD}" type="presParOf" srcId="{6298991E-E45C-4396-A274-74783BF2CA98}" destId="{D3D343FA-126D-4DF4-AB6A-76F0F6564DE8}" srcOrd="3" destOrd="0" presId="urn:microsoft.com/office/officeart/2005/8/layout/cycle6"/>
    <dgm:cxn modelId="{C22FC1E2-8BA2-4A77-9B56-73EAE6B70BD1}" type="presParOf" srcId="{6298991E-E45C-4396-A274-74783BF2CA98}" destId="{A52E3838-5969-4A95-A549-38E4AEFC768B}" srcOrd="4" destOrd="0" presId="urn:microsoft.com/office/officeart/2005/8/layout/cycle6"/>
    <dgm:cxn modelId="{14E2DE67-FE91-4BAF-8696-87FC122D7F3B}" type="presParOf" srcId="{6298991E-E45C-4396-A274-74783BF2CA98}" destId="{A2ADE765-9376-4C6D-8284-56FA9D539FF6}" srcOrd="5" destOrd="0" presId="urn:microsoft.com/office/officeart/2005/8/layout/cycle6"/>
    <dgm:cxn modelId="{C9973774-DA70-49E1-9F77-A61A5CDC48E5}" type="presParOf" srcId="{6298991E-E45C-4396-A274-74783BF2CA98}" destId="{F85EA45F-7033-40C6-8159-D554CAF14E28}" srcOrd="6" destOrd="0" presId="urn:microsoft.com/office/officeart/2005/8/layout/cycle6"/>
    <dgm:cxn modelId="{C685FA67-CB9B-475F-8428-406917A5B1BE}" type="presParOf" srcId="{6298991E-E45C-4396-A274-74783BF2CA98}" destId="{65E2BB99-D28D-4893-8337-4581E3FF972B}" srcOrd="7" destOrd="0" presId="urn:microsoft.com/office/officeart/2005/8/layout/cycle6"/>
    <dgm:cxn modelId="{21230BA7-91AA-4F3C-83A9-FD63279C8F0B}" type="presParOf" srcId="{6298991E-E45C-4396-A274-74783BF2CA98}" destId="{2B7C26E4-477C-40A5-A9C7-C164688EEAF7}" srcOrd="8" destOrd="0" presId="urn:microsoft.com/office/officeart/2005/8/layout/cycle6"/>
    <dgm:cxn modelId="{62C29399-0F0C-42B5-B713-F1417FFC4E88}" type="presParOf" srcId="{6298991E-E45C-4396-A274-74783BF2CA98}" destId="{5F931C82-DB34-4E34-9BE0-C52DE1C5CFE8}" srcOrd="9" destOrd="0" presId="urn:microsoft.com/office/officeart/2005/8/layout/cycle6"/>
    <dgm:cxn modelId="{4F073FCC-40D2-4A20-8568-3C8FA7F52161}" type="presParOf" srcId="{6298991E-E45C-4396-A274-74783BF2CA98}" destId="{58C5D8EA-380E-4748-82A4-F5C61B080832}" srcOrd="10" destOrd="0" presId="urn:microsoft.com/office/officeart/2005/8/layout/cycle6"/>
    <dgm:cxn modelId="{777C6D1F-1FF6-4431-98F5-C5D2F4651E95}" type="presParOf" srcId="{6298991E-E45C-4396-A274-74783BF2CA98}" destId="{A2F6AE78-7622-4E30-B3A3-59981DD3BF80}" srcOrd="11" destOrd="0" presId="urn:microsoft.com/office/officeart/2005/8/layout/cycle6"/>
    <dgm:cxn modelId="{9C73C572-7479-4CCD-8EB0-9BE641731F0F}" type="presParOf" srcId="{6298991E-E45C-4396-A274-74783BF2CA98}" destId="{EE79EEBD-7710-4745-8FD9-CFDA5C645F7D}" srcOrd="12" destOrd="0" presId="urn:microsoft.com/office/officeart/2005/8/layout/cycle6"/>
    <dgm:cxn modelId="{02A2CB6B-6740-4893-A337-52AC6D933BD8}" type="presParOf" srcId="{6298991E-E45C-4396-A274-74783BF2CA98}" destId="{E2F30DBA-9CB3-46E8-9244-DEE6A106192F}" srcOrd="13" destOrd="0" presId="urn:microsoft.com/office/officeart/2005/8/layout/cycle6"/>
    <dgm:cxn modelId="{FD280AB9-ED70-4DD5-B0D6-8DFF75E061A4}" type="presParOf" srcId="{6298991E-E45C-4396-A274-74783BF2CA98}" destId="{FB39D806-5FE9-49EE-9078-ED9425EA929E}"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177793-A934-4D4C-814B-08429EDB1C15}" type="doc">
      <dgm:prSet loTypeId="urn:microsoft.com/office/officeart/2005/8/layout/hList1" loCatId="list" qsTypeId="urn:microsoft.com/office/officeart/2005/8/quickstyle/3d3" qsCatId="3D" csTypeId="urn:microsoft.com/office/officeart/2005/8/colors/colorful1#3" csCatId="colorful" phldr="1"/>
      <dgm:spPr/>
      <dgm:t>
        <a:bodyPr/>
        <a:lstStyle/>
        <a:p>
          <a:endParaRPr lang="en-US"/>
        </a:p>
      </dgm:t>
    </dgm:pt>
    <dgm:pt modelId="{D779E10E-54EE-45C6-B911-A796F046A1B8}">
      <dgm:prSet phldrT="[Text]" custT="1"/>
      <dgm:spPr/>
      <dgm:t>
        <a:bodyPr/>
        <a:lstStyle/>
        <a:p>
          <a:r>
            <a:rPr lang="en-US" sz="2000">
              <a:latin typeface="Arial" pitchFamily="34" charset="0"/>
              <a:cs typeface="Arial" pitchFamily="34" charset="0"/>
            </a:rPr>
            <a:t>Pháp luật tư sản</a:t>
          </a:r>
        </a:p>
      </dgm:t>
    </dgm:pt>
    <dgm:pt modelId="{C093B9A4-425C-45D0-853F-AC66AF24C94A}" type="parTrans" cxnId="{EB56C23F-6A13-404C-87A6-8F76477BC0CA}">
      <dgm:prSet/>
      <dgm:spPr/>
      <dgm:t>
        <a:bodyPr/>
        <a:lstStyle/>
        <a:p>
          <a:endParaRPr lang="en-US"/>
        </a:p>
      </dgm:t>
    </dgm:pt>
    <dgm:pt modelId="{C8DE8411-5534-4D23-AB3C-F543DC8121FF}" type="sibTrans" cxnId="{EB56C23F-6A13-404C-87A6-8F76477BC0CA}">
      <dgm:prSet/>
      <dgm:spPr/>
      <dgm:t>
        <a:bodyPr/>
        <a:lstStyle/>
        <a:p>
          <a:endParaRPr lang="en-US"/>
        </a:p>
      </dgm:t>
    </dgm:pt>
    <dgm:pt modelId="{1A0411E6-AFD8-4524-A3C7-4805E0FFEFD3}">
      <dgm:prSet phldrT="[Text]" custT="1"/>
      <dgm:spPr/>
      <dgm:t>
        <a:bodyPr/>
        <a:lstStyle/>
        <a:p>
          <a:r>
            <a:rPr lang="en-US" sz="2000">
              <a:latin typeface="Arial" pitchFamily="34" charset="0"/>
              <a:cs typeface="Arial" pitchFamily="34" charset="0"/>
            </a:rPr>
            <a:t>Bảo vệ chế độ tư hữu tư sản</a:t>
          </a:r>
        </a:p>
      </dgm:t>
    </dgm:pt>
    <dgm:pt modelId="{BC0A3BC6-0A1F-43AF-8B7E-1CE1178BE825}" type="parTrans" cxnId="{06474B13-1074-4F26-A15B-A8DEFB12677D}">
      <dgm:prSet/>
      <dgm:spPr/>
      <dgm:t>
        <a:bodyPr/>
        <a:lstStyle/>
        <a:p>
          <a:endParaRPr lang="en-US"/>
        </a:p>
      </dgm:t>
    </dgm:pt>
    <dgm:pt modelId="{33B103A3-8E27-4993-A496-CD97DA477876}" type="sibTrans" cxnId="{06474B13-1074-4F26-A15B-A8DEFB12677D}">
      <dgm:prSet/>
      <dgm:spPr/>
      <dgm:t>
        <a:bodyPr/>
        <a:lstStyle/>
        <a:p>
          <a:endParaRPr lang="en-US"/>
        </a:p>
      </dgm:t>
    </dgm:pt>
    <dgm:pt modelId="{A7C3C39D-3F42-4142-BAF4-34833F0B743D}">
      <dgm:prSet phldrT="[Text]" custT="1"/>
      <dgm:spPr/>
      <dgm:t>
        <a:bodyPr/>
        <a:lstStyle/>
        <a:p>
          <a:r>
            <a:rPr lang="en-US" sz="2000">
              <a:latin typeface="Arial" pitchFamily="34" charset="0"/>
              <a:cs typeface="Arial" pitchFamily="34" charset="0"/>
            </a:rPr>
            <a:t>Pháp luật Việt Nam XHCN</a:t>
          </a:r>
        </a:p>
      </dgm:t>
    </dgm:pt>
    <dgm:pt modelId="{8710E91F-5E17-484F-A9AE-75B0300DD78B}" type="parTrans" cxnId="{A0E2D8A0-8369-4C83-9F98-941941D9D335}">
      <dgm:prSet/>
      <dgm:spPr/>
      <dgm:t>
        <a:bodyPr/>
        <a:lstStyle/>
        <a:p>
          <a:endParaRPr lang="en-US"/>
        </a:p>
      </dgm:t>
    </dgm:pt>
    <dgm:pt modelId="{E6D603DD-B078-4053-8F54-51DA4CB1807A}" type="sibTrans" cxnId="{A0E2D8A0-8369-4C83-9F98-941941D9D335}">
      <dgm:prSet/>
      <dgm:spPr/>
      <dgm:t>
        <a:bodyPr/>
        <a:lstStyle/>
        <a:p>
          <a:endParaRPr lang="en-US"/>
        </a:p>
      </dgm:t>
    </dgm:pt>
    <dgm:pt modelId="{20304260-106D-4A6B-9E49-F5A030F6ED54}">
      <dgm:prSet phldrT="[Text]" custT="1"/>
      <dgm:spPr/>
      <dgm:t>
        <a:bodyPr/>
        <a:lstStyle/>
        <a:p>
          <a:r>
            <a:rPr lang="en-US" sz="2000">
              <a:latin typeface="Arial" pitchFamily="34" charset="0"/>
              <a:cs typeface="Arial" pitchFamily="34" charset="0"/>
            </a:rPr>
            <a:t>Mang tính nhân dân sâu sắc</a:t>
          </a:r>
        </a:p>
      </dgm:t>
    </dgm:pt>
    <dgm:pt modelId="{F7967CF4-97A6-47E4-9B9A-1F148F7F550E}" type="parTrans" cxnId="{383774EC-8D1E-4308-9A89-C84E5BF3FAAA}">
      <dgm:prSet/>
      <dgm:spPr/>
      <dgm:t>
        <a:bodyPr/>
        <a:lstStyle/>
        <a:p>
          <a:endParaRPr lang="en-US"/>
        </a:p>
      </dgm:t>
    </dgm:pt>
    <dgm:pt modelId="{4C38B936-35BE-4303-9CC4-C04A8D973DDC}" type="sibTrans" cxnId="{383774EC-8D1E-4308-9A89-C84E5BF3FAAA}">
      <dgm:prSet/>
      <dgm:spPr/>
      <dgm:t>
        <a:bodyPr/>
        <a:lstStyle/>
        <a:p>
          <a:endParaRPr lang="en-US"/>
        </a:p>
      </dgm:t>
    </dgm:pt>
    <dgm:pt modelId="{8CF3646E-BF3A-4C50-861B-BD20E1E7FCBE}">
      <dgm:prSet phldrT="[Text]" custT="1"/>
      <dgm:spPr/>
      <dgm:t>
        <a:bodyPr/>
        <a:lstStyle/>
        <a:p>
          <a:r>
            <a:rPr lang="en-US" sz="2000">
              <a:latin typeface="Arial" pitchFamily="34" charset="0"/>
              <a:cs typeface="Arial" pitchFamily="34" charset="0"/>
            </a:rPr>
            <a:t>Lần đầu tiên xuất hiện khái niệm “công dân”, quy định các quyền tự do dân chủ</a:t>
          </a:r>
        </a:p>
      </dgm:t>
    </dgm:pt>
    <dgm:pt modelId="{D77F7306-BC97-4793-9958-D53777D7975E}" type="parTrans" cxnId="{B6946309-0DC7-4D29-A00D-DF4297B0B27D}">
      <dgm:prSet/>
      <dgm:spPr/>
    </dgm:pt>
    <dgm:pt modelId="{0147F5D5-4FB7-4621-A45C-DBFF4D0409EC}" type="sibTrans" cxnId="{B6946309-0DC7-4D29-A00D-DF4297B0B27D}">
      <dgm:prSet/>
      <dgm:spPr/>
    </dgm:pt>
    <dgm:pt modelId="{3BD2E8F9-9CB3-4EFE-BBE2-DF622F38D2BD}">
      <dgm:prSet phldrT="[Text]" custT="1"/>
      <dgm:spPr/>
      <dgm:t>
        <a:bodyPr/>
        <a:lstStyle/>
        <a:p>
          <a:r>
            <a:rPr lang="en-US" sz="2000">
              <a:latin typeface="Arial" pitchFamily="34" charset="0"/>
              <a:cs typeface="Arial" pitchFamily="34" charset="0"/>
            </a:rPr>
            <a:t>Tuyên bố nguyên tắc tự do hợp đồng</a:t>
          </a:r>
        </a:p>
      </dgm:t>
    </dgm:pt>
    <dgm:pt modelId="{F58127E3-32E0-44BB-92FA-BDF1611C3C6D}" type="parTrans" cxnId="{84C8DD9A-811F-4138-ACA0-C2A8222CBA86}">
      <dgm:prSet/>
      <dgm:spPr/>
    </dgm:pt>
    <dgm:pt modelId="{903EAF26-0580-44F2-BB80-F6F5753CD856}" type="sibTrans" cxnId="{84C8DD9A-811F-4138-ACA0-C2A8222CBA86}">
      <dgm:prSet/>
      <dgm:spPr/>
    </dgm:pt>
    <dgm:pt modelId="{501A708E-C12D-45DD-A46B-38A79585E4AB}">
      <dgm:prSet phldrT="[Text]" custT="1"/>
      <dgm:spPr/>
      <dgm:t>
        <a:bodyPr/>
        <a:lstStyle/>
        <a:p>
          <a:r>
            <a:rPr lang="en-US" sz="2000">
              <a:latin typeface="Arial" pitchFamily="34" charset="0"/>
              <a:cs typeface="Arial" pitchFamily="34" charset="0"/>
            </a:rPr>
            <a:t>Nguyên tắc pháp chế lần đầu tiên được thể hiện</a:t>
          </a:r>
        </a:p>
      </dgm:t>
    </dgm:pt>
    <dgm:pt modelId="{869FB97C-8FBF-4A7F-A9D0-E6C7151E7A2F}" type="parTrans" cxnId="{10164421-D283-4153-8564-C0E07193198A}">
      <dgm:prSet/>
      <dgm:spPr/>
    </dgm:pt>
    <dgm:pt modelId="{624E9290-0F8E-4071-AF27-1699D2F988B7}" type="sibTrans" cxnId="{10164421-D283-4153-8564-C0E07193198A}">
      <dgm:prSet/>
      <dgm:spPr/>
    </dgm:pt>
    <dgm:pt modelId="{0698C5F7-23C2-4154-8655-48A68E28E726}">
      <dgm:prSet phldrT="[Text]" custT="1"/>
      <dgm:spPr/>
      <dgm:t>
        <a:bodyPr/>
        <a:lstStyle/>
        <a:p>
          <a:r>
            <a:rPr lang="en-US" sz="2000">
              <a:latin typeface="Arial" pitchFamily="34" charset="0"/>
              <a:cs typeface="Arial" pitchFamily="34" charset="0"/>
            </a:rPr>
            <a:t>Văn bản pháp luật tư sản rất phát triển cả về nội dung và kỹ thuật lập pháp</a:t>
          </a:r>
        </a:p>
      </dgm:t>
    </dgm:pt>
    <dgm:pt modelId="{A201E834-18FB-4DDC-83B6-C9568B3BF299}" type="parTrans" cxnId="{49DBFD61-383C-4DD7-9236-3049788F2474}">
      <dgm:prSet/>
      <dgm:spPr/>
    </dgm:pt>
    <dgm:pt modelId="{8AB80BBD-7043-4A0F-8FE0-F2A03687AE1E}" type="sibTrans" cxnId="{49DBFD61-383C-4DD7-9236-3049788F2474}">
      <dgm:prSet/>
      <dgm:spPr/>
    </dgm:pt>
    <dgm:pt modelId="{ACA5467B-CFB8-412D-8B88-1E0744A5B013}">
      <dgm:prSet phldrT="[Text]" custT="1"/>
      <dgm:spPr/>
      <dgm:t>
        <a:bodyPr/>
        <a:lstStyle/>
        <a:p>
          <a:r>
            <a:rPr lang="en-US" sz="2000">
              <a:latin typeface="Arial" pitchFamily="34" charset="0"/>
              <a:cs typeface="Arial" pitchFamily="34" charset="0"/>
            </a:rPr>
            <a:t>Tạo hành lang pháp lý cho sự phát triển nền kinh tế hàng hóa nhiều thành phần</a:t>
          </a:r>
        </a:p>
      </dgm:t>
    </dgm:pt>
    <dgm:pt modelId="{5E892909-A381-480A-A5A2-C40D93641EC2}" type="parTrans" cxnId="{229FC8C5-7A59-4703-8597-56A52FF40B2A}">
      <dgm:prSet/>
      <dgm:spPr/>
    </dgm:pt>
    <dgm:pt modelId="{2E96B3E0-DDCB-4722-9C81-BDA03054A015}" type="sibTrans" cxnId="{229FC8C5-7A59-4703-8597-56A52FF40B2A}">
      <dgm:prSet/>
      <dgm:spPr/>
    </dgm:pt>
    <dgm:pt modelId="{420CB938-FD58-4C4E-8D95-B42361AD8878}">
      <dgm:prSet phldrT="[Text]" custT="1"/>
      <dgm:spPr/>
      <dgm:t>
        <a:bodyPr/>
        <a:lstStyle/>
        <a:p>
          <a:r>
            <a:rPr lang="en-US" sz="2000">
              <a:latin typeface="Arial" pitchFamily="34" charset="0"/>
              <a:cs typeface="Arial" pitchFamily="34" charset="0"/>
            </a:rPr>
            <a:t>Tính cưỡng chế mang nội dung mới</a:t>
          </a:r>
        </a:p>
      </dgm:t>
    </dgm:pt>
    <dgm:pt modelId="{DA419D28-33D5-4AB7-AA2D-084AA9991A4A}" type="parTrans" cxnId="{44343337-F3E6-458A-BCD1-D77533DC3797}">
      <dgm:prSet/>
      <dgm:spPr/>
    </dgm:pt>
    <dgm:pt modelId="{1E62033C-FEFD-499A-93A6-96CFB4815BB3}" type="sibTrans" cxnId="{44343337-F3E6-458A-BCD1-D77533DC3797}">
      <dgm:prSet/>
      <dgm:spPr/>
    </dgm:pt>
    <dgm:pt modelId="{049C0FBA-8DF6-4D55-B3F2-2118B1686181}">
      <dgm:prSet phldrT="[Text]" custT="1"/>
      <dgm:spPr/>
      <dgm:t>
        <a:bodyPr/>
        <a:lstStyle/>
        <a:p>
          <a:r>
            <a:rPr lang="en-US" sz="2000">
              <a:latin typeface="Arial" pitchFamily="34" charset="0"/>
              <a:cs typeface="Arial" pitchFamily="34" charset="0"/>
            </a:rPr>
            <a:t>Quan hệ mật thiết với các QPXH khác</a:t>
          </a:r>
        </a:p>
      </dgm:t>
    </dgm:pt>
    <dgm:pt modelId="{504D6CD4-161A-4AF3-BDE7-23BD5784A996}" type="parTrans" cxnId="{2CB80775-0C85-4284-B7F6-9F1315731E3E}">
      <dgm:prSet/>
      <dgm:spPr/>
    </dgm:pt>
    <dgm:pt modelId="{A73A6D55-98D6-4944-B004-5E92CCCD35B1}" type="sibTrans" cxnId="{2CB80775-0C85-4284-B7F6-9F1315731E3E}">
      <dgm:prSet/>
      <dgm:spPr/>
    </dgm:pt>
    <dgm:pt modelId="{D9A9446F-008D-4CA6-86E7-D7EC1D11500B}">
      <dgm:prSet phldrT="[Text]" custT="1"/>
      <dgm:spPr/>
      <dgm:t>
        <a:bodyPr/>
        <a:lstStyle/>
        <a:p>
          <a:r>
            <a:rPr lang="en-US" sz="2000">
              <a:latin typeface="Arial" pitchFamily="34" charset="0"/>
              <a:cs typeface="Arial" pitchFamily="34" charset="0"/>
            </a:rPr>
            <a:t>Hình thức: PLVN phân chia thành các ngành luật, VBQPPL là nguồn chủ đạo</a:t>
          </a:r>
        </a:p>
      </dgm:t>
    </dgm:pt>
    <dgm:pt modelId="{69132C12-2414-475E-A40E-13F39CD48EB2}" type="parTrans" cxnId="{9BC4A019-FA1C-4E64-ACB3-BEBD05A4CCEC}">
      <dgm:prSet/>
      <dgm:spPr/>
    </dgm:pt>
    <dgm:pt modelId="{972A80C6-CDA7-4DD1-A22F-A9CF35A84D5F}" type="sibTrans" cxnId="{9BC4A019-FA1C-4E64-ACB3-BEBD05A4CCEC}">
      <dgm:prSet/>
      <dgm:spPr/>
    </dgm:pt>
    <dgm:pt modelId="{80796FDF-841E-4D72-8566-5B6F1A178A15}" type="pres">
      <dgm:prSet presAssocID="{59177793-A934-4D4C-814B-08429EDB1C15}" presName="Name0" presStyleCnt="0">
        <dgm:presLayoutVars>
          <dgm:dir/>
          <dgm:animLvl val="lvl"/>
          <dgm:resizeHandles val="exact"/>
        </dgm:presLayoutVars>
      </dgm:prSet>
      <dgm:spPr/>
    </dgm:pt>
    <dgm:pt modelId="{D0D36B0C-4AD0-41F3-BB29-29906455673B}" type="pres">
      <dgm:prSet presAssocID="{D779E10E-54EE-45C6-B911-A796F046A1B8}" presName="composite" presStyleCnt="0"/>
      <dgm:spPr/>
    </dgm:pt>
    <dgm:pt modelId="{7CA545D1-C41B-4A25-BEAB-1E95187F13CF}" type="pres">
      <dgm:prSet presAssocID="{D779E10E-54EE-45C6-B911-A796F046A1B8}" presName="parTx" presStyleLbl="alignNode1" presStyleIdx="0" presStyleCnt="2">
        <dgm:presLayoutVars>
          <dgm:chMax val="0"/>
          <dgm:chPref val="0"/>
          <dgm:bulletEnabled val="1"/>
        </dgm:presLayoutVars>
      </dgm:prSet>
      <dgm:spPr/>
    </dgm:pt>
    <dgm:pt modelId="{C7637141-D242-41AE-9CD7-00CF8BD4A3BD}" type="pres">
      <dgm:prSet presAssocID="{D779E10E-54EE-45C6-B911-A796F046A1B8}" presName="desTx" presStyleLbl="alignAccFollowNode1" presStyleIdx="0" presStyleCnt="2">
        <dgm:presLayoutVars>
          <dgm:bulletEnabled val="1"/>
        </dgm:presLayoutVars>
      </dgm:prSet>
      <dgm:spPr/>
    </dgm:pt>
    <dgm:pt modelId="{A023C524-C06C-46D9-B71F-2B05EF3610FF}" type="pres">
      <dgm:prSet presAssocID="{C8DE8411-5534-4D23-AB3C-F543DC8121FF}" presName="space" presStyleCnt="0"/>
      <dgm:spPr/>
    </dgm:pt>
    <dgm:pt modelId="{8725B3CE-3CD9-4421-8E09-E4FEE230A091}" type="pres">
      <dgm:prSet presAssocID="{A7C3C39D-3F42-4142-BAF4-34833F0B743D}" presName="composite" presStyleCnt="0"/>
      <dgm:spPr/>
    </dgm:pt>
    <dgm:pt modelId="{993238D2-DE86-49E8-A5BD-01B134341C38}" type="pres">
      <dgm:prSet presAssocID="{A7C3C39D-3F42-4142-BAF4-34833F0B743D}" presName="parTx" presStyleLbl="alignNode1" presStyleIdx="1" presStyleCnt="2">
        <dgm:presLayoutVars>
          <dgm:chMax val="0"/>
          <dgm:chPref val="0"/>
          <dgm:bulletEnabled val="1"/>
        </dgm:presLayoutVars>
      </dgm:prSet>
      <dgm:spPr/>
    </dgm:pt>
    <dgm:pt modelId="{D95A7A4E-F2D6-452B-A448-C4FCA37368CE}" type="pres">
      <dgm:prSet presAssocID="{A7C3C39D-3F42-4142-BAF4-34833F0B743D}" presName="desTx" presStyleLbl="alignAccFollowNode1" presStyleIdx="1" presStyleCnt="2">
        <dgm:presLayoutVars>
          <dgm:bulletEnabled val="1"/>
        </dgm:presLayoutVars>
      </dgm:prSet>
      <dgm:spPr/>
    </dgm:pt>
  </dgm:ptLst>
  <dgm:cxnLst>
    <dgm:cxn modelId="{B6946309-0DC7-4D29-A00D-DF4297B0B27D}" srcId="{D779E10E-54EE-45C6-B911-A796F046A1B8}" destId="{8CF3646E-BF3A-4C50-861B-BD20E1E7FCBE}" srcOrd="1" destOrd="0" parTransId="{D77F7306-BC97-4793-9958-D53777D7975E}" sibTransId="{0147F5D5-4FB7-4621-A45C-DBFF4D0409EC}"/>
    <dgm:cxn modelId="{5A6EC50F-724C-4FA4-A5B6-817793E5ED1F}" type="presOf" srcId="{20304260-106D-4A6B-9E49-F5A030F6ED54}" destId="{D95A7A4E-F2D6-452B-A448-C4FCA37368CE}" srcOrd="0" destOrd="0" presId="urn:microsoft.com/office/officeart/2005/8/layout/hList1"/>
    <dgm:cxn modelId="{06474B13-1074-4F26-A15B-A8DEFB12677D}" srcId="{D779E10E-54EE-45C6-B911-A796F046A1B8}" destId="{1A0411E6-AFD8-4524-A3C7-4805E0FFEFD3}" srcOrd="0" destOrd="0" parTransId="{BC0A3BC6-0A1F-43AF-8B7E-1CE1178BE825}" sibTransId="{33B103A3-8E27-4993-A496-CD97DA477876}"/>
    <dgm:cxn modelId="{9BC4A019-FA1C-4E64-ACB3-BEBD05A4CCEC}" srcId="{A7C3C39D-3F42-4142-BAF4-34833F0B743D}" destId="{D9A9446F-008D-4CA6-86E7-D7EC1D11500B}" srcOrd="4" destOrd="0" parTransId="{69132C12-2414-475E-A40E-13F39CD48EB2}" sibTransId="{972A80C6-CDA7-4DD1-A22F-A9CF35A84D5F}"/>
    <dgm:cxn modelId="{27448E1A-6942-45B4-8EB9-6A6517E4CDC1}" type="presOf" srcId="{3BD2E8F9-9CB3-4EFE-BBE2-DF622F38D2BD}" destId="{C7637141-D242-41AE-9CD7-00CF8BD4A3BD}" srcOrd="0" destOrd="2" presId="urn:microsoft.com/office/officeart/2005/8/layout/hList1"/>
    <dgm:cxn modelId="{10164421-D283-4153-8564-C0E07193198A}" srcId="{D779E10E-54EE-45C6-B911-A796F046A1B8}" destId="{501A708E-C12D-45DD-A46B-38A79585E4AB}" srcOrd="3" destOrd="0" parTransId="{869FB97C-8FBF-4A7F-A9D0-E6C7151E7A2F}" sibTransId="{624E9290-0F8E-4071-AF27-1699D2F988B7}"/>
    <dgm:cxn modelId="{551CBB24-8145-43D1-8BA3-B3F35470BB73}" type="presOf" srcId="{8CF3646E-BF3A-4C50-861B-BD20E1E7FCBE}" destId="{C7637141-D242-41AE-9CD7-00CF8BD4A3BD}" srcOrd="0" destOrd="1" presId="urn:microsoft.com/office/officeart/2005/8/layout/hList1"/>
    <dgm:cxn modelId="{21693025-2F3E-46F7-9E6A-B21C9DF08E86}" type="presOf" srcId="{D779E10E-54EE-45C6-B911-A796F046A1B8}" destId="{7CA545D1-C41B-4A25-BEAB-1E95187F13CF}" srcOrd="0" destOrd="0" presId="urn:microsoft.com/office/officeart/2005/8/layout/hList1"/>
    <dgm:cxn modelId="{1973F825-0084-478C-A34B-72E26333A65E}" type="presOf" srcId="{1A0411E6-AFD8-4524-A3C7-4805E0FFEFD3}" destId="{C7637141-D242-41AE-9CD7-00CF8BD4A3BD}" srcOrd="0" destOrd="0" presId="urn:microsoft.com/office/officeart/2005/8/layout/hList1"/>
    <dgm:cxn modelId="{4925662F-4EC9-45F6-AC64-7B622F8F0CC9}" type="presOf" srcId="{A7C3C39D-3F42-4142-BAF4-34833F0B743D}" destId="{993238D2-DE86-49E8-A5BD-01B134341C38}" srcOrd="0" destOrd="0" presId="urn:microsoft.com/office/officeart/2005/8/layout/hList1"/>
    <dgm:cxn modelId="{F50CEA33-7FA0-4515-9A3D-830A323C920D}" type="presOf" srcId="{420CB938-FD58-4C4E-8D95-B42361AD8878}" destId="{D95A7A4E-F2D6-452B-A448-C4FCA37368CE}" srcOrd="0" destOrd="2" presId="urn:microsoft.com/office/officeart/2005/8/layout/hList1"/>
    <dgm:cxn modelId="{44343337-F3E6-458A-BCD1-D77533DC3797}" srcId="{A7C3C39D-3F42-4142-BAF4-34833F0B743D}" destId="{420CB938-FD58-4C4E-8D95-B42361AD8878}" srcOrd="2" destOrd="0" parTransId="{DA419D28-33D5-4AB7-AA2D-084AA9991A4A}" sibTransId="{1E62033C-FEFD-499A-93A6-96CFB4815BB3}"/>
    <dgm:cxn modelId="{EB56C23F-6A13-404C-87A6-8F76477BC0CA}" srcId="{59177793-A934-4D4C-814B-08429EDB1C15}" destId="{D779E10E-54EE-45C6-B911-A796F046A1B8}" srcOrd="0" destOrd="0" parTransId="{C093B9A4-425C-45D0-853F-AC66AF24C94A}" sibTransId="{C8DE8411-5534-4D23-AB3C-F543DC8121FF}"/>
    <dgm:cxn modelId="{03955B60-61A3-4C94-9FEF-7031B950C9EF}" type="presOf" srcId="{049C0FBA-8DF6-4D55-B3F2-2118B1686181}" destId="{D95A7A4E-F2D6-452B-A448-C4FCA37368CE}" srcOrd="0" destOrd="3" presId="urn:microsoft.com/office/officeart/2005/8/layout/hList1"/>
    <dgm:cxn modelId="{49DBFD61-383C-4DD7-9236-3049788F2474}" srcId="{D779E10E-54EE-45C6-B911-A796F046A1B8}" destId="{0698C5F7-23C2-4154-8655-48A68E28E726}" srcOrd="4" destOrd="0" parTransId="{A201E834-18FB-4DDC-83B6-C9568B3BF299}" sibTransId="{8AB80BBD-7043-4A0F-8FE0-F2A03687AE1E}"/>
    <dgm:cxn modelId="{38D9EF63-D8A5-4D57-8EBE-C81B375C6F64}" type="presOf" srcId="{D9A9446F-008D-4CA6-86E7-D7EC1D11500B}" destId="{D95A7A4E-F2D6-452B-A448-C4FCA37368CE}" srcOrd="0" destOrd="4" presId="urn:microsoft.com/office/officeart/2005/8/layout/hList1"/>
    <dgm:cxn modelId="{2CB80775-0C85-4284-B7F6-9F1315731E3E}" srcId="{A7C3C39D-3F42-4142-BAF4-34833F0B743D}" destId="{049C0FBA-8DF6-4D55-B3F2-2118B1686181}" srcOrd="3" destOrd="0" parTransId="{504D6CD4-161A-4AF3-BDE7-23BD5784A996}" sibTransId="{A73A6D55-98D6-4944-B004-5E92CCCD35B1}"/>
    <dgm:cxn modelId="{5BA57376-D2C4-47DA-9382-595A56AC9C00}" type="presOf" srcId="{0698C5F7-23C2-4154-8655-48A68E28E726}" destId="{C7637141-D242-41AE-9CD7-00CF8BD4A3BD}" srcOrd="0" destOrd="4" presId="urn:microsoft.com/office/officeart/2005/8/layout/hList1"/>
    <dgm:cxn modelId="{84C8DD9A-811F-4138-ACA0-C2A8222CBA86}" srcId="{D779E10E-54EE-45C6-B911-A796F046A1B8}" destId="{3BD2E8F9-9CB3-4EFE-BBE2-DF622F38D2BD}" srcOrd="2" destOrd="0" parTransId="{F58127E3-32E0-44BB-92FA-BDF1611C3C6D}" sibTransId="{903EAF26-0580-44F2-BB80-F6F5753CD856}"/>
    <dgm:cxn modelId="{453A689B-7A20-4D6E-9F91-CA9BF71F7E00}" type="presOf" srcId="{59177793-A934-4D4C-814B-08429EDB1C15}" destId="{80796FDF-841E-4D72-8566-5B6F1A178A15}" srcOrd="0" destOrd="0" presId="urn:microsoft.com/office/officeart/2005/8/layout/hList1"/>
    <dgm:cxn modelId="{A0E2D8A0-8369-4C83-9F98-941941D9D335}" srcId="{59177793-A934-4D4C-814B-08429EDB1C15}" destId="{A7C3C39D-3F42-4142-BAF4-34833F0B743D}" srcOrd="1" destOrd="0" parTransId="{8710E91F-5E17-484F-A9AE-75B0300DD78B}" sibTransId="{E6D603DD-B078-4053-8F54-51DA4CB1807A}"/>
    <dgm:cxn modelId="{229FC8C5-7A59-4703-8597-56A52FF40B2A}" srcId="{A7C3C39D-3F42-4142-BAF4-34833F0B743D}" destId="{ACA5467B-CFB8-412D-8B88-1E0744A5B013}" srcOrd="1" destOrd="0" parTransId="{5E892909-A381-480A-A5A2-C40D93641EC2}" sibTransId="{2E96B3E0-DDCB-4722-9C81-BDA03054A015}"/>
    <dgm:cxn modelId="{FFA517D3-83BE-47FE-970D-DB857E3E773B}" type="presOf" srcId="{ACA5467B-CFB8-412D-8B88-1E0744A5B013}" destId="{D95A7A4E-F2D6-452B-A448-C4FCA37368CE}" srcOrd="0" destOrd="1" presId="urn:microsoft.com/office/officeart/2005/8/layout/hList1"/>
    <dgm:cxn modelId="{383774EC-8D1E-4308-9A89-C84E5BF3FAAA}" srcId="{A7C3C39D-3F42-4142-BAF4-34833F0B743D}" destId="{20304260-106D-4A6B-9E49-F5A030F6ED54}" srcOrd="0" destOrd="0" parTransId="{F7967CF4-97A6-47E4-9B9A-1F148F7F550E}" sibTransId="{4C38B936-35BE-4303-9CC4-C04A8D973DDC}"/>
    <dgm:cxn modelId="{3202D9EE-646C-4694-88EB-35682D417CF3}" type="presOf" srcId="{501A708E-C12D-45DD-A46B-38A79585E4AB}" destId="{C7637141-D242-41AE-9CD7-00CF8BD4A3BD}" srcOrd="0" destOrd="3" presId="urn:microsoft.com/office/officeart/2005/8/layout/hList1"/>
    <dgm:cxn modelId="{42E1A9FA-CF9A-4984-96A0-3341EA59C835}" type="presParOf" srcId="{80796FDF-841E-4D72-8566-5B6F1A178A15}" destId="{D0D36B0C-4AD0-41F3-BB29-29906455673B}" srcOrd="0" destOrd="0" presId="urn:microsoft.com/office/officeart/2005/8/layout/hList1"/>
    <dgm:cxn modelId="{E2D5DC2F-69B9-4CEA-9B9B-C05F5C1592F6}" type="presParOf" srcId="{D0D36B0C-4AD0-41F3-BB29-29906455673B}" destId="{7CA545D1-C41B-4A25-BEAB-1E95187F13CF}" srcOrd="0" destOrd="0" presId="urn:microsoft.com/office/officeart/2005/8/layout/hList1"/>
    <dgm:cxn modelId="{3699C20D-0F42-4BBC-BBEE-A4059B79AA8D}" type="presParOf" srcId="{D0D36B0C-4AD0-41F3-BB29-29906455673B}" destId="{C7637141-D242-41AE-9CD7-00CF8BD4A3BD}" srcOrd="1" destOrd="0" presId="urn:microsoft.com/office/officeart/2005/8/layout/hList1"/>
    <dgm:cxn modelId="{27550BED-5110-4A4E-A2E3-590481EBB69A}" type="presParOf" srcId="{80796FDF-841E-4D72-8566-5B6F1A178A15}" destId="{A023C524-C06C-46D9-B71F-2B05EF3610FF}" srcOrd="1" destOrd="0" presId="urn:microsoft.com/office/officeart/2005/8/layout/hList1"/>
    <dgm:cxn modelId="{439E3830-5658-4932-8333-9FF506925464}" type="presParOf" srcId="{80796FDF-841E-4D72-8566-5B6F1A178A15}" destId="{8725B3CE-3CD9-4421-8E09-E4FEE230A091}" srcOrd="2" destOrd="0" presId="urn:microsoft.com/office/officeart/2005/8/layout/hList1"/>
    <dgm:cxn modelId="{26AFE62C-C411-4F4B-8B5F-60110B7FCD91}" type="presParOf" srcId="{8725B3CE-3CD9-4421-8E09-E4FEE230A091}" destId="{993238D2-DE86-49E8-A5BD-01B134341C38}" srcOrd="0" destOrd="0" presId="urn:microsoft.com/office/officeart/2005/8/layout/hList1"/>
    <dgm:cxn modelId="{193C8467-3255-44F3-AD48-DEA2BEBB2A0E}" type="presParOf" srcId="{8725B3CE-3CD9-4421-8E09-E4FEE230A091}" destId="{D95A7A4E-F2D6-452B-A448-C4FCA37368C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DE4A71-8D9C-4845-B014-DFC1345E4816}" type="doc">
      <dgm:prSet loTypeId="urn:microsoft.com/office/officeart/2005/8/layout/venn2" loCatId="relationship" qsTypeId="urn:microsoft.com/office/officeart/2005/8/quickstyle/3d3" qsCatId="3D" csTypeId="urn:microsoft.com/office/officeart/2005/8/colors/colorful1#4" csCatId="colorful" phldr="1"/>
      <dgm:spPr/>
      <dgm:t>
        <a:bodyPr/>
        <a:lstStyle/>
        <a:p>
          <a:endParaRPr lang="vi-VN"/>
        </a:p>
      </dgm:t>
    </dgm:pt>
    <dgm:pt modelId="{CE163571-5F71-4386-9826-5D4F33D26D66}">
      <dgm:prSet phldrT="[Text]" custT="1"/>
      <dgm:spPr/>
      <dgm:t>
        <a:bodyPr/>
        <a:lstStyle/>
        <a:p>
          <a:r>
            <a:rPr lang="en-US" sz="2000" b="1" dirty="0" err="1">
              <a:latin typeface="Arial" pitchFamily="34" charset="0"/>
              <a:cs typeface="Arial" pitchFamily="34" charset="0"/>
            </a:rPr>
            <a:t>Hệ</a:t>
          </a:r>
          <a:r>
            <a:rPr lang="en-US" sz="2000" b="1" dirty="0">
              <a:latin typeface="Arial" pitchFamily="34" charset="0"/>
              <a:cs typeface="Arial" pitchFamily="34" charset="0"/>
            </a:rPr>
            <a:t> </a:t>
          </a:r>
          <a:r>
            <a:rPr lang="en-US" sz="2000" b="1" dirty="0" err="1">
              <a:latin typeface="Arial" pitchFamily="34" charset="0"/>
              <a:cs typeface="Arial" pitchFamily="34" charset="0"/>
            </a:rPr>
            <a:t>thống</a:t>
          </a:r>
          <a:r>
            <a:rPr lang="en-US" sz="2000" b="1" dirty="0">
              <a:latin typeface="Arial" pitchFamily="34" charset="0"/>
              <a:cs typeface="Arial" pitchFamily="34" charset="0"/>
            </a:rPr>
            <a:t> </a:t>
          </a:r>
          <a:r>
            <a:rPr lang="en-US" sz="2000" b="1" dirty="0" err="1">
              <a:latin typeface="Arial" pitchFamily="34" charset="0"/>
              <a:cs typeface="Arial" pitchFamily="34" charset="0"/>
            </a:rPr>
            <a:t>pháp</a:t>
          </a:r>
          <a:r>
            <a:rPr lang="en-US" sz="2000" b="1" dirty="0">
              <a:latin typeface="Arial" pitchFamily="34" charset="0"/>
              <a:cs typeface="Arial" pitchFamily="34" charset="0"/>
            </a:rPr>
            <a:t> </a:t>
          </a:r>
          <a:r>
            <a:rPr lang="en-US" sz="2000" b="1" dirty="0" err="1">
              <a:latin typeface="Arial" pitchFamily="34" charset="0"/>
              <a:cs typeface="Arial" pitchFamily="34" charset="0"/>
            </a:rPr>
            <a:t>luật</a:t>
          </a:r>
          <a:endParaRPr lang="vi-VN" sz="2000" b="1" dirty="0">
            <a:latin typeface="Arial" pitchFamily="34" charset="0"/>
            <a:cs typeface="Arial" pitchFamily="34" charset="0"/>
          </a:endParaRPr>
        </a:p>
      </dgm:t>
    </dgm:pt>
    <dgm:pt modelId="{9B8C2E9C-8A83-4A63-ACBE-895DB6C5F23D}" type="parTrans" cxnId="{52B3A3EF-F26F-41F9-920D-87FBF94B450A}">
      <dgm:prSet/>
      <dgm:spPr/>
      <dgm:t>
        <a:bodyPr/>
        <a:lstStyle/>
        <a:p>
          <a:endParaRPr lang="vi-VN" sz="2000" b="1">
            <a:latin typeface="Arial" pitchFamily="34" charset="0"/>
            <a:cs typeface="Arial" pitchFamily="34" charset="0"/>
          </a:endParaRPr>
        </a:p>
      </dgm:t>
    </dgm:pt>
    <dgm:pt modelId="{B5DF5FE8-5E67-4833-9478-608634AEF208}" type="sibTrans" cxnId="{52B3A3EF-F26F-41F9-920D-87FBF94B450A}">
      <dgm:prSet/>
      <dgm:spPr/>
      <dgm:t>
        <a:bodyPr/>
        <a:lstStyle/>
        <a:p>
          <a:endParaRPr lang="vi-VN" sz="2000" b="1">
            <a:latin typeface="Arial" pitchFamily="34" charset="0"/>
            <a:cs typeface="Arial" pitchFamily="34" charset="0"/>
          </a:endParaRPr>
        </a:p>
      </dgm:t>
    </dgm:pt>
    <dgm:pt modelId="{1795BABA-7C5F-437D-BACA-470AB48811A4}">
      <dgm:prSet phldrT="[Text]" custT="1"/>
      <dgm:spPr/>
      <dgm:t>
        <a:bodyPr/>
        <a:lstStyle/>
        <a:p>
          <a:r>
            <a:rPr lang="en-US" sz="2000" b="1" dirty="0" err="1">
              <a:latin typeface="Arial" pitchFamily="34" charset="0"/>
              <a:cs typeface="Arial" pitchFamily="34" charset="0"/>
            </a:rPr>
            <a:t>Ngành</a:t>
          </a:r>
          <a:r>
            <a:rPr lang="en-US" sz="2000" b="1" dirty="0">
              <a:latin typeface="Arial" pitchFamily="34" charset="0"/>
              <a:cs typeface="Arial" pitchFamily="34" charset="0"/>
            </a:rPr>
            <a:t> </a:t>
          </a:r>
          <a:r>
            <a:rPr lang="en-US" sz="2000" b="1" dirty="0" err="1">
              <a:latin typeface="Arial" pitchFamily="34" charset="0"/>
              <a:cs typeface="Arial" pitchFamily="34" charset="0"/>
            </a:rPr>
            <a:t>luật</a:t>
          </a:r>
          <a:endParaRPr lang="vi-VN" sz="2000" b="1" dirty="0">
            <a:latin typeface="Arial" pitchFamily="34" charset="0"/>
            <a:cs typeface="Arial" pitchFamily="34" charset="0"/>
          </a:endParaRPr>
        </a:p>
      </dgm:t>
    </dgm:pt>
    <dgm:pt modelId="{2808E01F-36B8-454A-A0C2-2A077098380A}" type="parTrans" cxnId="{41C8A641-1E26-4381-8366-9454C3291485}">
      <dgm:prSet/>
      <dgm:spPr/>
      <dgm:t>
        <a:bodyPr/>
        <a:lstStyle/>
        <a:p>
          <a:endParaRPr lang="vi-VN" sz="2000" b="1">
            <a:latin typeface="Arial" pitchFamily="34" charset="0"/>
            <a:cs typeface="Arial" pitchFamily="34" charset="0"/>
          </a:endParaRPr>
        </a:p>
      </dgm:t>
    </dgm:pt>
    <dgm:pt modelId="{FAFA36A8-9746-4E72-813B-46B05AE5F7DC}" type="sibTrans" cxnId="{41C8A641-1E26-4381-8366-9454C3291485}">
      <dgm:prSet/>
      <dgm:spPr/>
      <dgm:t>
        <a:bodyPr/>
        <a:lstStyle/>
        <a:p>
          <a:endParaRPr lang="vi-VN" sz="2000" b="1">
            <a:latin typeface="Arial" pitchFamily="34" charset="0"/>
            <a:cs typeface="Arial" pitchFamily="34" charset="0"/>
          </a:endParaRPr>
        </a:p>
      </dgm:t>
    </dgm:pt>
    <dgm:pt modelId="{D62D83BF-388C-4B32-BCEE-3B80D4C5D926}">
      <dgm:prSet phldrT="[Text]" custT="1"/>
      <dgm:spPr/>
      <dgm:t>
        <a:bodyPr/>
        <a:lstStyle/>
        <a:p>
          <a:r>
            <a:rPr lang="en-US" sz="2000" b="1" dirty="0" err="1">
              <a:latin typeface="Arial" pitchFamily="34" charset="0"/>
              <a:cs typeface="Arial" pitchFamily="34" charset="0"/>
            </a:rPr>
            <a:t>Chế</a:t>
          </a:r>
          <a:r>
            <a:rPr lang="en-US" sz="2000" b="1" dirty="0">
              <a:latin typeface="Arial" pitchFamily="34" charset="0"/>
              <a:cs typeface="Arial" pitchFamily="34" charset="0"/>
            </a:rPr>
            <a:t> </a:t>
          </a:r>
          <a:r>
            <a:rPr lang="en-US" sz="2000" b="1" dirty="0" err="1">
              <a:latin typeface="Arial" pitchFamily="34" charset="0"/>
              <a:cs typeface="Arial" pitchFamily="34" charset="0"/>
            </a:rPr>
            <a:t>định</a:t>
          </a:r>
          <a:r>
            <a:rPr lang="en-US" sz="2000" b="1" dirty="0">
              <a:latin typeface="Arial" pitchFamily="34" charset="0"/>
              <a:cs typeface="Arial" pitchFamily="34" charset="0"/>
            </a:rPr>
            <a:t> </a:t>
          </a:r>
          <a:r>
            <a:rPr lang="en-US" sz="2000" b="1" dirty="0" err="1">
              <a:latin typeface="Arial" pitchFamily="34" charset="0"/>
              <a:cs typeface="Arial" pitchFamily="34" charset="0"/>
            </a:rPr>
            <a:t>pháp</a:t>
          </a:r>
          <a:r>
            <a:rPr lang="en-US" sz="2000" b="1" dirty="0">
              <a:latin typeface="Arial" pitchFamily="34" charset="0"/>
              <a:cs typeface="Arial" pitchFamily="34" charset="0"/>
            </a:rPr>
            <a:t> </a:t>
          </a:r>
          <a:r>
            <a:rPr lang="en-US" sz="2000" b="1" dirty="0" err="1">
              <a:latin typeface="Arial" pitchFamily="34" charset="0"/>
              <a:cs typeface="Arial" pitchFamily="34" charset="0"/>
            </a:rPr>
            <a:t>luật</a:t>
          </a:r>
          <a:endParaRPr lang="vi-VN" sz="2000" b="1" dirty="0">
            <a:latin typeface="Arial" pitchFamily="34" charset="0"/>
            <a:cs typeface="Arial" pitchFamily="34" charset="0"/>
          </a:endParaRPr>
        </a:p>
      </dgm:t>
    </dgm:pt>
    <dgm:pt modelId="{21036D31-2F55-4880-BF0F-E8FF2C112C6D}" type="parTrans" cxnId="{B1CA5107-DE77-4AC3-A001-979C1A698D24}">
      <dgm:prSet/>
      <dgm:spPr/>
      <dgm:t>
        <a:bodyPr/>
        <a:lstStyle/>
        <a:p>
          <a:endParaRPr lang="vi-VN" sz="2000" b="1">
            <a:latin typeface="Arial" pitchFamily="34" charset="0"/>
            <a:cs typeface="Arial" pitchFamily="34" charset="0"/>
          </a:endParaRPr>
        </a:p>
      </dgm:t>
    </dgm:pt>
    <dgm:pt modelId="{C34CD1C0-1277-4B00-81BA-579FC2C38190}" type="sibTrans" cxnId="{B1CA5107-DE77-4AC3-A001-979C1A698D24}">
      <dgm:prSet/>
      <dgm:spPr/>
      <dgm:t>
        <a:bodyPr/>
        <a:lstStyle/>
        <a:p>
          <a:endParaRPr lang="vi-VN" sz="2000" b="1">
            <a:latin typeface="Arial" pitchFamily="34" charset="0"/>
            <a:cs typeface="Arial" pitchFamily="34" charset="0"/>
          </a:endParaRPr>
        </a:p>
      </dgm:t>
    </dgm:pt>
    <dgm:pt modelId="{25FC2AD3-BC0C-4E9D-B96B-E0488661D36C}">
      <dgm:prSet phldrT="[Text]" custT="1"/>
      <dgm:spPr/>
      <dgm:t>
        <a:bodyPr/>
        <a:lstStyle/>
        <a:p>
          <a:r>
            <a:rPr lang="en-US" sz="2000" b="1" dirty="0" err="1">
              <a:latin typeface="Arial" pitchFamily="34" charset="0"/>
              <a:cs typeface="Arial" pitchFamily="34" charset="0"/>
            </a:rPr>
            <a:t>Quy</a:t>
          </a:r>
          <a:r>
            <a:rPr lang="en-US" sz="2000" b="1" dirty="0">
              <a:latin typeface="Arial" pitchFamily="34" charset="0"/>
              <a:cs typeface="Arial" pitchFamily="34" charset="0"/>
            </a:rPr>
            <a:t> </a:t>
          </a:r>
          <a:r>
            <a:rPr lang="en-US" sz="2000" b="1" dirty="0" err="1">
              <a:latin typeface="Arial" pitchFamily="34" charset="0"/>
              <a:cs typeface="Arial" pitchFamily="34" charset="0"/>
            </a:rPr>
            <a:t>phạm</a:t>
          </a:r>
          <a:r>
            <a:rPr lang="en-US" sz="2000" b="1" dirty="0">
              <a:latin typeface="Arial" pitchFamily="34" charset="0"/>
              <a:cs typeface="Arial" pitchFamily="34" charset="0"/>
            </a:rPr>
            <a:t> </a:t>
          </a:r>
          <a:r>
            <a:rPr lang="en-US" sz="2000" b="1" dirty="0" err="1">
              <a:latin typeface="Arial" pitchFamily="34" charset="0"/>
              <a:cs typeface="Arial" pitchFamily="34" charset="0"/>
            </a:rPr>
            <a:t>pháp</a:t>
          </a:r>
          <a:r>
            <a:rPr lang="en-US" sz="2000" b="1" dirty="0">
              <a:latin typeface="Arial" pitchFamily="34" charset="0"/>
              <a:cs typeface="Arial" pitchFamily="34" charset="0"/>
            </a:rPr>
            <a:t> </a:t>
          </a:r>
          <a:r>
            <a:rPr lang="en-US" sz="2000" b="1" dirty="0" err="1">
              <a:latin typeface="Arial" pitchFamily="34" charset="0"/>
              <a:cs typeface="Arial" pitchFamily="34" charset="0"/>
            </a:rPr>
            <a:t>luật</a:t>
          </a:r>
          <a:endParaRPr lang="vi-VN" sz="2000" b="1" dirty="0">
            <a:latin typeface="Arial" pitchFamily="34" charset="0"/>
            <a:cs typeface="Arial" pitchFamily="34" charset="0"/>
          </a:endParaRPr>
        </a:p>
      </dgm:t>
    </dgm:pt>
    <dgm:pt modelId="{CB43DAC1-1FE9-42D1-8133-61DE3E12911A}" type="parTrans" cxnId="{6C26D6DE-7020-4C9E-998B-7E25DEA9179B}">
      <dgm:prSet/>
      <dgm:spPr/>
      <dgm:t>
        <a:bodyPr/>
        <a:lstStyle/>
        <a:p>
          <a:endParaRPr lang="vi-VN" sz="2000" b="1">
            <a:latin typeface="Arial" pitchFamily="34" charset="0"/>
            <a:cs typeface="Arial" pitchFamily="34" charset="0"/>
          </a:endParaRPr>
        </a:p>
      </dgm:t>
    </dgm:pt>
    <dgm:pt modelId="{63235463-BB51-4A63-9D71-A191C2A2CEA3}" type="sibTrans" cxnId="{6C26D6DE-7020-4C9E-998B-7E25DEA9179B}">
      <dgm:prSet/>
      <dgm:spPr/>
      <dgm:t>
        <a:bodyPr/>
        <a:lstStyle/>
        <a:p>
          <a:endParaRPr lang="vi-VN" sz="2000" b="1">
            <a:latin typeface="Arial" pitchFamily="34" charset="0"/>
            <a:cs typeface="Arial" pitchFamily="34" charset="0"/>
          </a:endParaRPr>
        </a:p>
      </dgm:t>
    </dgm:pt>
    <dgm:pt modelId="{B21D5FEF-DF35-4769-A9A9-B8AB84FE7753}" type="pres">
      <dgm:prSet presAssocID="{0FDE4A71-8D9C-4845-B014-DFC1345E4816}" presName="Name0" presStyleCnt="0">
        <dgm:presLayoutVars>
          <dgm:chMax val="7"/>
          <dgm:resizeHandles val="exact"/>
        </dgm:presLayoutVars>
      </dgm:prSet>
      <dgm:spPr/>
    </dgm:pt>
    <dgm:pt modelId="{377841E2-E220-4073-82B4-A171A56125EC}" type="pres">
      <dgm:prSet presAssocID="{0FDE4A71-8D9C-4845-B014-DFC1345E4816}" presName="comp1" presStyleCnt="0"/>
      <dgm:spPr/>
    </dgm:pt>
    <dgm:pt modelId="{FC5B2C0D-2FFA-4CA1-AF5C-A0A7798B2A4B}" type="pres">
      <dgm:prSet presAssocID="{0FDE4A71-8D9C-4845-B014-DFC1345E4816}" presName="circle1" presStyleLbl="node1" presStyleIdx="0" presStyleCnt="4"/>
      <dgm:spPr/>
    </dgm:pt>
    <dgm:pt modelId="{43C3A752-B97F-49B5-A87D-D8A63D779BFD}" type="pres">
      <dgm:prSet presAssocID="{0FDE4A71-8D9C-4845-B014-DFC1345E4816}" presName="c1text" presStyleLbl="node1" presStyleIdx="0" presStyleCnt="4">
        <dgm:presLayoutVars>
          <dgm:bulletEnabled val="1"/>
        </dgm:presLayoutVars>
      </dgm:prSet>
      <dgm:spPr/>
    </dgm:pt>
    <dgm:pt modelId="{1AA91122-9E5A-4621-8346-EE3976263720}" type="pres">
      <dgm:prSet presAssocID="{0FDE4A71-8D9C-4845-B014-DFC1345E4816}" presName="comp2" presStyleCnt="0"/>
      <dgm:spPr/>
    </dgm:pt>
    <dgm:pt modelId="{DA2125F1-B31F-4F6D-97A4-CC95CCEDBA9C}" type="pres">
      <dgm:prSet presAssocID="{0FDE4A71-8D9C-4845-B014-DFC1345E4816}" presName="circle2" presStyleLbl="node1" presStyleIdx="1" presStyleCnt="4"/>
      <dgm:spPr/>
    </dgm:pt>
    <dgm:pt modelId="{0829C406-965F-4219-835B-D1AB0198C63E}" type="pres">
      <dgm:prSet presAssocID="{0FDE4A71-8D9C-4845-B014-DFC1345E4816}" presName="c2text" presStyleLbl="node1" presStyleIdx="1" presStyleCnt="4">
        <dgm:presLayoutVars>
          <dgm:bulletEnabled val="1"/>
        </dgm:presLayoutVars>
      </dgm:prSet>
      <dgm:spPr/>
    </dgm:pt>
    <dgm:pt modelId="{EB0A5353-5E2D-468C-82F2-4E94B4D73AA1}" type="pres">
      <dgm:prSet presAssocID="{0FDE4A71-8D9C-4845-B014-DFC1345E4816}" presName="comp3" presStyleCnt="0"/>
      <dgm:spPr/>
    </dgm:pt>
    <dgm:pt modelId="{00A925DA-5772-4887-8045-243DAFCD891B}" type="pres">
      <dgm:prSet presAssocID="{0FDE4A71-8D9C-4845-B014-DFC1345E4816}" presName="circle3" presStyleLbl="node1" presStyleIdx="2" presStyleCnt="4"/>
      <dgm:spPr/>
    </dgm:pt>
    <dgm:pt modelId="{B54806BB-150A-4719-AC12-A390047ED524}" type="pres">
      <dgm:prSet presAssocID="{0FDE4A71-8D9C-4845-B014-DFC1345E4816}" presName="c3text" presStyleLbl="node1" presStyleIdx="2" presStyleCnt="4">
        <dgm:presLayoutVars>
          <dgm:bulletEnabled val="1"/>
        </dgm:presLayoutVars>
      </dgm:prSet>
      <dgm:spPr/>
    </dgm:pt>
    <dgm:pt modelId="{55DF59D4-58AD-4A42-9E45-98FB596863A8}" type="pres">
      <dgm:prSet presAssocID="{0FDE4A71-8D9C-4845-B014-DFC1345E4816}" presName="comp4" presStyleCnt="0"/>
      <dgm:spPr/>
    </dgm:pt>
    <dgm:pt modelId="{79414810-DE49-4407-A79E-5EAFC806246E}" type="pres">
      <dgm:prSet presAssocID="{0FDE4A71-8D9C-4845-B014-DFC1345E4816}" presName="circle4" presStyleLbl="node1" presStyleIdx="3" presStyleCnt="4"/>
      <dgm:spPr/>
    </dgm:pt>
    <dgm:pt modelId="{AB478FA4-A46E-440B-AE41-209585C79A4D}" type="pres">
      <dgm:prSet presAssocID="{0FDE4A71-8D9C-4845-B014-DFC1345E4816}" presName="c4text" presStyleLbl="node1" presStyleIdx="3" presStyleCnt="4">
        <dgm:presLayoutVars>
          <dgm:bulletEnabled val="1"/>
        </dgm:presLayoutVars>
      </dgm:prSet>
      <dgm:spPr/>
    </dgm:pt>
  </dgm:ptLst>
  <dgm:cxnLst>
    <dgm:cxn modelId="{B1CA5107-DE77-4AC3-A001-979C1A698D24}" srcId="{0FDE4A71-8D9C-4845-B014-DFC1345E4816}" destId="{D62D83BF-388C-4B32-BCEE-3B80D4C5D926}" srcOrd="2" destOrd="0" parTransId="{21036D31-2F55-4880-BF0F-E8FF2C112C6D}" sibTransId="{C34CD1C0-1277-4B00-81BA-579FC2C38190}"/>
    <dgm:cxn modelId="{BDB7A836-2FC5-4E52-BA69-6C797010FCF7}" type="presOf" srcId="{CE163571-5F71-4386-9826-5D4F33D26D66}" destId="{FC5B2C0D-2FFA-4CA1-AF5C-A0A7798B2A4B}" srcOrd="0" destOrd="0" presId="urn:microsoft.com/office/officeart/2005/8/layout/venn2"/>
    <dgm:cxn modelId="{41C8A641-1E26-4381-8366-9454C3291485}" srcId="{0FDE4A71-8D9C-4845-B014-DFC1345E4816}" destId="{1795BABA-7C5F-437D-BACA-470AB48811A4}" srcOrd="1" destOrd="0" parTransId="{2808E01F-36B8-454A-A0C2-2A077098380A}" sibTransId="{FAFA36A8-9746-4E72-813B-46B05AE5F7DC}"/>
    <dgm:cxn modelId="{7525DB79-34F4-4FF7-AF7E-026F00A33505}" type="presOf" srcId="{CE163571-5F71-4386-9826-5D4F33D26D66}" destId="{43C3A752-B97F-49B5-A87D-D8A63D779BFD}" srcOrd="1" destOrd="0" presId="urn:microsoft.com/office/officeart/2005/8/layout/venn2"/>
    <dgm:cxn modelId="{79B32791-97BE-4597-BFA1-314DAAA48F1E}" type="presOf" srcId="{25FC2AD3-BC0C-4E9D-B96B-E0488661D36C}" destId="{AB478FA4-A46E-440B-AE41-209585C79A4D}" srcOrd="1" destOrd="0" presId="urn:microsoft.com/office/officeart/2005/8/layout/venn2"/>
    <dgm:cxn modelId="{93F0F2A3-F90D-474D-9376-73506B55E3BA}" type="presOf" srcId="{0FDE4A71-8D9C-4845-B014-DFC1345E4816}" destId="{B21D5FEF-DF35-4769-A9A9-B8AB84FE7753}" srcOrd="0" destOrd="0" presId="urn:microsoft.com/office/officeart/2005/8/layout/venn2"/>
    <dgm:cxn modelId="{E0F8FDAC-BC77-4EB9-AAC6-7C752D3DEBBD}" type="presOf" srcId="{1795BABA-7C5F-437D-BACA-470AB48811A4}" destId="{0829C406-965F-4219-835B-D1AB0198C63E}" srcOrd="1" destOrd="0" presId="urn:microsoft.com/office/officeart/2005/8/layout/venn2"/>
    <dgm:cxn modelId="{03344EB4-1296-4273-AF7A-797ACC036988}" type="presOf" srcId="{D62D83BF-388C-4B32-BCEE-3B80D4C5D926}" destId="{00A925DA-5772-4887-8045-243DAFCD891B}" srcOrd="0" destOrd="0" presId="urn:microsoft.com/office/officeart/2005/8/layout/venn2"/>
    <dgm:cxn modelId="{5CAFC1B8-B2FC-4429-8C80-509573ACF7A7}" type="presOf" srcId="{D62D83BF-388C-4B32-BCEE-3B80D4C5D926}" destId="{B54806BB-150A-4719-AC12-A390047ED524}" srcOrd="1" destOrd="0" presId="urn:microsoft.com/office/officeart/2005/8/layout/venn2"/>
    <dgm:cxn modelId="{8E809EBD-A27A-4190-A42B-C042EDDF0D08}" type="presOf" srcId="{25FC2AD3-BC0C-4E9D-B96B-E0488661D36C}" destId="{79414810-DE49-4407-A79E-5EAFC806246E}" srcOrd="0" destOrd="0" presId="urn:microsoft.com/office/officeart/2005/8/layout/venn2"/>
    <dgm:cxn modelId="{401581C1-6750-4ABB-AD14-F2AFFB1D2AEC}" type="presOf" srcId="{1795BABA-7C5F-437D-BACA-470AB48811A4}" destId="{DA2125F1-B31F-4F6D-97A4-CC95CCEDBA9C}" srcOrd="0" destOrd="0" presId="urn:microsoft.com/office/officeart/2005/8/layout/venn2"/>
    <dgm:cxn modelId="{6C26D6DE-7020-4C9E-998B-7E25DEA9179B}" srcId="{0FDE4A71-8D9C-4845-B014-DFC1345E4816}" destId="{25FC2AD3-BC0C-4E9D-B96B-E0488661D36C}" srcOrd="3" destOrd="0" parTransId="{CB43DAC1-1FE9-42D1-8133-61DE3E12911A}" sibTransId="{63235463-BB51-4A63-9D71-A191C2A2CEA3}"/>
    <dgm:cxn modelId="{52B3A3EF-F26F-41F9-920D-87FBF94B450A}" srcId="{0FDE4A71-8D9C-4845-B014-DFC1345E4816}" destId="{CE163571-5F71-4386-9826-5D4F33D26D66}" srcOrd="0" destOrd="0" parTransId="{9B8C2E9C-8A83-4A63-ACBE-895DB6C5F23D}" sibTransId="{B5DF5FE8-5E67-4833-9478-608634AEF208}"/>
    <dgm:cxn modelId="{7C3D1952-E1A8-408C-AF2C-C2BCFA6FE1DF}" type="presParOf" srcId="{B21D5FEF-DF35-4769-A9A9-B8AB84FE7753}" destId="{377841E2-E220-4073-82B4-A171A56125EC}" srcOrd="0" destOrd="0" presId="urn:microsoft.com/office/officeart/2005/8/layout/venn2"/>
    <dgm:cxn modelId="{4B675C1D-51F9-4D19-8C4A-A0EFDE738F44}" type="presParOf" srcId="{377841E2-E220-4073-82B4-A171A56125EC}" destId="{FC5B2C0D-2FFA-4CA1-AF5C-A0A7798B2A4B}" srcOrd="0" destOrd="0" presId="urn:microsoft.com/office/officeart/2005/8/layout/venn2"/>
    <dgm:cxn modelId="{4B0660BD-4162-47EF-98D1-E452E5009700}" type="presParOf" srcId="{377841E2-E220-4073-82B4-A171A56125EC}" destId="{43C3A752-B97F-49B5-A87D-D8A63D779BFD}" srcOrd="1" destOrd="0" presId="urn:microsoft.com/office/officeart/2005/8/layout/venn2"/>
    <dgm:cxn modelId="{DE8B0A2A-D3AB-4E2C-ABB3-7B64A627B979}" type="presParOf" srcId="{B21D5FEF-DF35-4769-A9A9-B8AB84FE7753}" destId="{1AA91122-9E5A-4621-8346-EE3976263720}" srcOrd="1" destOrd="0" presId="urn:microsoft.com/office/officeart/2005/8/layout/venn2"/>
    <dgm:cxn modelId="{1454DD24-71E4-4ED9-9ABA-017A554792B6}" type="presParOf" srcId="{1AA91122-9E5A-4621-8346-EE3976263720}" destId="{DA2125F1-B31F-4F6D-97A4-CC95CCEDBA9C}" srcOrd="0" destOrd="0" presId="urn:microsoft.com/office/officeart/2005/8/layout/venn2"/>
    <dgm:cxn modelId="{8C9996EE-7A9F-4AC1-BCDC-D4EA8A89C607}" type="presParOf" srcId="{1AA91122-9E5A-4621-8346-EE3976263720}" destId="{0829C406-965F-4219-835B-D1AB0198C63E}" srcOrd="1" destOrd="0" presId="urn:microsoft.com/office/officeart/2005/8/layout/venn2"/>
    <dgm:cxn modelId="{7942C7C0-DE55-434D-A67C-B3DE6B4FB9C0}" type="presParOf" srcId="{B21D5FEF-DF35-4769-A9A9-B8AB84FE7753}" destId="{EB0A5353-5E2D-468C-82F2-4E94B4D73AA1}" srcOrd="2" destOrd="0" presId="urn:microsoft.com/office/officeart/2005/8/layout/venn2"/>
    <dgm:cxn modelId="{98EECFE2-2902-4D24-9AD5-FC34D021AA1F}" type="presParOf" srcId="{EB0A5353-5E2D-468C-82F2-4E94B4D73AA1}" destId="{00A925DA-5772-4887-8045-243DAFCD891B}" srcOrd="0" destOrd="0" presId="urn:microsoft.com/office/officeart/2005/8/layout/venn2"/>
    <dgm:cxn modelId="{55DBB8E3-0398-4392-8053-F4FB84A72D97}" type="presParOf" srcId="{EB0A5353-5E2D-468C-82F2-4E94B4D73AA1}" destId="{B54806BB-150A-4719-AC12-A390047ED524}" srcOrd="1" destOrd="0" presId="urn:microsoft.com/office/officeart/2005/8/layout/venn2"/>
    <dgm:cxn modelId="{F993C7F6-F0FB-4D50-91F3-2B6D6BB7C30F}" type="presParOf" srcId="{B21D5FEF-DF35-4769-A9A9-B8AB84FE7753}" destId="{55DF59D4-58AD-4A42-9E45-98FB596863A8}" srcOrd="3" destOrd="0" presId="urn:microsoft.com/office/officeart/2005/8/layout/venn2"/>
    <dgm:cxn modelId="{F50FBC68-1DD1-4949-96DD-A653C6B2EB36}" type="presParOf" srcId="{55DF59D4-58AD-4A42-9E45-98FB596863A8}" destId="{79414810-DE49-4407-A79E-5EAFC806246E}" srcOrd="0" destOrd="0" presId="urn:microsoft.com/office/officeart/2005/8/layout/venn2"/>
    <dgm:cxn modelId="{3E69B593-6BE8-471D-B784-AAE5B01FA04E}" type="presParOf" srcId="{55DF59D4-58AD-4A42-9E45-98FB596863A8}" destId="{AB478FA4-A46E-440B-AE41-209585C79A4D}"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7C8BB1-3466-47CD-B596-E740921E49F6}" type="doc">
      <dgm:prSet loTypeId="urn:microsoft.com/office/officeart/2005/8/layout/chevron2" loCatId="list" qsTypeId="urn:microsoft.com/office/officeart/2005/8/quickstyle/3d3" qsCatId="3D" csTypeId="urn:microsoft.com/office/officeart/2005/8/colors/colorful1#5" csCatId="colorful" phldr="1"/>
      <dgm:spPr/>
      <dgm:t>
        <a:bodyPr/>
        <a:lstStyle/>
        <a:p>
          <a:endParaRPr lang="vi-VN"/>
        </a:p>
      </dgm:t>
    </dgm:pt>
    <dgm:pt modelId="{D9B59941-E696-455B-A9BF-F0CBD8960F00}">
      <dgm:prSet phldrT="[Text]"/>
      <dgm:spPr/>
      <dgm:t>
        <a:bodyPr/>
        <a:lstStyle/>
        <a:p>
          <a:r>
            <a:rPr lang="en-US" dirty="0"/>
            <a:t>1</a:t>
          </a:r>
          <a:endParaRPr lang="vi-VN" dirty="0"/>
        </a:p>
      </dgm:t>
    </dgm:pt>
    <dgm:pt modelId="{1D3ADFEC-990A-4177-B72F-C9F72761CA92}" type="parTrans" cxnId="{9B383058-1987-40CB-A320-16FAD04CB464}">
      <dgm:prSet/>
      <dgm:spPr/>
      <dgm:t>
        <a:bodyPr/>
        <a:lstStyle/>
        <a:p>
          <a:endParaRPr lang="vi-VN"/>
        </a:p>
      </dgm:t>
    </dgm:pt>
    <dgm:pt modelId="{CD2EF7E2-541A-4849-BFA1-DA81383E1712}" type="sibTrans" cxnId="{9B383058-1987-40CB-A320-16FAD04CB464}">
      <dgm:prSet/>
      <dgm:spPr/>
      <dgm:t>
        <a:bodyPr/>
        <a:lstStyle/>
        <a:p>
          <a:endParaRPr lang="vi-VN"/>
        </a:p>
      </dgm:t>
    </dgm:pt>
    <dgm:pt modelId="{4733BD10-2506-4A46-8F88-8045615CAA1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a:t>Thể</a:t>
          </a:r>
          <a:r>
            <a:rPr lang="en-US" dirty="0"/>
            <a:t> </a:t>
          </a:r>
          <a:r>
            <a:rPr lang="en-US" dirty="0" err="1"/>
            <a:t>hiện</a:t>
          </a:r>
          <a:r>
            <a:rPr lang="en-US" dirty="0"/>
            <a:t> ý </a:t>
          </a:r>
          <a:r>
            <a:rPr lang="en-US" dirty="0" err="1"/>
            <a:t>chí</a:t>
          </a:r>
          <a:r>
            <a:rPr lang="en-US" dirty="0"/>
            <a:t> </a:t>
          </a:r>
          <a:r>
            <a:rPr lang="en-US" dirty="0" err="1"/>
            <a:t>của</a:t>
          </a:r>
          <a:r>
            <a:rPr lang="en-US" dirty="0"/>
            <a:t> </a:t>
          </a:r>
          <a:r>
            <a:rPr lang="en-US" dirty="0" err="1"/>
            <a:t>nhà</a:t>
          </a:r>
          <a:r>
            <a:rPr lang="en-US" dirty="0"/>
            <a:t> </a:t>
          </a:r>
          <a:r>
            <a:rPr lang="en-US" dirty="0" err="1"/>
            <a:t>nước</a:t>
          </a:r>
          <a:endParaRPr lang="vi-VN" dirty="0"/>
        </a:p>
      </dgm:t>
    </dgm:pt>
    <dgm:pt modelId="{6D5BA37E-D8D7-49DF-A2E2-9606CFACA673}" type="parTrans" cxnId="{2BE06D0D-FB03-468B-BBE8-A80F1CF590EC}">
      <dgm:prSet/>
      <dgm:spPr/>
      <dgm:t>
        <a:bodyPr/>
        <a:lstStyle/>
        <a:p>
          <a:endParaRPr lang="vi-VN"/>
        </a:p>
      </dgm:t>
    </dgm:pt>
    <dgm:pt modelId="{135DF392-23C1-4682-9BEA-0B72B7A5654B}" type="sibTrans" cxnId="{2BE06D0D-FB03-468B-BBE8-A80F1CF590EC}">
      <dgm:prSet/>
      <dgm:spPr/>
      <dgm:t>
        <a:bodyPr/>
        <a:lstStyle/>
        <a:p>
          <a:endParaRPr lang="vi-VN"/>
        </a:p>
      </dgm:t>
    </dgm:pt>
    <dgm:pt modelId="{1887660A-3BCD-43FA-BB98-1E93627F378C}">
      <dgm:prSet phldrT="[Text]"/>
      <dgm:spPr/>
      <dgm:t>
        <a:bodyPr/>
        <a:lstStyle/>
        <a:p>
          <a:r>
            <a:rPr lang="en-US" dirty="0"/>
            <a:t>2</a:t>
          </a:r>
          <a:endParaRPr lang="vi-VN" dirty="0"/>
        </a:p>
      </dgm:t>
    </dgm:pt>
    <dgm:pt modelId="{73668185-D3C8-43E4-AB41-CDAB12766165}" type="parTrans" cxnId="{F1DA582F-2423-4F0D-BFCE-9531D2A89FA3}">
      <dgm:prSet/>
      <dgm:spPr/>
      <dgm:t>
        <a:bodyPr/>
        <a:lstStyle/>
        <a:p>
          <a:endParaRPr lang="vi-VN"/>
        </a:p>
      </dgm:t>
    </dgm:pt>
    <dgm:pt modelId="{628FEE43-095C-4234-8181-7CC20A99DF7B}" type="sibTrans" cxnId="{F1DA582F-2423-4F0D-BFCE-9531D2A89FA3}">
      <dgm:prSet/>
      <dgm:spPr/>
      <dgm:t>
        <a:bodyPr/>
        <a:lstStyle/>
        <a:p>
          <a:endParaRPr lang="vi-VN"/>
        </a:p>
      </dgm:t>
    </dgm:pt>
    <dgm:pt modelId="{00425088-2793-4934-87E0-D6BAC9DD89D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a:t>Mang</a:t>
          </a:r>
          <a:r>
            <a:rPr lang="en-US" dirty="0"/>
            <a:t> </a:t>
          </a:r>
          <a:r>
            <a:rPr lang="en-US" dirty="0" err="1"/>
            <a:t>tính</a:t>
          </a:r>
          <a:r>
            <a:rPr lang="en-US" dirty="0"/>
            <a:t> </a:t>
          </a:r>
          <a:r>
            <a:rPr lang="en-US" dirty="0" err="1"/>
            <a:t>bắt</a:t>
          </a:r>
          <a:r>
            <a:rPr lang="en-US" dirty="0"/>
            <a:t> </a:t>
          </a:r>
          <a:r>
            <a:rPr lang="en-US" dirty="0" err="1"/>
            <a:t>buộc</a:t>
          </a:r>
          <a:r>
            <a:rPr lang="en-US" dirty="0"/>
            <a:t> </a:t>
          </a:r>
          <a:r>
            <a:rPr lang="en-US" dirty="0" err="1"/>
            <a:t>chung</a:t>
          </a:r>
          <a:endParaRPr lang="vi-VN" dirty="0"/>
        </a:p>
      </dgm:t>
    </dgm:pt>
    <dgm:pt modelId="{E348E49B-E916-4A38-B097-4B54F301B4F4}" type="parTrans" cxnId="{39F256B8-A5C6-495F-97D7-561C3FB96EE1}">
      <dgm:prSet/>
      <dgm:spPr/>
      <dgm:t>
        <a:bodyPr/>
        <a:lstStyle/>
        <a:p>
          <a:endParaRPr lang="vi-VN"/>
        </a:p>
      </dgm:t>
    </dgm:pt>
    <dgm:pt modelId="{DF5610CF-14C2-4DB5-9081-42FDC0001188}" type="sibTrans" cxnId="{39F256B8-A5C6-495F-97D7-561C3FB96EE1}">
      <dgm:prSet/>
      <dgm:spPr/>
      <dgm:t>
        <a:bodyPr/>
        <a:lstStyle/>
        <a:p>
          <a:endParaRPr lang="vi-VN"/>
        </a:p>
      </dgm:t>
    </dgm:pt>
    <dgm:pt modelId="{2F342912-BBE5-4637-A363-8EEAAE068803}">
      <dgm:prSet phldrT="[Text]"/>
      <dgm:spPr/>
      <dgm:t>
        <a:bodyPr/>
        <a:lstStyle/>
        <a:p>
          <a:r>
            <a:rPr lang="en-US" dirty="0"/>
            <a:t>3</a:t>
          </a:r>
          <a:endParaRPr lang="vi-VN" dirty="0"/>
        </a:p>
      </dgm:t>
    </dgm:pt>
    <dgm:pt modelId="{AF28C16F-B783-4428-8475-96F8084EB3BF}" type="parTrans" cxnId="{B72E90BF-07D7-45F7-B962-5D92EC037848}">
      <dgm:prSet/>
      <dgm:spPr/>
      <dgm:t>
        <a:bodyPr/>
        <a:lstStyle/>
        <a:p>
          <a:endParaRPr lang="vi-VN"/>
        </a:p>
      </dgm:t>
    </dgm:pt>
    <dgm:pt modelId="{E116B592-BC88-47EA-B718-6A7598E5DC1E}" type="sibTrans" cxnId="{B72E90BF-07D7-45F7-B962-5D92EC037848}">
      <dgm:prSet/>
      <dgm:spPr/>
      <dgm:t>
        <a:bodyPr/>
        <a:lstStyle/>
        <a:p>
          <a:endParaRPr lang="vi-VN"/>
        </a:p>
      </dgm:t>
    </dgm:pt>
    <dgm:pt modelId="{B4F02D21-0F6C-41DA-B760-E6DB3E623BAD}">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err="1"/>
            <a:t>Được</a:t>
          </a:r>
          <a:r>
            <a:rPr lang="en-US" dirty="0"/>
            <a:t> </a:t>
          </a:r>
          <a:r>
            <a:rPr lang="en-US" dirty="0" err="1"/>
            <a:t>nhà</a:t>
          </a:r>
          <a:r>
            <a:rPr lang="en-US" dirty="0"/>
            <a:t> </a:t>
          </a:r>
          <a:r>
            <a:rPr lang="en-US" dirty="0" err="1"/>
            <a:t>nước</a:t>
          </a:r>
          <a:r>
            <a:rPr lang="en-US" dirty="0"/>
            <a:t> ban </a:t>
          </a:r>
          <a:r>
            <a:rPr lang="en-US" dirty="0" err="1"/>
            <a:t>hành</a:t>
          </a:r>
          <a:r>
            <a:rPr lang="en-US" dirty="0"/>
            <a:t> </a:t>
          </a:r>
          <a:r>
            <a:rPr lang="en-US" dirty="0" err="1"/>
            <a:t>hoặc</a:t>
          </a:r>
          <a:r>
            <a:rPr lang="en-US" dirty="0"/>
            <a:t> </a:t>
          </a:r>
          <a:r>
            <a:rPr lang="en-US" dirty="0" err="1"/>
            <a:t>thừa</a:t>
          </a:r>
          <a:r>
            <a:rPr lang="en-US" dirty="0"/>
            <a:t> </a:t>
          </a:r>
          <a:r>
            <a:rPr lang="en-US" dirty="0" err="1"/>
            <a:t>nhận</a:t>
          </a:r>
          <a:r>
            <a:rPr lang="en-US" dirty="0"/>
            <a:t>, </a:t>
          </a:r>
          <a:r>
            <a:rPr lang="en-US" dirty="0" err="1"/>
            <a:t>bảo</a:t>
          </a:r>
          <a:r>
            <a:rPr lang="en-US" dirty="0"/>
            <a:t> </a:t>
          </a:r>
          <a:r>
            <a:rPr lang="en-US" dirty="0" err="1"/>
            <a:t>đảm</a:t>
          </a:r>
          <a:r>
            <a:rPr lang="en-US" dirty="0"/>
            <a:t> </a:t>
          </a:r>
          <a:r>
            <a:rPr lang="en-US" dirty="0" err="1"/>
            <a:t>thực</a:t>
          </a:r>
          <a:r>
            <a:rPr lang="en-US" dirty="0"/>
            <a:t> </a:t>
          </a:r>
          <a:r>
            <a:rPr lang="en-US" dirty="0" err="1"/>
            <a:t>hiện</a:t>
          </a:r>
          <a:endParaRPr lang="vi-VN" dirty="0"/>
        </a:p>
      </dgm:t>
    </dgm:pt>
    <dgm:pt modelId="{A8730761-A626-44FA-846C-0198D9800283}" type="parTrans" cxnId="{09E53BE3-3615-4CED-A0AD-E45DBDCE48C2}">
      <dgm:prSet/>
      <dgm:spPr/>
      <dgm:t>
        <a:bodyPr/>
        <a:lstStyle/>
        <a:p>
          <a:endParaRPr lang="vi-VN"/>
        </a:p>
      </dgm:t>
    </dgm:pt>
    <dgm:pt modelId="{E5FF0807-8A99-43E6-A307-377E27D3CFC2}" type="sibTrans" cxnId="{09E53BE3-3615-4CED-A0AD-E45DBDCE48C2}">
      <dgm:prSet/>
      <dgm:spPr/>
      <dgm:t>
        <a:bodyPr/>
        <a:lstStyle/>
        <a:p>
          <a:endParaRPr lang="vi-VN"/>
        </a:p>
      </dgm:t>
    </dgm:pt>
    <dgm:pt modelId="{073BAF63-1E16-4236-A148-C1679ADB8AEB}">
      <dgm:prSet/>
      <dgm:spPr/>
      <dgm:t>
        <a:bodyPr/>
        <a:lstStyle/>
        <a:p>
          <a:r>
            <a:rPr lang="en-US" dirty="0"/>
            <a:t>4</a:t>
          </a:r>
          <a:endParaRPr lang="vi-VN" dirty="0"/>
        </a:p>
      </dgm:t>
    </dgm:pt>
    <dgm:pt modelId="{423C89E0-0B52-49F1-9A0F-1409EED0E939}" type="parTrans" cxnId="{3FE71273-8E7F-478F-A8D0-46A6A62DC63B}">
      <dgm:prSet/>
      <dgm:spPr/>
      <dgm:t>
        <a:bodyPr/>
        <a:lstStyle/>
        <a:p>
          <a:endParaRPr lang="vi-VN"/>
        </a:p>
      </dgm:t>
    </dgm:pt>
    <dgm:pt modelId="{B1315BD8-CB3A-4420-B39D-DB78AF2C9B97}" type="sibTrans" cxnId="{3FE71273-8E7F-478F-A8D0-46A6A62DC63B}">
      <dgm:prSet/>
      <dgm:spPr/>
      <dgm:t>
        <a:bodyPr/>
        <a:lstStyle/>
        <a:p>
          <a:endParaRPr lang="vi-VN"/>
        </a:p>
      </dgm:t>
    </dgm:pt>
    <dgm:pt modelId="{91742342-F5E9-4FCB-B47A-51346222994D}">
      <dgm:prSet>
        <dgm:style>
          <a:lnRef idx="1">
            <a:schemeClr val="accent5"/>
          </a:lnRef>
          <a:fillRef idx="2">
            <a:schemeClr val="accent5"/>
          </a:fillRef>
          <a:effectRef idx="1">
            <a:schemeClr val="accent5"/>
          </a:effectRef>
          <a:fontRef idx="minor">
            <a:schemeClr val="dk1"/>
          </a:fontRef>
        </dgm:style>
      </dgm:prSet>
      <dgm:spPr/>
      <dgm:t>
        <a:bodyPr/>
        <a:lstStyle/>
        <a:p>
          <a:r>
            <a:rPr lang="en-US" dirty="0" err="1"/>
            <a:t>Được</a:t>
          </a:r>
          <a:r>
            <a:rPr lang="en-US" dirty="0"/>
            <a:t> </a:t>
          </a:r>
          <a:r>
            <a:rPr lang="en-US" dirty="0" err="1"/>
            <a:t>thể</a:t>
          </a:r>
          <a:r>
            <a:rPr lang="en-US" dirty="0"/>
            <a:t> </a:t>
          </a:r>
          <a:r>
            <a:rPr lang="en-US" dirty="0" err="1"/>
            <a:t>hiện</a:t>
          </a:r>
          <a:r>
            <a:rPr lang="en-US" dirty="0"/>
            <a:t> </a:t>
          </a:r>
          <a:r>
            <a:rPr lang="en-US" dirty="0" err="1"/>
            <a:t>dưới</a:t>
          </a:r>
          <a:r>
            <a:rPr lang="en-US" dirty="0"/>
            <a:t> </a:t>
          </a:r>
          <a:r>
            <a:rPr lang="en-US" dirty="0" err="1"/>
            <a:t>những</a:t>
          </a:r>
          <a:r>
            <a:rPr lang="en-US" dirty="0"/>
            <a:t> </a:t>
          </a:r>
          <a:r>
            <a:rPr lang="en-US" dirty="0" err="1"/>
            <a:t>hình</a:t>
          </a:r>
          <a:r>
            <a:rPr lang="en-US" dirty="0"/>
            <a:t> </a:t>
          </a:r>
          <a:r>
            <a:rPr lang="en-US" dirty="0" err="1"/>
            <a:t>thức</a:t>
          </a:r>
          <a:r>
            <a:rPr lang="en-US" dirty="0"/>
            <a:t> </a:t>
          </a:r>
          <a:r>
            <a:rPr lang="en-US" dirty="0" err="1"/>
            <a:t>nhất</a:t>
          </a:r>
          <a:r>
            <a:rPr lang="en-US" dirty="0"/>
            <a:t> </a:t>
          </a:r>
          <a:r>
            <a:rPr lang="en-US" dirty="0" err="1"/>
            <a:t>định</a:t>
          </a:r>
          <a:endParaRPr lang="vi-VN" dirty="0"/>
        </a:p>
      </dgm:t>
    </dgm:pt>
    <dgm:pt modelId="{2A16B76C-938D-4752-980E-2C5692E0B8EB}" type="parTrans" cxnId="{6672D16F-F04E-45C8-B32D-E532FC815744}">
      <dgm:prSet/>
      <dgm:spPr/>
    </dgm:pt>
    <dgm:pt modelId="{300E6DB1-F026-4B12-B56C-000B2BF11356}" type="sibTrans" cxnId="{6672D16F-F04E-45C8-B32D-E532FC815744}">
      <dgm:prSet/>
      <dgm:spPr/>
    </dgm:pt>
    <dgm:pt modelId="{257BA144-C224-429A-B0C5-491D007F6717}" type="pres">
      <dgm:prSet presAssocID="{907C8BB1-3466-47CD-B596-E740921E49F6}" presName="linearFlow" presStyleCnt="0">
        <dgm:presLayoutVars>
          <dgm:dir/>
          <dgm:animLvl val="lvl"/>
          <dgm:resizeHandles val="exact"/>
        </dgm:presLayoutVars>
      </dgm:prSet>
      <dgm:spPr/>
    </dgm:pt>
    <dgm:pt modelId="{FB021CDA-5C9A-4061-A458-7EC5C8D67DAD}" type="pres">
      <dgm:prSet presAssocID="{D9B59941-E696-455B-A9BF-F0CBD8960F00}" presName="composite" presStyleCnt="0"/>
      <dgm:spPr/>
    </dgm:pt>
    <dgm:pt modelId="{B900EFB2-A6E8-4C63-8BA0-3B99CD61DDDB}" type="pres">
      <dgm:prSet presAssocID="{D9B59941-E696-455B-A9BF-F0CBD8960F00}" presName="parentText" presStyleLbl="alignNode1" presStyleIdx="0" presStyleCnt="4">
        <dgm:presLayoutVars>
          <dgm:chMax val="1"/>
          <dgm:bulletEnabled val="1"/>
        </dgm:presLayoutVars>
      </dgm:prSet>
      <dgm:spPr/>
    </dgm:pt>
    <dgm:pt modelId="{C8AF304C-BEAA-48F7-8187-714E14F17148}" type="pres">
      <dgm:prSet presAssocID="{D9B59941-E696-455B-A9BF-F0CBD8960F00}" presName="descendantText" presStyleLbl="alignAcc1" presStyleIdx="0" presStyleCnt="4">
        <dgm:presLayoutVars>
          <dgm:bulletEnabled val="1"/>
        </dgm:presLayoutVars>
      </dgm:prSet>
      <dgm:spPr/>
    </dgm:pt>
    <dgm:pt modelId="{89878002-DB4A-44C3-851C-2D33E984DC78}" type="pres">
      <dgm:prSet presAssocID="{CD2EF7E2-541A-4849-BFA1-DA81383E1712}" presName="sp" presStyleCnt="0"/>
      <dgm:spPr/>
    </dgm:pt>
    <dgm:pt modelId="{E8374090-1BD1-4858-8220-B36303734B1E}" type="pres">
      <dgm:prSet presAssocID="{1887660A-3BCD-43FA-BB98-1E93627F378C}" presName="composite" presStyleCnt="0"/>
      <dgm:spPr/>
    </dgm:pt>
    <dgm:pt modelId="{B7448F2B-4C9C-4A26-A7C5-71268B85EB61}" type="pres">
      <dgm:prSet presAssocID="{1887660A-3BCD-43FA-BB98-1E93627F378C}" presName="parentText" presStyleLbl="alignNode1" presStyleIdx="1" presStyleCnt="4">
        <dgm:presLayoutVars>
          <dgm:chMax val="1"/>
          <dgm:bulletEnabled val="1"/>
        </dgm:presLayoutVars>
      </dgm:prSet>
      <dgm:spPr/>
    </dgm:pt>
    <dgm:pt modelId="{834451A3-9536-43EA-B648-E9D669A133A8}" type="pres">
      <dgm:prSet presAssocID="{1887660A-3BCD-43FA-BB98-1E93627F378C}" presName="descendantText" presStyleLbl="alignAcc1" presStyleIdx="1" presStyleCnt="4">
        <dgm:presLayoutVars>
          <dgm:bulletEnabled val="1"/>
        </dgm:presLayoutVars>
      </dgm:prSet>
      <dgm:spPr/>
    </dgm:pt>
    <dgm:pt modelId="{49869869-DA1A-4D0C-866C-97B45B732CCA}" type="pres">
      <dgm:prSet presAssocID="{628FEE43-095C-4234-8181-7CC20A99DF7B}" presName="sp" presStyleCnt="0"/>
      <dgm:spPr/>
    </dgm:pt>
    <dgm:pt modelId="{AA714FB9-225D-47A0-89F4-4644D1C347E8}" type="pres">
      <dgm:prSet presAssocID="{2F342912-BBE5-4637-A363-8EEAAE068803}" presName="composite" presStyleCnt="0"/>
      <dgm:spPr/>
    </dgm:pt>
    <dgm:pt modelId="{CF224E5B-35C8-4F71-AE98-64960229586E}" type="pres">
      <dgm:prSet presAssocID="{2F342912-BBE5-4637-A363-8EEAAE068803}" presName="parentText" presStyleLbl="alignNode1" presStyleIdx="2" presStyleCnt="4">
        <dgm:presLayoutVars>
          <dgm:chMax val="1"/>
          <dgm:bulletEnabled val="1"/>
        </dgm:presLayoutVars>
      </dgm:prSet>
      <dgm:spPr/>
    </dgm:pt>
    <dgm:pt modelId="{41C52924-787D-417C-BDF8-D3EDF1B6D67E}" type="pres">
      <dgm:prSet presAssocID="{2F342912-BBE5-4637-A363-8EEAAE068803}" presName="descendantText" presStyleLbl="alignAcc1" presStyleIdx="2" presStyleCnt="4">
        <dgm:presLayoutVars>
          <dgm:bulletEnabled val="1"/>
        </dgm:presLayoutVars>
      </dgm:prSet>
      <dgm:spPr/>
    </dgm:pt>
    <dgm:pt modelId="{B6DFF0A6-47A1-4BE6-B21E-9E9735C30DEE}" type="pres">
      <dgm:prSet presAssocID="{E116B592-BC88-47EA-B718-6A7598E5DC1E}" presName="sp" presStyleCnt="0"/>
      <dgm:spPr/>
    </dgm:pt>
    <dgm:pt modelId="{F39F163C-D4E1-47A1-93E5-B8996949D5D0}" type="pres">
      <dgm:prSet presAssocID="{073BAF63-1E16-4236-A148-C1679ADB8AEB}" presName="composite" presStyleCnt="0"/>
      <dgm:spPr/>
    </dgm:pt>
    <dgm:pt modelId="{9CF77AD4-A77D-47AA-80C8-8CDBBA8EB238}" type="pres">
      <dgm:prSet presAssocID="{073BAF63-1E16-4236-A148-C1679ADB8AEB}" presName="parentText" presStyleLbl="alignNode1" presStyleIdx="3" presStyleCnt="4">
        <dgm:presLayoutVars>
          <dgm:chMax val="1"/>
          <dgm:bulletEnabled val="1"/>
        </dgm:presLayoutVars>
      </dgm:prSet>
      <dgm:spPr/>
    </dgm:pt>
    <dgm:pt modelId="{C552D67E-4AD4-4C99-888B-6E78EC73EE1A}" type="pres">
      <dgm:prSet presAssocID="{073BAF63-1E16-4236-A148-C1679ADB8AEB}" presName="descendantText" presStyleLbl="alignAcc1" presStyleIdx="3" presStyleCnt="4">
        <dgm:presLayoutVars>
          <dgm:bulletEnabled val="1"/>
        </dgm:presLayoutVars>
      </dgm:prSet>
      <dgm:spPr/>
    </dgm:pt>
  </dgm:ptLst>
  <dgm:cxnLst>
    <dgm:cxn modelId="{2BE06D0D-FB03-468B-BBE8-A80F1CF590EC}" srcId="{D9B59941-E696-455B-A9BF-F0CBD8960F00}" destId="{4733BD10-2506-4A46-8F88-8045615CAA1B}" srcOrd="0" destOrd="0" parTransId="{6D5BA37E-D8D7-49DF-A2E2-9606CFACA673}" sibTransId="{135DF392-23C1-4682-9BEA-0B72B7A5654B}"/>
    <dgm:cxn modelId="{FD5BBC13-DB90-4515-8EEC-FD60B110C98D}" type="presOf" srcId="{D9B59941-E696-455B-A9BF-F0CBD8960F00}" destId="{B900EFB2-A6E8-4C63-8BA0-3B99CD61DDDB}" srcOrd="0" destOrd="0" presId="urn:microsoft.com/office/officeart/2005/8/layout/chevron2"/>
    <dgm:cxn modelId="{E5A3F416-2C77-4A0C-92CF-AEFE9F1D112B}" type="presOf" srcId="{1887660A-3BCD-43FA-BB98-1E93627F378C}" destId="{B7448F2B-4C9C-4A26-A7C5-71268B85EB61}" srcOrd="0" destOrd="0" presId="urn:microsoft.com/office/officeart/2005/8/layout/chevron2"/>
    <dgm:cxn modelId="{5DC91E2C-F59F-423D-A54A-54418169EF16}" type="presOf" srcId="{2F342912-BBE5-4637-A363-8EEAAE068803}" destId="{CF224E5B-35C8-4F71-AE98-64960229586E}" srcOrd="0" destOrd="0" presId="urn:microsoft.com/office/officeart/2005/8/layout/chevron2"/>
    <dgm:cxn modelId="{F1DA582F-2423-4F0D-BFCE-9531D2A89FA3}" srcId="{907C8BB1-3466-47CD-B596-E740921E49F6}" destId="{1887660A-3BCD-43FA-BB98-1E93627F378C}" srcOrd="1" destOrd="0" parTransId="{73668185-D3C8-43E4-AB41-CDAB12766165}" sibTransId="{628FEE43-095C-4234-8181-7CC20A99DF7B}"/>
    <dgm:cxn modelId="{0A945539-B31B-4A34-93A7-586F3C1C0F25}" type="presOf" srcId="{B4F02D21-0F6C-41DA-B760-E6DB3E623BAD}" destId="{41C52924-787D-417C-BDF8-D3EDF1B6D67E}" srcOrd="0" destOrd="0" presId="urn:microsoft.com/office/officeart/2005/8/layout/chevron2"/>
    <dgm:cxn modelId="{66769D39-40C7-45B8-B4C0-391AA2D34FC8}" type="presOf" srcId="{00425088-2793-4934-87E0-D6BAC9DD89D1}" destId="{834451A3-9536-43EA-B648-E9D669A133A8}" srcOrd="0" destOrd="0" presId="urn:microsoft.com/office/officeart/2005/8/layout/chevron2"/>
    <dgm:cxn modelId="{6672D16F-F04E-45C8-B32D-E532FC815744}" srcId="{073BAF63-1E16-4236-A148-C1679ADB8AEB}" destId="{91742342-F5E9-4FCB-B47A-51346222994D}" srcOrd="0" destOrd="0" parTransId="{2A16B76C-938D-4752-980E-2C5692E0B8EB}" sibTransId="{300E6DB1-F026-4B12-B56C-000B2BF11356}"/>
    <dgm:cxn modelId="{3FE71273-8E7F-478F-A8D0-46A6A62DC63B}" srcId="{907C8BB1-3466-47CD-B596-E740921E49F6}" destId="{073BAF63-1E16-4236-A148-C1679ADB8AEB}" srcOrd="3" destOrd="0" parTransId="{423C89E0-0B52-49F1-9A0F-1409EED0E939}" sibTransId="{B1315BD8-CB3A-4420-B39D-DB78AF2C9B97}"/>
    <dgm:cxn modelId="{9B383058-1987-40CB-A320-16FAD04CB464}" srcId="{907C8BB1-3466-47CD-B596-E740921E49F6}" destId="{D9B59941-E696-455B-A9BF-F0CBD8960F00}" srcOrd="0" destOrd="0" parTransId="{1D3ADFEC-990A-4177-B72F-C9F72761CA92}" sibTransId="{CD2EF7E2-541A-4849-BFA1-DA81383E1712}"/>
    <dgm:cxn modelId="{FDE791AA-DB7C-4706-B926-578A74089CF7}" type="presOf" srcId="{91742342-F5E9-4FCB-B47A-51346222994D}" destId="{C552D67E-4AD4-4C99-888B-6E78EC73EE1A}" srcOrd="0" destOrd="0" presId="urn:microsoft.com/office/officeart/2005/8/layout/chevron2"/>
    <dgm:cxn modelId="{39F256B8-A5C6-495F-97D7-561C3FB96EE1}" srcId="{1887660A-3BCD-43FA-BB98-1E93627F378C}" destId="{00425088-2793-4934-87E0-D6BAC9DD89D1}" srcOrd="0" destOrd="0" parTransId="{E348E49B-E916-4A38-B097-4B54F301B4F4}" sibTransId="{DF5610CF-14C2-4DB5-9081-42FDC0001188}"/>
    <dgm:cxn modelId="{B72E90BF-07D7-45F7-B962-5D92EC037848}" srcId="{907C8BB1-3466-47CD-B596-E740921E49F6}" destId="{2F342912-BBE5-4637-A363-8EEAAE068803}" srcOrd="2" destOrd="0" parTransId="{AF28C16F-B783-4428-8475-96F8084EB3BF}" sibTransId="{E116B592-BC88-47EA-B718-6A7598E5DC1E}"/>
    <dgm:cxn modelId="{F9A3BDC5-EA20-4575-BDCF-82B1F981A248}" type="presOf" srcId="{907C8BB1-3466-47CD-B596-E740921E49F6}" destId="{257BA144-C224-429A-B0C5-491D007F6717}" srcOrd="0" destOrd="0" presId="urn:microsoft.com/office/officeart/2005/8/layout/chevron2"/>
    <dgm:cxn modelId="{9FCBFBCB-E836-46F6-81AC-B7E08CAB3B2B}" type="presOf" srcId="{073BAF63-1E16-4236-A148-C1679ADB8AEB}" destId="{9CF77AD4-A77D-47AA-80C8-8CDBBA8EB238}" srcOrd="0" destOrd="0" presId="urn:microsoft.com/office/officeart/2005/8/layout/chevron2"/>
    <dgm:cxn modelId="{09E53BE3-3615-4CED-A0AD-E45DBDCE48C2}" srcId="{2F342912-BBE5-4637-A363-8EEAAE068803}" destId="{B4F02D21-0F6C-41DA-B760-E6DB3E623BAD}" srcOrd="0" destOrd="0" parTransId="{A8730761-A626-44FA-846C-0198D9800283}" sibTransId="{E5FF0807-8A99-43E6-A307-377E27D3CFC2}"/>
    <dgm:cxn modelId="{78E8E5FD-66FF-4268-9C9F-251A5008037C}" type="presOf" srcId="{4733BD10-2506-4A46-8F88-8045615CAA1B}" destId="{C8AF304C-BEAA-48F7-8187-714E14F17148}" srcOrd="0" destOrd="0" presId="urn:microsoft.com/office/officeart/2005/8/layout/chevron2"/>
    <dgm:cxn modelId="{51550571-0D1F-4CD8-8D7A-7ABACB80693C}" type="presParOf" srcId="{257BA144-C224-429A-B0C5-491D007F6717}" destId="{FB021CDA-5C9A-4061-A458-7EC5C8D67DAD}" srcOrd="0" destOrd="0" presId="urn:microsoft.com/office/officeart/2005/8/layout/chevron2"/>
    <dgm:cxn modelId="{8D1817BC-4D11-43F9-8AC2-C1FC5968E533}" type="presParOf" srcId="{FB021CDA-5C9A-4061-A458-7EC5C8D67DAD}" destId="{B900EFB2-A6E8-4C63-8BA0-3B99CD61DDDB}" srcOrd="0" destOrd="0" presId="urn:microsoft.com/office/officeart/2005/8/layout/chevron2"/>
    <dgm:cxn modelId="{D1850E08-2FEE-4E15-9E24-30B20F86F0AF}" type="presParOf" srcId="{FB021CDA-5C9A-4061-A458-7EC5C8D67DAD}" destId="{C8AF304C-BEAA-48F7-8187-714E14F17148}" srcOrd="1" destOrd="0" presId="urn:microsoft.com/office/officeart/2005/8/layout/chevron2"/>
    <dgm:cxn modelId="{31239813-5CFC-4506-8AE3-569FE8033DF8}" type="presParOf" srcId="{257BA144-C224-429A-B0C5-491D007F6717}" destId="{89878002-DB4A-44C3-851C-2D33E984DC78}" srcOrd="1" destOrd="0" presId="urn:microsoft.com/office/officeart/2005/8/layout/chevron2"/>
    <dgm:cxn modelId="{9878036B-A97B-4D20-BC55-1E5570E74F07}" type="presParOf" srcId="{257BA144-C224-429A-B0C5-491D007F6717}" destId="{E8374090-1BD1-4858-8220-B36303734B1E}" srcOrd="2" destOrd="0" presId="urn:microsoft.com/office/officeart/2005/8/layout/chevron2"/>
    <dgm:cxn modelId="{5E9B5CB3-3AF4-43FE-A650-2D1ABBFC1229}" type="presParOf" srcId="{E8374090-1BD1-4858-8220-B36303734B1E}" destId="{B7448F2B-4C9C-4A26-A7C5-71268B85EB61}" srcOrd="0" destOrd="0" presId="urn:microsoft.com/office/officeart/2005/8/layout/chevron2"/>
    <dgm:cxn modelId="{E5BDD8BE-01A8-4736-9E6A-C24C8D8EBA2E}" type="presParOf" srcId="{E8374090-1BD1-4858-8220-B36303734B1E}" destId="{834451A3-9536-43EA-B648-E9D669A133A8}" srcOrd="1" destOrd="0" presId="urn:microsoft.com/office/officeart/2005/8/layout/chevron2"/>
    <dgm:cxn modelId="{52C702DB-5B16-49CE-9F6B-3D27C45E7B42}" type="presParOf" srcId="{257BA144-C224-429A-B0C5-491D007F6717}" destId="{49869869-DA1A-4D0C-866C-97B45B732CCA}" srcOrd="3" destOrd="0" presId="urn:microsoft.com/office/officeart/2005/8/layout/chevron2"/>
    <dgm:cxn modelId="{B47EDC1E-20DF-4D84-B094-BFA8D45EE128}" type="presParOf" srcId="{257BA144-C224-429A-B0C5-491D007F6717}" destId="{AA714FB9-225D-47A0-89F4-4644D1C347E8}" srcOrd="4" destOrd="0" presId="urn:microsoft.com/office/officeart/2005/8/layout/chevron2"/>
    <dgm:cxn modelId="{F5456B1D-A1C2-4132-9234-703445D13568}" type="presParOf" srcId="{AA714FB9-225D-47A0-89F4-4644D1C347E8}" destId="{CF224E5B-35C8-4F71-AE98-64960229586E}" srcOrd="0" destOrd="0" presId="urn:microsoft.com/office/officeart/2005/8/layout/chevron2"/>
    <dgm:cxn modelId="{AC141390-74F2-43ED-8D2D-E60CB1BD6796}" type="presParOf" srcId="{AA714FB9-225D-47A0-89F4-4644D1C347E8}" destId="{41C52924-787D-417C-BDF8-D3EDF1B6D67E}" srcOrd="1" destOrd="0" presId="urn:microsoft.com/office/officeart/2005/8/layout/chevron2"/>
    <dgm:cxn modelId="{0202373E-D3A5-469D-8433-61EDF41873BB}" type="presParOf" srcId="{257BA144-C224-429A-B0C5-491D007F6717}" destId="{B6DFF0A6-47A1-4BE6-B21E-9E9735C30DEE}" srcOrd="5" destOrd="0" presId="urn:microsoft.com/office/officeart/2005/8/layout/chevron2"/>
    <dgm:cxn modelId="{D97C8248-D8ED-4B50-A576-D73BB015BFD9}" type="presParOf" srcId="{257BA144-C224-429A-B0C5-491D007F6717}" destId="{F39F163C-D4E1-47A1-93E5-B8996949D5D0}" srcOrd="6" destOrd="0" presId="urn:microsoft.com/office/officeart/2005/8/layout/chevron2"/>
    <dgm:cxn modelId="{ABE80BD9-F13C-4F82-A2F4-D322E2C0D13A}" type="presParOf" srcId="{F39F163C-D4E1-47A1-93E5-B8996949D5D0}" destId="{9CF77AD4-A77D-47AA-80C8-8CDBBA8EB238}" srcOrd="0" destOrd="0" presId="urn:microsoft.com/office/officeart/2005/8/layout/chevron2"/>
    <dgm:cxn modelId="{AB0E9979-6EAC-49D6-A97E-39ACCEA6ED10}" type="presParOf" srcId="{F39F163C-D4E1-47A1-93E5-B8996949D5D0}" destId="{C552D67E-4AD4-4C99-888B-6E78EC73EE1A}"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30B05A-DDE4-45AD-AEE5-E8E98920CF11}" type="doc">
      <dgm:prSet loTypeId="urn:microsoft.com/office/officeart/2005/8/layout/cycle8" loCatId="cycle" qsTypeId="urn:microsoft.com/office/officeart/2005/8/quickstyle/3d3" qsCatId="3D" csTypeId="urn:microsoft.com/office/officeart/2005/8/colors/colorful1#6" csCatId="colorful" phldr="1"/>
      <dgm:spPr/>
    </dgm:pt>
    <dgm:pt modelId="{3C937B7F-FF2F-497A-B200-03E241D4492E}">
      <dgm:prSet phldrT="[Text]"/>
      <dgm:spPr/>
      <dgm:t>
        <a:bodyPr/>
        <a:lstStyle/>
        <a:p>
          <a:r>
            <a:rPr lang="en-US" dirty="0"/>
            <a:t>QP </a:t>
          </a:r>
          <a:r>
            <a:rPr lang="en-US" dirty="0" err="1"/>
            <a:t>bảo</a:t>
          </a:r>
          <a:r>
            <a:rPr lang="en-US" dirty="0"/>
            <a:t> </a:t>
          </a:r>
          <a:r>
            <a:rPr lang="en-US" dirty="0" err="1"/>
            <a:t>vệ</a:t>
          </a:r>
          <a:endParaRPr lang="en-US" dirty="0"/>
        </a:p>
      </dgm:t>
    </dgm:pt>
    <dgm:pt modelId="{AA092875-E3FD-4873-A144-E5B0F8D72211}" type="parTrans" cxnId="{E46301AC-0689-43FF-B091-6B698AF5E454}">
      <dgm:prSet/>
      <dgm:spPr/>
      <dgm:t>
        <a:bodyPr/>
        <a:lstStyle/>
        <a:p>
          <a:endParaRPr lang="en-US"/>
        </a:p>
      </dgm:t>
    </dgm:pt>
    <dgm:pt modelId="{34A2810E-D1AC-4A50-9CAD-22367FF685A2}" type="sibTrans" cxnId="{E46301AC-0689-43FF-B091-6B698AF5E454}">
      <dgm:prSet/>
      <dgm:spPr/>
      <dgm:t>
        <a:bodyPr/>
        <a:lstStyle/>
        <a:p>
          <a:endParaRPr lang="en-US"/>
        </a:p>
      </dgm:t>
    </dgm:pt>
    <dgm:pt modelId="{0312CC55-9FC6-4DF5-BB14-7191320DA7F0}">
      <dgm:prSet phldrT="[Text]"/>
      <dgm:spPr/>
      <dgm:t>
        <a:bodyPr/>
        <a:lstStyle/>
        <a:p>
          <a:r>
            <a:rPr lang="en-US" dirty="0"/>
            <a:t>QP </a:t>
          </a:r>
          <a:r>
            <a:rPr lang="en-US" dirty="0" err="1"/>
            <a:t>chuyên</a:t>
          </a:r>
          <a:r>
            <a:rPr lang="en-US" dirty="0"/>
            <a:t> </a:t>
          </a:r>
          <a:r>
            <a:rPr lang="en-US" dirty="0" err="1"/>
            <a:t>môn</a:t>
          </a:r>
          <a:endParaRPr lang="en-US" dirty="0"/>
        </a:p>
      </dgm:t>
    </dgm:pt>
    <dgm:pt modelId="{7D9ED6DC-4EBB-4780-A904-D4FE8BAA6841}" type="parTrans" cxnId="{11AFD514-4169-4960-B30A-EDD7256680C9}">
      <dgm:prSet/>
      <dgm:spPr/>
      <dgm:t>
        <a:bodyPr/>
        <a:lstStyle/>
        <a:p>
          <a:endParaRPr lang="en-US"/>
        </a:p>
      </dgm:t>
    </dgm:pt>
    <dgm:pt modelId="{19387694-1A42-4BF0-986D-2F87145E2296}" type="sibTrans" cxnId="{11AFD514-4169-4960-B30A-EDD7256680C9}">
      <dgm:prSet/>
      <dgm:spPr/>
      <dgm:t>
        <a:bodyPr/>
        <a:lstStyle/>
        <a:p>
          <a:endParaRPr lang="en-US"/>
        </a:p>
      </dgm:t>
    </dgm:pt>
    <dgm:pt modelId="{3F1E5400-9D22-4393-8763-7057E57AE7EE}">
      <dgm:prSet phldrT="[Text]"/>
      <dgm:spPr/>
      <dgm:t>
        <a:bodyPr/>
        <a:lstStyle/>
        <a:p>
          <a:r>
            <a:rPr lang="en-US" dirty="0"/>
            <a:t>QP </a:t>
          </a:r>
          <a:r>
            <a:rPr lang="en-US" dirty="0" err="1"/>
            <a:t>điều</a:t>
          </a:r>
          <a:r>
            <a:rPr lang="en-US" dirty="0"/>
            <a:t> </a:t>
          </a:r>
          <a:r>
            <a:rPr lang="en-US" dirty="0" err="1"/>
            <a:t>chỉnh</a:t>
          </a:r>
          <a:endParaRPr lang="en-US" dirty="0"/>
        </a:p>
      </dgm:t>
    </dgm:pt>
    <dgm:pt modelId="{4888BA64-229F-474D-B4EE-89B9403836A1}" type="parTrans" cxnId="{842B0F5B-6FEE-4E34-8979-AF4AFF7F5B90}">
      <dgm:prSet/>
      <dgm:spPr/>
      <dgm:t>
        <a:bodyPr/>
        <a:lstStyle/>
        <a:p>
          <a:endParaRPr lang="en-US"/>
        </a:p>
      </dgm:t>
    </dgm:pt>
    <dgm:pt modelId="{50CCA360-10C7-420B-9B9A-CFF78DBA1BDB}" type="sibTrans" cxnId="{842B0F5B-6FEE-4E34-8979-AF4AFF7F5B90}">
      <dgm:prSet/>
      <dgm:spPr/>
      <dgm:t>
        <a:bodyPr/>
        <a:lstStyle/>
        <a:p>
          <a:endParaRPr lang="en-US"/>
        </a:p>
      </dgm:t>
    </dgm:pt>
    <dgm:pt modelId="{05C94E91-CDF8-409A-893B-5772CE72D355}" type="pres">
      <dgm:prSet presAssocID="{5D30B05A-DDE4-45AD-AEE5-E8E98920CF11}" presName="compositeShape" presStyleCnt="0">
        <dgm:presLayoutVars>
          <dgm:chMax val="7"/>
          <dgm:dir/>
          <dgm:resizeHandles val="exact"/>
        </dgm:presLayoutVars>
      </dgm:prSet>
      <dgm:spPr/>
    </dgm:pt>
    <dgm:pt modelId="{C27463CA-3D68-4792-B28E-BE4443CE73E4}" type="pres">
      <dgm:prSet presAssocID="{5D30B05A-DDE4-45AD-AEE5-E8E98920CF11}" presName="wedge1" presStyleLbl="node1" presStyleIdx="0" presStyleCnt="3"/>
      <dgm:spPr/>
    </dgm:pt>
    <dgm:pt modelId="{752D3ED9-A28C-4774-8B49-6427AEA11BBC}" type="pres">
      <dgm:prSet presAssocID="{5D30B05A-DDE4-45AD-AEE5-E8E98920CF11}" presName="dummy1a" presStyleCnt="0"/>
      <dgm:spPr/>
    </dgm:pt>
    <dgm:pt modelId="{BBDE2912-EA90-434D-B224-C258F9B8B469}" type="pres">
      <dgm:prSet presAssocID="{5D30B05A-DDE4-45AD-AEE5-E8E98920CF11}" presName="dummy1b" presStyleCnt="0"/>
      <dgm:spPr/>
    </dgm:pt>
    <dgm:pt modelId="{DBDD1E4E-D6F3-4D27-8D32-7A7CEA42B91F}" type="pres">
      <dgm:prSet presAssocID="{5D30B05A-DDE4-45AD-AEE5-E8E98920CF11}" presName="wedge1Tx" presStyleLbl="node1" presStyleIdx="0" presStyleCnt="3">
        <dgm:presLayoutVars>
          <dgm:chMax val="0"/>
          <dgm:chPref val="0"/>
          <dgm:bulletEnabled val="1"/>
        </dgm:presLayoutVars>
      </dgm:prSet>
      <dgm:spPr/>
    </dgm:pt>
    <dgm:pt modelId="{63E30FD2-71A9-4FEA-9472-2276248F0336}" type="pres">
      <dgm:prSet presAssocID="{5D30B05A-DDE4-45AD-AEE5-E8E98920CF11}" presName="wedge2" presStyleLbl="node1" presStyleIdx="1" presStyleCnt="3"/>
      <dgm:spPr/>
    </dgm:pt>
    <dgm:pt modelId="{7765CBCC-7292-4205-BA07-6E0BCE58468C}" type="pres">
      <dgm:prSet presAssocID="{5D30B05A-DDE4-45AD-AEE5-E8E98920CF11}" presName="dummy2a" presStyleCnt="0"/>
      <dgm:spPr/>
    </dgm:pt>
    <dgm:pt modelId="{374C25AC-AD35-4641-B9E6-06C1AA1906DF}" type="pres">
      <dgm:prSet presAssocID="{5D30B05A-DDE4-45AD-AEE5-E8E98920CF11}" presName="dummy2b" presStyleCnt="0"/>
      <dgm:spPr/>
    </dgm:pt>
    <dgm:pt modelId="{60F63B53-7130-4131-8D5A-A115240742D9}" type="pres">
      <dgm:prSet presAssocID="{5D30B05A-DDE4-45AD-AEE5-E8E98920CF11}" presName="wedge2Tx" presStyleLbl="node1" presStyleIdx="1" presStyleCnt="3">
        <dgm:presLayoutVars>
          <dgm:chMax val="0"/>
          <dgm:chPref val="0"/>
          <dgm:bulletEnabled val="1"/>
        </dgm:presLayoutVars>
      </dgm:prSet>
      <dgm:spPr/>
    </dgm:pt>
    <dgm:pt modelId="{636DAB97-56FB-46B6-9BD3-74EA3CBB1F1E}" type="pres">
      <dgm:prSet presAssocID="{5D30B05A-DDE4-45AD-AEE5-E8E98920CF11}" presName="wedge3" presStyleLbl="node1" presStyleIdx="2" presStyleCnt="3"/>
      <dgm:spPr/>
    </dgm:pt>
    <dgm:pt modelId="{EC2FB8B7-9BD6-432F-B547-458B4F90D54A}" type="pres">
      <dgm:prSet presAssocID="{5D30B05A-DDE4-45AD-AEE5-E8E98920CF11}" presName="dummy3a" presStyleCnt="0"/>
      <dgm:spPr/>
    </dgm:pt>
    <dgm:pt modelId="{7E2C892A-79CB-4526-8E3D-56EFF61DAABF}" type="pres">
      <dgm:prSet presAssocID="{5D30B05A-DDE4-45AD-AEE5-E8E98920CF11}" presName="dummy3b" presStyleCnt="0"/>
      <dgm:spPr/>
    </dgm:pt>
    <dgm:pt modelId="{35ADDC9F-8FFF-4618-B66F-A0486FFF0A36}" type="pres">
      <dgm:prSet presAssocID="{5D30B05A-DDE4-45AD-AEE5-E8E98920CF11}" presName="wedge3Tx" presStyleLbl="node1" presStyleIdx="2" presStyleCnt="3">
        <dgm:presLayoutVars>
          <dgm:chMax val="0"/>
          <dgm:chPref val="0"/>
          <dgm:bulletEnabled val="1"/>
        </dgm:presLayoutVars>
      </dgm:prSet>
      <dgm:spPr/>
    </dgm:pt>
    <dgm:pt modelId="{5687403B-E482-4837-83B8-2D67A280DEBD}" type="pres">
      <dgm:prSet presAssocID="{34A2810E-D1AC-4A50-9CAD-22367FF685A2}" presName="arrowWedge1" presStyleLbl="fgSibTrans2D1" presStyleIdx="0" presStyleCnt="3"/>
      <dgm:spPr/>
    </dgm:pt>
    <dgm:pt modelId="{C1EEB5BB-F99D-4203-97BC-300120A7E2F1}" type="pres">
      <dgm:prSet presAssocID="{19387694-1A42-4BF0-986D-2F87145E2296}" presName="arrowWedge2" presStyleLbl="fgSibTrans2D1" presStyleIdx="1" presStyleCnt="3"/>
      <dgm:spPr/>
    </dgm:pt>
    <dgm:pt modelId="{0333B37D-8E9B-4F24-A0E8-95245BEAA7A3}" type="pres">
      <dgm:prSet presAssocID="{50CCA360-10C7-420B-9B9A-CFF78DBA1BDB}" presName="arrowWedge3" presStyleLbl="fgSibTrans2D1" presStyleIdx="2" presStyleCnt="3"/>
      <dgm:spPr/>
    </dgm:pt>
  </dgm:ptLst>
  <dgm:cxnLst>
    <dgm:cxn modelId="{11AFD514-4169-4960-B30A-EDD7256680C9}" srcId="{5D30B05A-DDE4-45AD-AEE5-E8E98920CF11}" destId="{0312CC55-9FC6-4DF5-BB14-7191320DA7F0}" srcOrd="1" destOrd="0" parTransId="{7D9ED6DC-4EBB-4780-A904-D4FE8BAA6841}" sibTransId="{19387694-1A42-4BF0-986D-2F87145E2296}"/>
    <dgm:cxn modelId="{9F5F482F-04BE-41DD-A05A-985B43A5F301}" type="presOf" srcId="{3F1E5400-9D22-4393-8763-7057E57AE7EE}" destId="{35ADDC9F-8FFF-4618-B66F-A0486FFF0A36}" srcOrd="1" destOrd="0" presId="urn:microsoft.com/office/officeart/2005/8/layout/cycle8"/>
    <dgm:cxn modelId="{38AFF235-5DAE-4670-9063-C4F7A0AB7A11}" type="presOf" srcId="{0312CC55-9FC6-4DF5-BB14-7191320DA7F0}" destId="{63E30FD2-71A9-4FEA-9472-2276248F0336}" srcOrd="0" destOrd="0" presId="urn:microsoft.com/office/officeart/2005/8/layout/cycle8"/>
    <dgm:cxn modelId="{C7F9293E-6625-4D7B-B973-FEEB5A67456A}" type="presOf" srcId="{3F1E5400-9D22-4393-8763-7057E57AE7EE}" destId="{636DAB97-56FB-46B6-9BD3-74EA3CBB1F1E}" srcOrd="0" destOrd="0" presId="urn:microsoft.com/office/officeart/2005/8/layout/cycle8"/>
    <dgm:cxn modelId="{842B0F5B-6FEE-4E34-8979-AF4AFF7F5B90}" srcId="{5D30B05A-DDE4-45AD-AEE5-E8E98920CF11}" destId="{3F1E5400-9D22-4393-8763-7057E57AE7EE}" srcOrd="2" destOrd="0" parTransId="{4888BA64-229F-474D-B4EE-89B9403836A1}" sibTransId="{50CCA360-10C7-420B-9B9A-CFF78DBA1BDB}"/>
    <dgm:cxn modelId="{0C604766-EBBE-48EA-BEC0-37972E7D7CFD}" type="presOf" srcId="{5D30B05A-DDE4-45AD-AEE5-E8E98920CF11}" destId="{05C94E91-CDF8-409A-893B-5772CE72D355}" srcOrd="0" destOrd="0" presId="urn:microsoft.com/office/officeart/2005/8/layout/cycle8"/>
    <dgm:cxn modelId="{7C05964C-2FA4-448A-8678-42E59CE90A42}" type="presOf" srcId="{0312CC55-9FC6-4DF5-BB14-7191320DA7F0}" destId="{60F63B53-7130-4131-8D5A-A115240742D9}" srcOrd="1" destOrd="0" presId="urn:microsoft.com/office/officeart/2005/8/layout/cycle8"/>
    <dgm:cxn modelId="{19391950-8235-4970-AD03-16A4FEB9C547}" type="presOf" srcId="{3C937B7F-FF2F-497A-B200-03E241D4492E}" destId="{DBDD1E4E-D6F3-4D27-8D32-7A7CEA42B91F}" srcOrd="1" destOrd="0" presId="urn:microsoft.com/office/officeart/2005/8/layout/cycle8"/>
    <dgm:cxn modelId="{35729A59-9B1F-4403-83D9-C021972E188B}" type="presOf" srcId="{3C937B7F-FF2F-497A-B200-03E241D4492E}" destId="{C27463CA-3D68-4792-B28E-BE4443CE73E4}" srcOrd="0" destOrd="0" presId="urn:microsoft.com/office/officeart/2005/8/layout/cycle8"/>
    <dgm:cxn modelId="{E46301AC-0689-43FF-B091-6B698AF5E454}" srcId="{5D30B05A-DDE4-45AD-AEE5-E8E98920CF11}" destId="{3C937B7F-FF2F-497A-B200-03E241D4492E}" srcOrd="0" destOrd="0" parTransId="{AA092875-E3FD-4873-A144-E5B0F8D72211}" sibTransId="{34A2810E-D1AC-4A50-9CAD-22367FF685A2}"/>
    <dgm:cxn modelId="{1DCAE049-2337-4EC3-9CE1-1B637D69D2BA}" type="presParOf" srcId="{05C94E91-CDF8-409A-893B-5772CE72D355}" destId="{C27463CA-3D68-4792-B28E-BE4443CE73E4}" srcOrd="0" destOrd="0" presId="urn:microsoft.com/office/officeart/2005/8/layout/cycle8"/>
    <dgm:cxn modelId="{49DF3B36-D9EA-4E39-9231-8B4F54DD5FA5}" type="presParOf" srcId="{05C94E91-CDF8-409A-893B-5772CE72D355}" destId="{752D3ED9-A28C-4774-8B49-6427AEA11BBC}" srcOrd="1" destOrd="0" presId="urn:microsoft.com/office/officeart/2005/8/layout/cycle8"/>
    <dgm:cxn modelId="{82D33E12-41C4-4B04-8C1A-D35F100DF578}" type="presParOf" srcId="{05C94E91-CDF8-409A-893B-5772CE72D355}" destId="{BBDE2912-EA90-434D-B224-C258F9B8B469}" srcOrd="2" destOrd="0" presId="urn:microsoft.com/office/officeart/2005/8/layout/cycle8"/>
    <dgm:cxn modelId="{78099ADD-8E09-458A-BEB4-7BD5FF57D4CC}" type="presParOf" srcId="{05C94E91-CDF8-409A-893B-5772CE72D355}" destId="{DBDD1E4E-D6F3-4D27-8D32-7A7CEA42B91F}" srcOrd="3" destOrd="0" presId="urn:microsoft.com/office/officeart/2005/8/layout/cycle8"/>
    <dgm:cxn modelId="{47F6B878-F9D7-4D43-B708-39BD3EE906B6}" type="presParOf" srcId="{05C94E91-CDF8-409A-893B-5772CE72D355}" destId="{63E30FD2-71A9-4FEA-9472-2276248F0336}" srcOrd="4" destOrd="0" presId="urn:microsoft.com/office/officeart/2005/8/layout/cycle8"/>
    <dgm:cxn modelId="{5A63C3E6-A826-4147-B093-C348550A25BC}" type="presParOf" srcId="{05C94E91-CDF8-409A-893B-5772CE72D355}" destId="{7765CBCC-7292-4205-BA07-6E0BCE58468C}" srcOrd="5" destOrd="0" presId="urn:microsoft.com/office/officeart/2005/8/layout/cycle8"/>
    <dgm:cxn modelId="{6DA74CA6-DC1E-4992-BD68-7724AD54493C}" type="presParOf" srcId="{05C94E91-CDF8-409A-893B-5772CE72D355}" destId="{374C25AC-AD35-4641-B9E6-06C1AA1906DF}" srcOrd="6" destOrd="0" presId="urn:microsoft.com/office/officeart/2005/8/layout/cycle8"/>
    <dgm:cxn modelId="{761EBDAF-E690-4ECE-9DB1-EBC29EC55A82}" type="presParOf" srcId="{05C94E91-CDF8-409A-893B-5772CE72D355}" destId="{60F63B53-7130-4131-8D5A-A115240742D9}" srcOrd="7" destOrd="0" presId="urn:microsoft.com/office/officeart/2005/8/layout/cycle8"/>
    <dgm:cxn modelId="{DF41BEE6-711D-4AE9-9AC6-701DC595E00A}" type="presParOf" srcId="{05C94E91-CDF8-409A-893B-5772CE72D355}" destId="{636DAB97-56FB-46B6-9BD3-74EA3CBB1F1E}" srcOrd="8" destOrd="0" presId="urn:microsoft.com/office/officeart/2005/8/layout/cycle8"/>
    <dgm:cxn modelId="{07BFB171-2BDB-4223-9845-9174CDC901DA}" type="presParOf" srcId="{05C94E91-CDF8-409A-893B-5772CE72D355}" destId="{EC2FB8B7-9BD6-432F-B547-458B4F90D54A}" srcOrd="9" destOrd="0" presId="urn:microsoft.com/office/officeart/2005/8/layout/cycle8"/>
    <dgm:cxn modelId="{4078B79D-CE67-4E50-9E6B-13D1773D3969}" type="presParOf" srcId="{05C94E91-CDF8-409A-893B-5772CE72D355}" destId="{7E2C892A-79CB-4526-8E3D-56EFF61DAABF}" srcOrd="10" destOrd="0" presId="urn:microsoft.com/office/officeart/2005/8/layout/cycle8"/>
    <dgm:cxn modelId="{1B22ADF0-FD68-451D-9900-E40EC8464269}" type="presParOf" srcId="{05C94E91-CDF8-409A-893B-5772CE72D355}" destId="{35ADDC9F-8FFF-4618-B66F-A0486FFF0A36}" srcOrd="11" destOrd="0" presId="urn:microsoft.com/office/officeart/2005/8/layout/cycle8"/>
    <dgm:cxn modelId="{4797C326-398B-491B-A9B3-88BEC14D4B0E}" type="presParOf" srcId="{05C94E91-CDF8-409A-893B-5772CE72D355}" destId="{5687403B-E482-4837-83B8-2D67A280DEBD}" srcOrd="12" destOrd="0" presId="urn:microsoft.com/office/officeart/2005/8/layout/cycle8"/>
    <dgm:cxn modelId="{CCA53829-584A-41DE-AFEA-49CFF0621B9B}" type="presParOf" srcId="{05C94E91-CDF8-409A-893B-5772CE72D355}" destId="{C1EEB5BB-F99D-4203-97BC-300120A7E2F1}" srcOrd="13" destOrd="0" presId="urn:microsoft.com/office/officeart/2005/8/layout/cycle8"/>
    <dgm:cxn modelId="{CF9AABE5-88D7-4276-A703-12036EB62E08}" type="presParOf" srcId="{05C94E91-CDF8-409A-893B-5772CE72D355}" destId="{0333B37D-8E9B-4F24-A0E8-95245BEAA7A3}"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F4ED2C-62F6-4A2E-B0D9-AF4951ACEF7B}" type="doc">
      <dgm:prSet loTypeId="urn:microsoft.com/office/officeart/2005/8/layout/hList1" loCatId="list" qsTypeId="urn:microsoft.com/office/officeart/2005/8/quickstyle/3d3" qsCatId="3D" csTypeId="urn:microsoft.com/office/officeart/2005/8/colors/colorful1#7" csCatId="colorful" phldr="1"/>
      <dgm:spPr/>
      <dgm:t>
        <a:bodyPr/>
        <a:lstStyle/>
        <a:p>
          <a:endParaRPr lang="en-US"/>
        </a:p>
      </dgm:t>
    </dgm:pt>
    <dgm:pt modelId="{24D29C77-16BD-444E-9DBF-90671453D3D3}">
      <dgm:prSet phldrT="[Text]" custT="1"/>
      <dgm:spPr/>
      <dgm:t>
        <a:bodyPr/>
        <a:lstStyle/>
        <a:p>
          <a:r>
            <a:rPr lang="en-US" sz="2400" dirty="0">
              <a:latin typeface="Arial" pitchFamily="34" charset="0"/>
              <a:cs typeface="Arial" pitchFamily="34" charset="0"/>
            </a:rPr>
            <a:t>QP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chỉnh</a:t>
          </a:r>
          <a:endParaRPr lang="en-US" sz="2400" dirty="0">
            <a:latin typeface="Arial" pitchFamily="34" charset="0"/>
            <a:cs typeface="Arial" pitchFamily="34" charset="0"/>
          </a:endParaRPr>
        </a:p>
      </dgm:t>
    </dgm:pt>
    <dgm:pt modelId="{AD1DFD19-B938-493E-AEDA-FA8CBC718179}" type="parTrans" cxnId="{0E362AA0-F66F-4BEF-B263-D3F9C03A2F77}">
      <dgm:prSet/>
      <dgm:spPr/>
      <dgm:t>
        <a:bodyPr/>
        <a:lstStyle/>
        <a:p>
          <a:endParaRPr lang="en-US" sz="2400">
            <a:latin typeface="Arial" pitchFamily="34" charset="0"/>
            <a:cs typeface="Arial" pitchFamily="34" charset="0"/>
          </a:endParaRPr>
        </a:p>
      </dgm:t>
    </dgm:pt>
    <dgm:pt modelId="{85E17F16-BB20-4FC4-AD1F-B5C8F00A4953}" type="sibTrans" cxnId="{0E362AA0-F66F-4BEF-B263-D3F9C03A2F77}">
      <dgm:prSet/>
      <dgm:spPr/>
      <dgm:t>
        <a:bodyPr/>
        <a:lstStyle/>
        <a:p>
          <a:endParaRPr lang="en-US" sz="2400">
            <a:latin typeface="Arial" pitchFamily="34" charset="0"/>
            <a:cs typeface="Arial" pitchFamily="34" charset="0"/>
          </a:endParaRPr>
        </a:p>
      </dgm:t>
    </dgm:pt>
    <dgm:pt modelId="{82205576-B2D4-43F2-94B6-734F9BC77F04}">
      <dgm:prSet phldrT="[Text]" custT="1"/>
      <dgm:spPr/>
      <dgm:t>
        <a:bodyPr/>
        <a:lstStyle/>
        <a:p>
          <a:r>
            <a:rPr lang="en-US" sz="2400" dirty="0" err="1">
              <a:latin typeface="Arial" pitchFamily="34" charset="0"/>
              <a:cs typeface="Arial" pitchFamily="34" charset="0"/>
            </a:rPr>
            <a:t>Quy</a:t>
          </a:r>
          <a:r>
            <a:rPr lang="en-US" sz="2400" dirty="0">
              <a:latin typeface="Arial" pitchFamily="34" charset="0"/>
              <a:cs typeface="Arial" pitchFamily="34" charset="0"/>
            </a:rPr>
            <a:t> </a:t>
          </a:r>
          <a:r>
            <a:rPr lang="en-US" sz="2400" dirty="0" err="1">
              <a:latin typeface="Arial" pitchFamily="34" charset="0"/>
              <a:cs typeface="Arial" pitchFamily="34" charset="0"/>
            </a:rPr>
            <a:t>đinh</a:t>
          </a:r>
          <a:r>
            <a:rPr lang="en-US" sz="2400" dirty="0">
              <a:latin typeface="Arial" pitchFamily="34" charset="0"/>
              <a:cs typeface="Arial" pitchFamily="34" charset="0"/>
            </a:rPr>
            <a:t> </a:t>
          </a:r>
          <a:r>
            <a:rPr lang="en-US" sz="2400" dirty="0" err="1">
              <a:latin typeface="Arial" pitchFamily="34" charset="0"/>
              <a:cs typeface="Arial" pitchFamily="34" charset="0"/>
            </a:rPr>
            <a:t>quyền</a:t>
          </a:r>
          <a:r>
            <a:rPr lang="en-US" sz="2400" dirty="0">
              <a:latin typeface="Arial" pitchFamily="34" charset="0"/>
              <a:cs typeface="Arial" pitchFamily="34" charset="0"/>
            </a:rPr>
            <a:t>, </a:t>
          </a:r>
          <a:r>
            <a:rPr lang="en-US" sz="2400" dirty="0" err="1">
              <a:latin typeface="Arial" pitchFamily="34" charset="0"/>
              <a:cs typeface="Arial" pitchFamily="34" charset="0"/>
            </a:rPr>
            <a:t>nghĩa</a:t>
          </a:r>
          <a:r>
            <a:rPr lang="en-US" sz="2400" dirty="0">
              <a:latin typeface="Arial" pitchFamily="34" charset="0"/>
              <a:cs typeface="Arial" pitchFamily="34" charset="0"/>
            </a:rPr>
            <a:t> </a:t>
          </a:r>
          <a:r>
            <a:rPr lang="en-US" sz="2400" dirty="0" err="1">
              <a:latin typeface="Arial" pitchFamily="34" charset="0"/>
              <a:cs typeface="Arial" pitchFamily="34" charset="0"/>
            </a:rPr>
            <a:t>vụ</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những</a:t>
          </a:r>
          <a:r>
            <a:rPr lang="en-US" sz="2400" dirty="0">
              <a:latin typeface="Arial" pitchFamily="34" charset="0"/>
              <a:cs typeface="Arial" pitchFamily="34" charset="0"/>
            </a:rPr>
            <a:t> </a:t>
          </a:r>
          <a:r>
            <a:rPr lang="en-US" sz="2400" dirty="0" err="1">
              <a:latin typeface="Arial" pitchFamily="34" charset="0"/>
              <a:cs typeface="Arial" pitchFamily="34" charset="0"/>
            </a:rPr>
            <a:t>người</a:t>
          </a:r>
          <a:r>
            <a:rPr lang="en-US" sz="2400" dirty="0">
              <a:latin typeface="Arial" pitchFamily="34" charset="0"/>
              <a:cs typeface="Arial" pitchFamily="34" charset="0"/>
            </a:rPr>
            <a:t> </a:t>
          </a:r>
          <a:r>
            <a:rPr lang="en-US" sz="2400" dirty="0" err="1">
              <a:latin typeface="Arial" pitchFamily="34" charset="0"/>
              <a:cs typeface="Arial" pitchFamily="34" charset="0"/>
            </a:rPr>
            <a:t>tham</a:t>
          </a:r>
          <a:r>
            <a:rPr lang="en-US" sz="2400" dirty="0">
              <a:latin typeface="Arial" pitchFamily="34" charset="0"/>
              <a:cs typeface="Arial" pitchFamily="34" charset="0"/>
            </a:rPr>
            <a:t> </a:t>
          </a:r>
          <a:r>
            <a:rPr lang="en-US" sz="2400" dirty="0" err="1">
              <a:latin typeface="Arial" pitchFamily="34" charset="0"/>
              <a:cs typeface="Arial" pitchFamily="34" charset="0"/>
            </a:rPr>
            <a:t>gia</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quan</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xã</a:t>
          </a:r>
          <a:r>
            <a:rPr lang="en-US" sz="2400" dirty="0">
              <a:latin typeface="Arial" pitchFamily="34" charset="0"/>
              <a:cs typeface="Arial" pitchFamily="34" charset="0"/>
            </a:rPr>
            <a:t> </a:t>
          </a:r>
          <a:r>
            <a:rPr lang="en-US" sz="2400" dirty="0" err="1">
              <a:latin typeface="Arial" pitchFamily="34" charset="0"/>
              <a:cs typeface="Arial" pitchFamily="34" charset="0"/>
            </a:rPr>
            <a:t>hội</a:t>
          </a:r>
          <a:endParaRPr lang="en-US" sz="2400" dirty="0">
            <a:latin typeface="Arial" pitchFamily="34" charset="0"/>
            <a:cs typeface="Arial" pitchFamily="34" charset="0"/>
          </a:endParaRPr>
        </a:p>
      </dgm:t>
    </dgm:pt>
    <dgm:pt modelId="{8B6667DF-26CB-4747-98BE-6B7217A28FE4}" type="parTrans" cxnId="{0F662E0F-6BB9-4AF0-A969-57214D461858}">
      <dgm:prSet/>
      <dgm:spPr/>
      <dgm:t>
        <a:bodyPr/>
        <a:lstStyle/>
        <a:p>
          <a:endParaRPr lang="en-US" sz="2400">
            <a:latin typeface="Arial" pitchFamily="34" charset="0"/>
            <a:cs typeface="Arial" pitchFamily="34" charset="0"/>
          </a:endParaRPr>
        </a:p>
      </dgm:t>
    </dgm:pt>
    <dgm:pt modelId="{D3FFCBAB-1117-4B5E-81D9-757496100C1F}" type="sibTrans" cxnId="{0F662E0F-6BB9-4AF0-A969-57214D461858}">
      <dgm:prSet/>
      <dgm:spPr/>
      <dgm:t>
        <a:bodyPr/>
        <a:lstStyle/>
        <a:p>
          <a:endParaRPr lang="en-US" sz="2400">
            <a:latin typeface="Arial" pitchFamily="34" charset="0"/>
            <a:cs typeface="Arial" pitchFamily="34" charset="0"/>
          </a:endParaRPr>
        </a:p>
      </dgm:t>
    </dgm:pt>
    <dgm:pt modelId="{F022CC64-3CA9-4890-AC51-8024A648898B}">
      <dgm:prSet phldrT="[Text]" custT="1"/>
      <dgm:spPr/>
      <dgm:t>
        <a:bodyPr/>
        <a:lstStyle/>
        <a:p>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chỉnh</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hành</a:t>
          </a:r>
          <a:r>
            <a:rPr lang="en-US" sz="2400" dirty="0">
              <a:latin typeface="Arial" pitchFamily="34" charset="0"/>
              <a:cs typeface="Arial" pitchFamily="34" charset="0"/>
            </a:rPr>
            <a:t> vi </a:t>
          </a:r>
          <a:r>
            <a:rPr lang="en-US" sz="2400" dirty="0" err="1">
              <a:latin typeface="Arial" pitchFamily="34" charset="0"/>
              <a:cs typeface="Arial" pitchFamily="34" charset="0"/>
            </a:rPr>
            <a:t>hợp</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con </a:t>
          </a:r>
          <a:r>
            <a:rPr lang="en-US" sz="2400" dirty="0" err="1">
              <a:latin typeface="Arial" pitchFamily="34" charset="0"/>
              <a:cs typeface="Arial" pitchFamily="34" charset="0"/>
            </a:rPr>
            <a:t>người</a:t>
          </a:r>
          <a:endParaRPr lang="en-US" sz="2400" dirty="0">
            <a:latin typeface="Arial" pitchFamily="34" charset="0"/>
            <a:cs typeface="Arial" pitchFamily="34" charset="0"/>
          </a:endParaRPr>
        </a:p>
      </dgm:t>
    </dgm:pt>
    <dgm:pt modelId="{7DC8E2CD-B93A-4F8B-8955-19717D25DBC9}" type="parTrans" cxnId="{BE10FCD7-1DCF-4055-8F4D-3514D67A36D1}">
      <dgm:prSet/>
      <dgm:spPr/>
      <dgm:t>
        <a:bodyPr/>
        <a:lstStyle/>
        <a:p>
          <a:endParaRPr lang="en-US" sz="2400">
            <a:latin typeface="Arial" pitchFamily="34" charset="0"/>
            <a:cs typeface="Arial" pitchFamily="34" charset="0"/>
          </a:endParaRPr>
        </a:p>
      </dgm:t>
    </dgm:pt>
    <dgm:pt modelId="{9C4CA2D3-3298-473B-B613-67A2E0A143F9}" type="sibTrans" cxnId="{BE10FCD7-1DCF-4055-8F4D-3514D67A36D1}">
      <dgm:prSet/>
      <dgm:spPr/>
      <dgm:t>
        <a:bodyPr/>
        <a:lstStyle/>
        <a:p>
          <a:endParaRPr lang="en-US" sz="2400">
            <a:latin typeface="Arial" pitchFamily="34" charset="0"/>
            <a:cs typeface="Arial" pitchFamily="34" charset="0"/>
          </a:endParaRPr>
        </a:p>
      </dgm:t>
    </dgm:pt>
    <dgm:pt modelId="{FC5185A0-05C0-4511-B67D-49BF693128FD}">
      <dgm:prSet phldrT="[Text]" custT="1"/>
      <dgm:spPr/>
      <dgm:t>
        <a:bodyPr/>
        <a:lstStyle/>
        <a:p>
          <a:r>
            <a:rPr lang="en-US" sz="2400" dirty="0">
              <a:latin typeface="Arial" pitchFamily="34" charset="0"/>
              <a:cs typeface="Arial" pitchFamily="34" charset="0"/>
            </a:rPr>
            <a:t>QP </a:t>
          </a:r>
          <a:r>
            <a:rPr lang="en-US" sz="2400" dirty="0" err="1">
              <a:latin typeface="Arial" pitchFamily="34" charset="0"/>
              <a:cs typeface="Arial" pitchFamily="34" charset="0"/>
            </a:rPr>
            <a:t>bảo</a:t>
          </a:r>
          <a:r>
            <a:rPr lang="en-US" sz="2400" dirty="0">
              <a:latin typeface="Arial" pitchFamily="34" charset="0"/>
              <a:cs typeface="Arial" pitchFamily="34" charset="0"/>
            </a:rPr>
            <a:t> </a:t>
          </a:r>
          <a:r>
            <a:rPr lang="en-US" sz="2400" dirty="0" err="1">
              <a:latin typeface="Arial" pitchFamily="34" charset="0"/>
              <a:cs typeface="Arial" pitchFamily="34" charset="0"/>
            </a:rPr>
            <a:t>vệ</a:t>
          </a:r>
          <a:endParaRPr lang="en-US" sz="2400" dirty="0">
            <a:latin typeface="Arial" pitchFamily="34" charset="0"/>
            <a:cs typeface="Arial" pitchFamily="34" charset="0"/>
          </a:endParaRPr>
        </a:p>
      </dgm:t>
    </dgm:pt>
    <dgm:pt modelId="{8763953B-FD3C-4A94-8573-8FDEB6A27823}" type="parTrans" cxnId="{72D59C1E-2376-4F0F-B7AE-5FECFABFF62B}">
      <dgm:prSet/>
      <dgm:spPr/>
      <dgm:t>
        <a:bodyPr/>
        <a:lstStyle/>
        <a:p>
          <a:endParaRPr lang="en-US" sz="2400">
            <a:latin typeface="Arial" pitchFamily="34" charset="0"/>
            <a:cs typeface="Arial" pitchFamily="34" charset="0"/>
          </a:endParaRPr>
        </a:p>
      </dgm:t>
    </dgm:pt>
    <dgm:pt modelId="{170AE910-777D-4701-B136-3A5B84BC2014}" type="sibTrans" cxnId="{72D59C1E-2376-4F0F-B7AE-5FECFABFF62B}">
      <dgm:prSet/>
      <dgm:spPr/>
      <dgm:t>
        <a:bodyPr/>
        <a:lstStyle/>
        <a:p>
          <a:endParaRPr lang="en-US" sz="2400">
            <a:latin typeface="Arial" pitchFamily="34" charset="0"/>
            <a:cs typeface="Arial" pitchFamily="34" charset="0"/>
          </a:endParaRPr>
        </a:p>
      </dgm:t>
    </dgm:pt>
    <dgm:pt modelId="{116C17C4-2E7A-4892-AE08-A140B800DAF2}">
      <dgm:prSet phldrT="[Text]" custT="1"/>
      <dgm:spPr/>
      <dgm:t>
        <a:bodyPr/>
        <a:lstStyle/>
        <a:p>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quy</a:t>
          </a:r>
          <a:r>
            <a:rPr lang="en-US" sz="2400" dirty="0">
              <a:latin typeface="Arial" pitchFamily="34" charset="0"/>
              <a:cs typeface="Arial" pitchFamily="34" charset="0"/>
            </a:rPr>
            <a:t> </a:t>
          </a:r>
          <a:r>
            <a:rPr lang="en-US" sz="2400" dirty="0" err="1">
              <a:latin typeface="Arial" pitchFamily="34" charset="0"/>
              <a:cs typeface="Arial" pitchFamily="34" charset="0"/>
            </a:rPr>
            <a:t>phạm</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biện</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cưỡng</a:t>
          </a:r>
          <a:r>
            <a:rPr lang="en-US" sz="2400" dirty="0">
              <a:latin typeface="Arial" pitchFamily="34" charset="0"/>
              <a:cs typeface="Arial" pitchFamily="34" charset="0"/>
            </a:rPr>
            <a:t> </a:t>
          </a: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mang</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nhà</a:t>
          </a:r>
          <a:r>
            <a:rPr lang="en-US" sz="2400" dirty="0">
              <a:latin typeface="Arial" pitchFamily="34" charset="0"/>
              <a:cs typeface="Arial" pitchFamily="34" charset="0"/>
            </a:rPr>
            <a:t> </a:t>
          </a:r>
          <a:r>
            <a:rPr lang="en-US" sz="2400" dirty="0" err="1">
              <a:latin typeface="Arial" pitchFamily="34" charset="0"/>
              <a:cs typeface="Arial" pitchFamily="34" charset="0"/>
            </a:rPr>
            <a:t>nước</a:t>
          </a:r>
          <a:r>
            <a:rPr lang="en-US" sz="2400" dirty="0">
              <a:latin typeface="Arial" pitchFamily="34" charset="0"/>
              <a:cs typeface="Arial" pitchFamily="34" charset="0"/>
            </a:rPr>
            <a:t> </a:t>
          </a:r>
          <a:r>
            <a:rPr lang="en-US" sz="2400" dirty="0" err="1">
              <a:latin typeface="Arial" pitchFamily="34" charset="0"/>
              <a:cs typeface="Arial" pitchFamily="34" charset="0"/>
            </a:rPr>
            <a:t>đối</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dirty="0" err="1">
              <a:latin typeface="Arial" pitchFamily="34" charset="0"/>
              <a:cs typeface="Arial" pitchFamily="34" charset="0"/>
            </a:rPr>
            <a:t>hành</a:t>
          </a:r>
          <a:r>
            <a:rPr lang="en-US" sz="2400" dirty="0">
              <a:latin typeface="Arial" pitchFamily="34" charset="0"/>
              <a:cs typeface="Arial" pitchFamily="34" charset="0"/>
            </a:rPr>
            <a:t> vi </a:t>
          </a:r>
          <a:r>
            <a:rPr lang="en-US" sz="2400" dirty="0" err="1">
              <a:latin typeface="Arial" pitchFamily="34" charset="0"/>
              <a:cs typeface="Arial" pitchFamily="34" charset="0"/>
            </a:rPr>
            <a:t>vi</a:t>
          </a:r>
          <a:r>
            <a:rPr lang="en-US" sz="2400" dirty="0">
              <a:latin typeface="Arial" pitchFamily="34" charset="0"/>
              <a:cs typeface="Arial" pitchFamily="34" charset="0"/>
            </a:rPr>
            <a:t> </a:t>
          </a:r>
          <a:r>
            <a:rPr lang="en-US" sz="2400" dirty="0" err="1">
              <a:latin typeface="Arial" pitchFamily="34" charset="0"/>
              <a:cs typeface="Arial" pitchFamily="34" charset="0"/>
            </a:rPr>
            <a:t>phạm</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luật</a:t>
          </a:r>
          <a:endParaRPr lang="en-US" sz="2400" dirty="0">
            <a:latin typeface="Arial" pitchFamily="34" charset="0"/>
            <a:cs typeface="Arial" pitchFamily="34" charset="0"/>
          </a:endParaRPr>
        </a:p>
      </dgm:t>
    </dgm:pt>
    <dgm:pt modelId="{B9030635-36B1-4359-BDE4-1CE9F15DD181}" type="parTrans" cxnId="{5611E340-5087-4822-AB6A-209CD52CD215}">
      <dgm:prSet/>
      <dgm:spPr/>
      <dgm:t>
        <a:bodyPr/>
        <a:lstStyle/>
        <a:p>
          <a:endParaRPr lang="en-US" sz="2400">
            <a:latin typeface="Arial" pitchFamily="34" charset="0"/>
            <a:cs typeface="Arial" pitchFamily="34" charset="0"/>
          </a:endParaRPr>
        </a:p>
      </dgm:t>
    </dgm:pt>
    <dgm:pt modelId="{AC17D6FD-6A84-4DDD-A8B6-4CBEE012E828}" type="sibTrans" cxnId="{5611E340-5087-4822-AB6A-209CD52CD215}">
      <dgm:prSet/>
      <dgm:spPr/>
      <dgm:t>
        <a:bodyPr/>
        <a:lstStyle/>
        <a:p>
          <a:endParaRPr lang="en-US" sz="2400">
            <a:latin typeface="Arial" pitchFamily="34" charset="0"/>
            <a:cs typeface="Arial" pitchFamily="34" charset="0"/>
          </a:endParaRPr>
        </a:p>
      </dgm:t>
    </dgm:pt>
    <dgm:pt modelId="{B215C4A6-13E3-45F7-BE06-0E7A61470612}">
      <dgm:prSet phldrT="[Text]" custT="1"/>
      <dgm:spPr/>
      <dgm:t>
        <a:bodyPr/>
        <a:lstStyle/>
        <a:p>
          <a:r>
            <a:rPr lang="en-US" sz="2400" dirty="0">
              <a:latin typeface="Arial" pitchFamily="34" charset="0"/>
              <a:cs typeface="Arial" pitchFamily="34" charset="0"/>
            </a:rPr>
            <a:t>QP </a:t>
          </a:r>
          <a:r>
            <a:rPr lang="en-US" sz="2400" dirty="0" err="1">
              <a:latin typeface="Arial" pitchFamily="34" charset="0"/>
              <a:cs typeface="Arial" pitchFamily="34" charset="0"/>
            </a:rPr>
            <a:t>chuyên</a:t>
          </a:r>
          <a:r>
            <a:rPr lang="en-US" sz="2400" dirty="0">
              <a:latin typeface="Arial" pitchFamily="34" charset="0"/>
              <a:cs typeface="Arial" pitchFamily="34" charset="0"/>
            </a:rPr>
            <a:t> </a:t>
          </a:r>
          <a:r>
            <a:rPr lang="en-US" sz="2400" dirty="0" err="1">
              <a:latin typeface="Arial" pitchFamily="34" charset="0"/>
              <a:cs typeface="Arial" pitchFamily="34" charset="0"/>
            </a:rPr>
            <a:t>môn</a:t>
          </a:r>
          <a:endParaRPr lang="en-US" sz="2400" dirty="0">
            <a:latin typeface="Arial" pitchFamily="34" charset="0"/>
            <a:cs typeface="Arial" pitchFamily="34" charset="0"/>
          </a:endParaRPr>
        </a:p>
      </dgm:t>
    </dgm:pt>
    <dgm:pt modelId="{088732D2-A2D6-4E7A-828B-97D95ADCAA34}" type="parTrans" cxnId="{85D452CA-579C-494B-A0AA-C74F6BC6C867}">
      <dgm:prSet/>
      <dgm:spPr/>
      <dgm:t>
        <a:bodyPr/>
        <a:lstStyle/>
        <a:p>
          <a:endParaRPr lang="en-US" sz="2400">
            <a:latin typeface="Arial" pitchFamily="34" charset="0"/>
            <a:cs typeface="Arial" pitchFamily="34" charset="0"/>
          </a:endParaRPr>
        </a:p>
      </dgm:t>
    </dgm:pt>
    <dgm:pt modelId="{7B1A4229-E025-4B65-BE3E-F708B03D1523}" type="sibTrans" cxnId="{85D452CA-579C-494B-A0AA-C74F6BC6C867}">
      <dgm:prSet/>
      <dgm:spPr/>
      <dgm:t>
        <a:bodyPr/>
        <a:lstStyle/>
        <a:p>
          <a:endParaRPr lang="en-US" sz="2400">
            <a:latin typeface="Arial" pitchFamily="34" charset="0"/>
            <a:cs typeface="Arial" pitchFamily="34" charset="0"/>
          </a:endParaRPr>
        </a:p>
      </dgm:t>
    </dgm:pt>
    <dgm:pt modelId="{92FA6D9E-3D6B-4B9C-9585-5E8ECE36F545}">
      <dgm:prSet phldrT="[Text]" custT="1"/>
      <dgm:spPr/>
      <dgm:t>
        <a:bodyPr/>
        <a:lstStyle/>
        <a:p>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quy</a:t>
          </a:r>
          <a:r>
            <a:rPr lang="en-US" sz="2400" dirty="0">
              <a:latin typeface="Arial" pitchFamily="34" charset="0"/>
              <a:cs typeface="Arial" pitchFamily="34" charset="0"/>
            </a:rPr>
            <a:t> </a:t>
          </a:r>
          <a:r>
            <a:rPr lang="en-US" sz="2400" dirty="0" err="1">
              <a:latin typeface="Arial" pitchFamily="34" charset="0"/>
              <a:cs typeface="Arial" pitchFamily="34" charset="0"/>
            </a:rPr>
            <a:t>phạm</a:t>
          </a:r>
          <a:r>
            <a:rPr lang="en-US" sz="2400" dirty="0">
              <a:latin typeface="Arial" pitchFamily="34" charset="0"/>
              <a:cs typeface="Arial" pitchFamily="34" charset="0"/>
            </a:rPr>
            <a:t> </a:t>
          </a:r>
          <a:r>
            <a:rPr lang="en-US" sz="2400" dirty="0" err="1">
              <a:latin typeface="Arial" pitchFamily="34" charset="0"/>
              <a:cs typeface="Arial" pitchFamily="34" charset="0"/>
            </a:rPr>
            <a:t>mà</a:t>
          </a:r>
          <a:r>
            <a:rPr lang="en-US" sz="2400" dirty="0">
              <a:latin typeface="Arial" pitchFamily="34" charset="0"/>
              <a:cs typeface="Arial" pitchFamily="34" charset="0"/>
            </a:rPr>
            <a:t> </a:t>
          </a:r>
          <a:r>
            <a:rPr lang="en-US" sz="2400" dirty="0" err="1">
              <a:latin typeface="Arial" pitchFamily="34" charset="0"/>
              <a:cs typeface="Arial" pitchFamily="34" charset="0"/>
            </a:rPr>
            <a:t>nội</a:t>
          </a:r>
          <a:r>
            <a:rPr lang="en-US" sz="2400" dirty="0">
              <a:latin typeface="Arial" pitchFamily="34" charset="0"/>
              <a:cs typeface="Arial" pitchFamily="34" charset="0"/>
            </a:rPr>
            <a:t> dung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chúng</a:t>
          </a:r>
          <a:r>
            <a:rPr lang="en-US" sz="2400" dirty="0">
              <a:latin typeface="Arial" pitchFamily="34" charset="0"/>
              <a:cs typeface="Arial" pitchFamily="34" charset="0"/>
            </a:rPr>
            <a:t> </a:t>
          </a:r>
          <a:r>
            <a:rPr lang="en-US" sz="2400" dirty="0" err="1">
              <a:latin typeface="Arial" pitchFamily="34" charset="0"/>
              <a:cs typeface="Arial" pitchFamily="34" charset="0"/>
            </a:rPr>
            <a:t>gồm</a:t>
          </a:r>
          <a:r>
            <a:rPr lang="en-US" sz="2400" dirty="0">
              <a:latin typeface="Arial" pitchFamily="34" charset="0"/>
              <a:cs typeface="Arial" pitchFamily="34" charset="0"/>
            </a:rPr>
            <a:t> </a:t>
          </a:r>
          <a:r>
            <a:rPr lang="en-US" sz="2400" dirty="0" err="1">
              <a:latin typeface="Arial" pitchFamily="34" charset="0"/>
              <a:cs typeface="Arial" pitchFamily="34" charset="0"/>
            </a:rPr>
            <a:t>những</a:t>
          </a:r>
          <a:r>
            <a:rPr lang="en-US" sz="2400" dirty="0">
              <a:latin typeface="Arial" pitchFamily="34" charset="0"/>
              <a:cs typeface="Arial" pitchFamily="34" charset="0"/>
            </a:rPr>
            <a:t> </a:t>
          </a:r>
          <a:r>
            <a:rPr lang="en-US" sz="2400" dirty="0" err="1">
              <a:latin typeface="Arial" pitchFamily="34" charset="0"/>
              <a:cs typeface="Arial" pitchFamily="34" charset="0"/>
            </a:rPr>
            <a:t>quy</a:t>
          </a:r>
          <a:r>
            <a:rPr lang="en-US" sz="2400" dirty="0">
              <a:latin typeface="Arial" pitchFamily="34" charset="0"/>
              <a:cs typeface="Arial" pitchFamily="34" charset="0"/>
            </a:rPr>
            <a:t>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nhằm</a:t>
          </a:r>
          <a:r>
            <a:rPr lang="en-US" sz="2400" dirty="0">
              <a:latin typeface="Arial" pitchFamily="34" charset="0"/>
              <a:cs typeface="Arial" pitchFamily="34" charset="0"/>
            </a:rPr>
            <a:t> </a:t>
          </a:r>
          <a:r>
            <a:rPr lang="en-US" sz="2400" dirty="0" err="1">
              <a:latin typeface="Arial" pitchFamily="34" charset="0"/>
              <a:cs typeface="Arial" pitchFamily="34" charset="0"/>
            </a:rPr>
            <a:t>bảo</a:t>
          </a:r>
          <a:r>
            <a:rPr lang="en-US" sz="2400" dirty="0">
              <a:latin typeface="Arial" pitchFamily="34" charset="0"/>
              <a:cs typeface="Arial" pitchFamily="34" charset="0"/>
            </a:rPr>
            <a:t> </a:t>
          </a:r>
          <a:r>
            <a:rPr lang="en-US" sz="2400" dirty="0" err="1">
              <a:latin typeface="Arial" pitchFamily="34" charset="0"/>
              <a:cs typeface="Arial" pitchFamily="34" charset="0"/>
            </a:rPr>
            <a:t>vệ</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lực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quy</a:t>
          </a:r>
          <a:r>
            <a:rPr lang="en-US" sz="2400" dirty="0">
              <a:latin typeface="Arial" pitchFamily="34" charset="0"/>
              <a:cs typeface="Arial" pitchFamily="34" charset="0"/>
            </a:rPr>
            <a:t> </a:t>
          </a:r>
          <a:r>
            <a:rPr lang="en-US" sz="2400" dirty="0" err="1">
              <a:latin typeface="Arial" pitchFamily="34" charset="0"/>
              <a:cs typeface="Arial" pitchFamily="34" charset="0"/>
            </a:rPr>
            <a:t>phạm</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chỉnh</a:t>
          </a:r>
          <a:endParaRPr lang="en-US" sz="2400" dirty="0">
            <a:latin typeface="Arial" pitchFamily="34" charset="0"/>
            <a:cs typeface="Arial" pitchFamily="34" charset="0"/>
          </a:endParaRPr>
        </a:p>
      </dgm:t>
    </dgm:pt>
    <dgm:pt modelId="{B3B04AB8-8991-4CDA-B9A7-B56E218EF27C}" type="parTrans" cxnId="{30856AF7-58D1-47A1-A4B6-CE4AAEA38E50}">
      <dgm:prSet/>
      <dgm:spPr/>
      <dgm:t>
        <a:bodyPr/>
        <a:lstStyle/>
        <a:p>
          <a:endParaRPr lang="en-US" sz="2400">
            <a:latin typeface="Arial" pitchFamily="34" charset="0"/>
            <a:cs typeface="Arial" pitchFamily="34" charset="0"/>
          </a:endParaRPr>
        </a:p>
      </dgm:t>
    </dgm:pt>
    <dgm:pt modelId="{0DCF802F-66D7-4089-AADA-8A4841A43B21}" type="sibTrans" cxnId="{30856AF7-58D1-47A1-A4B6-CE4AAEA38E50}">
      <dgm:prSet/>
      <dgm:spPr/>
      <dgm:t>
        <a:bodyPr/>
        <a:lstStyle/>
        <a:p>
          <a:endParaRPr lang="en-US" sz="2400">
            <a:latin typeface="Arial" pitchFamily="34" charset="0"/>
            <a:cs typeface="Arial" pitchFamily="34" charset="0"/>
          </a:endParaRPr>
        </a:p>
      </dgm:t>
    </dgm:pt>
    <dgm:pt modelId="{7C577D33-DAB9-4DBD-A1BF-10B092EF9799}">
      <dgm:prSet phldrT="[Text]" custT="1"/>
      <dgm:spPr/>
      <dgm:t>
        <a:bodyPr/>
        <a:lstStyle/>
        <a:p>
          <a:r>
            <a:rPr lang="en-US" sz="2400" dirty="0" err="1">
              <a:latin typeface="Arial" pitchFamily="34" charset="0"/>
              <a:cs typeface="Arial" pitchFamily="34" charset="0"/>
            </a:rPr>
            <a:t>Gồm</a:t>
          </a:r>
          <a:r>
            <a:rPr lang="en-US" sz="2400" dirty="0">
              <a:latin typeface="Arial" pitchFamily="34" charset="0"/>
              <a:cs typeface="Arial" pitchFamily="34" charset="0"/>
            </a:rPr>
            <a:t>: QP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nghĩa</a:t>
          </a:r>
          <a:r>
            <a:rPr lang="en-US" sz="2400" dirty="0">
              <a:latin typeface="Arial" pitchFamily="34" charset="0"/>
              <a:cs typeface="Arial" pitchFamily="34" charset="0"/>
            </a:rPr>
            <a:t>, QP </a:t>
          </a:r>
          <a:r>
            <a:rPr lang="en-US" sz="2400" dirty="0" err="1">
              <a:latin typeface="Arial" pitchFamily="34" charset="0"/>
              <a:cs typeface="Arial" pitchFamily="34" charset="0"/>
            </a:rPr>
            <a:t>tuyên</a:t>
          </a:r>
          <a:r>
            <a:rPr lang="en-US" sz="2400" dirty="0">
              <a:latin typeface="Arial" pitchFamily="34" charset="0"/>
              <a:cs typeface="Arial" pitchFamily="34" charset="0"/>
            </a:rPr>
            <a:t> </a:t>
          </a:r>
          <a:r>
            <a:rPr lang="en-US" sz="2400" dirty="0" err="1">
              <a:latin typeface="Arial" pitchFamily="34" charset="0"/>
              <a:cs typeface="Arial" pitchFamily="34" charset="0"/>
            </a:rPr>
            <a:t>bố</a:t>
          </a:r>
          <a:r>
            <a:rPr lang="en-US" sz="2400" dirty="0">
              <a:latin typeface="Arial" pitchFamily="34" charset="0"/>
              <a:cs typeface="Arial" pitchFamily="34" charset="0"/>
            </a:rPr>
            <a:t>, QP </a:t>
          </a:r>
          <a:r>
            <a:rPr lang="en-US" sz="2400" dirty="0" err="1">
              <a:latin typeface="Arial" pitchFamily="34" charset="0"/>
              <a:cs typeface="Arial" pitchFamily="34" charset="0"/>
            </a:rPr>
            <a:t>xung</a:t>
          </a:r>
          <a:r>
            <a:rPr lang="en-US" sz="2400" dirty="0">
              <a:latin typeface="Arial" pitchFamily="34" charset="0"/>
              <a:cs typeface="Arial" pitchFamily="34" charset="0"/>
            </a:rPr>
            <a:t> </a:t>
          </a:r>
          <a:r>
            <a:rPr lang="en-US" sz="2400" dirty="0" err="1">
              <a:latin typeface="Arial" pitchFamily="34" charset="0"/>
              <a:cs typeface="Arial" pitchFamily="34" charset="0"/>
            </a:rPr>
            <a:t>đột</a:t>
          </a:r>
          <a:r>
            <a:rPr lang="en-US" sz="2400" dirty="0">
              <a:latin typeface="Arial" pitchFamily="34" charset="0"/>
              <a:cs typeface="Arial" pitchFamily="34" charset="0"/>
            </a:rPr>
            <a:t> </a:t>
          </a:r>
        </a:p>
      </dgm:t>
    </dgm:pt>
    <dgm:pt modelId="{8E1CE445-3A23-404C-A2C5-B7D8E791236C}" type="parTrans" cxnId="{53A82B77-5375-40DC-8F14-3F22D696AEB3}">
      <dgm:prSet/>
      <dgm:spPr/>
      <dgm:t>
        <a:bodyPr/>
        <a:lstStyle/>
        <a:p>
          <a:endParaRPr lang="en-US" sz="2400">
            <a:latin typeface="Arial" pitchFamily="34" charset="0"/>
            <a:cs typeface="Arial" pitchFamily="34" charset="0"/>
          </a:endParaRPr>
        </a:p>
      </dgm:t>
    </dgm:pt>
    <dgm:pt modelId="{87B1AC16-3F56-4935-BEA1-BE1C74876C2C}" type="sibTrans" cxnId="{53A82B77-5375-40DC-8F14-3F22D696AEB3}">
      <dgm:prSet/>
      <dgm:spPr/>
      <dgm:t>
        <a:bodyPr/>
        <a:lstStyle/>
        <a:p>
          <a:endParaRPr lang="en-US" sz="2400">
            <a:latin typeface="Arial" pitchFamily="34" charset="0"/>
            <a:cs typeface="Arial" pitchFamily="34" charset="0"/>
          </a:endParaRPr>
        </a:p>
      </dgm:t>
    </dgm:pt>
    <dgm:pt modelId="{0C2F10D3-C0F8-4BA0-B613-7AEE9F2C7613}">
      <dgm:prSet phldrT="[Text]" custT="1"/>
      <dgm:spPr/>
      <dgm:t>
        <a:bodyPr/>
        <a:lstStyle/>
        <a:p>
          <a:r>
            <a:rPr lang="en-US" sz="2400" dirty="0" err="1">
              <a:latin typeface="Arial" pitchFamily="34" charset="0"/>
              <a:cs typeface="Arial" pitchFamily="34" charset="0"/>
            </a:rPr>
            <a:t>Gồm</a:t>
          </a:r>
          <a:r>
            <a:rPr lang="en-US" sz="2400" dirty="0">
              <a:latin typeface="Arial" pitchFamily="34" charset="0"/>
              <a:cs typeface="Arial" pitchFamily="34" charset="0"/>
            </a:rPr>
            <a:t>: QP </a:t>
          </a:r>
          <a:r>
            <a:rPr lang="en-US" sz="2400" dirty="0" err="1">
              <a:latin typeface="Arial" pitchFamily="34" charset="0"/>
              <a:cs typeface="Arial" pitchFamily="34" charset="0"/>
            </a:rPr>
            <a:t>bắt</a:t>
          </a:r>
          <a:r>
            <a:rPr lang="en-US" sz="2400" dirty="0">
              <a:latin typeface="Arial" pitchFamily="34" charset="0"/>
              <a:cs typeface="Arial" pitchFamily="34" charset="0"/>
            </a:rPr>
            <a:t> </a:t>
          </a:r>
          <a:r>
            <a:rPr lang="en-US" sz="2400" dirty="0" err="1">
              <a:latin typeface="Arial" pitchFamily="34" charset="0"/>
              <a:cs typeface="Arial" pitchFamily="34" charset="0"/>
            </a:rPr>
            <a:t>buộc</a:t>
          </a:r>
          <a:r>
            <a:rPr lang="en-US" sz="2400" dirty="0">
              <a:latin typeface="Arial" pitchFamily="34" charset="0"/>
              <a:cs typeface="Arial" pitchFamily="34" charset="0"/>
            </a:rPr>
            <a:t>, QP </a:t>
          </a:r>
          <a:r>
            <a:rPr lang="en-US" sz="2400" dirty="0" err="1">
              <a:latin typeface="Arial" pitchFamily="34" charset="0"/>
              <a:cs typeface="Arial" pitchFamily="34" charset="0"/>
            </a:rPr>
            <a:t>cấm</a:t>
          </a:r>
          <a:r>
            <a:rPr lang="en-US" sz="2400" dirty="0">
              <a:latin typeface="Arial" pitchFamily="34" charset="0"/>
              <a:cs typeface="Arial" pitchFamily="34" charset="0"/>
            </a:rPr>
            <a:t> </a:t>
          </a:r>
          <a:r>
            <a:rPr lang="en-US" sz="2400" dirty="0" err="1">
              <a:latin typeface="Arial" pitchFamily="34" charset="0"/>
              <a:cs typeface="Arial" pitchFamily="34" charset="0"/>
            </a:rPr>
            <a:t>đoán</a:t>
          </a:r>
          <a:r>
            <a:rPr lang="en-US" sz="2400" dirty="0">
              <a:latin typeface="Arial" pitchFamily="34" charset="0"/>
              <a:cs typeface="Arial" pitchFamily="34" charset="0"/>
            </a:rPr>
            <a:t>, QP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dirty="0" err="1">
              <a:latin typeface="Arial" pitchFamily="34" charset="0"/>
              <a:cs typeface="Arial" pitchFamily="34" charset="0"/>
            </a:rPr>
            <a:t>phép</a:t>
          </a:r>
          <a:endParaRPr lang="en-US" sz="2400" dirty="0">
            <a:latin typeface="Arial" pitchFamily="34" charset="0"/>
            <a:cs typeface="Arial" pitchFamily="34" charset="0"/>
          </a:endParaRPr>
        </a:p>
      </dgm:t>
    </dgm:pt>
    <dgm:pt modelId="{EBA3D5EA-D01D-48D8-B932-53913DFA9C7B}" type="parTrans" cxnId="{EF6E8DDA-A802-4DBE-8449-E31DB670C764}">
      <dgm:prSet/>
      <dgm:spPr/>
      <dgm:t>
        <a:bodyPr/>
        <a:lstStyle/>
        <a:p>
          <a:endParaRPr lang="vi-VN" sz="2400">
            <a:latin typeface="Arial" pitchFamily="34" charset="0"/>
            <a:cs typeface="Arial" pitchFamily="34" charset="0"/>
          </a:endParaRPr>
        </a:p>
      </dgm:t>
    </dgm:pt>
    <dgm:pt modelId="{C39F8C48-75E3-49E9-B366-F1B030977723}" type="sibTrans" cxnId="{EF6E8DDA-A802-4DBE-8449-E31DB670C764}">
      <dgm:prSet/>
      <dgm:spPr/>
      <dgm:t>
        <a:bodyPr/>
        <a:lstStyle/>
        <a:p>
          <a:endParaRPr lang="vi-VN" sz="2400">
            <a:latin typeface="Arial" pitchFamily="34" charset="0"/>
            <a:cs typeface="Arial" pitchFamily="34" charset="0"/>
          </a:endParaRPr>
        </a:p>
      </dgm:t>
    </dgm:pt>
    <dgm:pt modelId="{5649F746-BCFA-4B29-8A2A-BC2398646D58}">
      <dgm:prSet phldrT="[Text]" custT="1"/>
      <dgm:spPr/>
      <dgm:t>
        <a:bodyPr/>
        <a:lstStyle/>
        <a:p>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hiện</a:t>
          </a:r>
          <a:r>
            <a:rPr lang="en-US" sz="2400" dirty="0">
              <a:latin typeface="Arial" pitchFamily="34" charset="0"/>
              <a:cs typeface="Arial" pitchFamily="34" charset="0"/>
            </a:rPr>
            <a:t> </a:t>
          </a:r>
          <a:r>
            <a:rPr lang="en-US" sz="2400" dirty="0" err="1">
              <a:latin typeface="Arial" pitchFamily="34" charset="0"/>
              <a:cs typeface="Arial" pitchFamily="34" charset="0"/>
            </a:rPr>
            <a:t>thái</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tiêu</a:t>
          </a:r>
          <a:r>
            <a:rPr lang="en-US" sz="2400" dirty="0">
              <a:latin typeface="Arial" pitchFamily="34" charset="0"/>
              <a:cs typeface="Arial" pitchFamily="34" charset="0"/>
            </a:rPr>
            <a:t> </a:t>
          </a:r>
          <a:r>
            <a:rPr lang="en-US" sz="2400" dirty="0" err="1">
              <a:latin typeface="Arial" pitchFamily="34" charset="0"/>
              <a:cs typeface="Arial" pitchFamily="34" charset="0"/>
            </a:rPr>
            <a:t>cực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nhà</a:t>
          </a:r>
          <a:r>
            <a:rPr lang="en-US" sz="2400" dirty="0">
              <a:latin typeface="Arial" pitchFamily="34" charset="0"/>
              <a:cs typeface="Arial" pitchFamily="34" charset="0"/>
            </a:rPr>
            <a:t> </a:t>
          </a:r>
          <a:r>
            <a:rPr lang="en-US" sz="2400" dirty="0" err="1">
              <a:latin typeface="Arial" pitchFamily="34" charset="0"/>
              <a:cs typeface="Arial" pitchFamily="34" charset="0"/>
            </a:rPr>
            <a:t>nước</a:t>
          </a:r>
          <a:r>
            <a:rPr lang="en-US" sz="2400" dirty="0">
              <a:latin typeface="Arial" pitchFamily="34" charset="0"/>
              <a:cs typeface="Arial" pitchFamily="34" charset="0"/>
            </a:rPr>
            <a:t> </a:t>
          </a:r>
          <a:r>
            <a:rPr lang="en-US" sz="2400" dirty="0" err="1">
              <a:latin typeface="Arial" pitchFamily="34" charset="0"/>
              <a:cs typeface="Arial" pitchFamily="34" charset="0"/>
            </a:rPr>
            <a:t>đối</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dirty="0" err="1">
              <a:latin typeface="Arial" pitchFamily="34" charset="0"/>
              <a:cs typeface="Arial" pitchFamily="34" charset="0"/>
            </a:rPr>
            <a:t>hành</a:t>
          </a:r>
          <a:r>
            <a:rPr lang="en-US" sz="2400" dirty="0">
              <a:latin typeface="Arial" pitchFamily="34" charset="0"/>
              <a:cs typeface="Arial" pitchFamily="34" charset="0"/>
            </a:rPr>
            <a:t> vi </a:t>
          </a:r>
          <a:r>
            <a:rPr lang="en-US" sz="2400" dirty="0" err="1">
              <a:latin typeface="Arial" pitchFamily="34" charset="0"/>
              <a:cs typeface="Arial" pitchFamily="34" charset="0"/>
            </a:rPr>
            <a:t>vi</a:t>
          </a:r>
          <a:r>
            <a:rPr lang="en-US" sz="2400" dirty="0">
              <a:latin typeface="Arial" pitchFamily="34" charset="0"/>
              <a:cs typeface="Arial" pitchFamily="34" charset="0"/>
            </a:rPr>
            <a:t> </a:t>
          </a:r>
          <a:r>
            <a:rPr lang="en-US" sz="2400" dirty="0" err="1">
              <a:latin typeface="Arial" pitchFamily="34" charset="0"/>
              <a:cs typeface="Arial" pitchFamily="34" charset="0"/>
            </a:rPr>
            <a:t>phạm</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luật</a:t>
          </a:r>
          <a:r>
            <a:rPr lang="en-US" sz="2400" dirty="0">
              <a:latin typeface="Arial" pitchFamily="34" charset="0"/>
              <a:cs typeface="Arial" pitchFamily="34" charset="0"/>
            </a:rPr>
            <a:t> </a:t>
          </a:r>
        </a:p>
      </dgm:t>
    </dgm:pt>
    <dgm:pt modelId="{17961396-42AC-43C1-9469-A6785877CE53}" type="parTrans" cxnId="{D351DABA-28C1-413F-88BE-36790C721C09}">
      <dgm:prSet/>
      <dgm:spPr/>
    </dgm:pt>
    <dgm:pt modelId="{7D2B8A26-1717-4FC2-A92A-D2F03BFB9119}" type="sibTrans" cxnId="{D351DABA-28C1-413F-88BE-36790C721C09}">
      <dgm:prSet/>
      <dgm:spPr/>
    </dgm:pt>
    <dgm:pt modelId="{F62E4725-E4E9-41A3-B207-1B4748ACE231}" type="pres">
      <dgm:prSet presAssocID="{59F4ED2C-62F6-4A2E-B0D9-AF4951ACEF7B}" presName="Name0" presStyleCnt="0">
        <dgm:presLayoutVars>
          <dgm:dir/>
          <dgm:animLvl val="lvl"/>
          <dgm:resizeHandles val="exact"/>
        </dgm:presLayoutVars>
      </dgm:prSet>
      <dgm:spPr/>
    </dgm:pt>
    <dgm:pt modelId="{84F12745-979C-4092-8115-8298170F2689}" type="pres">
      <dgm:prSet presAssocID="{24D29C77-16BD-444E-9DBF-90671453D3D3}" presName="composite" presStyleCnt="0"/>
      <dgm:spPr/>
    </dgm:pt>
    <dgm:pt modelId="{729C4BB0-0758-4B5C-918E-4D6626C8A4AF}" type="pres">
      <dgm:prSet presAssocID="{24D29C77-16BD-444E-9DBF-90671453D3D3}" presName="parTx" presStyleLbl="alignNode1" presStyleIdx="0" presStyleCnt="3">
        <dgm:presLayoutVars>
          <dgm:chMax val="0"/>
          <dgm:chPref val="0"/>
          <dgm:bulletEnabled val="1"/>
        </dgm:presLayoutVars>
      </dgm:prSet>
      <dgm:spPr/>
    </dgm:pt>
    <dgm:pt modelId="{E7C1B4DA-71A7-4009-9B0D-FD17B456E99B}" type="pres">
      <dgm:prSet presAssocID="{24D29C77-16BD-444E-9DBF-90671453D3D3}" presName="desTx" presStyleLbl="alignAccFollowNode1" presStyleIdx="0" presStyleCnt="3">
        <dgm:presLayoutVars>
          <dgm:bulletEnabled val="1"/>
        </dgm:presLayoutVars>
      </dgm:prSet>
      <dgm:spPr/>
    </dgm:pt>
    <dgm:pt modelId="{5EDF919F-8090-4FED-B0B4-E33E03B4941F}" type="pres">
      <dgm:prSet presAssocID="{85E17F16-BB20-4FC4-AD1F-B5C8F00A4953}" presName="space" presStyleCnt="0"/>
      <dgm:spPr/>
    </dgm:pt>
    <dgm:pt modelId="{575EE9F9-B362-4471-BDFA-DD6DEB119E31}" type="pres">
      <dgm:prSet presAssocID="{FC5185A0-05C0-4511-B67D-49BF693128FD}" presName="composite" presStyleCnt="0"/>
      <dgm:spPr/>
    </dgm:pt>
    <dgm:pt modelId="{11B0E5F4-8002-47D4-9BA5-6857B04257C0}" type="pres">
      <dgm:prSet presAssocID="{FC5185A0-05C0-4511-B67D-49BF693128FD}" presName="parTx" presStyleLbl="alignNode1" presStyleIdx="1" presStyleCnt="3">
        <dgm:presLayoutVars>
          <dgm:chMax val="0"/>
          <dgm:chPref val="0"/>
          <dgm:bulletEnabled val="1"/>
        </dgm:presLayoutVars>
      </dgm:prSet>
      <dgm:spPr/>
    </dgm:pt>
    <dgm:pt modelId="{CF3E43A4-AE27-49BA-BE06-D7F30658948E}" type="pres">
      <dgm:prSet presAssocID="{FC5185A0-05C0-4511-B67D-49BF693128FD}" presName="desTx" presStyleLbl="alignAccFollowNode1" presStyleIdx="1" presStyleCnt="3" custLinFactNeighborY="2066">
        <dgm:presLayoutVars>
          <dgm:bulletEnabled val="1"/>
        </dgm:presLayoutVars>
      </dgm:prSet>
      <dgm:spPr/>
    </dgm:pt>
    <dgm:pt modelId="{5AF8D3CB-068E-428C-9FC6-03EB6ECF3A90}" type="pres">
      <dgm:prSet presAssocID="{170AE910-777D-4701-B136-3A5B84BC2014}" presName="space" presStyleCnt="0"/>
      <dgm:spPr/>
    </dgm:pt>
    <dgm:pt modelId="{5ED66D10-AE01-43F4-A2CC-FEF63CEB8FDD}" type="pres">
      <dgm:prSet presAssocID="{B215C4A6-13E3-45F7-BE06-0E7A61470612}" presName="composite" presStyleCnt="0"/>
      <dgm:spPr/>
    </dgm:pt>
    <dgm:pt modelId="{88AF0CDC-2C9B-4E2C-9CEC-400253A5961C}" type="pres">
      <dgm:prSet presAssocID="{B215C4A6-13E3-45F7-BE06-0E7A61470612}" presName="parTx" presStyleLbl="alignNode1" presStyleIdx="2" presStyleCnt="3">
        <dgm:presLayoutVars>
          <dgm:chMax val="0"/>
          <dgm:chPref val="0"/>
          <dgm:bulletEnabled val="1"/>
        </dgm:presLayoutVars>
      </dgm:prSet>
      <dgm:spPr/>
    </dgm:pt>
    <dgm:pt modelId="{878D3318-995E-42B1-B07E-42768909716D}" type="pres">
      <dgm:prSet presAssocID="{B215C4A6-13E3-45F7-BE06-0E7A61470612}" presName="desTx" presStyleLbl="alignAccFollowNode1" presStyleIdx="2" presStyleCnt="3">
        <dgm:presLayoutVars>
          <dgm:bulletEnabled val="1"/>
        </dgm:presLayoutVars>
      </dgm:prSet>
      <dgm:spPr/>
    </dgm:pt>
  </dgm:ptLst>
  <dgm:cxnLst>
    <dgm:cxn modelId="{03B17803-022A-4FE1-A43D-1514BF991214}" type="presOf" srcId="{F022CC64-3CA9-4890-AC51-8024A648898B}" destId="{E7C1B4DA-71A7-4009-9B0D-FD17B456E99B}" srcOrd="0" destOrd="1" presId="urn:microsoft.com/office/officeart/2005/8/layout/hList1"/>
    <dgm:cxn modelId="{0F662E0F-6BB9-4AF0-A969-57214D461858}" srcId="{24D29C77-16BD-444E-9DBF-90671453D3D3}" destId="{82205576-B2D4-43F2-94B6-734F9BC77F04}" srcOrd="0" destOrd="0" parTransId="{8B6667DF-26CB-4747-98BE-6B7217A28FE4}" sibTransId="{D3FFCBAB-1117-4B5E-81D9-757496100C1F}"/>
    <dgm:cxn modelId="{72D59C1E-2376-4F0F-B7AE-5FECFABFF62B}" srcId="{59F4ED2C-62F6-4A2E-B0D9-AF4951ACEF7B}" destId="{FC5185A0-05C0-4511-B67D-49BF693128FD}" srcOrd="1" destOrd="0" parTransId="{8763953B-FD3C-4A94-8573-8FDEB6A27823}" sibTransId="{170AE910-777D-4701-B136-3A5B84BC2014}"/>
    <dgm:cxn modelId="{D5DE1B2B-D9F9-4A81-97F5-ECD33F392E84}" type="presOf" srcId="{82205576-B2D4-43F2-94B6-734F9BC77F04}" destId="{E7C1B4DA-71A7-4009-9B0D-FD17B456E99B}" srcOrd="0" destOrd="0" presId="urn:microsoft.com/office/officeart/2005/8/layout/hList1"/>
    <dgm:cxn modelId="{B5C1232F-2861-4869-99B0-8AF8EBF6BEF0}" type="presOf" srcId="{0C2F10D3-C0F8-4BA0-B613-7AEE9F2C7613}" destId="{E7C1B4DA-71A7-4009-9B0D-FD17B456E99B}" srcOrd="0" destOrd="2" presId="urn:microsoft.com/office/officeart/2005/8/layout/hList1"/>
    <dgm:cxn modelId="{7803D32F-1758-4E57-9F1D-F9F009E752EC}" type="presOf" srcId="{116C17C4-2E7A-4892-AE08-A140B800DAF2}" destId="{CF3E43A4-AE27-49BA-BE06-D7F30658948E}" srcOrd="0" destOrd="0" presId="urn:microsoft.com/office/officeart/2005/8/layout/hList1"/>
    <dgm:cxn modelId="{5611E340-5087-4822-AB6A-209CD52CD215}" srcId="{FC5185A0-05C0-4511-B67D-49BF693128FD}" destId="{116C17C4-2E7A-4892-AE08-A140B800DAF2}" srcOrd="0" destOrd="0" parTransId="{B9030635-36B1-4359-BDE4-1CE9F15DD181}" sibTransId="{AC17D6FD-6A84-4DDD-A8B6-4CBEE012E828}"/>
    <dgm:cxn modelId="{B7ABEE45-B1B8-4F0A-B9AA-EBA94A23CF68}" type="presOf" srcId="{5649F746-BCFA-4B29-8A2A-BC2398646D58}" destId="{CF3E43A4-AE27-49BA-BE06-D7F30658948E}" srcOrd="0" destOrd="1" presId="urn:microsoft.com/office/officeart/2005/8/layout/hList1"/>
    <dgm:cxn modelId="{26C97768-F0C1-403F-AED9-B7468397448A}" type="presOf" srcId="{B215C4A6-13E3-45F7-BE06-0E7A61470612}" destId="{88AF0CDC-2C9B-4E2C-9CEC-400253A5961C}" srcOrd="0" destOrd="0" presId="urn:microsoft.com/office/officeart/2005/8/layout/hList1"/>
    <dgm:cxn modelId="{A62D3370-953D-4F6F-BA06-3313EEE0CE70}" type="presOf" srcId="{7C577D33-DAB9-4DBD-A1BF-10B092EF9799}" destId="{878D3318-995E-42B1-B07E-42768909716D}" srcOrd="0" destOrd="1" presId="urn:microsoft.com/office/officeart/2005/8/layout/hList1"/>
    <dgm:cxn modelId="{6073EF76-E642-4CB3-89B1-6556EC89B07A}" type="presOf" srcId="{24D29C77-16BD-444E-9DBF-90671453D3D3}" destId="{729C4BB0-0758-4B5C-918E-4D6626C8A4AF}" srcOrd="0" destOrd="0" presId="urn:microsoft.com/office/officeart/2005/8/layout/hList1"/>
    <dgm:cxn modelId="{53A82B77-5375-40DC-8F14-3F22D696AEB3}" srcId="{B215C4A6-13E3-45F7-BE06-0E7A61470612}" destId="{7C577D33-DAB9-4DBD-A1BF-10B092EF9799}" srcOrd="1" destOrd="0" parTransId="{8E1CE445-3A23-404C-A2C5-B7D8E791236C}" sibTransId="{87B1AC16-3F56-4935-BEA1-BE1C74876C2C}"/>
    <dgm:cxn modelId="{0CC25B77-801D-4556-8048-D591645E968E}" type="presOf" srcId="{FC5185A0-05C0-4511-B67D-49BF693128FD}" destId="{11B0E5F4-8002-47D4-9BA5-6857B04257C0}" srcOrd="0" destOrd="0" presId="urn:microsoft.com/office/officeart/2005/8/layout/hList1"/>
    <dgm:cxn modelId="{471DF47D-8D83-429C-8570-386ADA82EA65}" type="presOf" srcId="{59F4ED2C-62F6-4A2E-B0D9-AF4951ACEF7B}" destId="{F62E4725-E4E9-41A3-B207-1B4748ACE231}" srcOrd="0" destOrd="0" presId="urn:microsoft.com/office/officeart/2005/8/layout/hList1"/>
    <dgm:cxn modelId="{4699249B-7580-4500-9533-866B46915A48}" type="presOf" srcId="{92FA6D9E-3D6B-4B9C-9585-5E8ECE36F545}" destId="{878D3318-995E-42B1-B07E-42768909716D}" srcOrd="0" destOrd="0" presId="urn:microsoft.com/office/officeart/2005/8/layout/hList1"/>
    <dgm:cxn modelId="{0E362AA0-F66F-4BEF-B263-D3F9C03A2F77}" srcId="{59F4ED2C-62F6-4A2E-B0D9-AF4951ACEF7B}" destId="{24D29C77-16BD-444E-9DBF-90671453D3D3}" srcOrd="0" destOrd="0" parTransId="{AD1DFD19-B938-493E-AEDA-FA8CBC718179}" sibTransId="{85E17F16-BB20-4FC4-AD1F-B5C8F00A4953}"/>
    <dgm:cxn modelId="{D351DABA-28C1-413F-88BE-36790C721C09}" srcId="{FC5185A0-05C0-4511-B67D-49BF693128FD}" destId="{5649F746-BCFA-4B29-8A2A-BC2398646D58}" srcOrd="1" destOrd="0" parTransId="{17961396-42AC-43C1-9469-A6785877CE53}" sibTransId="{7D2B8A26-1717-4FC2-A92A-D2F03BFB9119}"/>
    <dgm:cxn modelId="{85D452CA-579C-494B-A0AA-C74F6BC6C867}" srcId="{59F4ED2C-62F6-4A2E-B0D9-AF4951ACEF7B}" destId="{B215C4A6-13E3-45F7-BE06-0E7A61470612}" srcOrd="2" destOrd="0" parTransId="{088732D2-A2D6-4E7A-828B-97D95ADCAA34}" sibTransId="{7B1A4229-E025-4B65-BE3E-F708B03D1523}"/>
    <dgm:cxn modelId="{BE10FCD7-1DCF-4055-8F4D-3514D67A36D1}" srcId="{24D29C77-16BD-444E-9DBF-90671453D3D3}" destId="{F022CC64-3CA9-4890-AC51-8024A648898B}" srcOrd="1" destOrd="0" parTransId="{7DC8E2CD-B93A-4F8B-8955-19717D25DBC9}" sibTransId="{9C4CA2D3-3298-473B-B613-67A2E0A143F9}"/>
    <dgm:cxn modelId="{EF6E8DDA-A802-4DBE-8449-E31DB670C764}" srcId="{24D29C77-16BD-444E-9DBF-90671453D3D3}" destId="{0C2F10D3-C0F8-4BA0-B613-7AEE9F2C7613}" srcOrd="2" destOrd="0" parTransId="{EBA3D5EA-D01D-48D8-B932-53913DFA9C7B}" sibTransId="{C39F8C48-75E3-49E9-B366-F1B030977723}"/>
    <dgm:cxn modelId="{30856AF7-58D1-47A1-A4B6-CE4AAEA38E50}" srcId="{B215C4A6-13E3-45F7-BE06-0E7A61470612}" destId="{92FA6D9E-3D6B-4B9C-9585-5E8ECE36F545}" srcOrd="0" destOrd="0" parTransId="{B3B04AB8-8991-4CDA-B9A7-B56E218EF27C}" sibTransId="{0DCF802F-66D7-4089-AADA-8A4841A43B21}"/>
    <dgm:cxn modelId="{C7A07D26-2E96-496B-9AF3-6A106409F616}" type="presParOf" srcId="{F62E4725-E4E9-41A3-B207-1B4748ACE231}" destId="{84F12745-979C-4092-8115-8298170F2689}" srcOrd="0" destOrd="0" presId="urn:microsoft.com/office/officeart/2005/8/layout/hList1"/>
    <dgm:cxn modelId="{63B07F06-83D4-445D-ACA9-6C4865CCD71F}" type="presParOf" srcId="{84F12745-979C-4092-8115-8298170F2689}" destId="{729C4BB0-0758-4B5C-918E-4D6626C8A4AF}" srcOrd="0" destOrd="0" presId="urn:microsoft.com/office/officeart/2005/8/layout/hList1"/>
    <dgm:cxn modelId="{A5AF32A2-8D70-4272-AE80-CD89A982EEA5}" type="presParOf" srcId="{84F12745-979C-4092-8115-8298170F2689}" destId="{E7C1B4DA-71A7-4009-9B0D-FD17B456E99B}" srcOrd="1" destOrd="0" presId="urn:microsoft.com/office/officeart/2005/8/layout/hList1"/>
    <dgm:cxn modelId="{63152C94-614E-4BBE-9E60-02F87E643494}" type="presParOf" srcId="{F62E4725-E4E9-41A3-B207-1B4748ACE231}" destId="{5EDF919F-8090-4FED-B0B4-E33E03B4941F}" srcOrd="1" destOrd="0" presId="urn:microsoft.com/office/officeart/2005/8/layout/hList1"/>
    <dgm:cxn modelId="{22518231-11BE-4313-A9CD-49EE0A13D806}" type="presParOf" srcId="{F62E4725-E4E9-41A3-B207-1B4748ACE231}" destId="{575EE9F9-B362-4471-BDFA-DD6DEB119E31}" srcOrd="2" destOrd="0" presId="urn:microsoft.com/office/officeart/2005/8/layout/hList1"/>
    <dgm:cxn modelId="{45DE81A7-2635-4781-B620-B01247046A74}" type="presParOf" srcId="{575EE9F9-B362-4471-BDFA-DD6DEB119E31}" destId="{11B0E5F4-8002-47D4-9BA5-6857B04257C0}" srcOrd="0" destOrd="0" presId="urn:microsoft.com/office/officeart/2005/8/layout/hList1"/>
    <dgm:cxn modelId="{08E6E1BA-0619-44E0-B666-CE580F893568}" type="presParOf" srcId="{575EE9F9-B362-4471-BDFA-DD6DEB119E31}" destId="{CF3E43A4-AE27-49BA-BE06-D7F30658948E}" srcOrd="1" destOrd="0" presId="urn:microsoft.com/office/officeart/2005/8/layout/hList1"/>
    <dgm:cxn modelId="{7B57D23F-83FF-45AA-8B55-FB51BF1AF87E}" type="presParOf" srcId="{F62E4725-E4E9-41A3-B207-1B4748ACE231}" destId="{5AF8D3CB-068E-428C-9FC6-03EB6ECF3A90}" srcOrd="3" destOrd="0" presId="urn:microsoft.com/office/officeart/2005/8/layout/hList1"/>
    <dgm:cxn modelId="{FB138EF3-E8C0-4AF5-9031-B36915039D8B}" type="presParOf" srcId="{F62E4725-E4E9-41A3-B207-1B4748ACE231}" destId="{5ED66D10-AE01-43F4-A2CC-FEF63CEB8FDD}" srcOrd="4" destOrd="0" presId="urn:microsoft.com/office/officeart/2005/8/layout/hList1"/>
    <dgm:cxn modelId="{ABA21C79-02C9-4982-B5B7-21B85141E807}" type="presParOf" srcId="{5ED66D10-AE01-43F4-A2CC-FEF63CEB8FDD}" destId="{88AF0CDC-2C9B-4E2C-9CEC-400253A5961C}" srcOrd="0" destOrd="0" presId="urn:microsoft.com/office/officeart/2005/8/layout/hList1"/>
    <dgm:cxn modelId="{A2494022-BE9C-49D3-894D-AB79FB3C5350}" type="presParOf" srcId="{5ED66D10-AE01-43F4-A2CC-FEF63CEB8FDD}" destId="{878D3318-995E-42B1-B07E-42768909716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3C6AB6-1D97-4530-9FB8-1DA6F5759914}" type="doc">
      <dgm:prSet loTypeId="urn:microsoft.com/office/officeart/2005/8/layout/hList1" loCatId="list" qsTypeId="urn:microsoft.com/office/officeart/2005/8/quickstyle/3d3" qsCatId="3D" csTypeId="urn:microsoft.com/office/officeart/2005/8/colors/colorful1#8" csCatId="colorful" phldr="1"/>
      <dgm:spPr/>
      <dgm:t>
        <a:bodyPr/>
        <a:lstStyle/>
        <a:p>
          <a:endParaRPr lang="en-US"/>
        </a:p>
      </dgm:t>
    </dgm:pt>
    <dgm:pt modelId="{5CB3D091-9B92-4317-B77A-40219E5465A3}">
      <dgm:prSet phldrT="[Text]"/>
      <dgm:spPr/>
      <dgm:t>
        <a:bodyPr/>
        <a:lstStyle/>
        <a:p>
          <a:r>
            <a:rPr lang="en-US" b="0" dirty="0">
              <a:latin typeface="Arial" pitchFamily="34" charset="0"/>
              <a:cs typeface="Arial" pitchFamily="34" charset="0"/>
            </a:rPr>
            <a:t>(2) </a:t>
          </a:r>
          <a:r>
            <a:rPr lang="en-US" b="0" dirty="0" err="1">
              <a:latin typeface="Arial" pitchFamily="34" charset="0"/>
              <a:cs typeface="Arial" pitchFamily="34" charset="0"/>
            </a:rPr>
            <a:t>Chế</a:t>
          </a:r>
          <a:r>
            <a:rPr lang="en-US" b="0" dirty="0">
              <a:latin typeface="Arial" pitchFamily="34" charset="0"/>
              <a:cs typeface="Arial" pitchFamily="34" charset="0"/>
            </a:rPr>
            <a:t> </a:t>
          </a:r>
          <a:r>
            <a:rPr lang="en-US" b="0" dirty="0" err="1">
              <a:latin typeface="Arial" pitchFamily="34" charset="0"/>
              <a:cs typeface="Arial" pitchFamily="34" charset="0"/>
            </a:rPr>
            <a:t>định</a:t>
          </a:r>
          <a:r>
            <a:rPr lang="en-US" b="0" dirty="0">
              <a:latin typeface="Arial" pitchFamily="34" charset="0"/>
              <a:cs typeface="Arial" pitchFamily="34" charset="0"/>
            </a:rPr>
            <a:t> </a:t>
          </a:r>
          <a:r>
            <a:rPr lang="en-US" b="0" dirty="0" err="1">
              <a:latin typeface="Arial" pitchFamily="34" charset="0"/>
              <a:cs typeface="Arial" pitchFamily="34" charset="0"/>
            </a:rPr>
            <a:t>pháp</a:t>
          </a:r>
          <a:r>
            <a:rPr lang="en-US" b="0" dirty="0">
              <a:latin typeface="Arial" pitchFamily="34" charset="0"/>
              <a:cs typeface="Arial" pitchFamily="34" charset="0"/>
            </a:rPr>
            <a:t> </a:t>
          </a:r>
          <a:r>
            <a:rPr lang="en-US" b="0" dirty="0" err="1">
              <a:latin typeface="Arial" pitchFamily="34" charset="0"/>
              <a:cs typeface="Arial" pitchFamily="34" charset="0"/>
            </a:rPr>
            <a:t>luật</a:t>
          </a:r>
          <a:endParaRPr lang="en-US" b="0" dirty="0">
            <a:latin typeface="Arial" pitchFamily="34" charset="0"/>
            <a:cs typeface="Arial" pitchFamily="34" charset="0"/>
          </a:endParaRPr>
        </a:p>
      </dgm:t>
    </dgm:pt>
    <dgm:pt modelId="{BB15DA78-F989-43D4-8268-91D9E860B3CD}" type="parTrans" cxnId="{86CEABC0-041E-42A1-8D17-F62947ACC226}">
      <dgm:prSet/>
      <dgm:spPr/>
      <dgm:t>
        <a:bodyPr/>
        <a:lstStyle/>
        <a:p>
          <a:endParaRPr lang="en-US"/>
        </a:p>
      </dgm:t>
    </dgm:pt>
    <dgm:pt modelId="{BA3AA22C-4718-4FA5-A566-8086F89B15CD}" type="sibTrans" cxnId="{86CEABC0-041E-42A1-8D17-F62947ACC226}">
      <dgm:prSet/>
      <dgm:spPr/>
      <dgm:t>
        <a:bodyPr/>
        <a:lstStyle/>
        <a:p>
          <a:endParaRPr lang="en-US"/>
        </a:p>
      </dgm:t>
    </dgm:pt>
    <dgm:pt modelId="{36C0584B-D161-4C5C-A5B5-AD31DC0045F7}">
      <dgm:prSet phldrT="[Text]"/>
      <dgm:spPr/>
      <dgm:t>
        <a:bodyPr/>
        <a:lstStyle/>
        <a:p>
          <a:r>
            <a:rPr lang="en-US" b="0">
              <a:solidFill>
                <a:schemeClr val="accent2"/>
              </a:solidFill>
              <a:latin typeface="Arial" pitchFamily="34" charset="0"/>
              <a:cs typeface="Arial" pitchFamily="34" charset="0"/>
            </a:rPr>
            <a:t>Là tổng thể các quy phạm pháp luật điều chỉnh </a:t>
          </a:r>
          <a:r>
            <a:rPr lang="en-US" b="0" i="1" u="sng">
              <a:solidFill>
                <a:schemeClr val="accent2"/>
              </a:solidFill>
              <a:latin typeface="Arial" pitchFamily="34" charset="0"/>
              <a:cs typeface="Arial" pitchFamily="34" charset="0"/>
            </a:rPr>
            <a:t>một nhóm quan hệ xã hội cùng loại, đồng tính chất</a:t>
          </a:r>
          <a:r>
            <a:rPr lang="en-US" b="0">
              <a:solidFill>
                <a:schemeClr val="accent2"/>
              </a:solidFill>
              <a:latin typeface="Arial" pitchFamily="34" charset="0"/>
              <a:cs typeface="Arial" pitchFamily="34" charset="0"/>
            </a:rPr>
            <a:t> trong cùng một ngành luật</a:t>
          </a:r>
        </a:p>
      </dgm:t>
    </dgm:pt>
    <dgm:pt modelId="{04A6E9C4-625A-41E2-BD1F-4D24BFD95ECE}" type="parTrans" cxnId="{125BC0C1-3AAB-47A0-87A6-B08476CED5FC}">
      <dgm:prSet/>
      <dgm:spPr/>
      <dgm:t>
        <a:bodyPr/>
        <a:lstStyle/>
        <a:p>
          <a:endParaRPr lang="en-US"/>
        </a:p>
      </dgm:t>
    </dgm:pt>
    <dgm:pt modelId="{874AD790-70EF-4869-B46D-9352B0347360}" type="sibTrans" cxnId="{125BC0C1-3AAB-47A0-87A6-B08476CED5FC}">
      <dgm:prSet/>
      <dgm:spPr/>
      <dgm:t>
        <a:bodyPr/>
        <a:lstStyle/>
        <a:p>
          <a:endParaRPr lang="en-US"/>
        </a:p>
      </dgm:t>
    </dgm:pt>
    <dgm:pt modelId="{73EAF5D5-3066-493B-8DD4-02013CCC3E43}">
      <dgm:prSet phldrT="[Text]"/>
      <dgm:spPr/>
      <dgm:t>
        <a:bodyPr/>
        <a:lstStyle/>
        <a:p>
          <a:r>
            <a:rPr lang="en-US" b="0" dirty="0">
              <a:latin typeface="Arial" pitchFamily="34" charset="0"/>
              <a:cs typeface="Arial" pitchFamily="34" charset="0"/>
            </a:rPr>
            <a:t>(3) </a:t>
          </a:r>
          <a:r>
            <a:rPr lang="en-US" b="0" dirty="0" err="1">
              <a:latin typeface="Arial" pitchFamily="34" charset="0"/>
              <a:cs typeface="Arial" pitchFamily="34" charset="0"/>
            </a:rPr>
            <a:t>Ngành</a:t>
          </a:r>
          <a:r>
            <a:rPr lang="en-US" b="0" dirty="0">
              <a:latin typeface="Arial" pitchFamily="34" charset="0"/>
              <a:cs typeface="Arial" pitchFamily="34" charset="0"/>
            </a:rPr>
            <a:t> </a:t>
          </a:r>
          <a:r>
            <a:rPr lang="en-US" b="0" dirty="0" err="1">
              <a:latin typeface="Arial" pitchFamily="34" charset="0"/>
              <a:cs typeface="Arial" pitchFamily="34" charset="0"/>
            </a:rPr>
            <a:t>luật</a:t>
          </a:r>
          <a:endParaRPr lang="en-US" b="0" dirty="0">
            <a:latin typeface="Arial" pitchFamily="34" charset="0"/>
            <a:cs typeface="Arial" pitchFamily="34" charset="0"/>
          </a:endParaRPr>
        </a:p>
      </dgm:t>
    </dgm:pt>
    <dgm:pt modelId="{1DF71EEF-18AE-4F74-814F-EA8BA6C74019}" type="parTrans" cxnId="{09CB0C39-F33C-4D7A-AB50-A433E9711560}">
      <dgm:prSet/>
      <dgm:spPr/>
      <dgm:t>
        <a:bodyPr/>
        <a:lstStyle/>
        <a:p>
          <a:endParaRPr lang="en-US"/>
        </a:p>
      </dgm:t>
    </dgm:pt>
    <dgm:pt modelId="{65C5B130-8266-4580-B3C9-6C92988DEA79}" type="sibTrans" cxnId="{09CB0C39-F33C-4D7A-AB50-A433E9711560}">
      <dgm:prSet/>
      <dgm:spPr/>
      <dgm:t>
        <a:bodyPr/>
        <a:lstStyle/>
        <a:p>
          <a:endParaRPr lang="en-US"/>
        </a:p>
      </dgm:t>
    </dgm:pt>
    <dgm:pt modelId="{2179C9BB-BB19-4A70-BAEA-0CBEC7814A7E}">
      <dgm:prSet phldrT="[Text]"/>
      <dgm:spPr/>
      <dgm:t>
        <a:bodyPr/>
        <a:lstStyle/>
        <a:p>
          <a:r>
            <a:rPr lang="en-US" b="0">
              <a:latin typeface="Arial" pitchFamily="34" charset="0"/>
              <a:cs typeface="Arial" pitchFamily="34" charset="0"/>
            </a:rPr>
            <a:t>Là tổng thể các quy phạm pháp luật điều chỉnh các quan hệ xã hội phát sinh trong một lĩnh vực nhất định của đời sống xã hội bằng những </a:t>
          </a:r>
          <a:r>
            <a:rPr lang="en-US" b="0" i="1" u="sng">
              <a:latin typeface="Arial" pitchFamily="34" charset="0"/>
              <a:cs typeface="Arial" pitchFamily="34" charset="0"/>
            </a:rPr>
            <a:t>phương pháp đặc thù riêng</a:t>
          </a:r>
          <a:endParaRPr lang="en-US" b="0">
            <a:latin typeface="Arial" pitchFamily="34" charset="0"/>
            <a:cs typeface="Arial" pitchFamily="34" charset="0"/>
          </a:endParaRPr>
        </a:p>
      </dgm:t>
    </dgm:pt>
    <dgm:pt modelId="{A17DE482-62FC-4B17-B829-C3DFF36A27C9}" type="parTrans" cxnId="{C5E1CFEE-3EDC-4C67-A09F-482C8D8BF78A}">
      <dgm:prSet/>
      <dgm:spPr/>
      <dgm:t>
        <a:bodyPr/>
        <a:lstStyle/>
        <a:p>
          <a:endParaRPr lang="en-US"/>
        </a:p>
      </dgm:t>
    </dgm:pt>
    <dgm:pt modelId="{66166875-4D70-439F-B63C-7C2E897BD7EB}" type="sibTrans" cxnId="{C5E1CFEE-3EDC-4C67-A09F-482C8D8BF78A}">
      <dgm:prSet/>
      <dgm:spPr/>
      <dgm:t>
        <a:bodyPr/>
        <a:lstStyle/>
        <a:p>
          <a:endParaRPr lang="en-US"/>
        </a:p>
      </dgm:t>
    </dgm:pt>
    <dgm:pt modelId="{363D46C1-0FDE-47A7-A4CE-027375BDD042}">
      <dgm:prSet/>
      <dgm:spPr/>
      <dgm:t>
        <a:bodyPr/>
        <a:lstStyle/>
        <a:p>
          <a:r>
            <a:rPr lang="en-US" b="0">
              <a:latin typeface="Arial" pitchFamily="34" charset="0"/>
              <a:cs typeface="Arial" pitchFamily="34" charset="0"/>
            </a:rPr>
            <a:t>Các ngành luật phân biệt nhau bởi </a:t>
          </a:r>
          <a:r>
            <a:rPr lang="en-US" b="0" i="1" u="sng">
              <a:latin typeface="Arial" pitchFamily="34" charset="0"/>
              <a:cs typeface="Arial" pitchFamily="34" charset="0"/>
            </a:rPr>
            <a:t>đối tượng điều chỉnh và phương pháp điều chỉnh</a:t>
          </a:r>
        </a:p>
      </dgm:t>
    </dgm:pt>
    <dgm:pt modelId="{C9C0DBF7-ECF4-47CC-8F31-34F43D477449}" type="parTrans" cxnId="{9D462376-6F4B-41A1-8566-E1F909D3AC6A}">
      <dgm:prSet/>
      <dgm:spPr/>
      <dgm:t>
        <a:bodyPr/>
        <a:lstStyle/>
        <a:p>
          <a:endParaRPr lang="en-US"/>
        </a:p>
      </dgm:t>
    </dgm:pt>
    <dgm:pt modelId="{22FEF330-DF33-430D-9456-645EB528F4F5}" type="sibTrans" cxnId="{9D462376-6F4B-41A1-8566-E1F909D3AC6A}">
      <dgm:prSet/>
      <dgm:spPr/>
      <dgm:t>
        <a:bodyPr/>
        <a:lstStyle/>
        <a:p>
          <a:endParaRPr lang="en-US"/>
        </a:p>
      </dgm:t>
    </dgm:pt>
    <dgm:pt modelId="{D62ED9AB-20D0-44BD-AE2D-643533D6B44E}" type="pres">
      <dgm:prSet presAssocID="{F53C6AB6-1D97-4530-9FB8-1DA6F5759914}" presName="Name0" presStyleCnt="0">
        <dgm:presLayoutVars>
          <dgm:dir/>
          <dgm:animLvl val="lvl"/>
          <dgm:resizeHandles val="exact"/>
        </dgm:presLayoutVars>
      </dgm:prSet>
      <dgm:spPr/>
    </dgm:pt>
    <dgm:pt modelId="{945BCF08-E0AA-4019-A0B8-E511C3F1698C}" type="pres">
      <dgm:prSet presAssocID="{5CB3D091-9B92-4317-B77A-40219E5465A3}" presName="composite" presStyleCnt="0"/>
      <dgm:spPr/>
    </dgm:pt>
    <dgm:pt modelId="{A17D65F4-C0AE-4FA5-A46D-33C47F7E3EE3}" type="pres">
      <dgm:prSet presAssocID="{5CB3D091-9B92-4317-B77A-40219E5465A3}" presName="parTx" presStyleLbl="alignNode1" presStyleIdx="0" presStyleCnt="2">
        <dgm:presLayoutVars>
          <dgm:chMax val="0"/>
          <dgm:chPref val="0"/>
          <dgm:bulletEnabled val="1"/>
        </dgm:presLayoutVars>
      </dgm:prSet>
      <dgm:spPr/>
    </dgm:pt>
    <dgm:pt modelId="{E6B9E3AF-D7B7-4BB7-BE05-D6A002FE3E6C}" type="pres">
      <dgm:prSet presAssocID="{5CB3D091-9B92-4317-B77A-40219E5465A3}" presName="desTx" presStyleLbl="alignAccFollowNode1" presStyleIdx="0" presStyleCnt="2">
        <dgm:presLayoutVars>
          <dgm:bulletEnabled val="1"/>
        </dgm:presLayoutVars>
      </dgm:prSet>
      <dgm:spPr/>
    </dgm:pt>
    <dgm:pt modelId="{E188126F-2283-40A9-8211-5AF981B62723}" type="pres">
      <dgm:prSet presAssocID="{BA3AA22C-4718-4FA5-A566-8086F89B15CD}" presName="space" presStyleCnt="0"/>
      <dgm:spPr/>
    </dgm:pt>
    <dgm:pt modelId="{73D324FB-091E-4D2F-ABEF-D6615FF62648}" type="pres">
      <dgm:prSet presAssocID="{73EAF5D5-3066-493B-8DD4-02013CCC3E43}" presName="composite" presStyleCnt="0"/>
      <dgm:spPr/>
    </dgm:pt>
    <dgm:pt modelId="{6830A98C-8181-4053-9745-ED84CD9F558E}" type="pres">
      <dgm:prSet presAssocID="{73EAF5D5-3066-493B-8DD4-02013CCC3E43}" presName="parTx" presStyleLbl="alignNode1" presStyleIdx="1" presStyleCnt="2">
        <dgm:presLayoutVars>
          <dgm:chMax val="0"/>
          <dgm:chPref val="0"/>
          <dgm:bulletEnabled val="1"/>
        </dgm:presLayoutVars>
      </dgm:prSet>
      <dgm:spPr/>
    </dgm:pt>
    <dgm:pt modelId="{8D76EAB1-29F7-4DE8-ABE6-A8A4AE92793A}" type="pres">
      <dgm:prSet presAssocID="{73EAF5D5-3066-493B-8DD4-02013CCC3E43}" presName="desTx" presStyleLbl="alignAccFollowNode1" presStyleIdx="1" presStyleCnt="2">
        <dgm:presLayoutVars>
          <dgm:bulletEnabled val="1"/>
        </dgm:presLayoutVars>
      </dgm:prSet>
      <dgm:spPr/>
    </dgm:pt>
  </dgm:ptLst>
  <dgm:cxnLst>
    <dgm:cxn modelId="{09CB0C39-F33C-4D7A-AB50-A433E9711560}" srcId="{F53C6AB6-1D97-4530-9FB8-1DA6F5759914}" destId="{73EAF5D5-3066-493B-8DD4-02013CCC3E43}" srcOrd="1" destOrd="0" parTransId="{1DF71EEF-18AE-4F74-814F-EA8BA6C74019}" sibTransId="{65C5B130-8266-4580-B3C9-6C92988DEA79}"/>
    <dgm:cxn modelId="{9D462376-6F4B-41A1-8566-E1F909D3AC6A}" srcId="{73EAF5D5-3066-493B-8DD4-02013CCC3E43}" destId="{363D46C1-0FDE-47A7-A4CE-027375BDD042}" srcOrd="1" destOrd="0" parTransId="{C9C0DBF7-ECF4-47CC-8F31-34F43D477449}" sibTransId="{22FEF330-DF33-430D-9456-645EB528F4F5}"/>
    <dgm:cxn modelId="{D8C5CC87-D595-433B-8526-583814B893EB}" type="presOf" srcId="{2179C9BB-BB19-4A70-BAEA-0CBEC7814A7E}" destId="{8D76EAB1-29F7-4DE8-ABE6-A8A4AE92793A}" srcOrd="0" destOrd="0" presId="urn:microsoft.com/office/officeart/2005/8/layout/hList1"/>
    <dgm:cxn modelId="{CDC0BD8F-275D-4317-93D8-BB1885E67480}" type="presOf" srcId="{363D46C1-0FDE-47A7-A4CE-027375BDD042}" destId="{8D76EAB1-29F7-4DE8-ABE6-A8A4AE92793A}" srcOrd="0" destOrd="1" presId="urn:microsoft.com/office/officeart/2005/8/layout/hList1"/>
    <dgm:cxn modelId="{CEE80FA5-C4E9-4549-8483-0F9322AE4417}" type="presOf" srcId="{36C0584B-D161-4C5C-A5B5-AD31DC0045F7}" destId="{E6B9E3AF-D7B7-4BB7-BE05-D6A002FE3E6C}" srcOrd="0" destOrd="0" presId="urn:microsoft.com/office/officeart/2005/8/layout/hList1"/>
    <dgm:cxn modelId="{2C19EFA9-98F1-44DF-A0CA-4FCEA06DA595}" type="presOf" srcId="{73EAF5D5-3066-493B-8DD4-02013CCC3E43}" destId="{6830A98C-8181-4053-9745-ED84CD9F558E}" srcOrd="0" destOrd="0" presId="urn:microsoft.com/office/officeart/2005/8/layout/hList1"/>
    <dgm:cxn modelId="{D2FDD0BF-1308-4FEA-A484-B63425413476}" type="presOf" srcId="{F53C6AB6-1D97-4530-9FB8-1DA6F5759914}" destId="{D62ED9AB-20D0-44BD-AE2D-643533D6B44E}" srcOrd="0" destOrd="0" presId="urn:microsoft.com/office/officeart/2005/8/layout/hList1"/>
    <dgm:cxn modelId="{86CEABC0-041E-42A1-8D17-F62947ACC226}" srcId="{F53C6AB6-1D97-4530-9FB8-1DA6F5759914}" destId="{5CB3D091-9B92-4317-B77A-40219E5465A3}" srcOrd="0" destOrd="0" parTransId="{BB15DA78-F989-43D4-8268-91D9E860B3CD}" sibTransId="{BA3AA22C-4718-4FA5-A566-8086F89B15CD}"/>
    <dgm:cxn modelId="{125BC0C1-3AAB-47A0-87A6-B08476CED5FC}" srcId="{5CB3D091-9B92-4317-B77A-40219E5465A3}" destId="{36C0584B-D161-4C5C-A5B5-AD31DC0045F7}" srcOrd="0" destOrd="0" parTransId="{04A6E9C4-625A-41E2-BD1F-4D24BFD95ECE}" sibTransId="{874AD790-70EF-4869-B46D-9352B0347360}"/>
    <dgm:cxn modelId="{C5E1CFEE-3EDC-4C67-A09F-482C8D8BF78A}" srcId="{73EAF5D5-3066-493B-8DD4-02013CCC3E43}" destId="{2179C9BB-BB19-4A70-BAEA-0CBEC7814A7E}" srcOrd="0" destOrd="0" parTransId="{A17DE482-62FC-4B17-B829-C3DFF36A27C9}" sibTransId="{66166875-4D70-439F-B63C-7C2E897BD7EB}"/>
    <dgm:cxn modelId="{11DBBBEF-E8BE-4C6D-AED8-97D1FFBD2BF0}" type="presOf" srcId="{5CB3D091-9B92-4317-B77A-40219E5465A3}" destId="{A17D65F4-C0AE-4FA5-A46D-33C47F7E3EE3}" srcOrd="0" destOrd="0" presId="urn:microsoft.com/office/officeart/2005/8/layout/hList1"/>
    <dgm:cxn modelId="{7C34AC14-97ED-447F-8BE0-FBD2F9D5E81C}" type="presParOf" srcId="{D62ED9AB-20D0-44BD-AE2D-643533D6B44E}" destId="{945BCF08-E0AA-4019-A0B8-E511C3F1698C}" srcOrd="0" destOrd="0" presId="urn:microsoft.com/office/officeart/2005/8/layout/hList1"/>
    <dgm:cxn modelId="{5363F6F0-2A4A-4B6B-BF0A-5A547957CAD6}" type="presParOf" srcId="{945BCF08-E0AA-4019-A0B8-E511C3F1698C}" destId="{A17D65F4-C0AE-4FA5-A46D-33C47F7E3EE3}" srcOrd="0" destOrd="0" presId="urn:microsoft.com/office/officeart/2005/8/layout/hList1"/>
    <dgm:cxn modelId="{26705013-8EC8-44F1-8110-941BDAEAA2D3}" type="presParOf" srcId="{945BCF08-E0AA-4019-A0B8-E511C3F1698C}" destId="{E6B9E3AF-D7B7-4BB7-BE05-D6A002FE3E6C}" srcOrd="1" destOrd="0" presId="urn:microsoft.com/office/officeart/2005/8/layout/hList1"/>
    <dgm:cxn modelId="{77194D71-5076-4713-B255-D234FF0F7D66}" type="presParOf" srcId="{D62ED9AB-20D0-44BD-AE2D-643533D6B44E}" destId="{E188126F-2283-40A9-8211-5AF981B62723}" srcOrd="1" destOrd="0" presId="urn:microsoft.com/office/officeart/2005/8/layout/hList1"/>
    <dgm:cxn modelId="{A23DDB34-0FC9-4D05-9999-071039D34BED}" type="presParOf" srcId="{D62ED9AB-20D0-44BD-AE2D-643533D6B44E}" destId="{73D324FB-091E-4D2F-ABEF-D6615FF62648}" srcOrd="2" destOrd="0" presId="urn:microsoft.com/office/officeart/2005/8/layout/hList1"/>
    <dgm:cxn modelId="{62852CA3-FCBF-45F2-876B-D54FDA129706}" type="presParOf" srcId="{73D324FB-091E-4D2F-ABEF-D6615FF62648}" destId="{6830A98C-8181-4053-9745-ED84CD9F558E}" srcOrd="0" destOrd="0" presId="urn:microsoft.com/office/officeart/2005/8/layout/hList1"/>
    <dgm:cxn modelId="{2F5F0D4B-E800-452E-99DE-CD88731FD586}" type="presParOf" srcId="{73D324FB-091E-4D2F-ABEF-D6615FF62648}" destId="{8D76EAB1-29F7-4DE8-ABE6-A8A4AE92793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331D55-1823-4575-B9EA-A86A58A15835}" type="doc">
      <dgm:prSet loTypeId="urn:microsoft.com/office/officeart/2005/8/layout/gear1" loCatId="relationship" qsTypeId="urn:microsoft.com/office/officeart/2005/8/quickstyle/3d3" qsCatId="3D" csTypeId="urn:microsoft.com/office/officeart/2005/8/colors/colorful1#9" csCatId="colorful" phldr="1"/>
      <dgm:spPr/>
    </dgm:pt>
    <dgm:pt modelId="{2194628C-1CD1-4810-8550-578A896F5E38}">
      <dgm:prSet phldrT="[Text]"/>
      <dgm:spPr/>
      <dgm:t>
        <a:bodyPr/>
        <a:lstStyle/>
        <a:p>
          <a:r>
            <a:rPr lang="en-US"/>
            <a:t>Tiền lệ pháp</a:t>
          </a:r>
          <a:endParaRPr lang="en-US" dirty="0"/>
        </a:p>
      </dgm:t>
    </dgm:pt>
    <dgm:pt modelId="{A88DAE3A-3E5B-4090-835A-E1C9773773E2}" type="parTrans" cxnId="{64E04BA4-A4B7-43EC-9D8C-E98FC139DD28}">
      <dgm:prSet/>
      <dgm:spPr/>
      <dgm:t>
        <a:bodyPr/>
        <a:lstStyle/>
        <a:p>
          <a:endParaRPr lang="en-US"/>
        </a:p>
      </dgm:t>
    </dgm:pt>
    <dgm:pt modelId="{02416D6E-44E8-4362-97BB-C60D32621481}" type="sibTrans" cxnId="{64E04BA4-A4B7-43EC-9D8C-E98FC139DD28}">
      <dgm:prSet/>
      <dgm:spPr/>
      <dgm:t>
        <a:bodyPr/>
        <a:lstStyle/>
        <a:p>
          <a:endParaRPr lang="en-US"/>
        </a:p>
      </dgm:t>
    </dgm:pt>
    <dgm:pt modelId="{CB6A2314-E9C1-4F4D-BB91-58FA42333050}">
      <dgm:prSet phldrT="[Text]"/>
      <dgm:spPr/>
      <dgm:t>
        <a:bodyPr/>
        <a:lstStyle/>
        <a:p>
          <a:r>
            <a:rPr lang="en-US"/>
            <a:t>Văn bản QPPL</a:t>
          </a:r>
          <a:endParaRPr lang="en-US" dirty="0"/>
        </a:p>
      </dgm:t>
    </dgm:pt>
    <dgm:pt modelId="{9C861BA0-9A54-4CC9-BF90-F31D85B5D705}" type="parTrans" cxnId="{A3CAD1C5-C7F1-4AB5-9B4C-B12CD676E507}">
      <dgm:prSet/>
      <dgm:spPr/>
      <dgm:t>
        <a:bodyPr/>
        <a:lstStyle/>
        <a:p>
          <a:endParaRPr lang="en-US"/>
        </a:p>
      </dgm:t>
    </dgm:pt>
    <dgm:pt modelId="{3AFAF989-9805-48FE-BF6D-8B84729DA080}" type="sibTrans" cxnId="{A3CAD1C5-C7F1-4AB5-9B4C-B12CD676E507}">
      <dgm:prSet/>
      <dgm:spPr/>
      <dgm:t>
        <a:bodyPr/>
        <a:lstStyle/>
        <a:p>
          <a:endParaRPr lang="en-US"/>
        </a:p>
      </dgm:t>
    </dgm:pt>
    <dgm:pt modelId="{24F07F35-9FF5-4B71-B9EB-E43C7EFF40F8}">
      <dgm:prSet phldrT="[Text]"/>
      <dgm:spPr/>
      <dgm:t>
        <a:bodyPr/>
        <a:lstStyle/>
        <a:p>
          <a:r>
            <a:rPr lang="en-US"/>
            <a:t>Tập quán pháp</a:t>
          </a:r>
          <a:endParaRPr lang="en-US" dirty="0"/>
        </a:p>
      </dgm:t>
    </dgm:pt>
    <dgm:pt modelId="{78A9C38D-1CBC-4152-A3E3-24D8A8071C42}" type="parTrans" cxnId="{ED55F700-0BF8-4338-95EE-4A23576C6E89}">
      <dgm:prSet/>
      <dgm:spPr/>
      <dgm:t>
        <a:bodyPr/>
        <a:lstStyle/>
        <a:p>
          <a:endParaRPr lang="en-US"/>
        </a:p>
      </dgm:t>
    </dgm:pt>
    <dgm:pt modelId="{BBE4D58B-3656-4887-8F22-45420FE8576F}" type="sibTrans" cxnId="{ED55F700-0BF8-4338-95EE-4A23576C6E89}">
      <dgm:prSet/>
      <dgm:spPr/>
      <dgm:t>
        <a:bodyPr/>
        <a:lstStyle/>
        <a:p>
          <a:endParaRPr lang="en-US"/>
        </a:p>
      </dgm:t>
    </dgm:pt>
    <dgm:pt modelId="{4DC55816-039F-4B76-B429-E92191CCB288}" type="pres">
      <dgm:prSet presAssocID="{E0331D55-1823-4575-B9EA-A86A58A15835}" presName="composite" presStyleCnt="0">
        <dgm:presLayoutVars>
          <dgm:chMax val="3"/>
          <dgm:animLvl val="lvl"/>
          <dgm:resizeHandles val="exact"/>
        </dgm:presLayoutVars>
      </dgm:prSet>
      <dgm:spPr/>
    </dgm:pt>
    <dgm:pt modelId="{89748113-80D3-4ADD-92F1-31B12620BB45}" type="pres">
      <dgm:prSet presAssocID="{2194628C-1CD1-4810-8550-578A896F5E38}" presName="gear1" presStyleLbl="node1" presStyleIdx="0" presStyleCnt="3">
        <dgm:presLayoutVars>
          <dgm:chMax val="1"/>
          <dgm:bulletEnabled val="1"/>
        </dgm:presLayoutVars>
      </dgm:prSet>
      <dgm:spPr/>
    </dgm:pt>
    <dgm:pt modelId="{401DE6A6-78C4-45C9-914A-87E2B4208DC5}" type="pres">
      <dgm:prSet presAssocID="{2194628C-1CD1-4810-8550-578A896F5E38}" presName="gear1srcNode" presStyleLbl="node1" presStyleIdx="0" presStyleCnt="3"/>
      <dgm:spPr/>
    </dgm:pt>
    <dgm:pt modelId="{6FA3977E-482D-4732-AD94-E60F8DCBB2B0}" type="pres">
      <dgm:prSet presAssocID="{2194628C-1CD1-4810-8550-578A896F5E38}" presName="gear1dstNode" presStyleLbl="node1" presStyleIdx="0" presStyleCnt="3"/>
      <dgm:spPr/>
    </dgm:pt>
    <dgm:pt modelId="{60D320FA-3623-414A-9711-FFAB17CA3073}" type="pres">
      <dgm:prSet presAssocID="{CB6A2314-E9C1-4F4D-BB91-58FA42333050}" presName="gear2" presStyleLbl="node1" presStyleIdx="1" presStyleCnt="3" custScaleX="162886" custScaleY="139888" custLinFactNeighborX="-58273">
        <dgm:presLayoutVars>
          <dgm:chMax val="1"/>
          <dgm:bulletEnabled val="1"/>
        </dgm:presLayoutVars>
      </dgm:prSet>
      <dgm:spPr/>
    </dgm:pt>
    <dgm:pt modelId="{F518D8EB-ABE7-45F8-A197-98BF7834275A}" type="pres">
      <dgm:prSet presAssocID="{CB6A2314-E9C1-4F4D-BB91-58FA42333050}" presName="gear2srcNode" presStyleLbl="node1" presStyleIdx="1" presStyleCnt="3"/>
      <dgm:spPr/>
    </dgm:pt>
    <dgm:pt modelId="{DA05BE91-53D3-46B8-A993-E2F24895F2A8}" type="pres">
      <dgm:prSet presAssocID="{CB6A2314-E9C1-4F4D-BB91-58FA42333050}" presName="gear2dstNode" presStyleLbl="node1" presStyleIdx="1" presStyleCnt="3"/>
      <dgm:spPr/>
    </dgm:pt>
    <dgm:pt modelId="{F509DBA1-3D1F-431E-B75D-8035B9A30F39}" type="pres">
      <dgm:prSet presAssocID="{24F07F35-9FF5-4B71-B9EB-E43C7EFF40F8}" presName="gear3" presStyleLbl="node1" presStyleIdx="2" presStyleCnt="3" custScaleX="160584" custScaleY="163760"/>
      <dgm:spPr/>
    </dgm:pt>
    <dgm:pt modelId="{883971B1-33AB-4C32-A407-D48DD71DE69B}" type="pres">
      <dgm:prSet presAssocID="{24F07F35-9FF5-4B71-B9EB-E43C7EFF40F8}" presName="gear3tx" presStyleLbl="node1" presStyleIdx="2" presStyleCnt="3">
        <dgm:presLayoutVars>
          <dgm:chMax val="1"/>
          <dgm:bulletEnabled val="1"/>
        </dgm:presLayoutVars>
      </dgm:prSet>
      <dgm:spPr/>
    </dgm:pt>
    <dgm:pt modelId="{2ECDD672-0D90-4172-97B4-39C721B3B0AE}" type="pres">
      <dgm:prSet presAssocID="{24F07F35-9FF5-4B71-B9EB-E43C7EFF40F8}" presName="gear3srcNode" presStyleLbl="node1" presStyleIdx="2" presStyleCnt="3"/>
      <dgm:spPr/>
    </dgm:pt>
    <dgm:pt modelId="{B2875AA2-AB3B-4C9A-84D9-BEEF652955B0}" type="pres">
      <dgm:prSet presAssocID="{24F07F35-9FF5-4B71-B9EB-E43C7EFF40F8}" presName="gear3dstNode" presStyleLbl="node1" presStyleIdx="2" presStyleCnt="3"/>
      <dgm:spPr/>
    </dgm:pt>
    <dgm:pt modelId="{3E1C94C9-54E9-4125-8172-AECAEA931093}" type="pres">
      <dgm:prSet presAssocID="{02416D6E-44E8-4362-97BB-C60D32621481}" presName="connector1" presStyleLbl="sibTrans2D1" presStyleIdx="0" presStyleCnt="3"/>
      <dgm:spPr/>
    </dgm:pt>
    <dgm:pt modelId="{F66B5DCF-77AA-4E0D-A3C0-DA8E7EAD511F}" type="pres">
      <dgm:prSet presAssocID="{3AFAF989-9805-48FE-BF6D-8B84729DA080}" presName="connector2" presStyleLbl="sibTrans2D1" presStyleIdx="1" presStyleCnt="3" custLinFactNeighborX="-71023"/>
      <dgm:spPr/>
    </dgm:pt>
    <dgm:pt modelId="{150C3C5F-09A8-48CC-8EEE-FE52940BD21C}" type="pres">
      <dgm:prSet presAssocID="{BBE4D58B-3656-4887-8F22-45420FE8576F}" presName="connector3" presStyleLbl="sibTrans2D1" presStyleIdx="2" presStyleCnt="3" custLinFactNeighborX="-30000" custLinFactNeighborY="-7112"/>
      <dgm:spPr/>
    </dgm:pt>
  </dgm:ptLst>
  <dgm:cxnLst>
    <dgm:cxn modelId="{46ACF600-0865-4231-B66D-972A7F0336A3}" type="presOf" srcId="{E0331D55-1823-4575-B9EA-A86A58A15835}" destId="{4DC55816-039F-4B76-B429-E92191CCB288}" srcOrd="0" destOrd="0" presId="urn:microsoft.com/office/officeart/2005/8/layout/gear1"/>
    <dgm:cxn modelId="{ED55F700-0BF8-4338-95EE-4A23576C6E89}" srcId="{E0331D55-1823-4575-B9EA-A86A58A15835}" destId="{24F07F35-9FF5-4B71-B9EB-E43C7EFF40F8}" srcOrd="2" destOrd="0" parTransId="{78A9C38D-1CBC-4152-A3E3-24D8A8071C42}" sibTransId="{BBE4D58B-3656-4887-8F22-45420FE8576F}"/>
    <dgm:cxn modelId="{7C09621B-6944-4F86-A805-2C341B2D3D02}" type="presOf" srcId="{24F07F35-9FF5-4B71-B9EB-E43C7EFF40F8}" destId="{2ECDD672-0D90-4172-97B4-39C721B3B0AE}" srcOrd="2" destOrd="0" presId="urn:microsoft.com/office/officeart/2005/8/layout/gear1"/>
    <dgm:cxn modelId="{43F0FD31-4AB9-4BBB-9238-D39A51AF567B}" type="presOf" srcId="{24F07F35-9FF5-4B71-B9EB-E43C7EFF40F8}" destId="{883971B1-33AB-4C32-A407-D48DD71DE69B}" srcOrd="1" destOrd="0" presId="urn:microsoft.com/office/officeart/2005/8/layout/gear1"/>
    <dgm:cxn modelId="{B9541D3A-1F94-4BB2-AF75-9A885F768A4D}" type="presOf" srcId="{24F07F35-9FF5-4B71-B9EB-E43C7EFF40F8}" destId="{B2875AA2-AB3B-4C9A-84D9-BEEF652955B0}" srcOrd="3" destOrd="0" presId="urn:microsoft.com/office/officeart/2005/8/layout/gear1"/>
    <dgm:cxn modelId="{EFBA203C-E958-4395-90A9-DD8E411BAAE1}" type="presOf" srcId="{3AFAF989-9805-48FE-BF6D-8B84729DA080}" destId="{F66B5DCF-77AA-4E0D-A3C0-DA8E7EAD511F}" srcOrd="0" destOrd="0" presId="urn:microsoft.com/office/officeart/2005/8/layout/gear1"/>
    <dgm:cxn modelId="{8D10353C-B4BA-4ABF-8BA0-FDD1B3C62B25}" type="presOf" srcId="{BBE4D58B-3656-4887-8F22-45420FE8576F}" destId="{150C3C5F-09A8-48CC-8EEE-FE52940BD21C}" srcOrd="0" destOrd="0" presId="urn:microsoft.com/office/officeart/2005/8/layout/gear1"/>
    <dgm:cxn modelId="{747A2467-E440-4FFC-BF2D-DC2679A7DFF3}" type="presOf" srcId="{24F07F35-9FF5-4B71-B9EB-E43C7EFF40F8}" destId="{F509DBA1-3D1F-431E-B75D-8035B9A30F39}" srcOrd="0" destOrd="0" presId="urn:microsoft.com/office/officeart/2005/8/layout/gear1"/>
    <dgm:cxn modelId="{4296CC4A-E42A-429F-AD70-0A0488084DE7}" type="presOf" srcId="{2194628C-1CD1-4810-8550-578A896F5E38}" destId="{401DE6A6-78C4-45C9-914A-87E2B4208DC5}" srcOrd="1" destOrd="0" presId="urn:microsoft.com/office/officeart/2005/8/layout/gear1"/>
    <dgm:cxn modelId="{F7AAC17A-F448-422D-87FB-950CCE7E452D}" type="presOf" srcId="{2194628C-1CD1-4810-8550-578A896F5E38}" destId="{89748113-80D3-4ADD-92F1-31B12620BB45}" srcOrd="0" destOrd="0" presId="urn:microsoft.com/office/officeart/2005/8/layout/gear1"/>
    <dgm:cxn modelId="{64E04BA4-A4B7-43EC-9D8C-E98FC139DD28}" srcId="{E0331D55-1823-4575-B9EA-A86A58A15835}" destId="{2194628C-1CD1-4810-8550-578A896F5E38}" srcOrd="0" destOrd="0" parTransId="{A88DAE3A-3E5B-4090-835A-E1C9773773E2}" sibTransId="{02416D6E-44E8-4362-97BB-C60D32621481}"/>
    <dgm:cxn modelId="{8F76F6BC-334A-4D3F-A88D-BC68B5A2C925}" type="presOf" srcId="{CB6A2314-E9C1-4F4D-BB91-58FA42333050}" destId="{DA05BE91-53D3-46B8-A993-E2F24895F2A8}" srcOrd="2" destOrd="0" presId="urn:microsoft.com/office/officeart/2005/8/layout/gear1"/>
    <dgm:cxn modelId="{DF50CCC3-F7E4-464E-9868-1D56E16F225A}" type="presOf" srcId="{2194628C-1CD1-4810-8550-578A896F5E38}" destId="{6FA3977E-482D-4732-AD94-E60F8DCBB2B0}" srcOrd="2" destOrd="0" presId="urn:microsoft.com/office/officeart/2005/8/layout/gear1"/>
    <dgm:cxn modelId="{A3CAD1C5-C7F1-4AB5-9B4C-B12CD676E507}" srcId="{E0331D55-1823-4575-B9EA-A86A58A15835}" destId="{CB6A2314-E9C1-4F4D-BB91-58FA42333050}" srcOrd="1" destOrd="0" parTransId="{9C861BA0-9A54-4CC9-BF90-F31D85B5D705}" sibTransId="{3AFAF989-9805-48FE-BF6D-8B84729DA080}"/>
    <dgm:cxn modelId="{153830CC-0FF1-43E2-9D63-A8EC9626BC91}" type="presOf" srcId="{CB6A2314-E9C1-4F4D-BB91-58FA42333050}" destId="{F518D8EB-ABE7-45F8-A197-98BF7834275A}" srcOrd="1" destOrd="0" presId="urn:microsoft.com/office/officeart/2005/8/layout/gear1"/>
    <dgm:cxn modelId="{17DD34CF-02AC-4395-AC6B-CE725981A0F5}" type="presOf" srcId="{CB6A2314-E9C1-4F4D-BB91-58FA42333050}" destId="{60D320FA-3623-414A-9711-FFAB17CA3073}" srcOrd="0" destOrd="0" presId="urn:microsoft.com/office/officeart/2005/8/layout/gear1"/>
    <dgm:cxn modelId="{4BEBBDF9-C101-4839-AF39-07508916085E}" type="presOf" srcId="{02416D6E-44E8-4362-97BB-C60D32621481}" destId="{3E1C94C9-54E9-4125-8172-AECAEA931093}" srcOrd="0" destOrd="0" presId="urn:microsoft.com/office/officeart/2005/8/layout/gear1"/>
    <dgm:cxn modelId="{501A31DC-EBA6-491A-A41A-F60EF63B391C}" type="presParOf" srcId="{4DC55816-039F-4B76-B429-E92191CCB288}" destId="{89748113-80D3-4ADD-92F1-31B12620BB45}" srcOrd="0" destOrd="0" presId="urn:microsoft.com/office/officeart/2005/8/layout/gear1"/>
    <dgm:cxn modelId="{5590E3F7-F1D6-4B47-98A1-C4C534800C84}" type="presParOf" srcId="{4DC55816-039F-4B76-B429-E92191CCB288}" destId="{401DE6A6-78C4-45C9-914A-87E2B4208DC5}" srcOrd="1" destOrd="0" presId="urn:microsoft.com/office/officeart/2005/8/layout/gear1"/>
    <dgm:cxn modelId="{C4FECA76-8806-4371-AA6C-A4605B361C37}" type="presParOf" srcId="{4DC55816-039F-4B76-B429-E92191CCB288}" destId="{6FA3977E-482D-4732-AD94-E60F8DCBB2B0}" srcOrd="2" destOrd="0" presId="urn:microsoft.com/office/officeart/2005/8/layout/gear1"/>
    <dgm:cxn modelId="{E65AB773-BDCE-41CD-8C2A-B6E78236AE38}" type="presParOf" srcId="{4DC55816-039F-4B76-B429-E92191CCB288}" destId="{60D320FA-3623-414A-9711-FFAB17CA3073}" srcOrd="3" destOrd="0" presId="urn:microsoft.com/office/officeart/2005/8/layout/gear1"/>
    <dgm:cxn modelId="{7D016C58-1710-458C-8E21-7EC1918237A8}" type="presParOf" srcId="{4DC55816-039F-4B76-B429-E92191CCB288}" destId="{F518D8EB-ABE7-45F8-A197-98BF7834275A}" srcOrd="4" destOrd="0" presId="urn:microsoft.com/office/officeart/2005/8/layout/gear1"/>
    <dgm:cxn modelId="{D79C8AF4-82E0-4D31-8085-86B8F7E982B9}" type="presParOf" srcId="{4DC55816-039F-4B76-B429-E92191CCB288}" destId="{DA05BE91-53D3-46B8-A993-E2F24895F2A8}" srcOrd="5" destOrd="0" presId="urn:microsoft.com/office/officeart/2005/8/layout/gear1"/>
    <dgm:cxn modelId="{95818D9D-C2E5-4DA1-B5A0-35CA4E5047D9}" type="presParOf" srcId="{4DC55816-039F-4B76-B429-E92191CCB288}" destId="{F509DBA1-3D1F-431E-B75D-8035B9A30F39}" srcOrd="6" destOrd="0" presId="urn:microsoft.com/office/officeart/2005/8/layout/gear1"/>
    <dgm:cxn modelId="{04CD81F4-CEF4-4891-95F5-5C845CAA8F0E}" type="presParOf" srcId="{4DC55816-039F-4B76-B429-E92191CCB288}" destId="{883971B1-33AB-4C32-A407-D48DD71DE69B}" srcOrd="7" destOrd="0" presId="urn:microsoft.com/office/officeart/2005/8/layout/gear1"/>
    <dgm:cxn modelId="{7664EB2E-7DBA-4186-B808-DBA9342F53F2}" type="presParOf" srcId="{4DC55816-039F-4B76-B429-E92191CCB288}" destId="{2ECDD672-0D90-4172-97B4-39C721B3B0AE}" srcOrd="8" destOrd="0" presId="urn:microsoft.com/office/officeart/2005/8/layout/gear1"/>
    <dgm:cxn modelId="{226071A7-2B9A-453D-A330-74AF0625E98A}" type="presParOf" srcId="{4DC55816-039F-4B76-B429-E92191CCB288}" destId="{B2875AA2-AB3B-4C9A-84D9-BEEF652955B0}" srcOrd="9" destOrd="0" presId="urn:microsoft.com/office/officeart/2005/8/layout/gear1"/>
    <dgm:cxn modelId="{C69027EF-AC74-4948-8AEF-4340A145A573}" type="presParOf" srcId="{4DC55816-039F-4B76-B429-E92191CCB288}" destId="{3E1C94C9-54E9-4125-8172-AECAEA931093}" srcOrd="10" destOrd="0" presId="urn:microsoft.com/office/officeart/2005/8/layout/gear1"/>
    <dgm:cxn modelId="{387EC44B-950E-40C4-AB82-8618E75BC4A6}" type="presParOf" srcId="{4DC55816-039F-4B76-B429-E92191CCB288}" destId="{F66B5DCF-77AA-4E0D-A3C0-DA8E7EAD511F}" srcOrd="11" destOrd="0" presId="urn:microsoft.com/office/officeart/2005/8/layout/gear1"/>
    <dgm:cxn modelId="{16ABB2AE-1FBE-49F2-844A-C05289BD90B9}" type="presParOf" srcId="{4DC55816-039F-4B76-B429-E92191CCB288}" destId="{150C3C5F-09A8-48CC-8EEE-FE52940BD21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038BD-8498-4D0E-B1B6-3E10A65B3B0C}">
      <dsp:nvSpPr>
        <dsp:cNvPr id="0" name=""/>
        <dsp:cNvSpPr/>
      </dsp:nvSpPr>
      <dsp:spPr>
        <a:xfrm>
          <a:off x="0" y="0"/>
          <a:ext cx="8458200" cy="1501140"/>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latin typeface="Arial" pitchFamily="34" charset="0"/>
              <a:cs typeface="Arial" pitchFamily="34" charset="0"/>
            </a:rPr>
            <a:t>Là những phương diện, mặt tác động chủ yếu của pháp luật, phản ánh bản chất giai cấp và giá trị xã hội của pháp luật</a:t>
          </a:r>
        </a:p>
      </dsp:txBody>
      <dsp:txXfrm>
        <a:off x="0" y="0"/>
        <a:ext cx="8458200" cy="1501140"/>
      </dsp:txXfrm>
    </dsp:sp>
    <dsp:sp modelId="{2A3468AA-CEF0-4AF4-8054-3C0EF9403B80}">
      <dsp:nvSpPr>
        <dsp:cNvPr id="0" name=""/>
        <dsp:cNvSpPr/>
      </dsp:nvSpPr>
      <dsp:spPr>
        <a:xfrm>
          <a:off x="4129" y="1501140"/>
          <a:ext cx="2816646" cy="3152394"/>
        </a:xfrm>
        <a:prstGeom prst="rect">
          <a:avLst/>
        </a:prstGeom>
        <a:gradFill rotWithShape="1">
          <a:gsLst>
            <a:gs pos="0">
              <a:schemeClr val="accent6">
                <a:tint val="35000"/>
                <a:satMod val="253000"/>
              </a:schemeClr>
            </a:gs>
            <a:gs pos="50000">
              <a:schemeClr val="accent6">
                <a:tint val="42000"/>
                <a:satMod val="255000"/>
              </a:schemeClr>
            </a:gs>
            <a:gs pos="97000">
              <a:schemeClr val="accent6">
                <a:tint val="53000"/>
                <a:satMod val="260000"/>
              </a:schemeClr>
            </a:gs>
            <a:gs pos="100000">
              <a:schemeClr val="accent6">
                <a:tint val="56000"/>
                <a:satMod val="275000"/>
              </a:schemeClr>
            </a:gs>
          </a:gsLst>
          <a:path path="circle">
            <a:fillToRect l="50000" t="50000" r="50000" b="50000"/>
          </a:path>
        </a:gradFill>
        <a:ln w="9525" cap="flat" cmpd="sng" algn="ctr">
          <a:solidFill>
            <a:schemeClr val="accent6"/>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6"/>
        </a:lnRef>
        <a:fillRef idx="2">
          <a:schemeClr val="accent6"/>
        </a:fillRef>
        <a:effectRef idx="1">
          <a:schemeClr val="accent6"/>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solidFill>
                <a:srgbClr val="FF0000"/>
              </a:solidFill>
              <a:latin typeface="Arial" pitchFamily="34" charset="0"/>
              <a:cs typeface="Arial" pitchFamily="34" charset="0"/>
            </a:rPr>
            <a:t>Chức năng điều chỉnh</a:t>
          </a:r>
        </a:p>
        <a:p>
          <a:pPr marL="0" lvl="0" indent="0" algn="l" defTabSz="977900">
            <a:lnSpc>
              <a:spcPct val="90000"/>
            </a:lnSpc>
            <a:spcBef>
              <a:spcPct val="0"/>
            </a:spcBef>
            <a:spcAft>
              <a:spcPct val="35000"/>
            </a:spcAft>
            <a:buNone/>
          </a:pPr>
          <a:r>
            <a:rPr lang="en-US" sz="2200" kern="1200">
              <a:latin typeface="Arial" pitchFamily="34" charset="0"/>
              <a:cs typeface="Arial" pitchFamily="34" charset="0"/>
            </a:rPr>
            <a:t>- PL làm nhiệm vụ “trật tự hóa” các QHXH</a:t>
          </a:r>
        </a:p>
        <a:p>
          <a:pPr marL="0" lvl="0" indent="0" algn="l" defTabSz="977900">
            <a:lnSpc>
              <a:spcPct val="90000"/>
            </a:lnSpc>
            <a:spcBef>
              <a:spcPct val="0"/>
            </a:spcBef>
            <a:spcAft>
              <a:spcPct val="35000"/>
            </a:spcAft>
            <a:buNone/>
          </a:pPr>
          <a:r>
            <a:rPr lang="en-US" sz="2200" kern="1200">
              <a:latin typeface="Arial" pitchFamily="34" charset="0"/>
              <a:cs typeface="Arial" pitchFamily="34" charset="0"/>
            </a:rPr>
            <a:t>- PL tạo điều kiện cho các QHXH phát triển theo chiều hướng nhất định </a:t>
          </a:r>
        </a:p>
      </dsp:txBody>
      <dsp:txXfrm>
        <a:off x="4129" y="1501140"/>
        <a:ext cx="2816646" cy="3152394"/>
      </dsp:txXfrm>
    </dsp:sp>
    <dsp:sp modelId="{FEA6798E-1B3A-401D-88A9-115C4296B50E}">
      <dsp:nvSpPr>
        <dsp:cNvPr id="0" name=""/>
        <dsp:cNvSpPr/>
      </dsp:nvSpPr>
      <dsp:spPr>
        <a:xfrm>
          <a:off x="2820776" y="1501140"/>
          <a:ext cx="2816646" cy="3152394"/>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latin typeface="Arial" pitchFamily="34" charset="0"/>
              <a:cs typeface="Arial" pitchFamily="34" charset="0"/>
            </a:rPr>
            <a:t>Chức năng bảo vệ</a:t>
          </a:r>
        </a:p>
        <a:p>
          <a:pPr marL="0" lvl="0" indent="0" algn="l" defTabSz="977900">
            <a:lnSpc>
              <a:spcPct val="90000"/>
            </a:lnSpc>
            <a:spcBef>
              <a:spcPct val="0"/>
            </a:spcBef>
            <a:spcAft>
              <a:spcPct val="35000"/>
            </a:spcAft>
            <a:buNone/>
          </a:pPr>
          <a:r>
            <a:rPr lang="en-US" sz="2200" kern="1200">
              <a:latin typeface="Arial" pitchFamily="34" charset="0"/>
              <a:cs typeface="Arial" pitchFamily="34" charset="0"/>
            </a:rPr>
            <a:t>- PL quy định những phương tiện nhằm mục đích bảo vệ các QHXH</a:t>
          </a:r>
        </a:p>
        <a:p>
          <a:pPr marL="0" lvl="0" indent="0" algn="l" defTabSz="977900">
            <a:lnSpc>
              <a:spcPct val="90000"/>
            </a:lnSpc>
            <a:spcBef>
              <a:spcPct val="0"/>
            </a:spcBef>
            <a:spcAft>
              <a:spcPct val="35000"/>
            </a:spcAft>
            <a:buNone/>
          </a:pPr>
          <a:endParaRPr lang="en-US" sz="2200" kern="1200">
            <a:latin typeface="Arial" pitchFamily="34" charset="0"/>
            <a:cs typeface="Arial" pitchFamily="34" charset="0"/>
          </a:endParaRPr>
        </a:p>
        <a:p>
          <a:pPr marL="0" lvl="0" indent="0" algn="l" defTabSz="977900">
            <a:lnSpc>
              <a:spcPct val="90000"/>
            </a:lnSpc>
            <a:spcBef>
              <a:spcPct val="0"/>
            </a:spcBef>
            <a:spcAft>
              <a:spcPct val="35000"/>
            </a:spcAft>
            <a:buNone/>
          </a:pPr>
          <a:endParaRPr lang="en-US" sz="2200" kern="1200">
            <a:latin typeface="Arial" pitchFamily="34" charset="0"/>
            <a:cs typeface="Arial" pitchFamily="34" charset="0"/>
          </a:endParaRPr>
        </a:p>
        <a:p>
          <a:pPr marL="0" lvl="0" indent="0" algn="l" defTabSz="977900">
            <a:lnSpc>
              <a:spcPct val="90000"/>
            </a:lnSpc>
            <a:spcBef>
              <a:spcPct val="0"/>
            </a:spcBef>
            <a:spcAft>
              <a:spcPct val="35000"/>
            </a:spcAft>
            <a:buNone/>
          </a:pPr>
          <a:endParaRPr lang="en-US" sz="2200" kern="1200">
            <a:latin typeface="Arial" pitchFamily="34" charset="0"/>
            <a:cs typeface="Arial" pitchFamily="34" charset="0"/>
          </a:endParaRPr>
        </a:p>
      </dsp:txBody>
      <dsp:txXfrm>
        <a:off x="2820776" y="1501140"/>
        <a:ext cx="2816646" cy="3152394"/>
      </dsp:txXfrm>
    </dsp:sp>
    <dsp:sp modelId="{7ACDDD3D-4C6E-4FEB-9ABF-396820530B51}">
      <dsp:nvSpPr>
        <dsp:cNvPr id="0" name=""/>
        <dsp:cNvSpPr/>
      </dsp:nvSpPr>
      <dsp:spPr>
        <a:xfrm>
          <a:off x="5637423" y="1501140"/>
          <a:ext cx="2816646" cy="3152394"/>
        </a:xfrm>
        <a:prstGeom prst="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latin typeface="Arial" pitchFamily="34" charset="0"/>
              <a:cs typeface="Arial" pitchFamily="34" charset="0"/>
            </a:rPr>
            <a:t>Chức năng giáo dục</a:t>
          </a:r>
        </a:p>
        <a:p>
          <a:pPr marL="0" lvl="0" indent="0" algn="l" defTabSz="977900">
            <a:lnSpc>
              <a:spcPct val="90000"/>
            </a:lnSpc>
            <a:spcBef>
              <a:spcPct val="0"/>
            </a:spcBef>
            <a:spcAft>
              <a:spcPct val="35000"/>
            </a:spcAft>
            <a:buNone/>
          </a:pPr>
          <a:r>
            <a:rPr lang="en-US" sz="2200" kern="1200">
              <a:latin typeface="Arial" pitchFamily="34" charset="0"/>
              <a:cs typeface="Arial" pitchFamily="34" charset="0"/>
            </a:rPr>
            <a:t>- PL tác động vào ý thức con người làm cho con người hành động phù hợp với cách xử sự ghi trong QPPL</a:t>
          </a:r>
        </a:p>
        <a:p>
          <a:pPr marL="0" lvl="0" indent="0" algn="l" defTabSz="977900">
            <a:lnSpc>
              <a:spcPct val="90000"/>
            </a:lnSpc>
            <a:spcBef>
              <a:spcPct val="0"/>
            </a:spcBef>
            <a:spcAft>
              <a:spcPct val="35000"/>
            </a:spcAft>
            <a:buNone/>
          </a:pPr>
          <a:endParaRPr lang="en-US" sz="2200" kern="1200">
            <a:latin typeface="Arial" pitchFamily="34" charset="0"/>
            <a:cs typeface="Arial" pitchFamily="34" charset="0"/>
          </a:endParaRPr>
        </a:p>
        <a:p>
          <a:pPr marL="0" lvl="0" indent="0" algn="l" defTabSz="977900">
            <a:lnSpc>
              <a:spcPct val="90000"/>
            </a:lnSpc>
            <a:spcBef>
              <a:spcPct val="0"/>
            </a:spcBef>
            <a:spcAft>
              <a:spcPct val="35000"/>
            </a:spcAft>
            <a:buNone/>
          </a:pPr>
          <a:endParaRPr lang="en-US" sz="2200" kern="1200">
            <a:latin typeface="Arial" pitchFamily="34" charset="0"/>
            <a:cs typeface="Arial" pitchFamily="34" charset="0"/>
          </a:endParaRPr>
        </a:p>
      </dsp:txBody>
      <dsp:txXfrm>
        <a:off x="5637423" y="1501140"/>
        <a:ext cx="2816646" cy="3152394"/>
      </dsp:txXfrm>
    </dsp:sp>
    <dsp:sp modelId="{B3D850FD-E3A0-43FC-80FA-94123586A08D}">
      <dsp:nvSpPr>
        <dsp:cNvPr id="0" name=""/>
        <dsp:cNvSpPr/>
      </dsp:nvSpPr>
      <dsp:spPr>
        <a:xfrm>
          <a:off x="0" y="4653534"/>
          <a:ext cx="8458200" cy="350266"/>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9D0C3-202F-4A49-8382-08BD8FEC2415}">
      <dsp:nvSpPr>
        <dsp:cNvPr id="0" name=""/>
        <dsp:cNvSpPr/>
      </dsp:nvSpPr>
      <dsp:spPr>
        <a:xfrm rot="16200000">
          <a:off x="-1552323" y="1553356"/>
          <a:ext cx="5791200" cy="2684487"/>
        </a:xfrm>
        <a:prstGeom prst="flowChartManualOperation">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a:latin typeface="Arial" pitchFamily="34" charset="0"/>
              <a:cs typeface="Arial" pitchFamily="34" charset="0"/>
            </a:rPr>
            <a:t>Tập quán pháp</a:t>
          </a:r>
        </a:p>
        <a:p>
          <a:pPr marL="228600" lvl="1" indent="-228600" algn="l" defTabSz="889000">
            <a:lnSpc>
              <a:spcPct val="90000"/>
            </a:lnSpc>
            <a:spcBef>
              <a:spcPct val="0"/>
            </a:spcBef>
            <a:spcAft>
              <a:spcPct val="15000"/>
            </a:spcAft>
            <a:buChar char="•"/>
          </a:pPr>
          <a:r>
            <a:rPr lang="en-US" sz="2000" kern="1200">
              <a:solidFill>
                <a:schemeClr val="bg2"/>
              </a:solidFill>
              <a:latin typeface="Arial" pitchFamily="34" charset="0"/>
              <a:cs typeface="Arial" pitchFamily="34" charset="0"/>
            </a:rPr>
            <a:t>là những </a:t>
          </a:r>
          <a:r>
            <a:rPr lang="en-US" sz="2000" i="1" u="sng" kern="1200">
              <a:solidFill>
                <a:schemeClr val="bg2"/>
              </a:solidFill>
              <a:latin typeface="Arial" pitchFamily="34" charset="0"/>
              <a:cs typeface="Arial" pitchFamily="34" charset="0"/>
            </a:rPr>
            <a:t>tập quán</a:t>
          </a:r>
          <a:r>
            <a:rPr lang="en-US" sz="2000" kern="1200">
              <a:solidFill>
                <a:schemeClr val="bg2"/>
              </a:solidFill>
              <a:latin typeface="Arial" pitchFamily="34" charset="0"/>
              <a:cs typeface="Arial" pitchFamily="34" charset="0"/>
            </a:rPr>
            <a:t> hình thành và lưu truyền trong xã hội, </a:t>
          </a:r>
          <a:r>
            <a:rPr lang="en-US" sz="2000" i="1" u="sng" kern="1200">
              <a:solidFill>
                <a:schemeClr val="bg2"/>
              </a:solidFill>
              <a:latin typeface="Arial" pitchFamily="34" charset="0"/>
              <a:cs typeface="Arial" pitchFamily="34" charset="0"/>
            </a:rPr>
            <a:t>phù hợp với lợi ích của giai cấp thống trị</a:t>
          </a:r>
          <a:r>
            <a:rPr lang="en-US" sz="2000" kern="1200">
              <a:solidFill>
                <a:schemeClr val="bg2"/>
              </a:solidFill>
              <a:latin typeface="Arial" pitchFamily="34" charset="0"/>
              <a:cs typeface="Arial" pitchFamily="34" charset="0"/>
            </a:rPr>
            <a:t> được nhà nước thừa nhận, làm cho chúng trở thành những quy tắc xử sự chung và </a:t>
          </a:r>
          <a:r>
            <a:rPr lang="en-US" sz="2000" i="1" u="sng" kern="1200">
              <a:solidFill>
                <a:schemeClr val="bg2"/>
              </a:solidFill>
              <a:latin typeface="Arial" pitchFamily="34" charset="0"/>
              <a:cs typeface="Arial" pitchFamily="34" charset="0"/>
            </a:rPr>
            <a:t>được nhà nước bảo đảm thực hiện</a:t>
          </a:r>
          <a:endParaRPr lang="en-US" sz="2000" kern="1200">
            <a:solidFill>
              <a:schemeClr val="bg2"/>
            </a:solidFill>
            <a:latin typeface="Arial" pitchFamily="34" charset="0"/>
            <a:cs typeface="Arial" pitchFamily="34" charset="0"/>
          </a:endParaRPr>
        </a:p>
      </dsp:txBody>
      <dsp:txXfrm rot="5400000">
        <a:off x="1033" y="1158240"/>
        <a:ext cx="2684487" cy="3474720"/>
      </dsp:txXfrm>
    </dsp:sp>
    <dsp:sp modelId="{EB08D65F-560A-4B09-B7C9-CB35FA1C28F3}">
      <dsp:nvSpPr>
        <dsp:cNvPr id="0" name=""/>
        <dsp:cNvSpPr/>
      </dsp:nvSpPr>
      <dsp:spPr>
        <a:xfrm rot="16200000">
          <a:off x="1333500" y="1553356"/>
          <a:ext cx="5791200" cy="2684487"/>
        </a:xfrm>
        <a:prstGeom prst="flowChartManualOperation">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a:latin typeface="Arial" pitchFamily="34" charset="0"/>
              <a:cs typeface="Arial" pitchFamily="34" charset="0"/>
            </a:rPr>
            <a:t>Tiền lệ pháp</a:t>
          </a:r>
        </a:p>
        <a:p>
          <a:pPr marL="228600" lvl="1" indent="-228600" algn="l" defTabSz="889000">
            <a:lnSpc>
              <a:spcPct val="90000"/>
            </a:lnSpc>
            <a:spcBef>
              <a:spcPct val="0"/>
            </a:spcBef>
            <a:spcAft>
              <a:spcPct val="15000"/>
            </a:spcAft>
            <a:buChar char="•"/>
          </a:pPr>
          <a:r>
            <a:rPr lang="en-US" sz="2000" kern="1200">
              <a:solidFill>
                <a:schemeClr val="bg2"/>
              </a:solidFill>
              <a:latin typeface="Arial" pitchFamily="34" charset="0"/>
              <a:cs typeface="Arial" pitchFamily="34" charset="0"/>
            </a:rPr>
            <a:t>Là các </a:t>
          </a:r>
          <a:r>
            <a:rPr lang="en-US" sz="2000" i="1" u="sng" kern="1200">
              <a:solidFill>
                <a:schemeClr val="bg2"/>
              </a:solidFill>
              <a:latin typeface="Arial" pitchFamily="34" charset="0"/>
              <a:cs typeface="Arial" pitchFamily="34" charset="0"/>
            </a:rPr>
            <a:t>quyết định của cơ quan hành chính hoặc cơ quan xét xử</a:t>
          </a:r>
          <a:r>
            <a:rPr lang="en-US" sz="2000" kern="1200">
              <a:solidFill>
                <a:schemeClr val="bg2"/>
              </a:solidFill>
              <a:latin typeface="Arial" pitchFamily="34" charset="0"/>
              <a:cs typeface="Arial" pitchFamily="34" charset="0"/>
            </a:rPr>
            <a:t> được </a:t>
          </a:r>
          <a:r>
            <a:rPr lang="en-US" sz="2000" i="1" u="sng" kern="1200">
              <a:solidFill>
                <a:schemeClr val="bg2"/>
              </a:solidFill>
              <a:latin typeface="Arial" pitchFamily="34" charset="0"/>
              <a:cs typeface="Arial" pitchFamily="34" charset="0"/>
            </a:rPr>
            <a:t>nhà nước thừa nhận là khuôn mẫu</a:t>
          </a:r>
          <a:r>
            <a:rPr lang="en-US" sz="2000" kern="1200">
              <a:solidFill>
                <a:schemeClr val="bg2"/>
              </a:solidFill>
              <a:latin typeface="Arial" pitchFamily="34" charset="0"/>
              <a:cs typeface="Arial" pitchFamily="34" charset="0"/>
            </a:rPr>
            <a:t> để giải quyết những vụ tương tự</a:t>
          </a:r>
          <a:endParaRPr lang="en-US" sz="2000" kern="1200">
            <a:latin typeface="Arial" pitchFamily="34" charset="0"/>
            <a:cs typeface="Arial" pitchFamily="34" charset="0"/>
          </a:endParaRPr>
        </a:p>
      </dsp:txBody>
      <dsp:txXfrm rot="5400000">
        <a:off x="2886856" y="1158240"/>
        <a:ext cx="2684487" cy="3474720"/>
      </dsp:txXfrm>
    </dsp:sp>
    <dsp:sp modelId="{B618BA2A-EAA8-4A7D-948C-5DE5B8383CA4}">
      <dsp:nvSpPr>
        <dsp:cNvPr id="0" name=""/>
        <dsp:cNvSpPr/>
      </dsp:nvSpPr>
      <dsp:spPr>
        <a:xfrm rot="16200000">
          <a:off x="4219323" y="1553356"/>
          <a:ext cx="5791200" cy="2684487"/>
        </a:xfrm>
        <a:prstGeom prst="flowChartManualOperation">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a:latin typeface="Arial" pitchFamily="34" charset="0"/>
              <a:cs typeface="Arial" pitchFamily="34" charset="0"/>
            </a:rPr>
            <a:t>Văn bản QPPL</a:t>
          </a:r>
        </a:p>
        <a:p>
          <a:pPr marL="228600" lvl="1" indent="-228600" algn="l" defTabSz="889000">
            <a:lnSpc>
              <a:spcPct val="90000"/>
            </a:lnSpc>
            <a:spcBef>
              <a:spcPct val="0"/>
            </a:spcBef>
            <a:spcAft>
              <a:spcPct val="15000"/>
            </a:spcAft>
            <a:buChar char="•"/>
          </a:pPr>
          <a:r>
            <a:rPr lang="en-US" sz="2000" kern="1200">
              <a:solidFill>
                <a:schemeClr val="bg2"/>
              </a:solidFill>
              <a:latin typeface="Arial" pitchFamily="34" charset="0"/>
              <a:cs typeface="Arial" pitchFamily="34" charset="0"/>
            </a:rPr>
            <a:t>Là </a:t>
          </a:r>
          <a:r>
            <a:rPr lang="en-US" sz="2000" i="1" u="sng" kern="1200">
              <a:solidFill>
                <a:schemeClr val="bg2"/>
              </a:solidFill>
              <a:latin typeface="Arial" pitchFamily="34" charset="0"/>
              <a:cs typeface="Arial" pitchFamily="34" charset="0"/>
            </a:rPr>
            <a:t>sản phẩm của quá trình sáng tạo PL,</a:t>
          </a:r>
          <a:r>
            <a:rPr lang="en-US" sz="2000" kern="1200">
              <a:solidFill>
                <a:schemeClr val="bg2"/>
              </a:solidFill>
              <a:latin typeface="Arial" pitchFamily="34" charset="0"/>
              <a:cs typeface="Arial" pitchFamily="34" charset="0"/>
            </a:rPr>
            <a:t> là văn bản </a:t>
          </a:r>
          <a:r>
            <a:rPr lang="en-US" sz="2000" i="1" u="sng" kern="1200">
              <a:solidFill>
                <a:schemeClr val="bg2"/>
              </a:solidFill>
              <a:latin typeface="Arial" pitchFamily="34" charset="0"/>
              <a:cs typeface="Arial" pitchFamily="34" charset="0"/>
            </a:rPr>
            <a:t>do CQNN có thẩm quyền ban hành</a:t>
          </a:r>
          <a:r>
            <a:rPr lang="en-US" sz="2000" kern="1200">
              <a:solidFill>
                <a:schemeClr val="bg2"/>
              </a:solidFill>
              <a:latin typeface="Arial" pitchFamily="34" charset="0"/>
              <a:cs typeface="Arial" pitchFamily="34" charset="0"/>
            </a:rPr>
            <a:t> theo trình tự và dưới hình thức nhất định, có </a:t>
          </a:r>
          <a:r>
            <a:rPr lang="en-US" sz="2000" i="1" u="sng" kern="1200">
              <a:solidFill>
                <a:schemeClr val="bg2"/>
              </a:solidFill>
              <a:latin typeface="Arial" pitchFamily="34" charset="0"/>
              <a:cs typeface="Arial" pitchFamily="34" charset="0"/>
            </a:rPr>
            <a:t>chứa các quy tắc xử sự chung</a:t>
          </a:r>
          <a:r>
            <a:rPr lang="en-US" sz="2000" kern="1200">
              <a:solidFill>
                <a:schemeClr val="bg2"/>
              </a:solidFill>
              <a:latin typeface="Arial" pitchFamily="34" charset="0"/>
              <a:cs typeface="Arial" pitchFamily="34" charset="0"/>
            </a:rPr>
            <a:t> nhằm điều chỉnh một loại QHXH nhất định.</a:t>
          </a:r>
        </a:p>
      </dsp:txBody>
      <dsp:txXfrm rot="5400000">
        <a:off x="5772679" y="1158240"/>
        <a:ext cx="2684487" cy="3474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A47FB-8093-49D8-96C9-B53BC9FB8CD7}">
      <dsp:nvSpPr>
        <dsp:cNvPr id="0" name=""/>
        <dsp:cNvSpPr/>
      </dsp:nvSpPr>
      <dsp:spPr>
        <a:xfrm>
          <a:off x="0" y="0"/>
          <a:ext cx="7772400" cy="1645920"/>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a:latin typeface="Arial" pitchFamily="34" charset="0"/>
              <a:cs typeface="Arial" pitchFamily="34" charset="0"/>
            </a:rPr>
            <a:t>- là văn bản QPPL do Quốc hội ban hành. </a:t>
          </a:r>
        </a:p>
        <a:p>
          <a:pPr marL="0" lvl="0" indent="0" algn="just" defTabSz="1244600">
            <a:lnSpc>
              <a:spcPct val="90000"/>
            </a:lnSpc>
            <a:spcBef>
              <a:spcPct val="0"/>
            </a:spcBef>
            <a:spcAft>
              <a:spcPct val="35000"/>
            </a:spcAft>
            <a:buNone/>
          </a:pPr>
          <a:r>
            <a:rPr lang="en-US" sz="2800" kern="1200">
              <a:latin typeface="Arial" pitchFamily="34" charset="0"/>
              <a:cs typeface="Arial" pitchFamily="34" charset="0"/>
            </a:rPr>
            <a:t>- có giá trị pháp lý cao nhất </a:t>
          </a:r>
        </a:p>
      </dsp:txBody>
      <dsp:txXfrm>
        <a:off x="0" y="0"/>
        <a:ext cx="7772400" cy="1645920"/>
      </dsp:txXfrm>
    </dsp:sp>
    <dsp:sp modelId="{16EAD113-5AA3-4297-A94E-C9849CDEED1B}">
      <dsp:nvSpPr>
        <dsp:cNvPr id="0" name=""/>
        <dsp:cNvSpPr/>
      </dsp:nvSpPr>
      <dsp:spPr>
        <a:xfrm>
          <a:off x="0" y="1645920"/>
          <a:ext cx="3886199" cy="3456432"/>
        </a:xfrm>
        <a:prstGeom prst="rect">
          <a:avLst/>
        </a:prstGeom>
        <a:solidFill>
          <a:schemeClr val="accent1"/>
        </a:solidFill>
        <a:ln w="25400" cap="flat" cmpd="sng" algn="ctr">
          <a:solidFill>
            <a:schemeClr val="lt1"/>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3">
          <a:schemeClr val="lt1"/>
        </a:lnRef>
        <a:fillRef idx="1">
          <a:schemeClr val="accent1"/>
        </a:fillRef>
        <a:effectRef idx="1">
          <a:schemeClr val="accent1"/>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Arial" pitchFamily="34" charset="0"/>
              <a:cs typeface="Arial" pitchFamily="34" charset="0"/>
            </a:rPr>
            <a:t>Hiến pháp 92: có giá trị pháp lý cao nhất</a:t>
          </a:r>
        </a:p>
      </dsp:txBody>
      <dsp:txXfrm>
        <a:off x="0" y="1645920"/>
        <a:ext cx="3886199" cy="3456432"/>
      </dsp:txXfrm>
    </dsp:sp>
    <dsp:sp modelId="{1B956A8C-45E2-4826-B4D4-FD2B2EDDF6B8}">
      <dsp:nvSpPr>
        <dsp:cNvPr id="0" name=""/>
        <dsp:cNvSpPr/>
      </dsp:nvSpPr>
      <dsp:spPr>
        <a:xfrm>
          <a:off x="3886200" y="1645920"/>
          <a:ext cx="3886199" cy="3456432"/>
        </a:xfrm>
        <a:prstGeom prst="rect">
          <a:avLst/>
        </a:prstGeom>
        <a:gradFill rotWithShape="1">
          <a:gsLst>
            <a:gs pos="0">
              <a:schemeClr val="accent3">
                <a:tint val="92000"/>
                <a:satMod val="170000"/>
              </a:schemeClr>
            </a:gs>
            <a:gs pos="15000">
              <a:schemeClr val="accent3">
                <a:tint val="92000"/>
                <a:shade val="99000"/>
                <a:satMod val="170000"/>
              </a:schemeClr>
            </a:gs>
            <a:gs pos="62000">
              <a:schemeClr val="accent3">
                <a:tint val="96000"/>
                <a:shade val="80000"/>
                <a:satMod val="170000"/>
              </a:schemeClr>
            </a:gs>
            <a:gs pos="97000">
              <a:schemeClr val="accent3">
                <a:tint val="98000"/>
                <a:shade val="63000"/>
                <a:satMod val="170000"/>
              </a:schemeClr>
            </a:gs>
            <a:gs pos="100000">
              <a:schemeClr val="accent3">
                <a:shade val="62000"/>
                <a:satMod val="170000"/>
              </a:schemeClr>
            </a:gs>
          </a:gsLst>
          <a:path path="circle">
            <a:fillToRect l="50000" t="50000" r="50000" b="50000"/>
          </a:path>
        </a:gradFill>
        <a:ln w="9525" cap="flat" cmpd="sng" algn="ctr">
          <a:solidFill>
            <a:schemeClr val="accent3"/>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2700">
          <a:bevelT w="0" h="0"/>
          <a:contourClr>
            <a:schemeClr val="accent3">
              <a:shade val="80000"/>
            </a:schemeClr>
          </a:contourClr>
        </a:sp3d>
      </dsp:spPr>
      <dsp:style>
        <a:lnRef idx="1">
          <a:schemeClr val="accent3"/>
        </a:lnRef>
        <a:fillRef idx="3">
          <a:schemeClr val="accent3"/>
        </a:fillRef>
        <a:effectRef idx="2">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Arial" pitchFamily="34" charset="0"/>
              <a:cs typeface="Arial" pitchFamily="34" charset="0"/>
            </a:rPr>
            <a:t>Các đạo luật, bộ luật:</a:t>
          </a:r>
        </a:p>
        <a:p>
          <a:pPr marL="0" lvl="0" indent="0" algn="l" defTabSz="1244600">
            <a:lnSpc>
              <a:spcPct val="90000"/>
            </a:lnSpc>
            <a:spcBef>
              <a:spcPct val="0"/>
            </a:spcBef>
            <a:spcAft>
              <a:spcPct val="35000"/>
            </a:spcAft>
            <a:buNone/>
          </a:pPr>
          <a:r>
            <a:rPr lang="en-US" sz="2800" kern="1200">
              <a:latin typeface="Arial" pitchFamily="34" charset="0"/>
              <a:cs typeface="Arial" pitchFamily="34" charset="0"/>
            </a:rPr>
            <a:t>- luật dân sự</a:t>
          </a:r>
        </a:p>
        <a:p>
          <a:pPr marL="0" lvl="0" indent="0" algn="l" defTabSz="1244600">
            <a:lnSpc>
              <a:spcPct val="90000"/>
            </a:lnSpc>
            <a:spcBef>
              <a:spcPct val="0"/>
            </a:spcBef>
            <a:spcAft>
              <a:spcPct val="35000"/>
            </a:spcAft>
            <a:buNone/>
          </a:pPr>
          <a:r>
            <a:rPr lang="en-US" sz="2800" kern="1200">
              <a:latin typeface="Arial" pitchFamily="34" charset="0"/>
              <a:cs typeface="Arial" pitchFamily="34" charset="0"/>
            </a:rPr>
            <a:t>- luật doanh nghiệp</a:t>
          </a:r>
        </a:p>
        <a:p>
          <a:pPr marL="0" lvl="0" indent="0" algn="l" defTabSz="1244600">
            <a:lnSpc>
              <a:spcPct val="90000"/>
            </a:lnSpc>
            <a:spcBef>
              <a:spcPct val="0"/>
            </a:spcBef>
            <a:spcAft>
              <a:spcPct val="35000"/>
            </a:spcAft>
            <a:buNone/>
          </a:pPr>
          <a:r>
            <a:rPr lang="en-US" sz="2800" kern="1200">
              <a:latin typeface="Arial" pitchFamily="34" charset="0"/>
              <a:cs typeface="Arial" pitchFamily="34" charset="0"/>
            </a:rPr>
            <a:t>- luật thương mại,...</a:t>
          </a:r>
        </a:p>
      </dsp:txBody>
      <dsp:txXfrm>
        <a:off x="3886200" y="1645920"/>
        <a:ext cx="3886199" cy="3456432"/>
      </dsp:txXfrm>
    </dsp:sp>
    <dsp:sp modelId="{FBE440B1-24E0-4E4C-8919-C08167CADA03}">
      <dsp:nvSpPr>
        <dsp:cNvPr id="0" name=""/>
        <dsp:cNvSpPr/>
      </dsp:nvSpPr>
      <dsp:spPr>
        <a:xfrm>
          <a:off x="0" y="5102352"/>
          <a:ext cx="7772400" cy="384048"/>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9C291-BDC1-41F1-AC3B-652235F11E79}">
      <dsp:nvSpPr>
        <dsp:cNvPr id="0" name=""/>
        <dsp:cNvSpPr/>
      </dsp:nvSpPr>
      <dsp:spPr>
        <a:xfrm>
          <a:off x="1316660" y="-194649"/>
          <a:ext cx="5824879" cy="5824879"/>
        </a:xfrm>
        <a:prstGeom prst="circularArrow">
          <a:avLst>
            <a:gd name="adj1" fmla="val 5544"/>
            <a:gd name="adj2" fmla="val 330680"/>
            <a:gd name="adj3" fmla="val 13962458"/>
            <a:gd name="adj4" fmla="val 17273456"/>
            <a:gd name="adj5" fmla="val 5757"/>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10D3EEC-2554-4E72-9895-EA778D173C32}">
      <dsp:nvSpPr>
        <dsp:cNvPr id="0" name=""/>
        <dsp:cNvSpPr/>
      </dsp:nvSpPr>
      <dsp:spPr>
        <a:xfrm>
          <a:off x="2976565" y="9"/>
          <a:ext cx="2505069" cy="916855"/>
        </a:xfrm>
        <a:prstGeom prst="round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Pháp lệnh của UBTVQH</a:t>
          </a:r>
        </a:p>
      </dsp:txBody>
      <dsp:txXfrm>
        <a:off x="3021322" y="44766"/>
        <a:ext cx="2415555" cy="827341"/>
      </dsp:txXfrm>
    </dsp:sp>
    <dsp:sp modelId="{6D8117EC-E528-4A79-B9EA-0F99E8B7E7C2}">
      <dsp:nvSpPr>
        <dsp:cNvPr id="0" name=""/>
        <dsp:cNvSpPr/>
      </dsp:nvSpPr>
      <dsp:spPr>
        <a:xfrm>
          <a:off x="5229171" y="1338204"/>
          <a:ext cx="2505069" cy="916855"/>
        </a:xfrm>
        <a:prstGeom prst="round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Lệnh của CTN</a:t>
          </a:r>
        </a:p>
      </dsp:txBody>
      <dsp:txXfrm>
        <a:off x="5273928" y="1382961"/>
        <a:ext cx="2415555" cy="827341"/>
      </dsp:txXfrm>
    </dsp:sp>
    <dsp:sp modelId="{348AE227-CE9C-4CFF-9703-3FA5E40FEFEF}">
      <dsp:nvSpPr>
        <dsp:cNvPr id="0" name=""/>
        <dsp:cNvSpPr/>
      </dsp:nvSpPr>
      <dsp:spPr>
        <a:xfrm>
          <a:off x="5398244" y="3036699"/>
          <a:ext cx="2505069" cy="916855"/>
        </a:xfrm>
        <a:prstGeom prst="round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Nghị định, quyết định của CP</a:t>
          </a:r>
        </a:p>
      </dsp:txBody>
      <dsp:txXfrm>
        <a:off x="5443001" y="3081456"/>
        <a:ext cx="2415555" cy="827341"/>
      </dsp:txXfrm>
    </dsp:sp>
    <dsp:sp modelId="{2D59A059-690D-4D93-B08A-EE033450D76C}">
      <dsp:nvSpPr>
        <dsp:cNvPr id="0" name=""/>
        <dsp:cNvSpPr/>
      </dsp:nvSpPr>
      <dsp:spPr>
        <a:xfrm>
          <a:off x="4423246" y="4721900"/>
          <a:ext cx="2505069" cy="916855"/>
        </a:xfrm>
        <a:prstGeom prst="roundRect">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Quyết định, chỉ thị của TTG</a:t>
          </a:r>
        </a:p>
      </dsp:txBody>
      <dsp:txXfrm>
        <a:off x="4468003" y="4766657"/>
        <a:ext cx="2415555" cy="827341"/>
      </dsp:txXfrm>
    </dsp:sp>
    <dsp:sp modelId="{3DAFD674-B1F1-43F8-9B9F-C4D32D6CDDE9}">
      <dsp:nvSpPr>
        <dsp:cNvPr id="0" name=""/>
        <dsp:cNvSpPr/>
      </dsp:nvSpPr>
      <dsp:spPr>
        <a:xfrm>
          <a:off x="1449285" y="4721944"/>
          <a:ext cx="2505069" cy="916855"/>
        </a:xfrm>
        <a:prstGeom prst="roundRect">
          <a:avLst/>
        </a:prstGeom>
        <a:solidFill>
          <a:schemeClr val="accent6">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Arial" pitchFamily="34" charset="0"/>
              <a:cs typeface="Arial" pitchFamily="34" charset="0"/>
            </a:rPr>
            <a:t>Thông</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tư</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của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các</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Bộ</a:t>
          </a:r>
          <a:endParaRPr lang="en-US" sz="2000" kern="1200" dirty="0">
            <a:latin typeface="Arial" pitchFamily="34" charset="0"/>
            <a:cs typeface="Arial" pitchFamily="34" charset="0"/>
          </a:endParaRPr>
        </a:p>
      </dsp:txBody>
      <dsp:txXfrm>
        <a:off x="1494042" y="4766701"/>
        <a:ext cx="2415555" cy="827341"/>
      </dsp:txXfrm>
    </dsp:sp>
    <dsp:sp modelId="{D8AB9FA9-D3CA-4B74-B82F-29336F5B7C3B}">
      <dsp:nvSpPr>
        <dsp:cNvPr id="0" name=""/>
        <dsp:cNvSpPr/>
      </dsp:nvSpPr>
      <dsp:spPr>
        <a:xfrm>
          <a:off x="554885" y="3036699"/>
          <a:ext cx="2505069" cy="916855"/>
        </a:xfrm>
        <a:prstGeom prst="round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Nghị quyết của HĐND</a:t>
          </a:r>
        </a:p>
      </dsp:txBody>
      <dsp:txXfrm>
        <a:off x="599642" y="3081456"/>
        <a:ext cx="2415555" cy="827341"/>
      </dsp:txXfrm>
    </dsp:sp>
    <dsp:sp modelId="{FF3D5B39-B69E-4673-BA5F-6C3720F17C80}">
      <dsp:nvSpPr>
        <dsp:cNvPr id="0" name=""/>
        <dsp:cNvSpPr/>
      </dsp:nvSpPr>
      <dsp:spPr>
        <a:xfrm>
          <a:off x="761998" y="1295392"/>
          <a:ext cx="2505069" cy="916855"/>
        </a:xfrm>
        <a:prstGeom prst="round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Arial" pitchFamily="34" charset="0"/>
              <a:cs typeface="Arial" pitchFamily="34" charset="0"/>
            </a:rPr>
            <a:t>Quyết</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định</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chỉ</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thị</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của</a:t>
          </a:r>
          <a:r>
            <a:rPr lang="en-US" sz="2000" kern="1200" dirty="0">
              <a:latin typeface="Arial" pitchFamily="34" charset="0"/>
              <a:cs typeface="Arial" pitchFamily="34" charset="0"/>
            </a:rPr>
            <a:t> UBND</a:t>
          </a:r>
        </a:p>
      </dsp:txBody>
      <dsp:txXfrm>
        <a:off x="806755" y="1340149"/>
        <a:ext cx="2415555" cy="82734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5B7AF-390E-4019-800A-BB7085F9F669}">
      <dsp:nvSpPr>
        <dsp:cNvPr id="0" name=""/>
        <dsp:cNvSpPr/>
      </dsp:nvSpPr>
      <dsp:spPr>
        <a:xfrm>
          <a:off x="0" y="0"/>
          <a:ext cx="6160770" cy="891540"/>
        </a:xfrm>
        <a:prstGeom prst="roundRect">
          <a:avLst>
            <a:gd name="adj" fmla="val 10000"/>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itchFamily="34" charset="0"/>
              <a:cs typeface="Arial" pitchFamily="34" charset="0"/>
            </a:rPr>
            <a:t>Mang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tính</a:t>
          </a:r>
          <a:r>
            <a:rPr lang="en-US" sz="2400" kern="1200" dirty="0">
              <a:latin typeface="Arial" pitchFamily="34" charset="0"/>
              <a:cs typeface="Arial" pitchFamily="34" charset="0"/>
            </a:rPr>
            <a:t> ý </a:t>
          </a:r>
          <a:r>
            <a:rPr lang="en-US" sz="2400" kern="1200" dirty="0" err="1">
              <a:latin typeface="Arial" pitchFamily="34" charset="0"/>
              <a:cs typeface="Arial" pitchFamily="34" charset="0"/>
            </a:rPr>
            <a:t>chí</a:t>
          </a:r>
          <a:endParaRPr lang="vi-VN" sz="2400" kern="1200" dirty="0">
            <a:latin typeface="Arial" pitchFamily="34" charset="0"/>
            <a:cs typeface="Arial" pitchFamily="34" charset="0"/>
          </a:endParaRPr>
        </a:p>
      </dsp:txBody>
      <dsp:txXfrm>
        <a:off x="26112" y="26112"/>
        <a:ext cx="5094419" cy="839316"/>
      </dsp:txXfrm>
    </dsp:sp>
    <dsp:sp modelId="{5E427761-B4D0-4AE3-AC7B-5968C0561F3C}">
      <dsp:nvSpPr>
        <dsp:cNvPr id="0" name=""/>
        <dsp:cNvSpPr/>
      </dsp:nvSpPr>
      <dsp:spPr>
        <a:xfrm>
          <a:off x="460057" y="1015365"/>
          <a:ext cx="6160770" cy="891540"/>
        </a:xfrm>
        <a:prstGeom prst="roundRect">
          <a:avLst>
            <a:gd name="adj" fmla="val 10000"/>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itchFamily="34" charset="0"/>
              <a:cs typeface="Arial" pitchFamily="34" charset="0"/>
            </a:rPr>
            <a:t>Xuất</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hiện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trên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cơ</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sở</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quy</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phạm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pháp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luật</a:t>
          </a:r>
          <a:endParaRPr lang="vi-VN" sz="2400" kern="1200" dirty="0">
            <a:latin typeface="Arial" pitchFamily="34" charset="0"/>
            <a:cs typeface="Arial" pitchFamily="34" charset="0"/>
          </a:endParaRPr>
        </a:p>
      </dsp:txBody>
      <dsp:txXfrm>
        <a:off x="486169" y="1041477"/>
        <a:ext cx="5068987" cy="839316"/>
      </dsp:txXfrm>
    </dsp:sp>
    <dsp:sp modelId="{5381E47C-22B7-4147-AD78-519ED56A197A}">
      <dsp:nvSpPr>
        <dsp:cNvPr id="0" name=""/>
        <dsp:cNvSpPr/>
      </dsp:nvSpPr>
      <dsp:spPr>
        <a:xfrm>
          <a:off x="920115" y="2030730"/>
          <a:ext cx="6160770" cy="891540"/>
        </a:xfrm>
        <a:prstGeom prst="roundRect">
          <a:avLst>
            <a:gd name="adj" fmla="val 10000"/>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itchFamily="34" charset="0"/>
              <a:cs typeface="Arial" pitchFamily="34" charset="0"/>
            </a:rPr>
            <a:t>Chủ</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thể</a:t>
          </a:r>
          <a:r>
            <a:rPr lang="en-US" sz="2400" kern="1200" dirty="0">
              <a:latin typeface="Arial" pitchFamily="34" charset="0"/>
              <a:cs typeface="Arial" pitchFamily="34" charset="0"/>
            </a:rPr>
            <a:t> QHPL </a:t>
          </a:r>
          <a:r>
            <a:rPr lang="en-US" sz="2400" kern="1200" dirty="0" err="1">
              <a:latin typeface="Arial" pitchFamily="34" charset="0"/>
              <a:cs typeface="Arial" pitchFamily="34" charset="0"/>
            </a:rPr>
            <a:t>mang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quyền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nghĩa</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vụ</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pháp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lý</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mà</a:t>
          </a:r>
          <a:r>
            <a:rPr lang="en-US" sz="2400" kern="1200" dirty="0">
              <a:latin typeface="Arial" pitchFamily="34" charset="0"/>
              <a:cs typeface="Arial" pitchFamily="34" charset="0"/>
            </a:rPr>
            <a:t> QPPL </a:t>
          </a:r>
          <a:r>
            <a:rPr lang="en-US" sz="2400" kern="1200" dirty="0" err="1">
              <a:latin typeface="Arial" pitchFamily="34" charset="0"/>
              <a:cs typeface="Arial" pitchFamily="34" charset="0"/>
            </a:rPr>
            <a:t>dự</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kiến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trước</a:t>
          </a:r>
          <a:endParaRPr lang="vi-VN" sz="2400" kern="1200" dirty="0">
            <a:latin typeface="Arial" pitchFamily="34" charset="0"/>
            <a:cs typeface="Arial" pitchFamily="34" charset="0"/>
          </a:endParaRPr>
        </a:p>
      </dsp:txBody>
      <dsp:txXfrm>
        <a:off x="946227" y="2056842"/>
        <a:ext cx="5068987" cy="839316"/>
      </dsp:txXfrm>
    </dsp:sp>
    <dsp:sp modelId="{4198D8C4-0CCC-4A44-ACA6-3E647C28A400}">
      <dsp:nvSpPr>
        <dsp:cNvPr id="0" name=""/>
        <dsp:cNvSpPr/>
      </dsp:nvSpPr>
      <dsp:spPr>
        <a:xfrm>
          <a:off x="1380172" y="3046095"/>
          <a:ext cx="6160770" cy="891540"/>
        </a:xfrm>
        <a:prstGeom prst="roundRect">
          <a:avLst>
            <a:gd name="adj" fmla="val 10000"/>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itchFamily="34" charset="0"/>
              <a:cs typeface="Arial" pitchFamily="34" charset="0"/>
            </a:rPr>
            <a:t>Được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bảo</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đảm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thực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hiện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bằng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nhà</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nước</a:t>
          </a:r>
          <a:endParaRPr lang="vi-VN" sz="2400" kern="1200" dirty="0">
            <a:latin typeface="Arial" pitchFamily="34" charset="0"/>
            <a:cs typeface="Arial" pitchFamily="34" charset="0"/>
          </a:endParaRPr>
        </a:p>
      </dsp:txBody>
      <dsp:txXfrm>
        <a:off x="1406284" y="3072207"/>
        <a:ext cx="5068987" cy="839316"/>
      </dsp:txXfrm>
    </dsp:sp>
    <dsp:sp modelId="{80DB1FED-44E6-45CF-809D-CE1E363A4951}">
      <dsp:nvSpPr>
        <dsp:cNvPr id="0" name=""/>
        <dsp:cNvSpPr/>
      </dsp:nvSpPr>
      <dsp:spPr>
        <a:xfrm>
          <a:off x="1840230" y="4061460"/>
          <a:ext cx="6160770" cy="891540"/>
        </a:xfrm>
        <a:prstGeom prst="roundRect">
          <a:avLst>
            <a:gd name="adj" fmla="val 10000"/>
          </a:avLst>
        </a:prstGeom>
        <a:gradFill rotWithShape="0">
          <a:gsLst>
            <a:gs pos="0">
              <a:schemeClr val="accent6">
                <a:hueOff val="0"/>
                <a:satOff val="0"/>
                <a:lumOff val="0"/>
                <a:alphaOff val="0"/>
                <a:tint val="92000"/>
                <a:satMod val="170000"/>
              </a:schemeClr>
            </a:gs>
            <a:gs pos="15000">
              <a:schemeClr val="accent6">
                <a:hueOff val="0"/>
                <a:satOff val="0"/>
                <a:lumOff val="0"/>
                <a:alphaOff val="0"/>
                <a:tint val="92000"/>
                <a:shade val="99000"/>
                <a:satMod val="170000"/>
              </a:schemeClr>
            </a:gs>
            <a:gs pos="62000">
              <a:schemeClr val="accent6">
                <a:hueOff val="0"/>
                <a:satOff val="0"/>
                <a:lumOff val="0"/>
                <a:alphaOff val="0"/>
                <a:tint val="96000"/>
                <a:shade val="80000"/>
                <a:satMod val="170000"/>
              </a:schemeClr>
            </a:gs>
            <a:gs pos="97000">
              <a:schemeClr val="accent6">
                <a:hueOff val="0"/>
                <a:satOff val="0"/>
                <a:lumOff val="0"/>
                <a:alphaOff val="0"/>
                <a:tint val="98000"/>
                <a:shade val="63000"/>
                <a:satMod val="170000"/>
              </a:schemeClr>
            </a:gs>
            <a:gs pos="100000">
              <a:schemeClr val="accent6">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6">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itchFamily="34" charset="0"/>
              <a:cs typeface="Arial" pitchFamily="34" charset="0"/>
            </a:rPr>
            <a:t>Mang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tính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xác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định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cụ</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thể</a:t>
          </a:r>
          <a:endParaRPr lang="vi-VN" sz="2400" kern="1200" dirty="0">
            <a:latin typeface="Arial" pitchFamily="34" charset="0"/>
            <a:cs typeface="Arial" pitchFamily="34" charset="0"/>
          </a:endParaRPr>
        </a:p>
      </dsp:txBody>
      <dsp:txXfrm>
        <a:off x="1866342" y="4087572"/>
        <a:ext cx="5068987" cy="839316"/>
      </dsp:txXfrm>
    </dsp:sp>
    <dsp:sp modelId="{25546DA2-536F-450E-9E75-65109BD76928}">
      <dsp:nvSpPr>
        <dsp:cNvPr id="0" name=""/>
        <dsp:cNvSpPr/>
      </dsp:nvSpPr>
      <dsp:spPr>
        <a:xfrm>
          <a:off x="5581269" y="651319"/>
          <a:ext cx="579501" cy="579501"/>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tint val="40000"/>
              <a:alpha val="90000"/>
              <a:hueOff val="0"/>
              <a:satOff val="0"/>
              <a:lumOff val="0"/>
              <a:alphaOff val="0"/>
              <a:shade val="80000"/>
            </a:schemeClr>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latin typeface="Arial" pitchFamily="34" charset="0"/>
            <a:cs typeface="Arial" pitchFamily="34" charset="0"/>
          </a:endParaRPr>
        </a:p>
      </dsp:txBody>
      <dsp:txXfrm>
        <a:off x="5711657" y="651319"/>
        <a:ext cx="318725" cy="436075"/>
      </dsp:txXfrm>
    </dsp:sp>
    <dsp:sp modelId="{B10A03F5-86F9-4F29-A40F-5C8DFDD7107C}">
      <dsp:nvSpPr>
        <dsp:cNvPr id="0" name=""/>
        <dsp:cNvSpPr/>
      </dsp:nvSpPr>
      <dsp:spPr>
        <a:xfrm>
          <a:off x="6041326" y="1666684"/>
          <a:ext cx="579501" cy="579501"/>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3">
              <a:tint val="40000"/>
              <a:alpha val="90000"/>
              <a:hueOff val="0"/>
              <a:satOff val="0"/>
              <a:lumOff val="0"/>
              <a:alphaOff val="0"/>
              <a:shade val="80000"/>
            </a:schemeClr>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latin typeface="Arial" pitchFamily="34" charset="0"/>
            <a:cs typeface="Arial" pitchFamily="34" charset="0"/>
          </a:endParaRPr>
        </a:p>
      </dsp:txBody>
      <dsp:txXfrm>
        <a:off x="6171714" y="1666684"/>
        <a:ext cx="318725" cy="436075"/>
      </dsp:txXfrm>
    </dsp:sp>
    <dsp:sp modelId="{1AE800AA-0121-4B9D-84E7-0164AACBF571}">
      <dsp:nvSpPr>
        <dsp:cNvPr id="0" name=""/>
        <dsp:cNvSpPr/>
      </dsp:nvSpPr>
      <dsp:spPr>
        <a:xfrm>
          <a:off x="6501384" y="2667190"/>
          <a:ext cx="579501" cy="579501"/>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tint val="40000"/>
              <a:alpha val="90000"/>
              <a:hueOff val="0"/>
              <a:satOff val="0"/>
              <a:lumOff val="0"/>
              <a:alphaOff val="0"/>
              <a:shade val="80000"/>
            </a:schemeClr>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latin typeface="Arial" pitchFamily="34" charset="0"/>
            <a:cs typeface="Arial" pitchFamily="34" charset="0"/>
          </a:endParaRPr>
        </a:p>
      </dsp:txBody>
      <dsp:txXfrm>
        <a:off x="6631772" y="2667190"/>
        <a:ext cx="318725" cy="436075"/>
      </dsp:txXfrm>
    </dsp:sp>
    <dsp:sp modelId="{2CF79D38-3B53-4EDA-8AE6-800511F8A3DE}">
      <dsp:nvSpPr>
        <dsp:cNvPr id="0" name=""/>
        <dsp:cNvSpPr/>
      </dsp:nvSpPr>
      <dsp:spPr>
        <a:xfrm>
          <a:off x="6961441" y="3692461"/>
          <a:ext cx="579501" cy="579501"/>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5">
              <a:tint val="40000"/>
              <a:alpha val="90000"/>
              <a:hueOff val="0"/>
              <a:satOff val="0"/>
              <a:lumOff val="0"/>
              <a:alphaOff val="0"/>
              <a:shade val="80000"/>
            </a:schemeClr>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latin typeface="Arial" pitchFamily="34" charset="0"/>
            <a:cs typeface="Arial" pitchFamily="34" charset="0"/>
          </a:endParaRPr>
        </a:p>
      </dsp:txBody>
      <dsp:txXfrm>
        <a:off x="7091829" y="3692461"/>
        <a:ext cx="318725" cy="4360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C38CA-5D9F-4ED5-91D9-E8C25DF81FA6}">
      <dsp:nvSpPr>
        <dsp:cNvPr id="0" name=""/>
        <dsp:cNvSpPr/>
      </dsp:nvSpPr>
      <dsp:spPr>
        <a:xfrm>
          <a:off x="2195417" y="204311"/>
          <a:ext cx="4054792" cy="1408176"/>
        </a:xfrm>
        <a:prstGeom prst="ellipse">
          <a:avLst/>
        </a:prstGeom>
        <a:solidFill>
          <a:schemeClr val="accent1">
            <a:tint val="50000"/>
            <a:alpha val="4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B705010D-F816-4789-999F-36DB4485AAC4}">
      <dsp:nvSpPr>
        <dsp:cNvPr id="0" name=""/>
        <dsp:cNvSpPr/>
      </dsp:nvSpPr>
      <dsp:spPr>
        <a:xfrm>
          <a:off x="3836193" y="3652456"/>
          <a:ext cx="785812" cy="502920"/>
        </a:xfrm>
        <a:prstGeom prst="down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3D1BEF9-3F4B-4932-836D-F5464312FD3D}">
      <dsp:nvSpPr>
        <dsp:cNvPr id="0" name=""/>
        <dsp:cNvSpPr/>
      </dsp:nvSpPr>
      <dsp:spPr>
        <a:xfrm>
          <a:off x="76200" y="4054792"/>
          <a:ext cx="8305799" cy="94297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1" i="1" kern="1200" dirty="0" err="1">
              <a:solidFill>
                <a:srgbClr val="FF0000"/>
              </a:solidFill>
              <a:latin typeface="Arial" pitchFamily="34" charset="0"/>
              <a:cs typeface="Arial" pitchFamily="34" charset="0"/>
            </a:rPr>
            <a:t>Quan</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hệ</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pháp</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luật</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hình</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thành</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khi</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có</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sự</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xuất</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hiện</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của</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sự</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kiện</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pháp</a:t>
          </a:r>
          <a:r>
            <a:rPr lang="en-US" sz="2300" b="1" i="1" kern="1200" dirty="0">
              <a:solidFill>
                <a:srgbClr val="FF0000"/>
              </a:solidFill>
              <a:latin typeface="Arial" pitchFamily="34" charset="0"/>
              <a:cs typeface="Arial" pitchFamily="34" charset="0"/>
            </a:rPr>
            <a:t> </a:t>
          </a:r>
          <a:r>
            <a:rPr lang="en-US" sz="2300" b="1" i="1" kern="1200" dirty="0" err="1">
              <a:solidFill>
                <a:srgbClr val="FF0000"/>
              </a:solidFill>
              <a:latin typeface="Arial" pitchFamily="34" charset="0"/>
              <a:cs typeface="Arial" pitchFamily="34" charset="0"/>
            </a:rPr>
            <a:t>lý</a:t>
          </a:r>
          <a:endParaRPr lang="vi-VN" sz="2300" b="1" i="1" kern="1200" dirty="0">
            <a:solidFill>
              <a:srgbClr val="FF0000"/>
            </a:solidFill>
            <a:latin typeface="Arial" pitchFamily="34" charset="0"/>
            <a:cs typeface="Arial" pitchFamily="34" charset="0"/>
          </a:endParaRPr>
        </a:p>
      </dsp:txBody>
      <dsp:txXfrm>
        <a:off x="76200" y="4054792"/>
        <a:ext cx="8305799" cy="942975"/>
      </dsp:txXfrm>
    </dsp:sp>
    <dsp:sp modelId="{33CBAF79-901A-4AF3-B2DD-5452ACAB46E2}">
      <dsp:nvSpPr>
        <dsp:cNvPr id="0" name=""/>
        <dsp:cNvSpPr/>
      </dsp:nvSpPr>
      <dsp:spPr>
        <a:xfrm>
          <a:off x="3669601" y="1721243"/>
          <a:ext cx="1414462" cy="1414462"/>
        </a:xfrm>
        <a:prstGeom prst="ellipse">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t>Khách</a:t>
          </a:r>
          <a:r>
            <a:rPr lang="en-US" sz="2400" kern="1200" dirty="0"/>
            <a:t> </a:t>
          </a:r>
          <a:r>
            <a:rPr lang="en-US" sz="2400" kern="1200" dirty="0" err="1"/>
            <a:t>thể</a:t>
          </a:r>
          <a:endParaRPr lang="vi-VN" sz="2400" kern="1200" dirty="0"/>
        </a:p>
      </dsp:txBody>
      <dsp:txXfrm>
        <a:off x="3876744" y="1928386"/>
        <a:ext cx="1000176" cy="1000176"/>
      </dsp:txXfrm>
    </dsp:sp>
    <dsp:sp modelId="{72C45D33-A866-4C98-B5AD-FDAC2DD4DCEA}">
      <dsp:nvSpPr>
        <dsp:cNvPr id="0" name=""/>
        <dsp:cNvSpPr/>
      </dsp:nvSpPr>
      <dsp:spPr>
        <a:xfrm>
          <a:off x="2657474" y="380994"/>
          <a:ext cx="1414462" cy="1414462"/>
        </a:xfrm>
        <a:prstGeom prst="ellipse">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t>Chủ</a:t>
          </a:r>
          <a:r>
            <a:rPr lang="en-US" sz="2400" kern="1200" dirty="0"/>
            <a:t> </a:t>
          </a:r>
          <a:r>
            <a:rPr lang="en-US" sz="2400" kern="1200" dirty="0" err="1"/>
            <a:t>thể</a:t>
          </a:r>
          <a:endParaRPr lang="vi-VN" sz="2400" kern="1200" dirty="0"/>
        </a:p>
      </dsp:txBody>
      <dsp:txXfrm>
        <a:off x="2864617" y="588137"/>
        <a:ext cx="1000176" cy="1000176"/>
      </dsp:txXfrm>
    </dsp:sp>
    <dsp:sp modelId="{4166BA2F-4884-4464-97D8-FCF527CF8EE2}">
      <dsp:nvSpPr>
        <dsp:cNvPr id="0" name=""/>
        <dsp:cNvSpPr/>
      </dsp:nvSpPr>
      <dsp:spPr>
        <a:xfrm>
          <a:off x="4103369" y="318096"/>
          <a:ext cx="1414462" cy="1414462"/>
        </a:xfrm>
        <a:prstGeom prst="ellipse">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t>Nội</a:t>
          </a:r>
          <a:r>
            <a:rPr lang="en-US" sz="2400" kern="1200" dirty="0"/>
            <a:t> dung</a:t>
          </a:r>
          <a:endParaRPr lang="vi-VN" sz="2400" kern="1200" dirty="0"/>
        </a:p>
      </dsp:txBody>
      <dsp:txXfrm>
        <a:off x="4310512" y="525239"/>
        <a:ext cx="1000176" cy="1000176"/>
      </dsp:txXfrm>
    </dsp:sp>
    <dsp:sp modelId="{98C29D90-1BC6-4619-B085-30596827E473}">
      <dsp:nvSpPr>
        <dsp:cNvPr id="0" name=""/>
        <dsp:cNvSpPr/>
      </dsp:nvSpPr>
      <dsp:spPr>
        <a:xfrm>
          <a:off x="2028824" y="0"/>
          <a:ext cx="4400550" cy="3520440"/>
        </a:xfrm>
        <a:prstGeom prst="funnel">
          <a:avLst/>
        </a:prstGeom>
        <a:solidFill>
          <a:schemeClr val="lt1">
            <a:alpha val="40000"/>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7CA7A-8BE8-4C62-B2EB-81BBA39370BC}">
      <dsp:nvSpPr>
        <dsp:cNvPr id="0" name=""/>
        <dsp:cNvSpPr/>
      </dsp:nvSpPr>
      <dsp:spPr>
        <a:xfrm>
          <a:off x="867161" y="2521"/>
          <a:ext cx="1804243" cy="1804243"/>
        </a:xfrm>
        <a:prstGeom prst="ellipse">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pitchFamily="34" charset="0"/>
              <a:cs typeface="Arial" pitchFamily="34" charset="0"/>
            </a:rPr>
            <a:t>Năng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lực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pháp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luật</a:t>
          </a:r>
          <a:endParaRPr lang="vi-VN" sz="2400" kern="1200" dirty="0">
            <a:latin typeface="Arial" pitchFamily="34" charset="0"/>
            <a:cs typeface="Arial" pitchFamily="34" charset="0"/>
          </a:endParaRPr>
        </a:p>
      </dsp:txBody>
      <dsp:txXfrm>
        <a:off x="1131386" y="266746"/>
        <a:ext cx="1275793" cy="1275793"/>
      </dsp:txXfrm>
    </dsp:sp>
    <dsp:sp modelId="{00901EF1-85D0-498C-BF30-F956F78794EC}">
      <dsp:nvSpPr>
        <dsp:cNvPr id="0" name=""/>
        <dsp:cNvSpPr/>
      </dsp:nvSpPr>
      <dsp:spPr>
        <a:xfrm>
          <a:off x="1246053" y="1953269"/>
          <a:ext cx="1046461" cy="1046461"/>
        </a:xfrm>
        <a:prstGeom prst="mathPlus">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vi-VN" sz="1700" kern="1200"/>
        </a:p>
      </dsp:txBody>
      <dsp:txXfrm>
        <a:off x="1384761" y="2353436"/>
        <a:ext cx="769045" cy="246127"/>
      </dsp:txXfrm>
    </dsp:sp>
    <dsp:sp modelId="{6D08116B-0C1C-4121-9C4B-E57DA4A7685A}">
      <dsp:nvSpPr>
        <dsp:cNvPr id="0" name=""/>
        <dsp:cNvSpPr/>
      </dsp:nvSpPr>
      <dsp:spPr>
        <a:xfrm>
          <a:off x="867161" y="3146235"/>
          <a:ext cx="1804243" cy="1804243"/>
        </a:xfrm>
        <a:prstGeom prst="ellipse">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pitchFamily="34" charset="0"/>
              <a:cs typeface="Arial" pitchFamily="34" charset="0"/>
            </a:rPr>
            <a:t>Năng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lực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hành</a:t>
          </a:r>
          <a:r>
            <a:rPr lang="en-US" sz="2400" kern="1200" dirty="0">
              <a:latin typeface="Arial" pitchFamily="34" charset="0"/>
              <a:cs typeface="Arial" pitchFamily="34" charset="0"/>
            </a:rPr>
            <a:t> vi</a:t>
          </a:r>
          <a:endParaRPr lang="vi-VN" sz="2400" kern="1200" dirty="0">
            <a:latin typeface="Arial" pitchFamily="34" charset="0"/>
            <a:cs typeface="Arial" pitchFamily="34" charset="0"/>
          </a:endParaRPr>
        </a:p>
      </dsp:txBody>
      <dsp:txXfrm>
        <a:off x="1131386" y="3410460"/>
        <a:ext cx="1275793" cy="1275793"/>
      </dsp:txXfrm>
    </dsp:sp>
    <dsp:sp modelId="{60DCABD3-9E78-40DA-AC76-B20767B132E0}">
      <dsp:nvSpPr>
        <dsp:cNvPr id="0" name=""/>
        <dsp:cNvSpPr/>
      </dsp:nvSpPr>
      <dsp:spPr>
        <a:xfrm>
          <a:off x="2942041" y="2140910"/>
          <a:ext cx="573749" cy="671178"/>
        </a:xfrm>
        <a:prstGeom prst="rightArrow">
          <a:avLst>
            <a:gd name="adj1" fmla="val 60000"/>
            <a:gd name="adj2" fmla="val 50000"/>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vi-VN" sz="2000" kern="1200"/>
        </a:p>
      </dsp:txBody>
      <dsp:txXfrm>
        <a:off x="2942041" y="2275146"/>
        <a:ext cx="401624" cy="402706"/>
      </dsp:txXfrm>
    </dsp:sp>
    <dsp:sp modelId="{FC5065B7-C424-4C68-85F3-9BF1E1AD6B8B}">
      <dsp:nvSpPr>
        <dsp:cNvPr id="0" name=""/>
        <dsp:cNvSpPr/>
      </dsp:nvSpPr>
      <dsp:spPr>
        <a:xfrm>
          <a:off x="3753951" y="672256"/>
          <a:ext cx="3608486" cy="3608486"/>
        </a:xfrm>
        <a:prstGeom prst="ellipse">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r>
            <a:rPr lang="en-US" sz="5800" kern="1200" dirty="0" err="1"/>
            <a:t>Năng</a:t>
          </a:r>
          <a:r>
            <a:rPr lang="en-US" sz="5800" kern="1200" dirty="0"/>
            <a:t> </a:t>
          </a:r>
          <a:r>
            <a:rPr lang="en-US" sz="5800" kern="1200" dirty="0" err="1"/>
            <a:t>lực</a:t>
          </a:r>
          <a:r>
            <a:rPr lang="en-US" sz="5800" kern="1200" dirty="0"/>
            <a:t> </a:t>
          </a:r>
          <a:r>
            <a:rPr lang="en-US" sz="5800" kern="1200" dirty="0" err="1"/>
            <a:t>chủ</a:t>
          </a:r>
          <a:r>
            <a:rPr lang="en-US" sz="5800" kern="1200" dirty="0"/>
            <a:t> </a:t>
          </a:r>
          <a:r>
            <a:rPr lang="en-US" sz="5800" kern="1200" dirty="0" err="1"/>
            <a:t>thể</a:t>
          </a:r>
          <a:endParaRPr lang="vi-VN" sz="5800" kern="1200" dirty="0"/>
        </a:p>
      </dsp:txBody>
      <dsp:txXfrm>
        <a:off x="4282402" y="1200707"/>
        <a:ext cx="2551584" cy="25515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62EEF-963D-4F6A-9FC8-61233A0472E8}">
      <dsp:nvSpPr>
        <dsp:cNvPr id="0" name=""/>
        <dsp:cNvSpPr/>
      </dsp:nvSpPr>
      <dsp:spPr>
        <a:xfrm>
          <a:off x="3502" y="95124"/>
          <a:ext cx="3006254" cy="1463476"/>
        </a:xfrm>
        <a:prstGeom prst="roundRect">
          <a:avLst>
            <a:gd name="adj" fmla="val 10000"/>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99060" numCol="1" spcCol="1270" anchor="t" anchorCtr="0">
          <a:noAutofit/>
        </a:bodyPr>
        <a:lstStyle/>
        <a:p>
          <a:pPr marL="0" lvl="0" indent="0" algn="l" defTabSz="1155700">
            <a:lnSpc>
              <a:spcPct val="90000"/>
            </a:lnSpc>
            <a:spcBef>
              <a:spcPct val="0"/>
            </a:spcBef>
            <a:spcAft>
              <a:spcPct val="35000"/>
            </a:spcAft>
            <a:buNone/>
          </a:pPr>
          <a:r>
            <a:rPr lang="en-US" sz="2600" kern="1200" dirty="0" err="1">
              <a:latin typeface="Arial" pitchFamily="34" charset="0"/>
              <a:cs typeface="Arial" pitchFamily="34" charset="0"/>
            </a:rPr>
            <a:t>Năng</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lực</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pháp</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luật</a:t>
          </a:r>
          <a:r>
            <a:rPr lang="en-US" sz="2600" kern="1200" dirty="0">
              <a:latin typeface="Arial" pitchFamily="34" charset="0"/>
              <a:cs typeface="Arial" pitchFamily="34" charset="0"/>
            </a:rPr>
            <a:t> (ĐK </a:t>
          </a:r>
          <a:r>
            <a:rPr lang="en-US" sz="2600" kern="1200" dirty="0" err="1">
              <a:latin typeface="Arial" pitchFamily="34" charset="0"/>
              <a:cs typeface="Arial" pitchFamily="34" charset="0"/>
            </a:rPr>
            <a:t>cần</a:t>
          </a:r>
          <a:r>
            <a:rPr lang="en-US" sz="2600" kern="1200" dirty="0">
              <a:latin typeface="Arial" pitchFamily="34" charset="0"/>
              <a:cs typeface="Arial" pitchFamily="34" charset="0"/>
            </a:rPr>
            <a:t>)</a:t>
          </a:r>
          <a:endParaRPr lang="vi-VN" sz="2600" kern="1200" dirty="0">
            <a:latin typeface="Arial" pitchFamily="34" charset="0"/>
            <a:cs typeface="Arial" pitchFamily="34" charset="0"/>
          </a:endParaRPr>
        </a:p>
      </dsp:txBody>
      <dsp:txXfrm>
        <a:off x="3502" y="95124"/>
        <a:ext cx="3006254" cy="975650"/>
      </dsp:txXfrm>
    </dsp:sp>
    <dsp:sp modelId="{7D35C620-843B-4E70-BCBD-8EDE60565189}">
      <dsp:nvSpPr>
        <dsp:cNvPr id="0" name=""/>
        <dsp:cNvSpPr/>
      </dsp:nvSpPr>
      <dsp:spPr>
        <a:xfrm>
          <a:off x="619240" y="1070775"/>
          <a:ext cx="3006254" cy="3685500"/>
        </a:xfrm>
        <a:prstGeom prst="roundRect">
          <a:avLst>
            <a:gd name="adj" fmla="val 10000"/>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solidFill>
            <a:schemeClr val="accent2"/>
          </a:solidFill>
          <a:prstDash val="solid"/>
        </a:ln>
        <a:effectLst>
          <a:outerShdw blurRad="63500" dist="25400" dir="5400000" rotWithShape="0">
            <a:srgbClr val="000000">
              <a:alpha val="43137"/>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err="1">
              <a:latin typeface="Arial" pitchFamily="34" charset="0"/>
              <a:cs typeface="Arial" pitchFamily="34" charset="0"/>
            </a:rPr>
            <a:t>Là</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khả</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năng</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của</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chủ</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thể</a:t>
          </a:r>
          <a:r>
            <a:rPr lang="en-US" sz="2600" kern="1200" dirty="0">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có</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các</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quyền</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chủ</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thể</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và</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nghĩa</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vụ</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pháp</a:t>
          </a:r>
          <a:r>
            <a:rPr lang="en-US" sz="2600" i="1" u="sng" kern="1200" dirty="0">
              <a:solidFill>
                <a:srgbClr val="FF0000"/>
              </a:solidFill>
              <a:latin typeface="Arial" pitchFamily="34" charset="0"/>
              <a:cs typeface="Arial" pitchFamily="34" charset="0"/>
            </a:rPr>
            <a:t> </a:t>
          </a:r>
          <a:r>
            <a:rPr lang="en-US" sz="2600" i="1" u="sng" kern="1200" dirty="0" err="1">
              <a:solidFill>
                <a:srgbClr val="FF0000"/>
              </a:solidFill>
              <a:latin typeface="Arial" pitchFamily="34" charset="0"/>
              <a:cs typeface="Arial" pitchFamily="34" charset="0"/>
            </a:rPr>
            <a:t>lý</a:t>
          </a:r>
          <a:r>
            <a:rPr lang="en-US" sz="2600" i="1" u="sng" kern="1200" dirty="0">
              <a:solidFill>
                <a:srgbClr val="FF0000"/>
              </a:solidFill>
              <a:latin typeface="Arial" pitchFamily="34" charset="0"/>
              <a:cs typeface="Arial" pitchFamily="34" charset="0"/>
            </a:rPr>
            <a:t> </a:t>
          </a:r>
          <a:r>
            <a:rPr lang="en-US" sz="2600" kern="1200" dirty="0" err="1">
              <a:latin typeface="Arial" pitchFamily="34" charset="0"/>
              <a:cs typeface="Arial" pitchFamily="34" charset="0"/>
            </a:rPr>
            <a:t>mà</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nhà</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nước</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thừa</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nhận</a:t>
          </a:r>
          <a:endParaRPr lang="vi-VN" sz="2600" kern="1200" dirty="0">
            <a:latin typeface="Arial" pitchFamily="34" charset="0"/>
            <a:cs typeface="Arial" pitchFamily="34" charset="0"/>
          </a:endParaRPr>
        </a:p>
      </dsp:txBody>
      <dsp:txXfrm>
        <a:off x="707290" y="1158825"/>
        <a:ext cx="2830154" cy="3509400"/>
      </dsp:txXfrm>
    </dsp:sp>
    <dsp:sp modelId="{38775387-0427-49AB-A453-434B5621B26A}">
      <dsp:nvSpPr>
        <dsp:cNvPr id="0" name=""/>
        <dsp:cNvSpPr/>
      </dsp:nvSpPr>
      <dsp:spPr>
        <a:xfrm>
          <a:off x="3465493" y="208714"/>
          <a:ext cx="966162" cy="748470"/>
        </a:xfrm>
        <a:prstGeom prst="rightArrow">
          <a:avLst>
            <a:gd name="adj1" fmla="val 60000"/>
            <a:gd name="adj2" fmla="val 50000"/>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vi-VN" sz="2100" kern="1200"/>
        </a:p>
      </dsp:txBody>
      <dsp:txXfrm>
        <a:off x="3465493" y="358408"/>
        <a:ext cx="741621" cy="449082"/>
      </dsp:txXfrm>
    </dsp:sp>
    <dsp:sp modelId="{0245EC05-FBE8-4998-BC05-A34B2B1E714C}">
      <dsp:nvSpPr>
        <dsp:cNvPr id="0" name=""/>
        <dsp:cNvSpPr/>
      </dsp:nvSpPr>
      <dsp:spPr>
        <a:xfrm>
          <a:off x="4832705" y="95124"/>
          <a:ext cx="3006254" cy="1463476"/>
        </a:xfrm>
        <a:prstGeom prst="roundRect">
          <a:avLst>
            <a:gd name="adj" fmla="val 10000"/>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99060" numCol="1" spcCol="1270" anchor="t" anchorCtr="0">
          <a:noAutofit/>
        </a:bodyPr>
        <a:lstStyle/>
        <a:p>
          <a:pPr marL="0" lvl="0" indent="0" algn="l" defTabSz="1155700">
            <a:lnSpc>
              <a:spcPct val="90000"/>
            </a:lnSpc>
            <a:spcBef>
              <a:spcPct val="0"/>
            </a:spcBef>
            <a:spcAft>
              <a:spcPct val="35000"/>
            </a:spcAft>
            <a:buNone/>
          </a:pPr>
          <a:r>
            <a:rPr lang="en-US" sz="2600" kern="1200" dirty="0" err="1">
              <a:latin typeface="Arial" pitchFamily="34" charset="0"/>
              <a:cs typeface="Arial" pitchFamily="34" charset="0"/>
            </a:rPr>
            <a:t>Năng</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lực</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hành</a:t>
          </a:r>
          <a:r>
            <a:rPr lang="en-US" sz="2600" kern="1200" dirty="0">
              <a:latin typeface="Arial" pitchFamily="34" charset="0"/>
              <a:cs typeface="Arial" pitchFamily="34" charset="0"/>
            </a:rPr>
            <a:t> vi (ĐK </a:t>
          </a:r>
          <a:r>
            <a:rPr lang="en-US" sz="2600" kern="1200" dirty="0" err="1">
              <a:latin typeface="Arial" pitchFamily="34" charset="0"/>
              <a:cs typeface="Arial" pitchFamily="34" charset="0"/>
            </a:rPr>
            <a:t>đủ</a:t>
          </a:r>
          <a:r>
            <a:rPr lang="en-US" sz="2600" kern="1200" dirty="0">
              <a:latin typeface="Arial" pitchFamily="34" charset="0"/>
              <a:cs typeface="Arial" pitchFamily="34" charset="0"/>
            </a:rPr>
            <a:t>)</a:t>
          </a:r>
          <a:endParaRPr lang="vi-VN" sz="2600" kern="1200" dirty="0">
            <a:latin typeface="Arial" pitchFamily="34" charset="0"/>
            <a:cs typeface="Arial" pitchFamily="34" charset="0"/>
          </a:endParaRPr>
        </a:p>
      </dsp:txBody>
      <dsp:txXfrm>
        <a:off x="4832705" y="95124"/>
        <a:ext cx="3006254" cy="975650"/>
      </dsp:txXfrm>
    </dsp:sp>
    <dsp:sp modelId="{EC630EDC-7EE1-49B5-87C1-438B45C374F0}">
      <dsp:nvSpPr>
        <dsp:cNvPr id="0" name=""/>
        <dsp:cNvSpPr/>
      </dsp:nvSpPr>
      <dsp:spPr>
        <a:xfrm>
          <a:off x="5448443" y="1070775"/>
          <a:ext cx="3006254" cy="3685500"/>
        </a:xfrm>
        <a:prstGeom prst="roundRect">
          <a:avLst>
            <a:gd name="adj" fmla="val 10000"/>
          </a:avLst>
        </a:prstGeom>
        <a:gradFill rotWithShape="1">
          <a:gsLst>
            <a:gs pos="0">
              <a:schemeClr val="accent3">
                <a:tint val="35000"/>
                <a:satMod val="253000"/>
              </a:schemeClr>
            </a:gs>
            <a:gs pos="50000">
              <a:schemeClr val="accent3">
                <a:tint val="42000"/>
                <a:satMod val="255000"/>
              </a:schemeClr>
            </a:gs>
            <a:gs pos="97000">
              <a:schemeClr val="accent3">
                <a:tint val="53000"/>
                <a:satMod val="260000"/>
              </a:schemeClr>
            </a:gs>
            <a:gs pos="100000">
              <a:schemeClr val="accent3">
                <a:tint val="56000"/>
                <a:satMod val="275000"/>
              </a:schemeClr>
            </a:gs>
          </a:gsLst>
          <a:path path="circle">
            <a:fillToRect l="50000" t="50000" r="50000" b="50000"/>
          </a:path>
        </a:gradFill>
        <a:ln w="9525" cap="flat" cmpd="sng" algn="ctr">
          <a:solidFill>
            <a:schemeClr val="accent3"/>
          </a:solidFill>
          <a:prstDash val="solid"/>
        </a:ln>
        <a:effectLst>
          <a:outerShdw blurRad="63500" dist="25400" dir="5400000" rotWithShape="0">
            <a:srgbClr val="000000">
              <a:alpha val="43137"/>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err="1">
              <a:latin typeface="Arial" pitchFamily="34" charset="0"/>
              <a:cs typeface="Arial" pitchFamily="34" charset="0"/>
            </a:rPr>
            <a:t>Là</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khả</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năng</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của</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chủ</a:t>
          </a:r>
          <a:r>
            <a:rPr lang="en-US" sz="2600" kern="1200" dirty="0">
              <a:latin typeface="Arial" pitchFamily="34" charset="0"/>
              <a:cs typeface="Arial" pitchFamily="34" charset="0"/>
            </a:rPr>
            <a:t> </a:t>
          </a:r>
          <a:r>
            <a:rPr lang="en-US" sz="2600" kern="1200" dirty="0" err="1">
              <a:latin typeface="Arial" pitchFamily="34" charset="0"/>
              <a:cs typeface="Arial" pitchFamily="34" charset="0"/>
            </a:rPr>
            <a:t>thể</a:t>
          </a:r>
          <a:r>
            <a:rPr lang="en-US" sz="2600" kern="1200" dirty="0">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bằng</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các</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hành</a:t>
          </a:r>
          <a:r>
            <a:rPr lang="en-US" sz="2600" b="0" i="1" u="sng" kern="1200" dirty="0">
              <a:solidFill>
                <a:srgbClr val="FF0000"/>
              </a:solidFill>
              <a:latin typeface="Arial" pitchFamily="34" charset="0"/>
              <a:cs typeface="Arial" pitchFamily="34" charset="0"/>
            </a:rPr>
            <a:t> vi </a:t>
          </a:r>
          <a:r>
            <a:rPr lang="en-US" sz="2600" b="0" i="1" u="sng" kern="1200" dirty="0" err="1">
              <a:solidFill>
                <a:srgbClr val="FF0000"/>
              </a:solidFill>
              <a:latin typeface="Arial" pitchFamily="34" charset="0"/>
              <a:cs typeface="Arial" pitchFamily="34" charset="0"/>
            </a:rPr>
            <a:t>của</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mình</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thực</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hiện</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trên</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thực</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tế</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các</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quyền</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chủ</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thể</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và</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nghĩa</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vụ</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pháp</a:t>
          </a:r>
          <a:r>
            <a:rPr lang="en-US" sz="2600" b="0" i="1" u="sng" kern="1200" dirty="0">
              <a:solidFill>
                <a:srgbClr val="FF0000"/>
              </a:solidFill>
              <a:latin typeface="Arial" pitchFamily="34" charset="0"/>
              <a:cs typeface="Arial" pitchFamily="34" charset="0"/>
            </a:rPr>
            <a:t> </a:t>
          </a:r>
          <a:r>
            <a:rPr lang="en-US" sz="2600" b="0" i="1" u="sng" kern="1200" dirty="0" err="1">
              <a:solidFill>
                <a:srgbClr val="FF0000"/>
              </a:solidFill>
              <a:latin typeface="Arial" pitchFamily="34" charset="0"/>
              <a:cs typeface="Arial" pitchFamily="34" charset="0"/>
            </a:rPr>
            <a:t>lý</a:t>
          </a:r>
          <a:endParaRPr lang="vi-VN" sz="2600" b="0" i="1" u="sng" kern="1200" dirty="0">
            <a:solidFill>
              <a:srgbClr val="FF0000"/>
            </a:solidFill>
            <a:latin typeface="Arial" pitchFamily="34" charset="0"/>
            <a:cs typeface="Arial" pitchFamily="34" charset="0"/>
          </a:endParaRPr>
        </a:p>
      </dsp:txBody>
      <dsp:txXfrm>
        <a:off x="5536493" y="1158825"/>
        <a:ext cx="2830154" cy="35094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5075-CC1B-4DD8-8D13-54C4C3BC4649}">
      <dsp:nvSpPr>
        <dsp:cNvPr id="0" name=""/>
        <dsp:cNvSpPr/>
      </dsp:nvSpPr>
      <dsp:spPr>
        <a:xfrm rot="5400000">
          <a:off x="-195508" y="195654"/>
          <a:ext cx="1303387" cy="912370"/>
        </a:xfrm>
        <a:prstGeom prst="chevron">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1</a:t>
          </a:r>
          <a:endParaRPr lang="vi-VN" sz="2600" kern="1200" dirty="0"/>
        </a:p>
      </dsp:txBody>
      <dsp:txXfrm rot="-5400000">
        <a:off x="1" y="456330"/>
        <a:ext cx="912370" cy="391017"/>
      </dsp:txXfrm>
    </dsp:sp>
    <dsp:sp modelId="{5BEF89FC-3275-4F05-8348-3CDBA52CC5AF}">
      <dsp:nvSpPr>
        <dsp:cNvPr id="0" name=""/>
        <dsp:cNvSpPr/>
      </dsp:nvSpPr>
      <dsp:spPr>
        <a:xfrm rot="5400000">
          <a:off x="4261684" y="-3349167"/>
          <a:ext cx="847201" cy="7545829"/>
        </a:xfrm>
        <a:prstGeom prst="round2SameRect">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solidFill>
            <a:schemeClr val="accent2"/>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2"/>
        </a:lnRef>
        <a:fillRef idx="2">
          <a:schemeClr val="accent2"/>
        </a:fillRef>
        <a:effectRef idx="1">
          <a:schemeClr val="accent2"/>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a:t>Có</a:t>
          </a:r>
          <a:r>
            <a:rPr lang="en-US" sz="2600" kern="1200" dirty="0"/>
            <a:t> </a:t>
          </a:r>
          <a:r>
            <a:rPr lang="en-US" sz="2600" kern="1200" dirty="0" err="1"/>
            <a:t>cơ</a:t>
          </a:r>
          <a:r>
            <a:rPr lang="en-US" sz="2600" kern="1200" dirty="0"/>
            <a:t> </a:t>
          </a:r>
          <a:r>
            <a:rPr lang="en-US" sz="2600" kern="1200" dirty="0" err="1"/>
            <a:t>cấu</a:t>
          </a:r>
          <a:r>
            <a:rPr lang="en-US" sz="2600" kern="1200" dirty="0"/>
            <a:t> </a:t>
          </a:r>
          <a:r>
            <a:rPr lang="en-US" sz="2600" kern="1200" dirty="0" err="1"/>
            <a:t>tổ</a:t>
          </a:r>
          <a:r>
            <a:rPr lang="en-US" sz="2600" kern="1200" dirty="0"/>
            <a:t> </a:t>
          </a:r>
          <a:r>
            <a:rPr lang="en-US" sz="2600" kern="1200" dirty="0" err="1"/>
            <a:t>chức</a:t>
          </a:r>
          <a:r>
            <a:rPr lang="en-US" sz="2600" kern="1200" dirty="0"/>
            <a:t> </a:t>
          </a:r>
          <a:r>
            <a:rPr lang="en-US" sz="2600" kern="1200" dirty="0" err="1"/>
            <a:t>thống</a:t>
          </a:r>
          <a:r>
            <a:rPr lang="en-US" sz="2600" kern="1200" dirty="0"/>
            <a:t> </a:t>
          </a:r>
          <a:r>
            <a:rPr lang="en-US" sz="2600" kern="1200" dirty="0" err="1"/>
            <a:t>nhất</a:t>
          </a:r>
          <a:endParaRPr lang="vi-VN" sz="2600" kern="1200" dirty="0"/>
        </a:p>
      </dsp:txBody>
      <dsp:txXfrm rot="-5400000">
        <a:off x="912371" y="41503"/>
        <a:ext cx="7504472" cy="764487"/>
      </dsp:txXfrm>
    </dsp:sp>
    <dsp:sp modelId="{2A12F045-2A33-48ED-A42F-18E8E6684191}">
      <dsp:nvSpPr>
        <dsp:cNvPr id="0" name=""/>
        <dsp:cNvSpPr/>
      </dsp:nvSpPr>
      <dsp:spPr>
        <a:xfrm rot="5400000">
          <a:off x="-195508" y="1352827"/>
          <a:ext cx="1303387" cy="912370"/>
        </a:xfrm>
        <a:prstGeom prst="chevron">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2</a:t>
          </a:r>
          <a:endParaRPr lang="vi-VN" sz="2600" kern="1200" dirty="0"/>
        </a:p>
      </dsp:txBody>
      <dsp:txXfrm rot="-5400000">
        <a:off x="1" y="1613503"/>
        <a:ext cx="912370" cy="391017"/>
      </dsp:txXfrm>
    </dsp:sp>
    <dsp:sp modelId="{6CBB997E-9B92-4D60-8822-AB8C96FE950E}">
      <dsp:nvSpPr>
        <dsp:cNvPr id="0" name=""/>
        <dsp:cNvSpPr/>
      </dsp:nvSpPr>
      <dsp:spPr>
        <a:xfrm rot="5400000">
          <a:off x="4261684" y="-2191994"/>
          <a:ext cx="847201" cy="7545829"/>
        </a:xfrm>
        <a:prstGeom prst="round2SameRect">
          <a:avLst/>
        </a:prstGeom>
        <a:gradFill rotWithShape="1">
          <a:gsLst>
            <a:gs pos="0">
              <a:schemeClr val="accent3">
                <a:tint val="35000"/>
                <a:satMod val="253000"/>
              </a:schemeClr>
            </a:gs>
            <a:gs pos="50000">
              <a:schemeClr val="accent3">
                <a:tint val="42000"/>
                <a:satMod val="255000"/>
              </a:schemeClr>
            </a:gs>
            <a:gs pos="97000">
              <a:schemeClr val="accent3">
                <a:tint val="53000"/>
                <a:satMod val="260000"/>
              </a:schemeClr>
            </a:gs>
            <a:gs pos="100000">
              <a:schemeClr val="accent3">
                <a:tint val="56000"/>
                <a:satMod val="275000"/>
              </a:schemeClr>
            </a:gs>
          </a:gsLst>
          <a:path path="circle">
            <a:fillToRect l="50000" t="50000" r="50000" b="50000"/>
          </a:path>
        </a:gradFill>
        <a:ln w="9525" cap="flat" cmpd="sng" algn="ctr">
          <a:solidFill>
            <a:schemeClr val="accent3"/>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3"/>
        </a:lnRef>
        <a:fillRef idx="2">
          <a:schemeClr val="accent3"/>
        </a:fillRef>
        <a:effectRef idx="1">
          <a:schemeClr val="accent3"/>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a:t>Có</a:t>
          </a:r>
          <a:r>
            <a:rPr lang="en-US" sz="2600" kern="1200" dirty="0"/>
            <a:t> </a:t>
          </a:r>
          <a:r>
            <a:rPr lang="en-US" sz="2600" kern="1200" dirty="0" err="1"/>
            <a:t>năng</a:t>
          </a:r>
          <a:r>
            <a:rPr lang="en-US" sz="2600" kern="1200" dirty="0"/>
            <a:t> </a:t>
          </a:r>
          <a:r>
            <a:rPr lang="en-US" sz="2600" kern="1200" dirty="0" err="1"/>
            <a:t>lực</a:t>
          </a:r>
          <a:r>
            <a:rPr lang="en-US" sz="2600" kern="1200" dirty="0"/>
            <a:t> </a:t>
          </a:r>
          <a:r>
            <a:rPr lang="en-US" sz="2600" kern="1200" dirty="0" err="1"/>
            <a:t>pháp</a:t>
          </a:r>
          <a:r>
            <a:rPr lang="en-US" sz="2600" kern="1200" dirty="0"/>
            <a:t> </a:t>
          </a:r>
          <a:r>
            <a:rPr lang="en-US" sz="2600" kern="1200" dirty="0" err="1"/>
            <a:t>luật</a:t>
          </a:r>
          <a:r>
            <a:rPr lang="en-US" sz="2600" kern="1200" dirty="0"/>
            <a:t> </a:t>
          </a:r>
          <a:r>
            <a:rPr lang="en-US" sz="2600" kern="1200" dirty="0" err="1"/>
            <a:t>và</a:t>
          </a:r>
          <a:r>
            <a:rPr lang="en-US" sz="2600" kern="1200" dirty="0"/>
            <a:t> </a:t>
          </a:r>
          <a:r>
            <a:rPr lang="en-US" sz="2600" kern="1200" dirty="0" err="1"/>
            <a:t>năng</a:t>
          </a:r>
          <a:r>
            <a:rPr lang="en-US" sz="2600" kern="1200" dirty="0"/>
            <a:t> </a:t>
          </a:r>
          <a:r>
            <a:rPr lang="en-US" sz="2600" kern="1200" dirty="0" err="1"/>
            <a:t>lực</a:t>
          </a:r>
          <a:r>
            <a:rPr lang="en-US" sz="2600" kern="1200" dirty="0"/>
            <a:t> </a:t>
          </a:r>
          <a:r>
            <a:rPr lang="en-US" sz="2600" kern="1200" dirty="0" err="1"/>
            <a:t>hành</a:t>
          </a:r>
          <a:r>
            <a:rPr lang="en-US" sz="2600" kern="1200" dirty="0"/>
            <a:t> vi do </a:t>
          </a:r>
          <a:r>
            <a:rPr lang="en-US" sz="2600" kern="1200" dirty="0" err="1"/>
            <a:t>nhà</a:t>
          </a:r>
          <a:r>
            <a:rPr lang="en-US" sz="2600" kern="1200" dirty="0"/>
            <a:t> </a:t>
          </a:r>
          <a:r>
            <a:rPr lang="en-US" sz="2600" kern="1200" dirty="0" err="1"/>
            <a:t>nước</a:t>
          </a:r>
          <a:r>
            <a:rPr lang="en-US" sz="2600" kern="1200" dirty="0"/>
            <a:t> </a:t>
          </a:r>
          <a:r>
            <a:rPr lang="en-US" sz="2600" kern="1200" dirty="0" err="1"/>
            <a:t>thừa</a:t>
          </a:r>
          <a:r>
            <a:rPr lang="en-US" sz="2600" kern="1200" dirty="0"/>
            <a:t> </a:t>
          </a:r>
          <a:r>
            <a:rPr lang="en-US" sz="2600" kern="1200" dirty="0" err="1"/>
            <a:t>nhận</a:t>
          </a:r>
          <a:endParaRPr lang="vi-VN" sz="2600" kern="1200" dirty="0"/>
        </a:p>
      </dsp:txBody>
      <dsp:txXfrm rot="-5400000">
        <a:off x="912371" y="1198676"/>
        <a:ext cx="7504472" cy="764487"/>
      </dsp:txXfrm>
    </dsp:sp>
    <dsp:sp modelId="{5248E4DA-9C65-4FFB-9FBC-8152A9B0BEC0}">
      <dsp:nvSpPr>
        <dsp:cNvPr id="0" name=""/>
        <dsp:cNvSpPr/>
      </dsp:nvSpPr>
      <dsp:spPr>
        <a:xfrm rot="5400000">
          <a:off x="-195508" y="2510001"/>
          <a:ext cx="1303387" cy="912370"/>
        </a:xfrm>
        <a:prstGeom prst="chevron">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3</a:t>
          </a:r>
          <a:endParaRPr lang="vi-VN" sz="2600" kern="1200" dirty="0"/>
        </a:p>
      </dsp:txBody>
      <dsp:txXfrm rot="-5400000">
        <a:off x="1" y="2770677"/>
        <a:ext cx="912370" cy="391017"/>
      </dsp:txXfrm>
    </dsp:sp>
    <dsp:sp modelId="{C4D48A0A-E260-4A56-9D07-DC26C1B35812}">
      <dsp:nvSpPr>
        <dsp:cNvPr id="0" name=""/>
        <dsp:cNvSpPr/>
      </dsp:nvSpPr>
      <dsp:spPr>
        <a:xfrm rot="5400000">
          <a:off x="4261684" y="-1034820"/>
          <a:ext cx="847201" cy="7545829"/>
        </a:xfrm>
        <a:prstGeom prst="round2SameRect">
          <a:avLst/>
        </a:prstGeom>
        <a:gradFill rotWithShape="1">
          <a:gsLst>
            <a:gs pos="0">
              <a:schemeClr val="accent4">
                <a:tint val="35000"/>
                <a:satMod val="253000"/>
              </a:schemeClr>
            </a:gs>
            <a:gs pos="50000">
              <a:schemeClr val="accent4">
                <a:tint val="42000"/>
                <a:satMod val="255000"/>
              </a:schemeClr>
            </a:gs>
            <a:gs pos="97000">
              <a:schemeClr val="accent4">
                <a:tint val="53000"/>
                <a:satMod val="260000"/>
              </a:schemeClr>
            </a:gs>
            <a:gs pos="100000">
              <a:schemeClr val="accent4">
                <a:tint val="56000"/>
                <a:satMod val="275000"/>
              </a:schemeClr>
            </a:gs>
          </a:gsLst>
          <a:path path="circle">
            <a:fillToRect l="50000" t="50000" r="50000" b="50000"/>
          </a:path>
        </a:gradFill>
        <a:ln w="9525" cap="flat" cmpd="sng" algn="ctr">
          <a:solidFill>
            <a:schemeClr val="accent4"/>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4"/>
        </a:lnRef>
        <a:fillRef idx="2">
          <a:schemeClr val="accent4"/>
        </a:fillRef>
        <a:effectRef idx="1">
          <a:schemeClr val="accent4"/>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a:t>Năng</a:t>
          </a:r>
          <a:r>
            <a:rPr lang="en-US" sz="2600" kern="1200" dirty="0"/>
            <a:t> </a:t>
          </a:r>
          <a:r>
            <a:rPr lang="en-US" sz="2600" kern="1200" dirty="0" err="1"/>
            <a:t>lực</a:t>
          </a:r>
          <a:r>
            <a:rPr lang="en-US" sz="2600" kern="1200" dirty="0"/>
            <a:t> </a:t>
          </a:r>
          <a:r>
            <a:rPr lang="en-US" sz="2600" kern="1200" dirty="0" err="1"/>
            <a:t>hành</a:t>
          </a:r>
          <a:r>
            <a:rPr lang="en-US" sz="2600" kern="1200" dirty="0"/>
            <a:t> vi </a:t>
          </a:r>
          <a:r>
            <a:rPr lang="en-US" sz="2600" kern="1200" dirty="0" err="1"/>
            <a:t>của</a:t>
          </a:r>
          <a:r>
            <a:rPr lang="en-US" sz="2600" kern="1200" dirty="0"/>
            <a:t> </a:t>
          </a:r>
          <a:r>
            <a:rPr lang="en-US" sz="2600" kern="1200" dirty="0" err="1"/>
            <a:t>tổ</a:t>
          </a:r>
          <a:r>
            <a:rPr lang="en-US" sz="2600" kern="1200" dirty="0"/>
            <a:t> </a:t>
          </a:r>
          <a:r>
            <a:rPr lang="en-US" sz="2600" kern="1200" dirty="0" err="1"/>
            <a:t>chức</a:t>
          </a:r>
          <a:r>
            <a:rPr lang="en-US" sz="2600" kern="1200" dirty="0"/>
            <a:t> </a:t>
          </a:r>
          <a:r>
            <a:rPr lang="en-US" sz="2600" kern="1200" dirty="0" err="1"/>
            <a:t>được</a:t>
          </a:r>
          <a:r>
            <a:rPr lang="en-US" sz="2600" kern="1200" dirty="0"/>
            <a:t> </a:t>
          </a:r>
          <a:r>
            <a:rPr lang="en-US" sz="2600" kern="1200" dirty="0" err="1"/>
            <a:t>thực</a:t>
          </a:r>
          <a:r>
            <a:rPr lang="en-US" sz="2600" kern="1200" dirty="0"/>
            <a:t> </a:t>
          </a:r>
          <a:r>
            <a:rPr lang="en-US" sz="2600" kern="1200" dirty="0" err="1"/>
            <a:t>hiện</a:t>
          </a:r>
          <a:r>
            <a:rPr lang="en-US" sz="2600" kern="1200" dirty="0"/>
            <a:t> </a:t>
          </a:r>
          <a:r>
            <a:rPr lang="en-US" sz="2600" kern="1200" dirty="0" err="1"/>
            <a:t>thông</a:t>
          </a:r>
          <a:r>
            <a:rPr lang="en-US" sz="2600" kern="1200" dirty="0"/>
            <a:t> qua </a:t>
          </a:r>
          <a:r>
            <a:rPr lang="en-US" sz="2600" kern="1200" dirty="0" err="1"/>
            <a:t>người</a:t>
          </a:r>
          <a:r>
            <a:rPr lang="en-US" sz="2600" kern="1200" dirty="0"/>
            <a:t> </a:t>
          </a:r>
          <a:r>
            <a:rPr lang="en-US" sz="2600" kern="1200" dirty="0" err="1"/>
            <a:t>đại</a:t>
          </a:r>
          <a:r>
            <a:rPr lang="en-US" sz="2600" kern="1200" dirty="0"/>
            <a:t> </a:t>
          </a:r>
          <a:r>
            <a:rPr lang="en-US" sz="2600" kern="1200" dirty="0" err="1"/>
            <a:t>diện</a:t>
          </a:r>
          <a:endParaRPr lang="vi-VN" sz="2600" kern="1200" dirty="0"/>
        </a:p>
      </dsp:txBody>
      <dsp:txXfrm rot="-5400000">
        <a:off x="912371" y="2355850"/>
        <a:ext cx="7504472" cy="764487"/>
      </dsp:txXfrm>
    </dsp:sp>
    <dsp:sp modelId="{36F1F995-6063-4D39-A456-AE944BBB6FB6}">
      <dsp:nvSpPr>
        <dsp:cNvPr id="0" name=""/>
        <dsp:cNvSpPr/>
      </dsp:nvSpPr>
      <dsp:spPr>
        <a:xfrm rot="5400000">
          <a:off x="-195508" y="3667175"/>
          <a:ext cx="1303387" cy="912370"/>
        </a:xfrm>
        <a:prstGeom prst="chevron">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4</a:t>
          </a:r>
          <a:endParaRPr lang="vi-VN" sz="2600" kern="1200" dirty="0"/>
        </a:p>
      </dsp:txBody>
      <dsp:txXfrm rot="-5400000">
        <a:off x="1" y="3927851"/>
        <a:ext cx="912370" cy="391017"/>
      </dsp:txXfrm>
    </dsp:sp>
    <dsp:sp modelId="{CB5CB299-E1C5-4D96-AA53-CBF64BFD78BE}">
      <dsp:nvSpPr>
        <dsp:cNvPr id="0" name=""/>
        <dsp:cNvSpPr/>
      </dsp:nvSpPr>
      <dsp:spPr>
        <a:xfrm rot="5400000">
          <a:off x="4261684" y="122353"/>
          <a:ext cx="847201" cy="7545829"/>
        </a:xfrm>
        <a:prstGeom prst="round2SameRect">
          <a:avLst/>
        </a:prstGeom>
        <a:gradFill rotWithShape="1">
          <a:gsLst>
            <a:gs pos="0">
              <a:schemeClr val="accent5">
                <a:tint val="35000"/>
                <a:satMod val="253000"/>
              </a:schemeClr>
            </a:gs>
            <a:gs pos="50000">
              <a:schemeClr val="accent5">
                <a:tint val="42000"/>
                <a:satMod val="255000"/>
              </a:schemeClr>
            </a:gs>
            <a:gs pos="97000">
              <a:schemeClr val="accent5">
                <a:tint val="53000"/>
                <a:satMod val="260000"/>
              </a:schemeClr>
            </a:gs>
            <a:gs pos="100000">
              <a:schemeClr val="accent5">
                <a:tint val="56000"/>
                <a:satMod val="275000"/>
              </a:schemeClr>
            </a:gs>
          </a:gsLst>
          <a:path path="circle">
            <a:fillToRect l="50000" t="50000" r="50000" b="50000"/>
          </a:path>
        </a:gradFill>
        <a:ln w="9525" cap="flat" cmpd="sng" algn="ctr">
          <a:solidFill>
            <a:schemeClr val="accent5"/>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5"/>
        </a:lnRef>
        <a:fillRef idx="2">
          <a:schemeClr val="accent5"/>
        </a:fillRef>
        <a:effectRef idx="1">
          <a:schemeClr val="accent5"/>
        </a:effectRef>
        <a:fontRef idx="minor">
          <a:schemeClr val="dk1"/>
        </a:fontRef>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a:t>Tổ</a:t>
          </a:r>
          <a:r>
            <a:rPr lang="en-US" sz="2600" kern="1200" dirty="0"/>
            <a:t> </a:t>
          </a:r>
          <a:r>
            <a:rPr lang="en-US" sz="2600" kern="1200" dirty="0" err="1"/>
            <a:t>chức</a:t>
          </a:r>
          <a:r>
            <a:rPr lang="en-US" sz="2600" kern="1200" dirty="0"/>
            <a:t> </a:t>
          </a:r>
          <a:r>
            <a:rPr lang="en-US" sz="2600" kern="1200" dirty="0" err="1"/>
            <a:t>có</a:t>
          </a:r>
          <a:r>
            <a:rPr lang="en-US" sz="2600" kern="1200" dirty="0"/>
            <a:t> </a:t>
          </a:r>
          <a:r>
            <a:rPr lang="en-US" sz="2600" kern="1200" dirty="0" err="1"/>
            <a:t>thể</a:t>
          </a:r>
          <a:r>
            <a:rPr lang="en-US" sz="2600" kern="1200" dirty="0"/>
            <a:t> </a:t>
          </a:r>
          <a:r>
            <a:rPr lang="en-US" sz="2600" kern="1200" dirty="0" err="1"/>
            <a:t>có</a:t>
          </a:r>
          <a:r>
            <a:rPr lang="en-US" sz="2600" kern="1200" dirty="0"/>
            <a:t> </a:t>
          </a:r>
          <a:r>
            <a:rPr lang="en-US" sz="2600" kern="1200" dirty="0" err="1"/>
            <a:t>hoặc</a:t>
          </a:r>
          <a:r>
            <a:rPr lang="en-US" sz="2600" kern="1200" dirty="0"/>
            <a:t> </a:t>
          </a:r>
          <a:r>
            <a:rPr lang="en-US" sz="2600" kern="1200" dirty="0" err="1"/>
            <a:t>không</a:t>
          </a:r>
          <a:r>
            <a:rPr lang="en-US" sz="2600" kern="1200" dirty="0"/>
            <a:t> </a:t>
          </a:r>
          <a:r>
            <a:rPr lang="en-US" sz="2600" kern="1200" dirty="0" err="1"/>
            <a:t>có</a:t>
          </a:r>
          <a:r>
            <a:rPr lang="en-US" sz="2600" kern="1200" dirty="0"/>
            <a:t> </a:t>
          </a:r>
          <a:r>
            <a:rPr lang="en-US" sz="2600" kern="1200" dirty="0" err="1"/>
            <a:t>tư</a:t>
          </a:r>
          <a:r>
            <a:rPr lang="en-US" sz="2600" kern="1200" dirty="0"/>
            <a:t> </a:t>
          </a:r>
          <a:r>
            <a:rPr lang="en-US" sz="2600" kern="1200" dirty="0" err="1"/>
            <a:t>cách</a:t>
          </a:r>
          <a:r>
            <a:rPr lang="en-US" sz="2600" kern="1200" dirty="0"/>
            <a:t> </a:t>
          </a:r>
          <a:r>
            <a:rPr lang="en-US" sz="2600" kern="1200" dirty="0" err="1"/>
            <a:t>pháp</a:t>
          </a:r>
          <a:r>
            <a:rPr lang="en-US" sz="2600" kern="1200" dirty="0"/>
            <a:t> </a:t>
          </a:r>
          <a:r>
            <a:rPr lang="en-US" sz="2600" kern="1200" dirty="0" err="1"/>
            <a:t>nhân</a:t>
          </a:r>
          <a:endParaRPr lang="vi-VN" sz="2600" kern="1200" dirty="0"/>
        </a:p>
      </dsp:txBody>
      <dsp:txXfrm rot="-5400000">
        <a:off x="912371" y="3513024"/>
        <a:ext cx="7504472" cy="7644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995D-0D60-4F2D-9CB1-7DC8E52C6AB9}">
      <dsp:nvSpPr>
        <dsp:cNvPr id="0" name=""/>
        <dsp:cNvSpPr/>
      </dsp:nvSpPr>
      <dsp:spPr>
        <a:xfrm>
          <a:off x="0" y="0"/>
          <a:ext cx="6644640" cy="1106424"/>
        </a:xfrm>
        <a:prstGeom prst="roundRect">
          <a:avLst>
            <a:gd name="adj" fmla="val 10000"/>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chemeClr val="bg1"/>
              </a:solidFill>
              <a:latin typeface="Arial" pitchFamily="34" charset="0"/>
              <a:cs typeface="Arial" pitchFamily="34" charset="0"/>
            </a:rPr>
            <a:t>Được</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cơ</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quan</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nhà</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nước</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có</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thẩm</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quyền</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thành</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lập</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cho</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phép</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thành</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lập</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đăng</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ký</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công</a:t>
          </a:r>
          <a:r>
            <a:rPr lang="en-US" sz="2400" kern="1200" dirty="0">
              <a:solidFill>
                <a:schemeClr val="bg1"/>
              </a:solidFill>
              <a:latin typeface="Arial" pitchFamily="34" charset="0"/>
              <a:cs typeface="Arial" pitchFamily="34" charset="0"/>
            </a:rPr>
            <a:t> </a:t>
          </a:r>
          <a:r>
            <a:rPr lang="en-US" sz="2400" kern="1200" dirty="0" err="1">
              <a:solidFill>
                <a:schemeClr val="bg1"/>
              </a:solidFill>
              <a:latin typeface="Arial" pitchFamily="34" charset="0"/>
              <a:cs typeface="Arial" pitchFamily="34" charset="0"/>
            </a:rPr>
            <a:t>nhận</a:t>
          </a:r>
          <a:endParaRPr lang="en-US" sz="2400" kern="1200" dirty="0">
            <a:solidFill>
              <a:schemeClr val="bg1"/>
            </a:solidFill>
            <a:latin typeface="Arial" pitchFamily="34" charset="0"/>
            <a:cs typeface="Arial" pitchFamily="34" charset="0"/>
          </a:endParaRPr>
        </a:p>
      </dsp:txBody>
      <dsp:txXfrm>
        <a:off x="32406" y="32406"/>
        <a:ext cx="5357229" cy="1041612"/>
      </dsp:txXfrm>
    </dsp:sp>
    <dsp:sp modelId="{B2007DD6-1F1A-491C-A0D8-6A708249A7A9}">
      <dsp:nvSpPr>
        <dsp:cNvPr id="0" name=""/>
        <dsp:cNvSpPr/>
      </dsp:nvSpPr>
      <dsp:spPr>
        <a:xfrm>
          <a:off x="556488" y="1307592"/>
          <a:ext cx="6644640" cy="1106424"/>
        </a:xfrm>
        <a:prstGeom prst="roundRect">
          <a:avLst>
            <a:gd name="adj" fmla="val 10000"/>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chemeClr val="bg1"/>
              </a:solidFill>
              <a:latin typeface="Arial" pitchFamily="34" charset="0"/>
              <a:cs typeface="Arial" pitchFamily="34" charset="0"/>
              <a:sym typeface="Monotype Sorts" pitchFamily="2" charset="2"/>
            </a:rPr>
            <a:t>Có</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cơ</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cấu</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tổ</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chức</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chặt</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chẽ</a:t>
          </a:r>
          <a:endParaRPr lang="en-US" sz="2400" kern="1200" dirty="0">
            <a:solidFill>
              <a:schemeClr val="bg1"/>
            </a:solidFill>
            <a:latin typeface="Arial" pitchFamily="34" charset="0"/>
            <a:cs typeface="Arial" pitchFamily="34" charset="0"/>
          </a:endParaRPr>
        </a:p>
      </dsp:txBody>
      <dsp:txXfrm>
        <a:off x="588894" y="1339998"/>
        <a:ext cx="5304163" cy="1041611"/>
      </dsp:txXfrm>
    </dsp:sp>
    <dsp:sp modelId="{9F7BD27E-A825-4996-8206-A776C22C94B3}">
      <dsp:nvSpPr>
        <dsp:cNvPr id="0" name=""/>
        <dsp:cNvSpPr/>
      </dsp:nvSpPr>
      <dsp:spPr>
        <a:xfrm>
          <a:off x="1104671" y="2615184"/>
          <a:ext cx="6644640" cy="1106424"/>
        </a:xfrm>
        <a:prstGeom prst="roundRect">
          <a:avLst>
            <a:gd name="adj" fmla="val 10000"/>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i="0" u="none" kern="1200" dirty="0" err="1">
              <a:solidFill>
                <a:schemeClr val="bg1"/>
              </a:solidFill>
              <a:latin typeface="Arial" pitchFamily="34" charset="0"/>
              <a:cs typeface="Arial" pitchFamily="34" charset="0"/>
              <a:sym typeface="Monotype Sorts" pitchFamily="2" charset="2"/>
            </a:rPr>
            <a:t>Có</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tài</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sản</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độc</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lập</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chịu</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trách</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nhiệm</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bằng</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tài</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sản</a:t>
          </a:r>
          <a:r>
            <a:rPr lang="en-US" sz="2400" i="0" u="none" kern="1200" dirty="0">
              <a:solidFill>
                <a:schemeClr val="bg1"/>
              </a:solidFill>
              <a:latin typeface="Arial" pitchFamily="34" charset="0"/>
              <a:cs typeface="Arial" pitchFamily="34" charset="0"/>
              <a:sym typeface="Monotype Sorts" pitchFamily="2" charset="2"/>
            </a:rPr>
            <a:t> </a:t>
          </a:r>
          <a:r>
            <a:rPr lang="en-US" sz="2400" i="0" u="none" kern="1200" dirty="0" err="1">
              <a:solidFill>
                <a:schemeClr val="bg1"/>
              </a:solidFill>
              <a:latin typeface="Arial" pitchFamily="34" charset="0"/>
              <a:cs typeface="Arial" pitchFamily="34" charset="0"/>
              <a:sym typeface="Monotype Sorts" pitchFamily="2" charset="2"/>
            </a:rPr>
            <a:t>đó</a:t>
          </a:r>
          <a:endParaRPr lang="en-US" sz="2400" i="0" u="none" kern="1200" dirty="0">
            <a:solidFill>
              <a:schemeClr val="bg1"/>
            </a:solidFill>
            <a:latin typeface="Arial" pitchFamily="34" charset="0"/>
            <a:cs typeface="Arial" pitchFamily="34" charset="0"/>
          </a:endParaRPr>
        </a:p>
      </dsp:txBody>
      <dsp:txXfrm>
        <a:off x="1137077" y="2647590"/>
        <a:ext cx="5312469" cy="1041612"/>
      </dsp:txXfrm>
    </dsp:sp>
    <dsp:sp modelId="{B24BBC25-0DAC-49EA-82A5-2C242521EF0A}">
      <dsp:nvSpPr>
        <dsp:cNvPr id="0" name=""/>
        <dsp:cNvSpPr/>
      </dsp:nvSpPr>
      <dsp:spPr>
        <a:xfrm>
          <a:off x="1661159" y="3922775"/>
          <a:ext cx="6644640" cy="1106424"/>
        </a:xfrm>
        <a:prstGeom prst="roundRect">
          <a:avLst>
            <a:gd name="adj" fmla="val 10000"/>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chemeClr val="bg1"/>
              </a:solidFill>
              <a:latin typeface="Arial" pitchFamily="34" charset="0"/>
              <a:cs typeface="Arial" pitchFamily="34" charset="0"/>
              <a:sym typeface="Monotype Sorts" pitchFamily="2" charset="2"/>
            </a:rPr>
            <a:t>Nhân</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danh</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mình</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tham</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gia</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các</a:t>
          </a:r>
          <a:r>
            <a:rPr lang="en-US" sz="2400" kern="1200" dirty="0">
              <a:solidFill>
                <a:schemeClr val="bg1"/>
              </a:solidFill>
              <a:latin typeface="Arial" pitchFamily="34" charset="0"/>
              <a:cs typeface="Arial" pitchFamily="34" charset="0"/>
              <a:sym typeface="Monotype Sorts" pitchFamily="2" charset="2"/>
            </a:rPr>
            <a:t> QHPL </a:t>
          </a:r>
          <a:r>
            <a:rPr lang="en-US" sz="2400" kern="1200" dirty="0" err="1">
              <a:solidFill>
                <a:schemeClr val="bg1"/>
              </a:solidFill>
              <a:latin typeface="Arial" pitchFamily="34" charset="0"/>
              <a:cs typeface="Arial" pitchFamily="34" charset="0"/>
              <a:sym typeface="Monotype Sorts" pitchFamily="2" charset="2"/>
            </a:rPr>
            <a:t>một</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cách</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độc</a:t>
          </a:r>
          <a:r>
            <a:rPr lang="en-US" sz="2400" kern="1200" dirty="0">
              <a:solidFill>
                <a:schemeClr val="bg1"/>
              </a:solidFill>
              <a:latin typeface="Arial" pitchFamily="34" charset="0"/>
              <a:cs typeface="Arial" pitchFamily="34" charset="0"/>
              <a:sym typeface="Monotype Sorts" pitchFamily="2" charset="2"/>
            </a:rPr>
            <a:t> </a:t>
          </a:r>
          <a:r>
            <a:rPr lang="en-US" sz="2400" kern="1200" dirty="0" err="1">
              <a:solidFill>
                <a:schemeClr val="bg1"/>
              </a:solidFill>
              <a:latin typeface="Arial" pitchFamily="34" charset="0"/>
              <a:cs typeface="Arial" pitchFamily="34" charset="0"/>
              <a:sym typeface="Monotype Sorts" pitchFamily="2" charset="2"/>
            </a:rPr>
            <a:t>lập</a:t>
          </a:r>
          <a:r>
            <a:rPr lang="en-US" sz="2400" kern="1200" dirty="0">
              <a:solidFill>
                <a:schemeClr val="bg1"/>
              </a:solidFill>
              <a:latin typeface="Arial" pitchFamily="34" charset="0"/>
              <a:cs typeface="Arial" pitchFamily="34" charset="0"/>
              <a:sym typeface="Monotype Sorts" pitchFamily="2" charset="2"/>
            </a:rPr>
            <a:t> </a:t>
          </a:r>
          <a:endParaRPr lang="en-US" sz="2400" kern="1200" dirty="0">
            <a:solidFill>
              <a:schemeClr val="bg1"/>
            </a:solidFill>
            <a:latin typeface="Arial" pitchFamily="34" charset="0"/>
            <a:cs typeface="Arial" pitchFamily="34" charset="0"/>
          </a:endParaRPr>
        </a:p>
      </dsp:txBody>
      <dsp:txXfrm>
        <a:off x="1693565" y="3955181"/>
        <a:ext cx="5304163" cy="1041612"/>
      </dsp:txXfrm>
    </dsp:sp>
    <dsp:sp modelId="{81F9560B-0ED7-4119-A549-B4EF008D11E5}">
      <dsp:nvSpPr>
        <dsp:cNvPr id="0" name=""/>
        <dsp:cNvSpPr/>
      </dsp:nvSpPr>
      <dsp:spPr>
        <a:xfrm>
          <a:off x="5925464" y="847420"/>
          <a:ext cx="719175" cy="719175"/>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solidFill>
              <a:schemeClr val="bg1"/>
            </a:solidFill>
            <a:latin typeface="Arial" pitchFamily="34" charset="0"/>
            <a:cs typeface="Arial" pitchFamily="34" charset="0"/>
          </a:endParaRPr>
        </a:p>
      </dsp:txBody>
      <dsp:txXfrm>
        <a:off x="6087278" y="847420"/>
        <a:ext cx="395547" cy="541179"/>
      </dsp:txXfrm>
    </dsp:sp>
    <dsp:sp modelId="{512FEEFA-7C36-4C3C-9443-85B53B6FA594}">
      <dsp:nvSpPr>
        <dsp:cNvPr id="0" name=""/>
        <dsp:cNvSpPr/>
      </dsp:nvSpPr>
      <dsp:spPr>
        <a:xfrm>
          <a:off x="6481953" y="2155012"/>
          <a:ext cx="719175" cy="719175"/>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solidFill>
              <a:schemeClr val="bg1"/>
            </a:solidFill>
            <a:latin typeface="Arial" pitchFamily="34" charset="0"/>
            <a:cs typeface="Arial" pitchFamily="34" charset="0"/>
          </a:endParaRPr>
        </a:p>
      </dsp:txBody>
      <dsp:txXfrm>
        <a:off x="6643767" y="2155012"/>
        <a:ext cx="395547" cy="541179"/>
      </dsp:txXfrm>
    </dsp:sp>
    <dsp:sp modelId="{D470EFFC-EDA3-43DB-8656-C9822E658B60}">
      <dsp:nvSpPr>
        <dsp:cNvPr id="0" name=""/>
        <dsp:cNvSpPr/>
      </dsp:nvSpPr>
      <dsp:spPr>
        <a:xfrm>
          <a:off x="7030135" y="3462604"/>
          <a:ext cx="719175" cy="719175"/>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solidFill>
              <a:schemeClr val="bg1"/>
            </a:solidFill>
            <a:latin typeface="Arial" pitchFamily="34" charset="0"/>
            <a:cs typeface="Arial" pitchFamily="34" charset="0"/>
          </a:endParaRPr>
        </a:p>
      </dsp:txBody>
      <dsp:txXfrm>
        <a:off x="7191949" y="3462604"/>
        <a:ext cx="395547" cy="54117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98B89-F554-42A1-95CF-8FC563F7FD17}">
      <dsp:nvSpPr>
        <dsp:cNvPr id="0" name=""/>
        <dsp:cNvSpPr/>
      </dsp:nvSpPr>
      <dsp:spPr>
        <a:xfrm>
          <a:off x="0" y="0"/>
          <a:ext cx="8534400" cy="1600200"/>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i="1" kern="1200" dirty="0" err="1">
              <a:solidFill>
                <a:schemeClr val="tx2"/>
              </a:solidFill>
              <a:latin typeface="Arial" pitchFamily="34" charset="0"/>
              <a:cs typeface="Arial" pitchFamily="34" charset="0"/>
            </a:rPr>
            <a:t>Là</a:t>
          </a:r>
          <a:r>
            <a:rPr lang="en-US" sz="3000" i="1" kern="1200" dirty="0">
              <a:solidFill>
                <a:schemeClr val="tx2"/>
              </a:solidFill>
              <a:latin typeface="Arial" pitchFamily="34" charset="0"/>
              <a:cs typeface="Arial" pitchFamily="34" charset="0"/>
            </a:rPr>
            <a:t> </a:t>
          </a:r>
          <a:r>
            <a:rPr lang="en-US" sz="3000" i="1" kern="1200" dirty="0" err="1">
              <a:solidFill>
                <a:schemeClr val="tx2"/>
              </a:solidFill>
              <a:latin typeface="Arial" pitchFamily="34" charset="0"/>
              <a:cs typeface="Arial" pitchFamily="34" charset="0"/>
            </a:rPr>
            <a:t>khả</a:t>
          </a:r>
          <a:r>
            <a:rPr lang="en-US" sz="3000" i="1" kern="1200" dirty="0">
              <a:solidFill>
                <a:schemeClr val="tx2"/>
              </a:solidFill>
              <a:latin typeface="Arial" pitchFamily="34" charset="0"/>
              <a:cs typeface="Arial" pitchFamily="34" charset="0"/>
            </a:rPr>
            <a:t> </a:t>
          </a:r>
          <a:r>
            <a:rPr lang="en-US" sz="3000" i="1" kern="1200" dirty="0" err="1">
              <a:solidFill>
                <a:schemeClr val="tx2"/>
              </a:solidFill>
              <a:latin typeface="Arial" pitchFamily="34" charset="0"/>
              <a:cs typeface="Arial" pitchFamily="34" charset="0"/>
            </a:rPr>
            <a:t>năng</a:t>
          </a:r>
          <a:r>
            <a:rPr lang="en-US" sz="3000" i="1" kern="1200" dirty="0">
              <a:solidFill>
                <a:schemeClr val="tx2"/>
              </a:solidFill>
              <a:latin typeface="Arial" pitchFamily="34" charset="0"/>
              <a:cs typeface="Arial" pitchFamily="34" charset="0"/>
            </a:rPr>
            <a:t> </a:t>
          </a:r>
          <a:r>
            <a:rPr lang="en-US" sz="3000" i="1" kern="1200" dirty="0" err="1">
              <a:solidFill>
                <a:schemeClr val="tx2"/>
              </a:solidFill>
              <a:latin typeface="Arial" pitchFamily="34" charset="0"/>
              <a:cs typeface="Arial" pitchFamily="34" charset="0"/>
            </a:rPr>
            <a:t>xử</a:t>
          </a:r>
          <a:r>
            <a:rPr lang="en-US" sz="3000" i="1" kern="1200" dirty="0">
              <a:solidFill>
                <a:schemeClr val="tx2"/>
              </a:solidFill>
              <a:latin typeface="Arial" pitchFamily="34" charset="0"/>
              <a:cs typeface="Arial" pitchFamily="34" charset="0"/>
            </a:rPr>
            <a:t> </a:t>
          </a:r>
          <a:r>
            <a:rPr lang="en-US" sz="3000" i="1" kern="1200" dirty="0" err="1">
              <a:solidFill>
                <a:schemeClr val="tx2"/>
              </a:solidFill>
              <a:latin typeface="Arial" pitchFamily="34" charset="0"/>
              <a:cs typeface="Arial" pitchFamily="34" charset="0"/>
            </a:rPr>
            <a:t>sự</a:t>
          </a:r>
          <a:r>
            <a:rPr lang="en-US" sz="3000" i="1" kern="1200" dirty="0">
              <a:solidFill>
                <a:schemeClr val="tx2"/>
              </a:solidFill>
              <a:latin typeface="Arial" pitchFamily="34" charset="0"/>
              <a:cs typeface="Arial" pitchFamily="34" charset="0"/>
            </a:rPr>
            <a:t> </a:t>
          </a:r>
          <a:r>
            <a:rPr lang="en-US" sz="3000" kern="1200" dirty="0" err="1">
              <a:latin typeface="Arial" pitchFamily="34" charset="0"/>
              <a:cs typeface="Arial" pitchFamily="34" charset="0"/>
            </a:rPr>
            <a:t>của</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các</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cá</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nhân</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tổ</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chức</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tham</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gia</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quan</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hệ</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đó</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được</a:t>
          </a:r>
          <a:r>
            <a:rPr lang="en-US" sz="3000" kern="1200" dirty="0">
              <a:latin typeface="Arial" pitchFamily="34" charset="0"/>
              <a:cs typeface="Arial" pitchFamily="34" charset="0"/>
            </a:rPr>
            <a:t> QPPL </a:t>
          </a:r>
          <a:r>
            <a:rPr lang="en-US" sz="3000" kern="1200" dirty="0" err="1">
              <a:latin typeface="Arial" pitchFamily="34" charset="0"/>
              <a:cs typeface="Arial" pitchFamily="34" charset="0"/>
            </a:rPr>
            <a:t>quy</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định</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trước</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và</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được</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nhà</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nước</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bảo</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vệ</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bằng</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sự</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cưỡng</a:t>
          </a:r>
          <a:r>
            <a:rPr lang="en-US" sz="3000" kern="1200" dirty="0">
              <a:latin typeface="Arial" pitchFamily="34" charset="0"/>
              <a:cs typeface="Arial" pitchFamily="34" charset="0"/>
            </a:rPr>
            <a:t> </a:t>
          </a:r>
          <a:r>
            <a:rPr lang="en-US" sz="3000" kern="1200" dirty="0" err="1">
              <a:latin typeface="Arial" pitchFamily="34" charset="0"/>
              <a:cs typeface="Arial" pitchFamily="34" charset="0"/>
            </a:rPr>
            <a:t>chế</a:t>
          </a:r>
          <a:endParaRPr lang="vi-VN" sz="3000" kern="1200" dirty="0">
            <a:latin typeface="Arial" pitchFamily="34" charset="0"/>
            <a:cs typeface="Arial" pitchFamily="34" charset="0"/>
          </a:endParaRPr>
        </a:p>
      </dsp:txBody>
      <dsp:txXfrm>
        <a:off x="0" y="0"/>
        <a:ext cx="8534400" cy="1600200"/>
      </dsp:txXfrm>
    </dsp:sp>
    <dsp:sp modelId="{4D9DB8AA-A9F3-48EC-8C46-F5FAEED9ED9F}">
      <dsp:nvSpPr>
        <dsp:cNvPr id="0" name=""/>
        <dsp:cNvSpPr/>
      </dsp:nvSpPr>
      <dsp:spPr>
        <a:xfrm>
          <a:off x="4167" y="1600200"/>
          <a:ext cx="2842021" cy="3360420"/>
        </a:xfrm>
        <a:prstGeom prst="rect">
          <a:avLst/>
        </a:prstGeom>
        <a:gradFill rotWithShape="1">
          <a:gsLst>
            <a:gs pos="0">
              <a:schemeClr val="accent6">
                <a:tint val="35000"/>
                <a:satMod val="253000"/>
              </a:schemeClr>
            </a:gs>
            <a:gs pos="50000">
              <a:schemeClr val="accent6">
                <a:tint val="42000"/>
                <a:satMod val="255000"/>
              </a:schemeClr>
            </a:gs>
            <a:gs pos="97000">
              <a:schemeClr val="accent6">
                <a:tint val="53000"/>
                <a:satMod val="260000"/>
              </a:schemeClr>
            </a:gs>
            <a:gs pos="100000">
              <a:schemeClr val="accent6">
                <a:tint val="56000"/>
                <a:satMod val="275000"/>
              </a:schemeClr>
            </a:gs>
          </a:gsLst>
          <a:path path="circle">
            <a:fillToRect l="50000" t="50000" r="50000" b="50000"/>
          </a:path>
        </a:gradFill>
        <a:ln w="9525" cap="flat" cmpd="sng" algn="ctr">
          <a:solidFill>
            <a:schemeClr val="accent6"/>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6"/>
        </a:lnRef>
        <a:fillRef idx="2">
          <a:schemeClr val="accent6"/>
        </a:fillRef>
        <a:effectRef idx="1">
          <a:schemeClr val="accent6"/>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latin typeface="Arial" pitchFamily="34" charset="0"/>
              <a:cs typeface="Arial" pitchFamily="34" charset="0"/>
            </a:rPr>
            <a:t>Khả</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năng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được</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hành</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động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trong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khuôn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khổ</a:t>
          </a:r>
          <a:r>
            <a:rPr lang="en-US" sz="2300" kern="1200" dirty="0">
              <a:latin typeface="Arial" pitchFamily="34" charset="0"/>
              <a:cs typeface="Arial" pitchFamily="34" charset="0"/>
            </a:rPr>
            <a:t> do </a:t>
          </a:r>
          <a:r>
            <a:rPr lang="en-US" sz="2300" kern="1200" dirty="0" err="1">
              <a:latin typeface="Arial" pitchFamily="34" charset="0"/>
              <a:cs typeface="Arial" pitchFamily="34" charset="0"/>
            </a:rPr>
            <a:t>pháp</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luật</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quy</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định</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trước</a:t>
          </a:r>
          <a:endParaRPr lang="vi-VN" sz="2300" kern="1200" dirty="0">
            <a:latin typeface="Arial" pitchFamily="34" charset="0"/>
            <a:cs typeface="Arial" pitchFamily="34" charset="0"/>
          </a:endParaRPr>
        </a:p>
      </dsp:txBody>
      <dsp:txXfrm>
        <a:off x="4167" y="1600200"/>
        <a:ext cx="2842021" cy="3360420"/>
      </dsp:txXfrm>
    </dsp:sp>
    <dsp:sp modelId="{5C8A270A-7847-4602-AB02-D4317AD141F8}">
      <dsp:nvSpPr>
        <dsp:cNvPr id="0" name=""/>
        <dsp:cNvSpPr/>
      </dsp:nvSpPr>
      <dsp:spPr>
        <a:xfrm>
          <a:off x="2846189" y="1600200"/>
          <a:ext cx="2842021" cy="3360420"/>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latin typeface="Arial" pitchFamily="34" charset="0"/>
              <a:cs typeface="Arial" pitchFamily="34" charset="0"/>
            </a:rPr>
            <a:t>Khả</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năng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yêu</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cầu</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bên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kia</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thực</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hiện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nghĩa</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vụ</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của</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họ</a:t>
          </a:r>
          <a:endParaRPr lang="vi-VN" sz="2300" kern="1200" dirty="0">
            <a:latin typeface="Arial" pitchFamily="34" charset="0"/>
            <a:cs typeface="Arial" pitchFamily="34" charset="0"/>
          </a:endParaRPr>
        </a:p>
      </dsp:txBody>
      <dsp:txXfrm>
        <a:off x="2846189" y="1600200"/>
        <a:ext cx="2842021" cy="3360420"/>
      </dsp:txXfrm>
    </dsp:sp>
    <dsp:sp modelId="{2FD7A07C-A89B-4FF0-A2B8-E1024296063F}">
      <dsp:nvSpPr>
        <dsp:cNvPr id="0" name=""/>
        <dsp:cNvSpPr/>
      </dsp:nvSpPr>
      <dsp:spPr>
        <a:xfrm>
          <a:off x="5688210" y="1600200"/>
          <a:ext cx="2842021" cy="3360420"/>
        </a:xfrm>
        <a:prstGeom prst="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latin typeface="Arial" pitchFamily="34" charset="0"/>
              <a:cs typeface="Arial" pitchFamily="34" charset="0"/>
            </a:rPr>
            <a:t>Khả</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năng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yêu</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cầu</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cơ</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quan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nhà</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nước</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có</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thẩm</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quyền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thực</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hiện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sự</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cưỡng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chế</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cần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thiết</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đối</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với</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bên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kia</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để</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họ</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thực</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hiện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nghĩa</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vụ</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trong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trường</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hợp</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quyền</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của</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mình</a:t>
          </a:r>
          <a:r>
            <a:rPr lang="en-US" sz="2300" kern="1200" dirty="0">
              <a:latin typeface="Arial" pitchFamily="34" charset="0"/>
              <a:cs typeface="Arial" pitchFamily="34" charset="0"/>
            </a:rPr>
            <a:t> </a:t>
          </a:r>
          <a:r>
            <a:rPr lang="en-US" sz="2300" kern="1200" dirty="0" err="1">
              <a:latin typeface="Arial" pitchFamily="34" charset="0"/>
              <a:cs typeface="Arial" pitchFamily="34" charset="0"/>
            </a:rPr>
            <a:t>bị</a:t>
          </a:r>
          <a:r>
            <a:rPr lang="en-US" sz="2300" kern="1200" dirty="0">
              <a:latin typeface="Arial" pitchFamily="34" charset="0"/>
              <a:cs typeface="Arial" pitchFamily="34" charset="0"/>
            </a:rPr>
            <a:t> vi </a:t>
          </a:r>
          <a:r>
            <a:rPr lang="en-US" sz="2300" kern="1200" dirty="0" err="1">
              <a:latin typeface="Arial" pitchFamily="34" charset="0"/>
              <a:cs typeface="Arial" pitchFamily="34" charset="0"/>
            </a:rPr>
            <a:t>phạm</a:t>
          </a:r>
          <a:endParaRPr lang="vi-VN" sz="2300" kern="1200" dirty="0">
            <a:latin typeface="Arial" pitchFamily="34" charset="0"/>
            <a:cs typeface="Arial" pitchFamily="34" charset="0"/>
          </a:endParaRPr>
        </a:p>
      </dsp:txBody>
      <dsp:txXfrm>
        <a:off x="5688210" y="1600200"/>
        <a:ext cx="2842021" cy="3360420"/>
      </dsp:txXfrm>
    </dsp:sp>
    <dsp:sp modelId="{9A2316F5-01C3-43A0-9EC5-AD5C5EFACA14}">
      <dsp:nvSpPr>
        <dsp:cNvPr id="0" name=""/>
        <dsp:cNvSpPr/>
      </dsp:nvSpPr>
      <dsp:spPr>
        <a:xfrm>
          <a:off x="0" y="4960619"/>
          <a:ext cx="8534400" cy="373380"/>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545D1-C41B-4A25-BEAB-1E95187F13CF}">
      <dsp:nvSpPr>
        <dsp:cNvPr id="0" name=""/>
        <dsp:cNvSpPr/>
      </dsp:nvSpPr>
      <dsp:spPr>
        <a:xfrm>
          <a:off x="40" y="1321"/>
          <a:ext cx="3881177" cy="1065600"/>
        </a:xfrm>
        <a:prstGeom prst="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Pháp luật chủ nô</a:t>
          </a:r>
        </a:p>
      </dsp:txBody>
      <dsp:txXfrm>
        <a:off x="40" y="1321"/>
        <a:ext cx="3881177" cy="1065600"/>
      </dsp:txXfrm>
    </dsp:sp>
    <dsp:sp modelId="{C7637141-D242-41AE-9CD7-00CF8BD4A3BD}">
      <dsp:nvSpPr>
        <dsp:cNvPr id="0" name=""/>
        <dsp:cNvSpPr/>
      </dsp:nvSpPr>
      <dsp:spPr>
        <a:xfrm>
          <a:off x="40" y="1066921"/>
          <a:ext cx="3881177" cy="4189556"/>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Công khai bảo vệ, củng cố quyền tư hữu chủ nô</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Bảo vệ ách thống trị về CT, tư tưởng của giai cấp chủ nô</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Quy định, củng cố tình trạng bất bình đẳng trong XH, người gia trưởng</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Hình thức mang nặng dấu ấn của QHXH của chế độ CSNT</a:t>
          </a:r>
        </a:p>
      </dsp:txBody>
      <dsp:txXfrm>
        <a:off x="40" y="1066921"/>
        <a:ext cx="3881177" cy="4189556"/>
      </dsp:txXfrm>
    </dsp:sp>
    <dsp:sp modelId="{993238D2-DE86-49E8-A5BD-01B134341C38}">
      <dsp:nvSpPr>
        <dsp:cNvPr id="0" name=""/>
        <dsp:cNvSpPr/>
      </dsp:nvSpPr>
      <dsp:spPr>
        <a:xfrm>
          <a:off x="4424582" y="1321"/>
          <a:ext cx="3881177" cy="1065600"/>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Pháp luật phong kiến</a:t>
          </a:r>
        </a:p>
      </dsp:txBody>
      <dsp:txXfrm>
        <a:off x="4424582" y="1321"/>
        <a:ext cx="3881177" cy="1065600"/>
      </dsp:txXfrm>
    </dsp:sp>
    <dsp:sp modelId="{D95A7A4E-F2D6-452B-A448-C4FCA37368CE}">
      <dsp:nvSpPr>
        <dsp:cNvPr id="0" name=""/>
        <dsp:cNvSpPr/>
      </dsp:nvSpPr>
      <dsp:spPr>
        <a:xfrm>
          <a:off x="4424582" y="1066921"/>
          <a:ext cx="3881177" cy="4189556"/>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Bảo vệ chế độ tư hữu của giai cấp phong kiến </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Bảo vệ chế độ đẳng cấp và đặc quyền của giai cấp phong kiến</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Hợp thức hóa bạo lực và sự chuyên quyền tùy tiện của GCPK</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Quy định những hình phạt rất tàn bạo</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Chịu ảnh hưởng lớn của tôn giáo, đạo đức</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Hình thức tản mạn, không thống nhất</a:t>
          </a:r>
        </a:p>
      </dsp:txBody>
      <dsp:txXfrm>
        <a:off x="4424582" y="1066921"/>
        <a:ext cx="3881177" cy="41895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78AEA-C0EF-46E1-87A3-453EACDE4880}">
      <dsp:nvSpPr>
        <dsp:cNvPr id="0" name=""/>
        <dsp:cNvSpPr/>
      </dsp:nvSpPr>
      <dsp:spPr>
        <a:xfrm rot="5400000">
          <a:off x="-171558" y="174197"/>
          <a:ext cx="1143725" cy="800607"/>
        </a:xfrm>
        <a:prstGeom prst="chevron">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itchFamily="34" charset="0"/>
              <a:cs typeface="Arial" pitchFamily="34" charset="0"/>
            </a:rPr>
            <a:t>1</a:t>
          </a:r>
          <a:endParaRPr lang="vi-VN" sz="1800" kern="1200" dirty="0">
            <a:latin typeface="Arial" pitchFamily="34" charset="0"/>
            <a:cs typeface="Arial" pitchFamily="34" charset="0"/>
          </a:endParaRPr>
        </a:p>
      </dsp:txBody>
      <dsp:txXfrm rot="-5400000">
        <a:off x="2" y="402942"/>
        <a:ext cx="800607" cy="343118"/>
      </dsp:txXfrm>
    </dsp:sp>
    <dsp:sp modelId="{D86DBD4A-2DE3-4F3E-BAFC-A8ABC2E62C93}">
      <dsp:nvSpPr>
        <dsp:cNvPr id="0" name=""/>
        <dsp:cNvSpPr/>
      </dsp:nvSpPr>
      <dsp:spPr>
        <a:xfrm rot="5400000">
          <a:off x="4181493" y="-3378246"/>
          <a:ext cx="743421" cy="7505192"/>
        </a:xfrm>
        <a:prstGeom prst="round2SameRect">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solidFill>
            <a:schemeClr val="accent2"/>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2"/>
        </a:lnRef>
        <a:fillRef idx="2">
          <a:schemeClr val="accent2"/>
        </a:fillRef>
        <a:effectRef idx="1">
          <a:schemeClr val="accent2"/>
        </a:effectRef>
        <a:fontRef idx="minor">
          <a:schemeClr val="dk1"/>
        </a:fontRef>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latin typeface="Arial" pitchFamily="34" charset="0"/>
              <a:cs typeface="Arial" pitchFamily="34" charset="0"/>
            </a:rPr>
            <a:t>Là</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hành</a:t>
          </a:r>
          <a:r>
            <a:rPr lang="en-US" sz="1800" kern="1200" dirty="0">
              <a:latin typeface="Arial" pitchFamily="34" charset="0"/>
              <a:cs typeface="Arial" pitchFamily="34" charset="0"/>
            </a:rPr>
            <a:t> vi </a:t>
          </a:r>
          <a:r>
            <a:rPr lang="en-US" sz="1800" kern="1200" dirty="0" err="1">
              <a:latin typeface="Arial" pitchFamily="34" charset="0"/>
              <a:cs typeface="Arial" pitchFamily="34" charset="0"/>
            </a:rPr>
            <a:t>của</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cá</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nhân</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hoặc</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tổ</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chức</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cụ</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thể</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được</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thể</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hiện</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dưới</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dạng</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hành</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động</a:t>
          </a:r>
          <a:r>
            <a:rPr lang="en-US" sz="1800" kern="1200" dirty="0">
              <a:latin typeface="Arial" pitchFamily="34" charset="0"/>
              <a:cs typeface="Arial" pitchFamily="34" charset="0"/>
            </a:rPr>
            <a:t> hay </a:t>
          </a:r>
          <a:r>
            <a:rPr lang="en-US" sz="1800" kern="1200" dirty="0" err="1">
              <a:latin typeface="Arial" pitchFamily="34" charset="0"/>
              <a:cs typeface="Arial" pitchFamily="34" charset="0"/>
            </a:rPr>
            <a:t>không</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hành</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động</a:t>
          </a:r>
          <a:r>
            <a:rPr lang="en-US" sz="1800" kern="1200" dirty="0">
              <a:latin typeface="Arial" pitchFamily="34" charset="0"/>
              <a:cs typeface="Arial" pitchFamily="34" charset="0"/>
            </a:rPr>
            <a:t> </a:t>
          </a:r>
          <a:endParaRPr lang="vi-VN" sz="1800" kern="1200" dirty="0">
            <a:latin typeface="Arial" pitchFamily="34" charset="0"/>
            <a:cs typeface="Arial" pitchFamily="34" charset="0"/>
          </a:endParaRPr>
        </a:p>
      </dsp:txBody>
      <dsp:txXfrm rot="-5400000">
        <a:off x="800608" y="38930"/>
        <a:ext cx="7468901" cy="670839"/>
      </dsp:txXfrm>
    </dsp:sp>
    <dsp:sp modelId="{5554E31C-B627-4DE3-84C2-46465F0569F0}">
      <dsp:nvSpPr>
        <dsp:cNvPr id="0" name=""/>
        <dsp:cNvSpPr/>
      </dsp:nvSpPr>
      <dsp:spPr>
        <a:xfrm rot="5400000">
          <a:off x="-171558" y="1201396"/>
          <a:ext cx="1143725" cy="800607"/>
        </a:xfrm>
        <a:prstGeom prst="chevron">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itchFamily="34" charset="0"/>
              <a:cs typeface="Arial" pitchFamily="34" charset="0"/>
            </a:rPr>
            <a:t>2</a:t>
          </a:r>
          <a:endParaRPr lang="vi-VN" sz="1800" kern="1200" dirty="0">
            <a:latin typeface="Arial" pitchFamily="34" charset="0"/>
            <a:cs typeface="Arial" pitchFamily="34" charset="0"/>
          </a:endParaRPr>
        </a:p>
      </dsp:txBody>
      <dsp:txXfrm rot="-5400000">
        <a:off x="2" y="1430141"/>
        <a:ext cx="800607" cy="343118"/>
      </dsp:txXfrm>
    </dsp:sp>
    <dsp:sp modelId="{647433D1-2378-4E1F-8348-EDDB512F77CE}">
      <dsp:nvSpPr>
        <dsp:cNvPr id="0" name=""/>
        <dsp:cNvSpPr/>
      </dsp:nvSpPr>
      <dsp:spPr>
        <a:xfrm rot="5400000">
          <a:off x="4181493" y="-2351047"/>
          <a:ext cx="743421" cy="7505192"/>
        </a:xfrm>
        <a:prstGeom prst="round2SameRect">
          <a:avLst/>
        </a:prstGeom>
        <a:gradFill rotWithShape="1">
          <a:gsLst>
            <a:gs pos="0">
              <a:schemeClr val="accent3">
                <a:tint val="35000"/>
                <a:satMod val="253000"/>
              </a:schemeClr>
            </a:gs>
            <a:gs pos="50000">
              <a:schemeClr val="accent3">
                <a:tint val="42000"/>
                <a:satMod val="255000"/>
              </a:schemeClr>
            </a:gs>
            <a:gs pos="97000">
              <a:schemeClr val="accent3">
                <a:tint val="53000"/>
                <a:satMod val="260000"/>
              </a:schemeClr>
            </a:gs>
            <a:gs pos="100000">
              <a:schemeClr val="accent3">
                <a:tint val="56000"/>
                <a:satMod val="275000"/>
              </a:schemeClr>
            </a:gs>
          </a:gsLst>
          <a:path path="circle">
            <a:fillToRect l="50000" t="50000" r="50000" b="50000"/>
          </a:path>
        </a:gradFill>
        <a:ln w="9525" cap="flat" cmpd="sng" algn="ctr">
          <a:solidFill>
            <a:schemeClr val="accent3"/>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3"/>
        </a:lnRef>
        <a:fillRef idx="2">
          <a:schemeClr val="accent3"/>
        </a:fillRef>
        <a:effectRef idx="1">
          <a:schemeClr val="accent3"/>
        </a:effectRef>
        <a:fontRef idx="minor">
          <a:schemeClr val="dk1"/>
        </a:fontRef>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latin typeface="Arial" pitchFamily="34" charset="0"/>
              <a:cs typeface="Arial" pitchFamily="34" charset="0"/>
            </a:rPr>
            <a:t>Là</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hành</a:t>
          </a:r>
          <a:r>
            <a:rPr lang="en-US" sz="1800" kern="1200" dirty="0">
              <a:latin typeface="Arial" pitchFamily="34" charset="0"/>
              <a:cs typeface="Arial" pitchFamily="34" charset="0"/>
            </a:rPr>
            <a:t> vi </a:t>
          </a:r>
          <a:r>
            <a:rPr lang="en-US" sz="1800" kern="1200" dirty="0" err="1">
              <a:latin typeface="Arial" pitchFamily="34" charset="0"/>
              <a:cs typeface="Arial" pitchFamily="34" charset="0"/>
            </a:rPr>
            <a:t>trái</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pháp</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luật</a:t>
          </a:r>
          <a:endParaRPr lang="vi-VN" sz="1800" kern="1200" dirty="0">
            <a:latin typeface="Arial" pitchFamily="34" charset="0"/>
            <a:cs typeface="Arial" pitchFamily="34" charset="0"/>
          </a:endParaRPr>
        </a:p>
      </dsp:txBody>
      <dsp:txXfrm rot="-5400000">
        <a:off x="800608" y="1066129"/>
        <a:ext cx="7468901" cy="670839"/>
      </dsp:txXfrm>
    </dsp:sp>
    <dsp:sp modelId="{B1672E2A-DEC5-40FB-86DD-CA92A66ABB63}">
      <dsp:nvSpPr>
        <dsp:cNvPr id="0" name=""/>
        <dsp:cNvSpPr/>
      </dsp:nvSpPr>
      <dsp:spPr>
        <a:xfrm rot="5400000">
          <a:off x="-171558" y="2228596"/>
          <a:ext cx="1143725" cy="800607"/>
        </a:xfrm>
        <a:prstGeom prst="chevron">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itchFamily="34" charset="0"/>
              <a:cs typeface="Arial" pitchFamily="34" charset="0"/>
            </a:rPr>
            <a:t>3</a:t>
          </a:r>
          <a:endParaRPr lang="vi-VN" sz="1800" kern="1200" dirty="0">
            <a:latin typeface="Arial" pitchFamily="34" charset="0"/>
            <a:cs typeface="Arial" pitchFamily="34" charset="0"/>
          </a:endParaRPr>
        </a:p>
      </dsp:txBody>
      <dsp:txXfrm rot="-5400000">
        <a:off x="2" y="2457341"/>
        <a:ext cx="800607" cy="343118"/>
      </dsp:txXfrm>
    </dsp:sp>
    <dsp:sp modelId="{32340328-7F7F-4FE3-83DC-B7315C391E54}">
      <dsp:nvSpPr>
        <dsp:cNvPr id="0" name=""/>
        <dsp:cNvSpPr/>
      </dsp:nvSpPr>
      <dsp:spPr>
        <a:xfrm rot="5400000">
          <a:off x="4181493" y="-1323848"/>
          <a:ext cx="743421" cy="7505192"/>
        </a:xfrm>
        <a:prstGeom prst="round2SameRect">
          <a:avLst/>
        </a:prstGeom>
        <a:gradFill rotWithShape="1">
          <a:gsLst>
            <a:gs pos="0">
              <a:schemeClr val="accent4">
                <a:tint val="35000"/>
                <a:satMod val="253000"/>
              </a:schemeClr>
            </a:gs>
            <a:gs pos="50000">
              <a:schemeClr val="accent4">
                <a:tint val="42000"/>
                <a:satMod val="255000"/>
              </a:schemeClr>
            </a:gs>
            <a:gs pos="97000">
              <a:schemeClr val="accent4">
                <a:tint val="53000"/>
                <a:satMod val="260000"/>
              </a:schemeClr>
            </a:gs>
            <a:gs pos="100000">
              <a:schemeClr val="accent4">
                <a:tint val="56000"/>
                <a:satMod val="275000"/>
              </a:schemeClr>
            </a:gs>
          </a:gsLst>
          <a:path path="circle">
            <a:fillToRect l="50000" t="50000" r="50000" b="50000"/>
          </a:path>
        </a:gradFill>
        <a:ln w="9525" cap="flat" cmpd="sng" algn="ctr">
          <a:solidFill>
            <a:schemeClr val="accent4"/>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4"/>
        </a:lnRef>
        <a:fillRef idx="2">
          <a:schemeClr val="accent4"/>
        </a:fillRef>
        <a:effectRef idx="1">
          <a:schemeClr val="accent4"/>
        </a:effectRef>
        <a:fontRef idx="minor">
          <a:schemeClr val="dk1"/>
        </a:fontRef>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latin typeface="Arial" pitchFamily="34" charset="0"/>
              <a:cs typeface="Arial" pitchFamily="34" charset="0"/>
            </a:rPr>
            <a:t>Là</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hành</a:t>
          </a:r>
          <a:r>
            <a:rPr lang="en-US" sz="1800" kern="1200" dirty="0">
              <a:latin typeface="Arial" pitchFamily="34" charset="0"/>
              <a:cs typeface="Arial" pitchFamily="34" charset="0"/>
            </a:rPr>
            <a:t> vi </a:t>
          </a:r>
          <a:r>
            <a:rPr lang="en-US" sz="1800" kern="1200" dirty="0" err="1">
              <a:latin typeface="Arial" pitchFamily="34" charset="0"/>
              <a:cs typeface="Arial" pitchFamily="34" charset="0"/>
            </a:rPr>
            <a:t>gây</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thiệt</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hại</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cho</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xã</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hội</a:t>
          </a:r>
          <a:endParaRPr lang="vi-VN" sz="1800" kern="1200" dirty="0">
            <a:latin typeface="Arial" pitchFamily="34" charset="0"/>
            <a:cs typeface="Arial" pitchFamily="34" charset="0"/>
          </a:endParaRPr>
        </a:p>
      </dsp:txBody>
      <dsp:txXfrm rot="-5400000">
        <a:off x="800608" y="2093328"/>
        <a:ext cx="7468901" cy="670839"/>
      </dsp:txXfrm>
    </dsp:sp>
    <dsp:sp modelId="{66F15C4F-D6EC-414F-8E04-75EF1C68AD92}">
      <dsp:nvSpPr>
        <dsp:cNvPr id="0" name=""/>
        <dsp:cNvSpPr/>
      </dsp:nvSpPr>
      <dsp:spPr>
        <a:xfrm rot="5400000">
          <a:off x="-171558" y="3221472"/>
          <a:ext cx="1143725" cy="800607"/>
        </a:xfrm>
        <a:prstGeom prst="chevron">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itchFamily="34" charset="0"/>
              <a:cs typeface="Arial" pitchFamily="34" charset="0"/>
            </a:rPr>
            <a:t>4</a:t>
          </a:r>
          <a:endParaRPr lang="vi-VN" sz="1800" kern="1200" dirty="0">
            <a:latin typeface="Arial" pitchFamily="34" charset="0"/>
            <a:cs typeface="Arial" pitchFamily="34" charset="0"/>
          </a:endParaRPr>
        </a:p>
      </dsp:txBody>
      <dsp:txXfrm rot="-5400000">
        <a:off x="2" y="3450217"/>
        <a:ext cx="800607" cy="343118"/>
      </dsp:txXfrm>
    </dsp:sp>
    <dsp:sp modelId="{E5B40823-0EFC-4CA6-9786-EBF0CF710AB8}">
      <dsp:nvSpPr>
        <dsp:cNvPr id="0" name=""/>
        <dsp:cNvSpPr/>
      </dsp:nvSpPr>
      <dsp:spPr>
        <a:xfrm rot="5400000">
          <a:off x="4181493" y="-296648"/>
          <a:ext cx="743421" cy="7505192"/>
        </a:xfrm>
        <a:prstGeom prst="round2SameRect">
          <a:avLst/>
        </a:prstGeom>
        <a:gradFill rotWithShape="1">
          <a:gsLst>
            <a:gs pos="0">
              <a:schemeClr val="accent5">
                <a:tint val="35000"/>
                <a:satMod val="253000"/>
              </a:schemeClr>
            </a:gs>
            <a:gs pos="50000">
              <a:schemeClr val="accent5">
                <a:tint val="42000"/>
                <a:satMod val="255000"/>
              </a:schemeClr>
            </a:gs>
            <a:gs pos="97000">
              <a:schemeClr val="accent5">
                <a:tint val="53000"/>
                <a:satMod val="260000"/>
              </a:schemeClr>
            </a:gs>
            <a:gs pos="100000">
              <a:schemeClr val="accent5">
                <a:tint val="56000"/>
                <a:satMod val="275000"/>
              </a:schemeClr>
            </a:gs>
          </a:gsLst>
          <a:path path="circle">
            <a:fillToRect l="50000" t="50000" r="50000" b="50000"/>
          </a:path>
        </a:gradFill>
        <a:ln w="9525" cap="flat" cmpd="sng" algn="ctr">
          <a:solidFill>
            <a:schemeClr val="accent5"/>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5"/>
        </a:lnRef>
        <a:fillRef idx="2">
          <a:schemeClr val="accent5"/>
        </a:fillRef>
        <a:effectRef idx="1">
          <a:schemeClr val="accent5"/>
        </a:effectRef>
        <a:fontRef idx="minor">
          <a:schemeClr val="dk1"/>
        </a:fontRef>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latin typeface="Arial" pitchFamily="34" charset="0"/>
              <a:cs typeface="Arial" pitchFamily="34" charset="0"/>
            </a:rPr>
            <a:t>Là</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hành</a:t>
          </a:r>
          <a:r>
            <a:rPr lang="en-US" sz="1800" kern="1200" dirty="0">
              <a:latin typeface="Arial" pitchFamily="34" charset="0"/>
              <a:cs typeface="Arial" pitchFamily="34" charset="0"/>
            </a:rPr>
            <a:t> vi </a:t>
          </a:r>
          <a:r>
            <a:rPr lang="en-US" sz="1800" kern="1200" dirty="0" err="1">
              <a:latin typeface="Arial" pitchFamily="34" charset="0"/>
              <a:cs typeface="Arial" pitchFamily="34" charset="0"/>
            </a:rPr>
            <a:t>có</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lỗi</a:t>
          </a:r>
          <a:endParaRPr lang="vi-VN" sz="1800" kern="1200" dirty="0">
            <a:latin typeface="Arial" pitchFamily="34" charset="0"/>
            <a:cs typeface="Arial" pitchFamily="34" charset="0"/>
          </a:endParaRPr>
        </a:p>
      </dsp:txBody>
      <dsp:txXfrm rot="-5400000">
        <a:off x="800608" y="3120528"/>
        <a:ext cx="7468901" cy="670839"/>
      </dsp:txXfrm>
    </dsp:sp>
    <dsp:sp modelId="{46A5B905-5B21-4DEB-B038-302A00F08981}">
      <dsp:nvSpPr>
        <dsp:cNvPr id="0" name=""/>
        <dsp:cNvSpPr/>
      </dsp:nvSpPr>
      <dsp:spPr>
        <a:xfrm rot="5400000">
          <a:off x="-171558" y="4282994"/>
          <a:ext cx="1143725" cy="800607"/>
        </a:xfrm>
        <a:prstGeom prst="chevron">
          <a:avLst/>
        </a:prstGeom>
        <a:solidFill>
          <a:schemeClr val="accent6">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itchFamily="34" charset="0"/>
              <a:cs typeface="Arial" pitchFamily="34" charset="0"/>
            </a:rPr>
            <a:t>5</a:t>
          </a:r>
          <a:endParaRPr lang="vi-VN" sz="1800" kern="1200" dirty="0">
            <a:latin typeface="Arial" pitchFamily="34" charset="0"/>
            <a:cs typeface="Arial" pitchFamily="34" charset="0"/>
          </a:endParaRPr>
        </a:p>
      </dsp:txBody>
      <dsp:txXfrm rot="-5400000">
        <a:off x="2" y="4511739"/>
        <a:ext cx="800607" cy="343118"/>
      </dsp:txXfrm>
    </dsp:sp>
    <dsp:sp modelId="{60B42908-2658-46E8-8D1C-58769529FC1E}">
      <dsp:nvSpPr>
        <dsp:cNvPr id="0" name=""/>
        <dsp:cNvSpPr/>
      </dsp:nvSpPr>
      <dsp:spPr>
        <a:xfrm rot="5400000">
          <a:off x="4181493" y="730550"/>
          <a:ext cx="743421" cy="7505192"/>
        </a:xfrm>
        <a:prstGeom prst="round2SameRect">
          <a:avLst/>
        </a:prstGeom>
        <a:gradFill rotWithShape="1">
          <a:gsLst>
            <a:gs pos="0">
              <a:schemeClr val="accent6">
                <a:tint val="35000"/>
                <a:satMod val="253000"/>
              </a:schemeClr>
            </a:gs>
            <a:gs pos="50000">
              <a:schemeClr val="accent6">
                <a:tint val="42000"/>
                <a:satMod val="255000"/>
              </a:schemeClr>
            </a:gs>
            <a:gs pos="97000">
              <a:schemeClr val="accent6">
                <a:tint val="53000"/>
                <a:satMod val="260000"/>
              </a:schemeClr>
            </a:gs>
            <a:gs pos="100000">
              <a:schemeClr val="accent6">
                <a:tint val="56000"/>
                <a:satMod val="275000"/>
              </a:schemeClr>
            </a:gs>
          </a:gsLst>
          <a:path path="circle">
            <a:fillToRect l="50000" t="50000" r="50000" b="50000"/>
          </a:path>
        </a:gradFill>
        <a:ln w="9525" cap="flat" cmpd="sng" algn="ctr">
          <a:solidFill>
            <a:schemeClr val="accent6"/>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6"/>
        </a:lnRef>
        <a:fillRef idx="2">
          <a:schemeClr val="accent6"/>
        </a:fillRef>
        <a:effectRef idx="1">
          <a:schemeClr val="accent6"/>
        </a:effectRef>
        <a:fontRef idx="minor">
          <a:schemeClr val="dk1"/>
        </a:fontRef>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latin typeface="Arial" pitchFamily="34" charset="0"/>
              <a:cs typeface="Arial" pitchFamily="34" charset="0"/>
            </a:rPr>
            <a:t>Là</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hành</a:t>
          </a:r>
          <a:r>
            <a:rPr lang="en-US" sz="1800" kern="1200" dirty="0">
              <a:latin typeface="Arial" pitchFamily="34" charset="0"/>
              <a:cs typeface="Arial" pitchFamily="34" charset="0"/>
            </a:rPr>
            <a:t> vi </a:t>
          </a:r>
          <a:r>
            <a:rPr lang="en-US" sz="1800" kern="1200" dirty="0" err="1">
              <a:latin typeface="Arial" pitchFamily="34" charset="0"/>
              <a:cs typeface="Arial" pitchFamily="34" charset="0"/>
            </a:rPr>
            <a:t>theo</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quy</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định</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của</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pháp</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luật</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phải</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bị</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trừng</a:t>
          </a:r>
          <a:r>
            <a:rPr lang="en-US" sz="1800" kern="1200" dirty="0">
              <a:latin typeface="Arial" pitchFamily="34" charset="0"/>
              <a:cs typeface="Arial" pitchFamily="34" charset="0"/>
            </a:rPr>
            <a:t> </a:t>
          </a:r>
          <a:r>
            <a:rPr lang="en-US" sz="1800" kern="1200" dirty="0" err="1">
              <a:latin typeface="Arial" pitchFamily="34" charset="0"/>
              <a:cs typeface="Arial" pitchFamily="34" charset="0"/>
            </a:rPr>
            <a:t>phạt</a:t>
          </a:r>
          <a:endParaRPr lang="vi-VN" sz="1800" kern="1200" dirty="0">
            <a:latin typeface="Arial" pitchFamily="34" charset="0"/>
            <a:cs typeface="Arial" pitchFamily="34" charset="0"/>
          </a:endParaRPr>
        </a:p>
      </dsp:txBody>
      <dsp:txXfrm rot="-5400000">
        <a:off x="800608" y="4147727"/>
        <a:ext cx="7468901" cy="6708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A5CAE-2F4B-4A68-8D73-8F621B2B5F5C}">
      <dsp:nvSpPr>
        <dsp:cNvPr id="0" name=""/>
        <dsp:cNvSpPr/>
      </dsp:nvSpPr>
      <dsp:spPr>
        <a:xfrm>
          <a:off x="1714500" y="0"/>
          <a:ext cx="5181600" cy="5181600"/>
        </a:xfrm>
        <a:prstGeom prst="diamond">
          <a:avLst/>
        </a:prstGeom>
        <a:solidFill>
          <a:schemeClr val="accent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2F15FA92-8A5B-48B4-BC47-3E7C6596C77C}">
      <dsp:nvSpPr>
        <dsp:cNvPr id="0" name=""/>
        <dsp:cNvSpPr/>
      </dsp:nvSpPr>
      <dsp:spPr>
        <a:xfrm>
          <a:off x="2206752" y="492251"/>
          <a:ext cx="2020824" cy="2020824"/>
        </a:xfrm>
        <a:prstGeom prst="round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Mặt</a:t>
          </a:r>
          <a:r>
            <a:rPr lang="en-US" sz="3700" kern="1200" dirty="0"/>
            <a:t> </a:t>
          </a:r>
          <a:r>
            <a:rPr lang="en-US" sz="3700" kern="1200" dirty="0" err="1"/>
            <a:t>khách</a:t>
          </a:r>
          <a:r>
            <a:rPr lang="en-US" sz="3700" kern="1200" dirty="0"/>
            <a:t> </a:t>
          </a:r>
          <a:r>
            <a:rPr lang="en-US" sz="3700" kern="1200" dirty="0" err="1"/>
            <a:t>quan</a:t>
          </a:r>
          <a:r>
            <a:rPr lang="en-US" sz="3700" kern="1200" dirty="0"/>
            <a:t> </a:t>
          </a:r>
          <a:endParaRPr lang="vi-VN" sz="3700" kern="1200" dirty="0"/>
        </a:p>
      </dsp:txBody>
      <dsp:txXfrm>
        <a:off x="2305400" y="590899"/>
        <a:ext cx="1823528" cy="1823528"/>
      </dsp:txXfrm>
    </dsp:sp>
    <dsp:sp modelId="{F30659D7-5B47-4F1E-9674-42D277355DCB}">
      <dsp:nvSpPr>
        <dsp:cNvPr id="0" name=""/>
        <dsp:cNvSpPr/>
      </dsp:nvSpPr>
      <dsp:spPr>
        <a:xfrm>
          <a:off x="4383024" y="492251"/>
          <a:ext cx="2020824" cy="2020824"/>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Khách</a:t>
          </a:r>
          <a:r>
            <a:rPr lang="en-US" sz="3700" kern="1200" dirty="0"/>
            <a:t> </a:t>
          </a:r>
          <a:r>
            <a:rPr lang="en-US" sz="3700" kern="1200" dirty="0" err="1"/>
            <a:t>thể</a:t>
          </a:r>
          <a:endParaRPr lang="vi-VN" sz="3700" kern="1200" dirty="0"/>
        </a:p>
      </dsp:txBody>
      <dsp:txXfrm>
        <a:off x="4481672" y="590899"/>
        <a:ext cx="1823528" cy="1823528"/>
      </dsp:txXfrm>
    </dsp:sp>
    <dsp:sp modelId="{C81D22AB-4BFB-4963-8270-1D5965315BC2}">
      <dsp:nvSpPr>
        <dsp:cNvPr id="0" name=""/>
        <dsp:cNvSpPr/>
      </dsp:nvSpPr>
      <dsp:spPr>
        <a:xfrm>
          <a:off x="2206752" y="2668524"/>
          <a:ext cx="2020824" cy="2020824"/>
        </a:xfrm>
        <a:prstGeom prst="round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Mặt</a:t>
          </a:r>
          <a:r>
            <a:rPr lang="en-US" sz="3700" kern="1200" dirty="0"/>
            <a:t> </a:t>
          </a:r>
          <a:r>
            <a:rPr lang="en-US" sz="3700" kern="1200" dirty="0" err="1"/>
            <a:t>chủ</a:t>
          </a:r>
          <a:r>
            <a:rPr lang="en-US" sz="3700" kern="1200" dirty="0"/>
            <a:t> </a:t>
          </a:r>
          <a:r>
            <a:rPr lang="en-US" sz="3700" kern="1200" dirty="0" err="1"/>
            <a:t>quan</a:t>
          </a:r>
          <a:endParaRPr lang="vi-VN" sz="3700" kern="1200" dirty="0"/>
        </a:p>
      </dsp:txBody>
      <dsp:txXfrm>
        <a:off x="2305400" y="2767172"/>
        <a:ext cx="1823528" cy="1823528"/>
      </dsp:txXfrm>
    </dsp:sp>
    <dsp:sp modelId="{4B11DBBC-38D0-4A13-B341-EEF0F391E65C}">
      <dsp:nvSpPr>
        <dsp:cNvPr id="0" name=""/>
        <dsp:cNvSpPr/>
      </dsp:nvSpPr>
      <dsp:spPr>
        <a:xfrm>
          <a:off x="4383024" y="2668524"/>
          <a:ext cx="2020824" cy="2020824"/>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Chủ</a:t>
          </a:r>
          <a:r>
            <a:rPr lang="en-US" sz="3700" kern="1200" dirty="0"/>
            <a:t> </a:t>
          </a:r>
          <a:r>
            <a:rPr lang="en-US" sz="3700" kern="1200" dirty="0" err="1"/>
            <a:t>thể</a:t>
          </a:r>
          <a:endParaRPr lang="vi-VN" sz="3700" kern="1200" dirty="0"/>
        </a:p>
      </dsp:txBody>
      <dsp:txXfrm>
        <a:off x="4481672" y="2767172"/>
        <a:ext cx="1823528" cy="182352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87958-2ED5-4D7B-8DA8-CF387DF61AC6}">
      <dsp:nvSpPr>
        <dsp:cNvPr id="0" name=""/>
        <dsp:cNvSpPr/>
      </dsp:nvSpPr>
      <dsp:spPr>
        <a:xfrm>
          <a:off x="0" y="0"/>
          <a:ext cx="8229600" cy="1409700"/>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err="1"/>
            <a:t>Là</a:t>
          </a:r>
          <a:r>
            <a:rPr lang="en-US" sz="3900" kern="1200" dirty="0"/>
            <a:t> </a:t>
          </a:r>
          <a:r>
            <a:rPr lang="en-US" sz="3900" kern="1200" dirty="0" err="1"/>
            <a:t>toàn</a:t>
          </a:r>
          <a:r>
            <a:rPr lang="en-US" sz="3900" kern="1200" dirty="0"/>
            <a:t> </a:t>
          </a:r>
          <a:r>
            <a:rPr lang="en-US" sz="3900" kern="1200" dirty="0" err="1"/>
            <a:t>bộ</a:t>
          </a:r>
          <a:r>
            <a:rPr lang="en-US" sz="3900" kern="1200" dirty="0"/>
            <a:t> </a:t>
          </a:r>
          <a:r>
            <a:rPr lang="en-US" sz="3900" kern="1200" dirty="0" err="1"/>
            <a:t>những</a:t>
          </a:r>
          <a:r>
            <a:rPr lang="en-US" sz="3900" kern="1200" dirty="0"/>
            <a:t> </a:t>
          </a:r>
          <a:r>
            <a:rPr lang="en-US" sz="3900" kern="1200" dirty="0" err="1"/>
            <a:t>dấu</a:t>
          </a:r>
          <a:r>
            <a:rPr lang="en-US" sz="3900" kern="1200" dirty="0"/>
            <a:t> </a:t>
          </a:r>
          <a:r>
            <a:rPr lang="en-US" sz="3900" kern="1200" dirty="0" err="1"/>
            <a:t>hiệu</a:t>
          </a:r>
          <a:r>
            <a:rPr lang="en-US" sz="3900" kern="1200" dirty="0"/>
            <a:t> </a:t>
          </a:r>
          <a:r>
            <a:rPr lang="en-US" sz="3900" kern="1200" dirty="0" err="1"/>
            <a:t>bên</a:t>
          </a:r>
          <a:r>
            <a:rPr lang="en-US" sz="3900" kern="1200" dirty="0"/>
            <a:t> </a:t>
          </a:r>
          <a:r>
            <a:rPr lang="en-US" sz="3900" kern="1200" dirty="0" err="1"/>
            <a:t>ngoài</a:t>
          </a:r>
          <a:r>
            <a:rPr lang="en-US" sz="3900" kern="1200" dirty="0"/>
            <a:t> </a:t>
          </a:r>
          <a:r>
            <a:rPr lang="en-US" sz="3900" kern="1200" dirty="0" err="1"/>
            <a:t>của</a:t>
          </a:r>
          <a:r>
            <a:rPr lang="en-US" sz="3900" kern="1200" dirty="0"/>
            <a:t> VPPL</a:t>
          </a:r>
          <a:endParaRPr lang="vi-VN" sz="3900" kern="1200" dirty="0"/>
        </a:p>
      </dsp:txBody>
      <dsp:txXfrm>
        <a:off x="0" y="0"/>
        <a:ext cx="8229600" cy="1409700"/>
      </dsp:txXfrm>
    </dsp:sp>
    <dsp:sp modelId="{66778E16-C771-44CC-A301-2B60D3E09615}">
      <dsp:nvSpPr>
        <dsp:cNvPr id="0" name=""/>
        <dsp:cNvSpPr/>
      </dsp:nvSpPr>
      <dsp:spPr>
        <a:xfrm>
          <a:off x="4018" y="1409700"/>
          <a:ext cx="2740521" cy="2960370"/>
        </a:xfrm>
        <a:prstGeom prst="rect">
          <a:avLst/>
        </a:prstGeom>
        <a:gradFill rotWithShape="1">
          <a:gsLst>
            <a:gs pos="0">
              <a:schemeClr val="accent6">
                <a:tint val="35000"/>
                <a:satMod val="253000"/>
              </a:schemeClr>
            </a:gs>
            <a:gs pos="50000">
              <a:schemeClr val="accent6">
                <a:tint val="42000"/>
                <a:satMod val="255000"/>
              </a:schemeClr>
            </a:gs>
            <a:gs pos="97000">
              <a:schemeClr val="accent6">
                <a:tint val="53000"/>
                <a:satMod val="260000"/>
              </a:schemeClr>
            </a:gs>
            <a:gs pos="100000">
              <a:schemeClr val="accent6">
                <a:tint val="56000"/>
                <a:satMod val="275000"/>
              </a:schemeClr>
            </a:gs>
          </a:gsLst>
          <a:path path="circle">
            <a:fillToRect l="50000" t="50000" r="50000" b="50000"/>
          </a:path>
        </a:gradFill>
        <a:ln w="9525" cap="flat" cmpd="sng" algn="ctr">
          <a:solidFill>
            <a:schemeClr val="accent6"/>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err="1"/>
            <a:t>Hành</a:t>
          </a:r>
          <a:r>
            <a:rPr lang="en-US" sz="3800" kern="1200" dirty="0"/>
            <a:t> vi </a:t>
          </a:r>
          <a:r>
            <a:rPr lang="en-US" sz="3800" kern="1200" dirty="0" err="1"/>
            <a:t>vi</a:t>
          </a:r>
          <a:r>
            <a:rPr lang="en-US" sz="3800" kern="1200" dirty="0"/>
            <a:t> </a:t>
          </a:r>
          <a:r>
            <a:rPr lang="en-US" sz="3800" kern="1200" dirty="0" err="1"/>
            <a:t>phạm</a:t>
          </a:r>
          <a:endParaRPr lang="vi-VN" sz="3800" kern="1200" dirty="0"/>
        </a:p>
      </dsp:txBody>
      <dsp:txXfrm>
        <a:off x="4018" y="1409700"/>
        <a:ext cx="2740521" cy="2960370"/>
      </dsp:txXfrm>
    </dsp:sp>
    <dsp:sp modelId="{A0AD4983-1DC4-4F97-9B3B-31FDEA89E2A2}">
      <dsp:nvSpPr>
        <dsp:cNvPr id="0" name=""/>
        <dsp:cNvSpPr/>
      </dsp:nvSpPr>
      <dsp:spPr>
        <a:xfrm>
          <a:off x="2744539" y="1409700"/>
          <a:ext cx="2740521" cy="2960370"/>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err="1"/>
            <a:t>Hậu</a:t>
          </a:r>
          <a:r>
            <a:rPr lang="en-US" sz="3800" kern="1200" dirty="0"/>
            <a:t> </a:t>
          </a:r>
          <a:r>
            <a:rPr lang="en-US" sz="3800" kern="1200" dirty="0" err="1"/>
            <a:t>quả</a:t>
          </a:r>
          <a:r>
            <a:rPr lang="en-US" sz="3800" kern="1200" dirty="0"/>
            <a:t> </a:t>
          </a:r>
          <a:r>
            <a:rPr lang="en-US" sz="3800" kern="1200" dirty="0" err="1"/>
            <a:t>của</a:t>
          </a:r>
          <a:r>
            <a:rPr lang="en-US" sz="3800" kern="1200" dirty="0"/>
            <a:t> </a:t>
          </a:r>
          <a:r>
            <a:rPr lang="en-US" sz="3800" kern="1200" dirty="0" err="1"/>
            <a:t>hành</a:t>
          </a:r>
          <a:r>
            <a:rPr lang="en-US" sz="3800" kern="1200" dirty="0"/>
            <a:t> vi</a:t>
          </a:r>
          <a:endParaRPr lang="vi-VN" sz="3800" kern="1200" dirty="0"/>
        </a:p>
      </dsp:txBody>
      <dsp:txXfrm>
        <a:off x="2744539" y="1409700"/>
        <a:ext cx="2740521" cy="2960370"/>
      </dsp:txXfrm>
    </dsp:sp>
    <dsp:sp modelId="{65E88EB2-5A4E-488F-9845-28D259DFDE43}">
      <dsp:nvSpPr>
        <dsp:cNvPr id="0" name=""/>
        <dsp:cNvSpPr/>
      </dsp:nvSpPr>
      <dsp:spPr>
        <a:xfrm>
          <a:off x="5485060" y="1409700"/>
          <a:ext cx="2740521" cy="2960370"/>
        </a:xfrm>
        <a:prstGeom prst="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err="1"/>
            <a:t>Mối</a:t>
          </a:r>
          <a:r>
            <a:rPr lang="en-US" sz="3800" kern="1200" dirty="0"/>
            <a:t> </a:t>
          </a:r>
          <a:r>
            <a:rPr lang="en-US" sz="3800" kern="1200" dirty="0" err="1"/>
            <a:t>quan</a:t>
          </a:r>
          <a:r>
            <a:rPr lang="en-US" sz="3800" kern="1200" dirty="0"/>
            <a:t> </a:t>
          </a:r>
          <a:r>
            <a:rPr lang="en-US" sz="3800" kern="1200" dirty="0" err="1"/>
            <a:t>hệ</a:t>
          </a:r>
          <a:r>
            <a:rPr lang="en-US" sz="3800" kern="1200" dirty="0"/>
            <a:t> </a:t>
          </a:r>
          <a:r>
            <a:rPr lang="en-US" sz="3800" kern="1200" dirty="0" err="1"/>
            <a:t>nhân</a:t>
          </a:r>
          <a:r>
            <a:rPr lang="en-US" sz="3800" kern="1200" dirty="0"/>
            <a:t> </a:t>
          </a:r>
          <a:r>
            <a:rPr lang="en-US" sz="3800" kern="1200" dirty="0" err="1"/>
            <a:t>quả</a:t>
          </a:r>
          <a:r>
            <a:rPr lang="en-US" sz="3800" kern="1200" dirty="0"/>
            <a:t> </a:t>
          </a:r>
          <a:r>
            <a:rPr lang="en-US" sz="3800" kern="1200" dirty="0" err="1"/>
            <a:t>giữa</a:t>
          </a:r>
          <a:r>
            <a:rPr lang="en-US" sz="3800" kern="1200" dirty="0"/>
            <a:t> </a:t>
          </a:r>
          <a:r>
            <a:rPr lang="en-US" sz="3800" kern="1200" dirty="0" err="1"/>
            <a:t>hành</a:t>
          </a:r>
          <a:r>
            <a:rPr lang="en-US" sz="3800" kern="1200" dirty="0"/>
            <a:t> vi </a:t>
          </a:r>
          <a:r>
            <a:rPr lang="en-US" sz="3800" kern="1200" dirty="0" err="1"/>
            <a:t>và</a:t>
          </a:r>
          <a:r>
            <a:rPr lang="en-US" sz="3800" kern="1200" dirty="0"/>
            <a:t> </a:t>
          </a:r>
          <a:r>
            <a:rPr lang="en-US" sz="3800" kern="1200" dirty="0" err="1"/>
            <a:t>hậu</a:t>
          </a:r>
          <a:r>
            <a:rPr lang="en-US" sz="3800" kern="1200" dirty="0"/>
            <a:t> </a:t>
          </a:r>
          <a:r>
            <a:rPr lang="en-US" sz="3800" kern="1200" dirty="0" err="1"/>
            <a:t>quả</a:t>
          </a:r>
          <a:endParaRPr lang="vi-VN" sz="3800" kern="1200" dirty="0"/>
        </a:p>
      </dsp:txBody>
      <dsp:txXfrm>
        <a:off x="5485060" y="1409700"/>
        <a:ext cx="2740521" cy="2960370"/>
      </dsp:txXfrm>
    </dsp:sp>
    <dsp:sp modelId="{9FAD35CE-90E7-42C8-B294-85EEAE3A4AB1}">
      <dsp:nvSpPr>
        <dsp:cNvPr id="0" name=""/>
        <dsp:cNvSpPr/>
      </dsp:nvSpPr>
      <dsp:spPr>
        <a:xfrm>
          <a:off x="0" y="4370070"/>
          <a:ext cx="8229600" cy="328930"/>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BCC92-5677-4DCE-B66F-655358F38D6E}">
      <dsp:nvSpPr>
        <dsp:cNvPr id="0" name=""/>
        <dsp:cNvSpPr/>
      </dsp:nvSpPr>
      <dsp:spPr>
        <a:xfrm>
          <a:off x="2948178" y="2668995"/>
          <a:ext cx="2180844" cy="2180844"/>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err="1"/>
            <a:t>Mặt</a:t>
          </a:r>
          <a:r>
            <a:rPr lang="en-US" sz="3600" kern="1200" dirty="0"/>
            <a:t> </a:t>
          </a:r>
          <a:r>
            <a:rPr lang="en-US" sz="3600" kern="1200" dirty="0" err="1"/>
            <a:t>chủ</a:t>
          </a:r>
          <a:r>
            <a:rPr lang="en-US" sz="3600" kern="1200" dirty="0"/>
            <a:t> </a:t>
          </a:r>
          <a:r>
            <a:rPr lang="en-US" sz="3600" kern="1200" dirty="0" err="1"/>
            <a:t>quan</a:t>
          </a:r>
          <a:endParaRPr lang="vi-VN" sz="3600" kern="1200" dirty="0"/>
        </a:p>
      </dsp:txBody>
      <dsp:txXfrm>
        <a:off x="3267555" y="2988372"/>
        <a:ext cx="1542090" cy="1542090"/>
      </dsp:txXfrm>
    </dsp:sp>
    <dsp:sp modelId="{5D70D09A-F14A-4BDE-A343-331E15EF3035}">
      <dsp:nvSpPr>
        <dsp:cNvPr id="0" name=""/>
        <dsp:cNvSpPr/>
      </dsp:nvSpPr>
      <dsp:spPr>
        <a:xfrm rot="12900000">
          <a:off x="1482072" y="2266882"/>
          <a:ext cx="1737584" cy="621540"/>
        </a:xfrm>
        <a:prstGeom prst="lef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9FE249A-C3A8-4BF0-9638-CD18CA94EC29}">
      <dsp:nvSpPr>
        <dsp:cNvPr id="0" name=""/>
        <dsp:cNvSpPr/>
      </dsp:nvSpPr>
      <dsp:spPr>
        <a:xfrm>
          <a:off x="603291" y="1250613"/>
          <a:ext cx="2071801" cy="1657441"/>
        </a:xfrm>
        <a:prstGeom prst="roundRect">
          <a:avLst>
            <a:gd name="adj" fmla="val 10000"/>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3345" tIns="93345" rIns="93345" bIns="93345" numCol="1" spcCol="1270" anchor="ctr" anchorCtr="0">
          <a:noAutofit/>
        </a:bodyPr>
        <a:lstStyle/>
        <a:p>
          <a:pPr marL="0" lvl="0" indent="0" algn="ctr" defTabSz="2178050">
            <a:lnSpc>
              <a:spcPct val="90000"/>
            </a:lnSpc>
            <a:spcBef>
              <a:spcPct val="0"/>
            </a:spcBef>
            <a:spcAft>
              <a:spcPct val="35000"/>
            </a:spcAft>
            <a:buNone/>
          </a:pPr>
          <a:r>
            <a:rPr lang="en-US" sz="4900" kern="1200" dirty="0" err="1"/>
            <a:t>Lỗi</a:t>
          </a:r>
          <a:endParaRPr lang="vi-VN" sz="4900" kern="1200" dirty="0"/>
        </a:p>
      </dsp:txBody>
      <dsp:txXfrm>
        <a:off x="651836" y="1299158"/>
        <a:ext cx="1974711" cy="1560351"/>
      </dsp:txXfrm>
    </dsp:sp>
    <dsp:sp modelId="{EBB9BF55-6647-402D-8A1E-9567C3CE9DB3}">
      <dsp:nvSpPr>
        <dsp:cNvPr id="0" name=""/>
        <dsp:cNvSpPr/>
      </dsp:nvSpPr>
      <dsp:spPr>
        <a:xfrm rot="16200000">
          <a:off x="3169807" y="1388303"/>
          <a:ext cx="1737584" cy="621540"/>
        </a:xfrm>
        <a:prstGeom prst="lef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8D0A50-5FF2-4251-92B9-792436953EBB}">
      <dsp:nvSpPr>
        <dsp:cNvPr id="0" name=""/>
        <dsp:cNvSpPr/>
      </dsp:nvSpPr>
      <dsp:spPr>
        <a:xfrm>
          <a:off x="3002699" y="1560"/>
          <a:ext cx="2071801" cy="1657441"/>
        </a:xfrm>
        <a:prstGeom prst="roundRect">
          <a:avLst>
            <a:gd name="adj" fmla="val 10000"/>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3345" tIns="93345" rIns="93345" bIns="93345" numCol="1" spcCol="1270" anchor="ctr" anchorCtr="0">
          <a:noAutofit/>
        </a:bodyPr>
        <a:lstStyle/>
        <a:p>
          <a:pPr marL="0" lvl="0" indent="0" algn="ctr" defTabSz="2178050">
            <a:lnSpc>
              <a:spcPct val="90000"/>
            </a:lnSpc>
            <a:spcBef>
              <a:spcPct val="0"/>
            </a:spcBef>
            <a:spcAft>
              <a:spcPct val="35000"/>
            </a:spcAft>
            <a:buNone/>
          </a:pPr>
          <a:r>
            <a:rPr lang="en-US" sz="4900" kern="1200" dirty="0" err="1"/>
            <a:t>Động</a:t>
          </a:r>
          <a:r>
            <a:rPr lang="en-US" sz="4900" kern="1200" dirty="0"/>
            <a:t> </a:t>
          </a:r>
          <a:r>
            <a:rPr lang="en-US" sz="4900" kern="1200" dirty="0" err="1"/>
            <a:t>cơ</a:t>
          </a:r>
          <a:endParaRPr lang="vi-VN" sz="4900" kern="1200" dirty="0"/>
        </a:p>
      </dsp:txBody>
      <dsp:txXfrm>
        <a:off x="3051244" y="50105"/>
        <a:ext cx="1974711" cy="1560351"/>
      </dsp:txXfrm>
    </dsp:sp>
    <dsp:sp modelId="{0ABC76BF-1440-48F6-AB7E-1223E1400B18}">
      <dsp:nvSpPr>
        <dsp:cNvPr id="0" name=""/>
        <dsp:cNvSpPr/>
      </dsp:nvSpPr>
      <dsp:spPr>
        <a:xfrm rot="19500000">
          <a:off x="4857542" y="2266882"/>
          <a:ext cx="1737584" cy="621540"/>
        </a:xfrm>
        <a:prstGeom prst="lef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46B00FF-E1BD-47DB-85FF-537402283C3E}">
      <dsp:nvSpPr>
        <dsp:cNvPr id="0" name=""/>
        <dsp:cNvSpPr/>
      </dsp:nvSpPr>
      <dsp:spPr>
        <a:xfrm>
          <a:off x="5402106" y="1250613"/>
          <a:ext cx="2071801" cy="1657441"/>
        </a:xfrm>
        <a:prstGeom prst="roundRect">
          <a:avLst>
            <a:gd name="adj" fmla="val 10000"/>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3345" tIns="93345" rIns="93345" bIns="93345" numCol="1" spcCol="1270" anchor="ctr" anchorCtr="0">
          <a:noAutofit/>
        </a:bodyPr>
        <a:lstStyle/>
        <a:p>
          <a:pPr marL="0" lvl="0" indent="0" algn="ctr" defTabSz="2178050">
            <a:lnSpc>
              <a:spcPct val="90000"/>
            </a:lnSpc>
            <a:spcBef>
              <a:spcPct val="0"/>
            </a:spcBef>
            <a:spcAft>
              <a:spcPct val="35000"/>
            </a:spcAft>
            <a:buNone/>
          </a:pPr>
          <a:r>
            <a:rPr lang="en-US" sz="4900" kern="1200" dirty="0" err="1"/>
            <a:t>Mục</a:t>
          </a:r>
          <a:r>
            <a:rPr lang="en-US" sz="4900" kern="1200" dirty="0"/>
            <a:t> </a:t>
          </a:r>
          <a:r>
            <a:rPr lang="en-US" sz="4900" kern="1200" dirty="0" err="1"/>
            <a:t>đích</a:t>
          </a:r>
          <a:endParaRPr lang="vi-VN" sz="4900" kern="1200" dirty="0"/>
        </a:p>
      </dsp:txBody>
      <dsp:txXfrm>
        <a:off x="5450651" y="1299158"/>
        <a:ext cx="1974711" cy="156035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FFEFA-59E8-4070-93FC-461A8145A73A}">
      <dsp:nvSpPr>
        <dsp:cNvPr id="0" name=""/>
        <dsp:cNvSpPr/>
      </dsp:nvSpPr>
      <dsp:spPr>
        <a:xfrm>
          <a:off x="39" y="74482"/>
          <a:ext cx="3809962" cy="864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err="1"/>
            <a:t>Lỗi</a:t>
          </a:r>
          <a:r>
            <a:rPr lang="en-US" sz="3000" kern="1200" dirty="0"/>
            <a:t> </a:t>
          </a:r>
          <a:r>
            <a:rPr lang="en-US" sz="3000" kern="1200" dirty="0" err="1"/>
            <a:t>cố</a:t>
          </a:r>
          <a:r>
            <a:rPr lang="en-US" sz="3000" kern="1200" dirty="0"/>
            <a:t> ý </a:t>
          </a:r>
          <a:r>
            <a:rPr lang="en-US" sz="3000" kern="1200" dirty="0" err="1"/>
            <a:t>trực</a:t>
          </a:r>
          <a:r>
            <a:rPr lang="en-US" sz="3000" kern="1200" dirty="0"/>
            <a:t> </a:t>
          </a:r>
          <a:r>
            <a:rPr lang="en-US" sz="3000" kern="1200" dirty="0" err="1"/>
            <a:t>tiếp</a:t>
          </a:r>
          <a:endParaRPr lang="vi-VN" sz="3000" kern="1200" dirty="0"/>
        </a:p>
      </dsp:txBody>
      <dsp:txXfrm>
        <a:off x="39" y="74482"/>
        <a:ext cx="3809962" cy="864000"/>
      </dsp:txXfrm>
    </dsp:sp>
    <dsp:sp modelId="{04400ED7-A23D-4578-89C6-59B2F17E7684}">
      <dsp:nvSpPr>
        <dsp:cNvPr id="0" name=""/>
        <dsp:cNvSpPr/>
      </dsp:nvSpPr>
      <dsp:spPr>
        <a:xfrm>
          <a:off x="39" y="938482"/>
          <a:ext cx="3809962" cy="414323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err="1"/>
            <a:t>Chủ</a:t>
          </a:r>
          <a:r>
            <a:rPr lang="en-US" sz="3000" kern="1200" dirty="0"/>
            <a:t> </a:t>
          </a:r>
          <a:r>
            <a:rPr lang="en-US" sz="3000" kern="1200" dirty="0" err="1"/>
            <a:t>thể</a:t>
          </a:r>
          <a:r>
            <a:rPr lang="en-US" sz="3000" kern="1200" dirty="0"/>
            <a:t> </a:t>
          </a:r>
          <a:r>
            <a:rPr lang="en-US" sz="3000" kern="1200" dirty="0" err="1"/>
            <a:t>nhân</a:t>
          </a:r>
          <a:r>
            <a:rPr lang="en-US" sz="3000" kern="1200" dirty="0"/>
            <a:t> </a:t>
          </a:r>
          <a:r>
            <a:rPr lang="en-US" sz="3000" kern="1200" dirty="0" err="1"/>
            <a:t>thức</a:t>
          </a:r>
          <a:r>
            <a:rPr lang="en-US" sz="3000" kern="1200" dirty="0"/>
            <a:t> </a:t>
          </a:r>
          <a:r>
            <a:rPr lang="en-US" sz="3000" kern="1200" dirty="0" err="1"/>
            <a:t>thấy</a:t>
          </a:r>
          <a:r>
            <a:rPr lang="en-US" sz="3000" kern="1200" dirty="0"/>
            <a:t> </a:t>
          </a:r>
          <a:r>
            <a:rPr lang="en-US" sz="3000" kern="1200" dirty="0" err="1"/>
            <a:t>trước</a:t>
          </a:r>
          <a:r>
            <a:rPr lang="en-US" sz="3000" kern="1200" dirty="0"/>
            <a:t> </a:t>
          </a:r>
          <a:r>
            <a:rPr lang="en-US" sz="3000" kern="1200" dirty="0" err="1"/>
            <a:t>hậu</a:t>
          </a:r>
          <a:r>
            <a:rPr lang="en-US" sz="3000" kern="1200" dirty="0"/>
            <a:t> </a:t>
          </a:r>
          <a:r>
            <a:rPr lang="en-US" sz="3000" kern="1200" dirty="0" err="1"/>
            <a:t>quả</a:t>
          </a:r>
          <a:r>
            <a:rPr lang="en-US" sz="3000" kern="1200" dirty="0"/>
            <a:t> </a:t>
          </a:r>
          <a:r>
            <a:rPr lang="en-US" sz="3000" kern="1200" dirty="0" err="1"/>
            <a:t>thiệt</a:t>
          </a:r>
          <a:r>
            <a:rPr lang="en-US" sz="3000" kern="1200" dirty="0"/>
            <a:t> </a:t>
          </a:r>
          <a:r>
            <a:rPr lang="en-US" sz="3000" kern="1200" dirty="0" err="1"/>
            <a:t>hại</a:t>
          </a:r>
          <a:r>
            <a:rPr lang="en-US" sz="3000" kern="1200" dirty="0"/>
            <a:t> </a:t>
          </a:r>
          <a:r>
            <a:rPr lang="en-US" sz="3000" kern="1200" dirty="0" err="1"/>
            <a:t>cho</a:t>
          </a:r>
          <a:r>
            <a:rPr lang="en-US" sz="3000" kern="1200" dirty="0"/>
            <a:t> </a:t>
          </a:r>
          <a:r>
            <a:rPr lang="en-US" sz="3000" kern="1200" dirty="0" err="1"/>
            <a:t>xã</a:t>
          </a:r>
          <a:r>
            <a:rPr lang="en-US" sz="3000" kern="1200" dirty="0"/>
            <a:t> </a:t>
          </a:r>
          <a:r>
            <a:rPr lang="en-US" sz="3000" kern="1200" dirty="0" err="1"/>
            <a:t>hội</a:t>
          </a:r>
          <a:r>
            <a:rPr lang="en-US" sz="3000" kern="1200" dirty="0"/>
            <a:t> do </a:t>
          </a:r>
          <a:r>
            <a:rPr lang="en-US" sz="3000" kern="1200" dirty="0" err="1"/>
            <a:t>hành</a:t>
          </a:r>
          <a:r>
            <a:rPr lang="en-US" sz="3000" kern="1200" dirty="0"/>
            <a:t> vi </a:t>
          </a:r>
          <a:r>
            <a:rPr lang="en-US" sz="3000" kern="1200" dirty="0" err="1"/>
            <a:t>của</a:t>
          </a:r>
          <a:r>
            <a:rPr lang="en-US" sz="3000" kern="1200" dirty="0"/>
            <a:t> </a:t>
          </a:r>
          <a:r>
            <a:rPr lang="en-US" sz="3000" kern="1200" dirty="0" err="1"/>
            <a:t>mình</a:t>
          </a:r>
          <a:r>
            <a:rPr lang="en-US" sz="3000" kern="1200" dirty="0"/>
            <a:t> </a:t>
          </a:r>
          <a:r>
            <a:rPr lang="en-US" sz="3000" kern="1200" dirty="0" err="1"/>
            <a:t>gây</a:t>
          </a:r>
          <a:r>
            <a:rPr lang="en-US" sz="3000" kern="1200" dirty="0"/>
            <a:t> </a:t>
          </a:r>
          <a:r>
            <a:rPr lang="en-US" sz="3000" kern="1200" dirty="0" err="1"/>
            <a:t>ra</a:t>
          </a:r>
          <a:r>
            <a:rPr lang="en-US" sz="3000" kern="1200" dirty="0"/>
            <a:t> </a:t>
          </a:r>
          <a:r>
            <a:rPr lang="en-US" sz="3000" kern="1200" dirty="0" err="1"/>
            <a:t>nhưng</a:t>
          </a:r>
          <a:r>
            <a:rPr lang="en-US" sz="3000" kern="1200" dirty="0"/>
            <a:t> </a:t>
          </a:r>
          <a:r>
            <a:rPr lang="en-US" sz="3000" kern="1200" dirty="0" err="1"/>
            <a:t>mong</a:t>
          </a:r>
          <a:r>
            <a:rPr lang="en-US" sz="3000" kern="1200" dirty="0"/>
            <a:t> </a:t>
          </a:r>
          <a:r>
            <a:rPr lang="en-US" sz="3000" kern="1200" dirty="0" err="1"/>
            <a:t>muốn</a:t>
          </a:r>
          <a:r>
            <a:rPr lang="en-US" sz="3000" kern="1200" dirty="0"/>
            <a:t> </a:t>
          </a:r>
          <a:r>
            <a:rPr lang="en-US" sz="3000" kern="1200" dirty="0" err="1"/>
            <a:t>điều</a:t>
          </a:r>
          <a:r>
            <a:rPr lang="en-US" sz="3000" kern="1200" dirty="0"/>
            <a:t> </a:t>
          </a:r>
          <a:r>
            <a:rPr lang="en-US" sz="3000" kern="1200" dirty="0" err="1"/>
            <a:t>đó</a:t>
          </a:r>
          <a:r>
            <a:rPr lang="en-US" sz="3000" kern="1200" dirty="0"/>
            <a:t> </a:t>
          </a:r>
          <a:r>
            <a:rPr lang="en-US" sz="3000" kern="1200" dirty="0" err="1"/>
            <a:t>xảy</a:t>
          </a:r>
          <a:r>
            <a:rPr lang="en-US" sz="3000" kern="1200" dirty="0"/>
            <a:t> </a:t>
          </a:r>
          <a:r>
            <a:rPr lang="en-US" sz="3000" kern="1200" dirty="0" err="1"/>
            <a:t>ra</a:t>
          </a:r>
          <a:endParaRPr lang="vi-VN" sz="3000" kern="1200" dirty="0"/>
        </a:p>
      </dsp:txBody>
      <dsp:txXfrm>
        <a:off x="39" y="938482"/>
        <a:ext cx="3809962" cy="4143234"/>
      </dsp:txXfrm>
    </dsp:sp>
    <dsp:sp modelId="{6E25673C-18AF-4AC2-8AA3-0ABA4A07F040}">
      <dsp:nvSpPr>
        <dsp:cNvPr id="0" name=""/>
        <dsp:cNvSpPr/>
      </dsp:nvSpPr>
      <dsp:spPr>
        <a:xfrm>
          <a:off x="4343437" y="76202"/>
          <a:ext cx="3809962" cy="8640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err="1"/>
            <a:t>Lỗi</a:t>
          </a:r>
          <a:r>
            <a:rPr lang="en-US" sz="3000" kern="1200" dirty="0"/>
            <a:t> </a:t>
          </a:r>
          <a:r>
            <a:rPr lang="en-US" sz="3000" kern="1200" dirty="0" err="1"/>
            <a:t>cố</a:t>
          </a:r>
          <a:r>
            <a:rPr lang="en-US" sz="3000" kern="1200" dirty="0"/>
            <a:t> ý </a:t>
          </a:r>
          <a:r>
            <a:rPr lang="en-US" sz="3000" kern="1200" dirty="0" err="1"/>
            <a:t>gián</a:t>
          </a:r>
          <a:r>
            <a:rPr lang="en-US" sz="3000" kern="1200" dirty="0"/>
            <a:t> </a:t>
          </a:r>
          <a:r>
            <a:rPr lang="en-US" sz="3000" kern="1200" dirty="0" err="1"/>
            <a:t>tiếp</a:t>
          </a:r>
          <a:endParaRPr lang="vi-VN" sz="3000" kern="1200" dirty="0"/>
        </a:p>
      </dsp:txBody>
      <dsp:txXfrm>
        <a:off x="4343437" y="76202"/>
        <a:ext cx="3809962" cy="864000"/>
      </dsp:txXfrm>
    </dsp:sp>
    <dsp:sp modelId="{A29F04F4-C2A4-4CCB-9A2D-036F29BFF11A}">
      <dsp:nvSpPr>
        <dsp:cNvPr id="0" name=""/>
        <dsp:cNvSpPr/>
      </dsp:nvSpPr>
      <dsp:spPr>
        <a:xfrm>
          <a:off x="4343397" y="938482"/>
          <a:ext cx="3809962" cy="414323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err="1"/>
            <a:t>Chủ</a:t>
          </a:r>
          <a:r>
            <a:rPr lang="en-US" sz="3000" kern="1200" dirty="0"/>
            <a:t> </a:t>
          </a:r>
          <a:r>
            <a:rPr lang="en-US" sz="3000" kern="1200" dirty="0" err="1"/>
            <a:t>thể</a:t>
          </a:r>
          <a:r>
            <a:rPr lang="en-US" sz="3000" kern="1200" dirty="0"/>
            <a:t> </a:t>
          </a:r>
          <a:r>
            <a:rPr lang="en-US" sz="3000" kern="1200" dirty="0" err="1"/>
            <a:t>nhân</a:t>
          </a:r>
          <a:r>
            <a:rPr lang="en-US" sz="3000" kern="1200" dirty="0"/>
            <a:t> </a:t>
          </a:r>
          <a:r>
            <a:rPr lang="en-US" sz="3000" kern="1200" dirty="0" err="1"/>
            <a:t>thức</a:t>
          </a:r>
          <a:r>
            <a:rPr lang="en-US" sz="3000" kern="1200" dirty="0"/>
            <a:t> </a:t>
          </a:r>
          <a:r>
            <a:rPr lang="en-US" sz="3000" kern="1200" dirty="0" err="1"/>
            <a:t>thấy</a:t>
          </a:r>
          <a:r>
            <a:rPr lang="en-US" sz="3000" kern="1200" dirty="0"/>
            <a:t> </a:t>
          </a:r>
          <a:r>
            <a:rPr lang="en-US" sz="3000" kern="1200" dirty="0" err="1"/>
            <a:t>trước</a:t>
          </a:r>
          <a:r>
            <a:rPr lang="en-US" sz="3000" kern="1200" dirty="0"/>
            <a:t> </a:t>
          </a:r>
          <a:r>
            <a:rPr lang="en-US" sz="3000" kern="1200" dirty="0" err="1"/>
            <a:t>hậu</a:t>
          </a:r>
          <a:r>
            <a:rPr lang="en-US" sz="3000" kern="1200" dirty="0"/>
            <a:t> </a:t>
          </a:r>
          <a:r>
            <a:rPr lang="en-US" sz="3000" kern="1200" dirty="0" err="1"/>
            <a:t>quả</a:t>
          </a:r>
          <a:r>
            <a:rPr lang="en-US" sz="3000" kern="1200" dirty="0"/>
            <a:t> </a:t>
          </a:r>
          <a:r>
            <a:rPr lang="en-US" sz="3000" kern="1200" dirty="0" err="1"/>
            <a:t>thiệt</a:t>
          </a:r>
          <a:r>
            <a:rPr lang="en-US" sz="3000" kern="1200" dirty="0"/>
            <a:t> </a:t>
          </a:r>
          <a:r>
            <a:rPr lang="en-US" sz="3000" kern="1200" dirty="0" err="1"/>
            <a:t>hại</a:t>
          </a:r>
          <a:r>
            <a:rPr lang="en-US" sz="3000" kern="1200" dirty="0"/>
            <a:t> </a:t>
          </a:r>
          <a:r>
            <a:rPr lang="en-US" sz="3000" kern="1200" dirty="0" err="1"/>
            <a:t>cho</a:t>
          </a:r>
          <a:r>
            <a:rPr lang="en-US" sz="3000" kern="1200" dirty="0"/>
            <a:t> </a:t>
          </a:r>
          <a:r>
            <a:rPr lang="en-US" sz="3000" kern="1200" dirty="0" err="1"/>
            <a:t>xã</a:t>
          </a:r>
          <a:r>
            <a:rPr lang="en-US" sz="3000" kern="1200" dirty="0"/>
            <a:t> </a:t>
          </a:r>
          <a:r>
            <a:rPr lang="en-US" sz="3000" kern="1200" dirty="0" err="1"/>
            <a:t>hội</a:t>
          </a:r>
          <a:r>
            <a:rPr lang="en-US" sz="3000" kern="1200" dirty="0"/>
            <a:t> do </a:t>
          </a:r>
          <a:r>
            <a:rPr lang="en-US" sz="3000" kern="1200" dirty="0" err="1"/>
            <a:t>hành</a:t>
          </a:r>
          <a:r>
            <a:rPr lang="en-US" sz="3000" kern="1200" dirty="0"/>
            <a:t> vi </a:t>
          </a:r>
          <a:r>
            <a:rPr lang="en-US" sz="3000" kern="1200" dirty="0" err="1"/>
            <a:t>của</a:t>
          </a:r>
          <a:r>
            <a:rPr lang="en-US" sz="3000" kern="1200" dirty="0"/>
            <a:t> </a:t>
          </a:r>
          <a:r>
            <a:rPr lang="en-US" sz="3000" kern="1200" dirty="0" err="1"/>
            <a:t>mình</a:t>
          </a:r>
          <a:r>
            <a:rPr lang="en-US" sz="3000" kern="1200" dirty="0"/>
            <a:t> </a:t>
          </a:r>
          <a:r>
            <a:rPr lang="en-US" sz="3000" kern="1200" dirty="0" err="1"/>
            <a:t>gây</a:t>
          </a:r>
          <a:r>
            <a:rPr lang="en-US" sz="3000" kern="1200" dirty="0"/>
            <a:t> </a:t>
          </a:r>
          <a:r>
            <a:rPr lang="en-US" sz="3000" kern="1200" dirty="0" err="1"/>
            <a:t>ra</a:t>
          </a:r>
          <a:r>
            <a:rPr lang="en-US" sz="3000" kern="1200" dirty="0"/>
            <a:t> </a:t>
          </a:r>
          <a:r>
            <a:rPr lang="en-US" sz="3000" kern="1200" dirty="0" err="1"/>
            <a:t>tuy</a:t>
          </a:r>
          <a:r>
            <a:rPr lang="en-US" sz="3000" kern="1200" dirty="0"/>
            <a:t> </a:t>
          </a:r>
          <a:r>
            <a:rPr lang="en-US" sz="3000" kern="1200" dirty="0" err="1"/>
            <a:t>không</a:t>
          </a:r>
          <a:r>
            <a:rPr lang="en-US" sz="3000" kern="1200" dirty="0"/>
            <a:t> </a:t>
          </a:r>
          <a:r>
            <a:rPr lang="en-US" sz="3000" kern="1200" dirty="0" err="1"/>
            <a:t>mong</a:t>
          </a:r>
          <a:r>
            <a:rPr lang="en-US" sz="3000" kern="1200" dirty="0"/>
            <a:t> </a:t>
          </a:r>
          <a:r>
            <a:rPr lang="en-US" sz="3000" kern="1200" dirty="0" err="1"/>
            <a:t>muốn</a:t>
          </a:r>
          <a:r>
            <a:rPr lang="en-US" sz="3000" kern="1200" dirty="0"/>
            <a:t> </a:t>
          </a:r>
          <a:r>
            <a:rPr lang="en-US" sz="3000" kern="1200" dirty="0" err="1"/>
            <a:t>những</a:t>
          </a:r>
          <a:r>
            <a:rPr lang="en-US" sz="3000" kern="1200" dirty="0"/>
            <a:t> </a:t>
          </a:r>
          <a:r>
            <a:rPr lang="en-US" sz="3000" kern="1200" dirty="0" err="1"/>
            <a:t>để</a:t>
          </a:r>
          <a:r>
            <a:rPr lang="en-US" sz="3000" kern="1200" dirty="0"/>
            <a:t> </a:t>
          </a:r>
          <a:r>
            <a:rPr lang="en-US" sz="3000" kern="1200" dirty="0" err="1"/>
            <a:t>mặc</a:t>
          </a:r>
          <a:r>
            <a:rPr lang="en-US" sz="3000" kern="1200" dirty="0"/>
            <a:t> </a:t>
          </a:r>
          <a:r>
            <a:rPr lang="en-US" sz="3000" kern="1200" dirty="0" err="1"/>
            <a:t>nó</a:t>
          </a:r>
          <a:r>
            <a:rPr lang="en-US" sz="3000" kern="1200" dirty="0"/>
            <a:t> </a:t>
          </a:r>
          <a:r>
            <a:rPr lang="en-US" sz="3000" kern="1200" dirty="0" err="1"/>
            <a:t>xảy</a:t>
          </a:r>
          <a:r>
            <a:rPr lang="en-US" sz="3000" kern="1200" dirty="0"/>
            <a:t> </a:t>
          </a:r>
          <a:r>
            <a:rPr lang="en-US" sz="3000" kern="1200" dirty="0" err="1"/>
            <a:t>ra</a:t>
          </a:r>
          <a:endParaRPr lang="vi-VN" sz="3000" kern="1200" dirty="0"/>
        </a:p>
      </dsp:txBody>
      <dsp:txXfrm>
        <a:off x="4343397" y="938482"/>
        <a:ext cx="3809962" cy="414323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FFEFA-59E8-4070-93FC-461A8145A73A}">
      <dsp:nvSpPr>
        <dsp:cNvPr id="0" name=""/>
        <dsp:cNvSpPr/>
      </dsp:nvSpPr>
      <dsp:spPr>
        <a:xfrm>
          <a:off x="39" y="290103"/>
          <a:ext cx="3809962" cy="777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err="1"/>
            <a:t>Lỗi</a:t>
          </a:r>
          <a:r>
            <a:rPr lang="en-US" sz="2700" kern="1200" dirty="0"/>
            <a:t> </a:t>
          </a:r>
          <a:r>
            <a:rPr lang="en-US" sz="2700" kern="1200" dirty="0" err="1"/>
            <a:t>vô</a:t>
          </a:r>
          <a:r>
            <a:rPr lang="en-US" sz="2700" kern="1200" dirty="0"/>
            <a:t> ý do </a:t>
          </a:r>
          <a:r>
            <a:rPr lang="en-US" sz="2700" kern="1200" dirty="0" err="1"/>
            <a:t>quá</a:t>
          </a:r>
          <a:r>
            <a:rPr lang="en-US" sz="2700" kern="1200" dirty="0"/>
            <a:t> </a:t>
          </a:r>
          <a:r>
            <a:rPr lang="en-US" sz="2700" kern="1200" dirty="0" err="1"/>
            <a:t>tự</a:t>
          </a:r>
          <a:r>
            <a:rPr lang="en-US" sz="2700" kern="1200" dirty="0"/>
            <a:t> tin</a:t>
          </a:r>
          <a:endParaRPr lang="vi-VN" sz="2700" kern="1200" dirty="0"/>
        </a:p>
      </dsp:txBody>
      <dsp:txXfrm>
        <a:off x="39" y="290103"/>
        <a:ext cx="3809962" cy="777600"/>
      </dsp:txXfrm>
    </dsp:sp>
    <dsp:sp modelId="{04400ED7-A23D-4578-89C6-59B2F17E7684}">
      <dsp:nvSpPr>
        <dsp:cNvPr id="0" name=""/>
        <dsp:cNvSpPr/>
      </dsp:nvSpPr>
      <dsp:spPr>
        <a:xfrm>
          <a:off x="39" y="1067703"/>
          <a:ext cx="3809962" cy="379839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Chủ</a:t>
          </a:r>
          <a:r>
            <a:rPr lang="en-US" sz="2700" kern="1200" dirty="0"/>
            <a:t> </a:t>
          </a:r>
          <a:r>
            <a:rPr lang="en-US" sz="2700" kern="1200" dirty="0" err="1"/>
            <a:t>thể</a:t>
          </a:r>
          <a:r>
            <a:rPr lang="en-US" sz="2700" kern="1200" dirty="0"/>
            <a:t> </a:t>
          </a:r>
          <a:r>
            <a:rPr lang="en-US" sz="2700" kern="1200" dirty="0" err="1"/>
            <a:t>nhân</a:t>
          </a:r>
          <a:r>
            <a:rPr lang="en-US" sz="2700" kern="1200" dirty="0"/>
            <a:t> </a:t>
          </a:r>
          <a:r>
            <a:rPr lang="en-US" sz="2700" kern="1200" dirty="0" err="1"/>
            <a:t>thức</a:t>
          </a:r>
          <a:r>
            <a:rPr lang="en-US" sz="2700" kern="1200" dirty="0"/>
            <a:t> </a:t>
          </a:r>
          <a:r>
            <a:rPr lang="en-US" sz="2700" kern="1200" dirty="0" err="1"/>
            <a:t>thấy</a:t>
          </a:r>
          <a:r>
            <a:rPr lang="en-US" sz="2700" kern="1200" dirty="0"/>
            <a:t> </a:t>
          </a:r>
          <a:r>
            <a:rPr lang="en-US" sz="2700" kern="1200" dirty="0" err="1"/>
            <a:t>trước</a:t>
          </a:r>
          <a:r>
            <a:rPr lang="en-US" sz="2700" kern="1200" dirty="0"/>
            <a:t> </a:t>
          </a:r>
          <a:r>
            <a:rPr lang="en-US" sz="2700" kern="1200" dirty="0" err="1"/>
            <a:t>hậu</a:t>
          </a:r>
          <a:r>
            <a:rPr lang="en-US" sz="2700" kern="1200" dirty="0"/>
            <a:t> </a:t>
          </a:r>
          <a:r>
            <a:rPr lang="en-US" sz="2700" kern="1200" dirty="0" err="1"/>
            <a:t>quả</a:t>
          </a:r>
          <a:r>
            <a:rPr lang="en-US" sz="2700" kern="1200" dirty="0"/>
            <a:t> </a:t>
          </a:r>
          <a:r>
            <a:rPr lang="en-US" sz="2700" kern="1200" dirty="0" err="1"/>
            <a:t>thiệt</a:t>
          </a:r>
          <a:r>
            <a:rPr lang="en-US" sz="2700" kern="1200" dirty="0"/>
            <a:t> </a:t>
          </a:r>
          <a:r>
            <a:rPr lang="en-US" sz="2700" kern="1200" dirty="0" err="1"/>
            <a:t>hại</a:t>
          </a:r>
          <a:r>
            <a:rPr lang="en-US" sz="2700" kern="1200" dirty="0"/>
            <a:t> </a:t>
          </a:r>
          <a:r>
            <a:rPr lang="en-US" sz="2700" kern="1200" dirty="0" err="1"/>
            <a:t>cho</a:t>
          </a:r>
          <a:r>
            <a:rPr lang="en-US" sz="2700" kern="1200" dirty="0"/>
            <a:t> </a:t>
          </a:r>
          <a:r>
            <a:rPr lang="en-US" sz="2700" kern="1200" dirty="0" err="1"/>
            <a:t>xã</a:t>
          </a:r>
          <a:r>
            <a:rPr lang="en-US" sz="2700" kern="1200" dirty="0"/>
            <a:t> </a:t>
          </a:r>
          <a:r>
            <a:rPr lang="en-US" sz="2700" kern="1200" dirty="0" err="1"/>
            <a:t>hội</a:t>
          </a:r>
          <a:r>
            <a:rPr lang="en-US" sz="2700" kern="1200" dirty="0"/>
            <a:t> do </a:t>
          </a:r>
          <a:r>
            <a:rPr lang="en-US" sz="2700" kern="1200" dirty="0" err="1"/>
            <a:t>hành</a:t>
          </a:r>
          <a:r>
            <a:rPr lang="en-US" sz="2700" kern="1200" dirty="0"/>
            <a:t> vi </a:t>
          </a:r>
          <a:r>
            <a:rPr lang="en-US" sz="2700" kern="1200" dirty="0" err="1"/>
            <a:t>của</a:t>
          </a:r>
          <a:r>
            <a:rPr lang="en-US" sz="2700" kern="1200" dirty="0"/>
            <a:t> </a:t>
          </a:r>
          <a:r>
            <a:rPr lang="en-US" sz="2700" kern="1200" dirty="0" err="1"/>
            <a:t>mình</a:t>
          </a:r>
          <a:r>
            <a:rPr lang="en-US" sz="2700" kern="1200" dirty="0"/>
            <a:t> </a:t>
          </a:r>
          <a:r>
            <a:rPr lang="en-US" sz="2700" kern="1200" dirty="0" err="1"/>
            <a:t>gây</a:t>
          </a:r>
          <a:r>
            <a:rPr lang="en-US" sz="2700" kern="1200" dirty="0"/>
            <a:t> </a:t>
          </a:r>
          <a:r>
            <a:rPr lang="en-US" sz="2700" kern="1200" dirty="0" err="1"/>
            <a:t>ra</a:t>
          </a:r>
          <a:r>
            <a:rPr lang="en-US" sz="2700" kern="1200" dirty="0"/>
            <a:t> </a:t>
          </a:r>
          <a:r>
            <a:rPr lang="en-US" sz="2700" kern="1200" dirty="0" err="1"/>
            <a:t>nhưng</a:t>
          </a:r>
          <a:r>
            <a:rPr lang="en-US" sz="2700" kern="1200" dirty="0"/>
            <a:t> tin </a:t>
          </a:r>
          <a:r>
            <a:rPr lang="en-US" sz="2700" kern="1200" dirty="0" err="1"/>
            <a:t>rằng</a:t>
          </a:r>
          <a:r>
            <a:rPr lang="en-US" sz="2700" kern="1200" dirty="0"/>
            <a:t> </a:t>
          </a:r>
          <a:r>
            <a:rPr lang="en-US" sz="2700" kern="1200" dirty="0" err="1"/>
            <a:t>điều</a:t>
          </a:r>
          <a:r>
            <a:rPr lang="en-US" sz="2700" kern="1200" dirty="0"/>
            <a:t> </a:t>
          </a:r>
          <a:r>
            <a:rPr lang="en-US" sz="2700" kern="1200" dirty="0" err="1"/>
            <a:t>đó</a:t>
          </a:r>
          <a:r>
            <a:rPr lang="en-US" sz="2700" kern="1200" dirty="0"/>
            <a:t> </a:t>
          </a:r>
          <a:r>
            <a:rPr lang="en-US" sz="2700" kern="1200" dirty="0" err="1"/>
            <a:t>không</a:t>
          </a:r>
          <a:r>
            <a:rPr lang="en-US" sz="2700" kern="1200" dirty="0"/>
            <a:t> </a:t>
          </a:r>
          <a:r>
            <a:rPr lang="en-US" sz="2700" kern="1200" dirty="0" err="1"/>
            <a:t>xảy</a:t>
          </a:r>
          <a:r>
            <a:rPr lang="en-US" sz="2700" kern="1200" dirty="0"/>
            <a:t> </a:t>
          </a:r>
          <a:r>
            <a:rPr lang="en-US" sz="2700" kern="1200" dirty="0" err="1"/>
            <a:t>ra</a:t>
          </a:r>
          <a:endParaRPr lang="vi-VN" sz="2700" kern="1200" dirty="0"/>
        </a:p>
      </dsp:txBody>
      <dsp:txXfrm>
        <a:off x="39" y="1067703"/>
        <a:ext cx="3809962" cy="3798393"/>
      </dsp:txXfrm>
    </dsp:sp>
    <dsp:sp modelId="{6E25673C-18AF-4AC2-8AA3-0ABA4A07F040}">
      <dsp:nvSpPr>
        <dsp:cNvPr id="0" name=""/>
        <dsp:cNvSpPr/>
      </dsp:nvSpPr>
      <dsp:spPr>
        <a:xfrm>
          <a:off x="4343397" y="290103"/>
          <a:ext cx="3809962" cy="7776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err="1"/>
            <a:t>Lỗi</a:t>
          </a:r>
          <a:r>
            <a:rPr lang="en-US" sz="2700" kern="1200" dirty="0"/>
            <a:t> </a:t>
          </a:r>
          <a:r>
            <a:rPr lang="en-US" sz="2700" kern="1200" dirty="0" err="1"/>
            <a:t>vô</a:t>
          </a:r>
          <a:r>
            <a:rPr lang="en-US" sz="2700" kern="1200" dirty="0"/>
            <a:t> ý do </a:t>
          </a:r>
          <a:r>
            <a:rPr lang="en-US" sz="2700" kern="1200" dirty="0" err="1"/>
            <a:t>cẩu</a:t>
          </a:r>
          <a:r>
            <a:rPr lang="en-US" sz="2700" kern="1200" dirty="0"/>
            <a:t> </a:t>
          </a:r>
          <a:r>
            <a:rPr lang="en-US" sz="2700" kern="1200" dirty="0" err="1"/>
            <a:t>thả</a:t>
          </a:r>
          <a:endParaRPr lang="vi-VN" sz="2700" kern="1200" dirty="0"/>
        </a:p>
      </dsp:txBody>
      <dsp:txXfrm>
        <a:off x="4343397" y="290103"/>
        <a:ext cx="3809962" cy="777600"/>
      </dsp:txXfrm>
    </dsp:sp>
    <dsp:sp modelId="{A29F04F4-C2A4-4CCB-9A2D-036F29BFF11A}">
      <dsp:nvSpPr>
        <dsp:cNvPr id="0" name=""/>
        <dsp:cNvSpPr/>
      </dsp:nvSpPr>
      <dsp:spPr>
        <a:xfrm>
          <a:off x="4343397" y="1067703"/>
          <a:ext cx="3809962" cy="379839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Chủ</a:t>
          </a:r>
          <a:r>
            <a:rPr lang="en-US" sz="2700" kern="1200" dirty="0"/>
            <a:t> </a:t>
          </a:r>
          <a:r>
            <a:rPr lang="en-US" sz="2700" kern="1200" dirty="0" err="1"/>
            <a:t>thể</a:t>
          </a:r>
          <a:r>
            <a:rPr lang="en-US" sz="2700" kern="1200" dirty="0"/>
            <a:t> do </a:t>
          </a:r>
          <a:r>
            <a:rPr lang="en-US" sz="2700" kern="1200" dirty="0" err="1"/>
            <a:t>khinh</a:t>
          </a:r>
          <a:r>
            <a:rPr lang="en-US" sz="2700" kern="1200" dirty="0"/>
            <a:t> </a:t>
          </a:r>
          <a:r>
            <a:rPr lang="en-US" sz="2700" kern="1200" dirty="0" err="1"/>
            <a:t>suất</a:t>
          </a:r>
          <a:r>
            <a:rPr lang="en-US" sz="2700" kern="1200" dirty="0"/>
            <a:t>, </a:t>
          </a:r>
          <a:r>
            <a:rPr lang="en-US" sz="2700" kern="1200" dirty="0" err="1"/>
            <a:t>cẩu</a:t>
          </a:r>
          <a:r>
            <a:rPr lang="en-US" sz="2700" kern="1200" dirty="0"/>
            <a:t> </a:t>
          </a:r>
          <a:r>
            <a:rPr lang="en-US" sz="2700" kern="1200" dirty="0" err="1"/>
            <a:t>thả</a:t>
          </a:r>
          <a:r>
            <a:rPr lang="en-US" sz="2700" kern="1200" dirty="0"/>
            <a:t> </a:t>
          </a:r>
          <a:r>
            <a:rPr lang="en-US" sz="2700" kern="1200" dirty="0" err="1"/>
            <a:t>mà</a:t>
          </a:r>
          <a:r>
            <a:rPr lang="en-US" sz="2700" kern="1200" dirty="0"/>
            <a:t> </a:t>
          </a:r>
          <a:r>
            <a:rPr lang="en-US" sz="2700" kern="1200" dirty="0" err="1"/>
            <a:t>không</a:t>
          </a:r>
          <a:r>
            <a:rPr lang="en-US" sz="2700" kern="1200" dirty="0"/>
            <a:t> </a:t>
          </a:r>
          <a:r>
            <a:rPr lang="en-US" sz="2700" kern="1200" dirty="0" err="1"/>
            <a:t>nhân</a:t>
          </a:r>
          <a:r>
            <a:rPr lang="en-US" sz="2700" kern="1200" dirty="0"/>
            <a:t> </a:t>
          </a:r>
          <a:r>
            <a:rPr lang="en-US" sz="2700" kern="1200" dirty="0" err="1"/>
            <a:t>thức</a:t>
          </a:r>
          <a:r>
            <a:rPr lang="en-US" sz="2700" kern="1200" dirty="0"/>
            <a:t> </a:t>
          </a:r>
          <a:r>
            <a:rPr lang="en-US" sz="2700" kern="1200" dirty="0" err="1"/>
            <a:t>thấy</a:t>
          </a:r>
          <a:r>
            <a:rPr lang="en-US" sz="2700" kern="1200" dirty="0"/>
            <a:t> </a:t>
          </a:r>
          <a:r>
            <a:rPr lang="en-US" sz="2700" kern="1200" dirty="0" err="1"/>
            <a:t>trước</a:t>
          </a:r>
          <a:r>
            <a:rPr lang="en-US" sz="2700" kern="1200" dirty="0"/>
            <a:t> </a:t>
          </a:r>
          <a:r>
            <a:rPr lang="en-US" sz="2700" kern="1200" dirty="0" err="1"/>
            <a:t>hậu</a:t>
          </a:r>
          <a:r>
            <a:rPr lang="en-US" sz="2700" kern="1200" dirty="0"/>
            <a:t> </a:t>
          </a:r>
          <a:r>
            <a:rPr lang="en-US" sz="2700" kern="1200" dirty="0" err="1"/>
            <a:t>quả</a:t>
          </a:r>
          <a:r>
            <a:rPr lang="en-US" sz="2700" kern="1200" dirty="0"/>
            <a:t> </a:t>
          </a:r>
          <a:r>
            <a:rPr lang="en-US" sz="2700" kern="1200" dirty="0" err="1"/>
            <a:t>thiệt</a:t>
          </a:r>
          <a:r>
            <a:rPr lang="en-US" sz="2700" kern="1200" dirty="0"/>
            <a:t> </a:t>
          </a:r>
          <a:r>
            <a:rPr lang="en-US" sz="2700" kern="1200" dirty="0" err="1"/>
            <a:t>hại</a:t>
          </a:r>
          <a:r>
            <a:rPr lang="en-US" sz="2700" kern="1200" dirty="0"/>
            <a:t> </a:t>
          </a:r>
          <a:r>
            <a:rPr lang="en-US" sz="2700" kern="1200" dirty="0" err="1"/>
            <a:t>cho</a:t>
          </a:r>
          <a:r>
            <a:rPr lang="en-US" sz="2700" kern="1200" dirty="0"/>
            <a:t> </a:t>
          </a:r>
          <a:r>
            <a:rPr lang="en-US" sz="2700" kern="1200" dirty="0" err="1"/>
            <a:t>xã</a:t>
          </a:r>
          <a:r>
            <a:rPr lang="en-US" sz="2700" kern="1200" dirty="0"/>
            <a:t> </a:t>
          </a:r>
          <a:r>
            <a:rPr lang="en-US" sz="2700" kern="1200" dirty="0" err="1"/>
            <a:t>hội</a:t>
          </a:r>
          <a:r>
            <a:rPr lang="en-US" sz="2700" kern="1200" dirty="0"/>
            <a:t> do </a:t>
          </a:r>
          <a:r>
            <a:rPr lang="en-US" sz="2700" kern="1200" dirty="0" err="1"/>
            <a:t>hành</a:t>
          </a:r>
          <a:r>
            <a:rPr lang="en-US" sz="2700" kern="1200" dirty="0"/>
            <a:t> vi </a:t>
          </a:r>
          <a:r>
            <a:rPr lang="en-US" sz="2700" kern="1200" dirty="0" err="1"/>
            <a:t>của</a:t>
          </a:r>
          <a:r>
            <a:rPr lang="en-US" sz="2700" kern="1200" dirty="0"/>
            <a:t> </a:t>
          </a:r>
          <a:r>
            <a:rPr lang="en-US" sz="2700" kern="1200" dirty="0" err="1"/>
            <a:t>mình</a:t>
          </a:r>
          <a:r>
            <a:rPr lang="en-US" sz="2700" kern="1200" dirty="0"/>
            <a:t> </a:t>
          </a:r>
          <a:r>
            <a:rPr lang="en-US" sz="2700" kern="1200" dirty="0" err="1"/>
            <a:t>gây</a:t>
          </a:r>
          <a:r>
            <a:rPr lang="en-US" sz="2700" kern="1200" dirty="0"/>
            <a:t> </a:t>
          </a:r>
          <a:r>
            <a:rPr lang="en-US" sz="2700" kern="1200" dirty="0" err="1"/>
            <a:t>ra</a:t>
          </a:r>
          <a:r>
            <a:rPr lang="en-US" sz="2700" kern="1200" dirty="0"/>
            <a:t> </a:t>
          </a:r>
          <a:r>
            <a:rPr lang="en-US" sz="2700" kern="1200" dirty="0" err="1"/>
            <a:t>mặc</a:t>
          </a:r>
          <a:r>
            <a:rPr lang="en-US" sz="2700" kern="1200" dirty="0"/>
            <a:t> </a:t>
          </a:r>
          <a:r>
            <a:rPr lang="en-US" sz="2700" kern="1200" dirty="0" err="1"/>
            <a:t>dù</a:t>
          </a:r>
          <a:r>
            <a:rPr lang="en-US" sz="2700" kern="1200" dirty="0"/>
            <a:t> </a:t>
          </a:r>
          <a:r>
            <a:rPr lang="en-US" sz="2700" kern="1200" dirty="0" err="1"/>
            <a:t>có</a:t>
          </a:r>
          <a:r>
            <a:rPr lang="en-US" sz="2700" kern="1200" dirty="0"/>
            <a:t> </a:t>
          </a:r>
          <a:r>
            <a:rPr lang="en-US" sz="2700" kern="1200" dirty="0" err="1"/>
            <a:t>thể</a:t>
          </a:r>
          <a:r>
            <a:rPr lang="en-US" sz="2700" kern="1200" dirty="0"/>
            <a:t> </a:t>
          </a:r>
          <a:r>
            <a:rPr lang="en-US" sz="2700" kern="1200" dirty="0" err="1"/>
            <a:t>nhận</a:t>
          </a:r>
          <a:r>
            <a:rPr lang="en-US" sz="2700" kern="1200" dirty="0"/>
            <a:t> </a:t>
          </a:r>
          <a:r>
            <a:rPr lang="en-US" sz="2700" kern="1200" dirty="0" err="1"/>
            <a:t>thấy</a:t>
          </a:r>
          <a:r>
            <a:rPr lang="en-US" sz="2700" kern="1200" dirty="0"/>
            <a:t> </a:t>
          </a:r>
          <a:r>
            <a:rPr lang="en-US" sz="2700" kern="1200" dirty="0" err="1"/>
            <a:t>và</a:t>
          </a:r>
          <a:r>
            <a:rPr lang="en-US" sz="2700" kern="1200" dirty="0"/>
            <a:t> </a:t>
          </a:r>
          <a:r>
            <a:rPr lang="en-US" sz="2700" kern="1200" dirty="0" err="1"/>
            <a:t>cần</a:t>
          </a:r>
          <a:r>
            <a:rPr lang="en-US" sz="2700" kern="1200" dirty="0"/>
            <a:t> </a:t>
          </a:r>
          <a:r>
            <a:rPr lang="en-US" sz="2700" kern="1200" dirty="0" err="1"/>
            <a:t>phải</a:t>
          </a:r>
          <a:r>
            <a:rPr lang="en-US" sz="2700" kern="1200" dirty="0"/>
            <a:t> </a:t>
          </a:r>
          <a:r>
            <a:rPr lang="en-US" sz="2700" kern="1200" dirty="0" err="1"/>
            <a:t>nhận</a:t>
          </a:r>
          <a:r>
            <a:rPr lang="en-US" sz="2700" kern="1200" dirty="0"/>
            <a:t> </a:t>
          </a:r>
          <a:r>
            <a:rPr lang="en-US" sz="2700" kern="1200" dirty="0" err="1"/>
            <a:t>thấy</a:t>
          </a:r>
          <a:endParaRPr lang="vi-VN" sz="2700" kern="1200" dirty="0"/>
        </a:p>
      </dsp:txBody>
      <dsp:txXfrm>
        <a:off x="4343397" y="1067703"/>
        <a:ext cx="3809962" cy="379839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BB1A5-7059-4E6A-AD4A-C2D5E8DD4870}">
      <dsp:nvSpPr>
        <dsp:cNvPr id="0" name=""/>
        <dsp:cNvSpPr/>
      </dsp:nvSpPr>
      <dsp:spPr>
        <a:xfrm>
          <a:off x="4708744" y="35384"/>
          <a:ext cx="1161919" cy="1161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Vi </a:t>
          </a:r>
          <a:r>
            <a:rPr lang="en-US" sz="2200" kern="1200" dirty="0" err="1"/>
            <a:t>phạm</a:t>
          </a:r>
          <a:r>
            <a:rPr lang="en-US" sz="2200" kern="1200" dirty="0"/>
            <a:t> </a:t>
          </a:r>
          <a:r>
            <a:rPr lang="en-US" sz="2200" kern="1200" dirty="0" err="1"/>
            <a:t>hành</a:t>
          </a:r>
          <a:r>
            <a:rPr lang="en-US" sz="2200" kern="1200" dirty="0"/>
            <a:t> </a:t>
          </a:r>
          <a:r>
            <a:rPr lang="en-US" sz="2200" kern="1200" dirty="0" err="1"/>
            <a:t>chính</a:t>
          </a:r>
          <a:endParaRPr lang="vi-VN" sz="2200" kern="1200" dirty="0"/>
        </a:p>
      </dsp:txBody>
      <dsp:txXfrm>
        <a:off x="4708744" y="35384"/>
        <a:ext cx="1161919" cy="1161919"/>
      </dsp:txXfrm>
    </dsp:sp>
    <dsp:sp modelId="{55517A95-EB47-4DEC-9BCC-C1C000886D9F}">
      <dsp:nvSpPr>
        <dsp:cNvPr id="0" name=""/>
        <dsp:cNvSpPr/>
      </dsp:nvSpPr>
      <dsp:spPr>
        <a:xfrm>
          <a:off x="1973397" y="1518"/>
          <a:ext cx="4359005" cy="4359005"/>
        </a:xfrm>
        <a:prstGeom prst="circularArrow">
          <a:avLst>
            <a:gd name="adj1" fmla="val 5198"/>
            <a:gd name="adj2" fmla="val 335745"/>
            <a:gd name="adj3" fmla="val 21293928"/>
            <a:gd name="adj4" fmla="val 19765637"/>
            <a:gd name="adj5" fmla="val 6064"/>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5A060-0C34-440B-AE28-885920760955}">
      <dsp:nvSpPr>
        <dsp:cNvPr id="0" name=""/>
        <dsp:cNvSpPr/>
      </dsp:nvSpPr>
      <dsp:spPr>
        <a:xfrm>
          <a:off x="5411328" y="2197715"/>
          <a:ext cx="1161919" cy="1161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Vi </a:t>
          </a:r>
          <a:r>
            <a:rPr lang="en-US" sz="2200" kern="1200" dirty="0" err="1"/>
            <a:t>phạm</a:t>
          </a:r>
          <a:r>
            <a:rPr lang="en-US" sz="2200" kern="1200" dirty="0"/>
            <a:t> </a:t>
          </a:r>
          <a:r>
            <a:rPr lang="en-US" sz="2200" kern="1200" dirty="0" err="1"/>
            <a:t>dân</a:t>
          </a:r>
          <a:r>
            <a:rPr lang="en-US" sz="2200" kern="1200" dirty="0"/>
            <a:t> </a:t>
          </a:r>
          <a:r>
            <a:rPr lang="en-US" sz="2200" kern="1200" dirty="0" err="1"/>
            <a:t>sự</a:t>
          </a:r>
          <a:endParaRPr lang="vi-VN" sz="2200" kern="1200" dirty="0"/>
        </a:p>
      </dsp:txBody>
      <dsp:txXfrm>
        <a:off x="5411328" y="2197715"/>
        <a:ext cx="1161919" cy="1161919"/>
      </dsp:txXfrm>
    </dsp:sp>
    <dsp:sp modelId="{19074B8C-C5BC-4847-9E0D-F76376016AF8}">
      <dsp:nvSpPr>
        <dsp:cNvPr id="0" name=""/>
        <dsp:cNvSpPr/>
      </dsp:nvSpPr>
      <dsp:spPr>
        <a:xfrm>
          <a:off x="1973397" y="1518"/>
          <a:ext cx="4359005" cy="4359005"/>
        </a:xfrm>
        <a:prstGeom prst="circularArrow">
          <a:avLst>
            <a:gd name="adj1" fmla="val 5198"/>
            <a:gd name="adj2" fmla="val 335745"/>
            <a:gd name="adj3" fmla="val 4015410"/>
            <a:gd name="adj4" fmla="val 2252779"/>
            <a:gd name="adj5" fmla="val 6064"/>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389084-148C-4453-95E3-CAFF04E5E5AA}">
      <dsp:nvSpPr>
        <dsp:cNvPr id="0" name=""/>
        <dsp:cNvSpPr/>
      </dsp:nvSpPr>
      <dsp:spPr>
        <a:xfrm>
          <a:off x="3571940" y="3534108"/>
          <a:ext cx="1161919" cy="1161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Vi </a:t>
          </a:r>
          <a:r>
            <a:rPr lang="en-US" sz="2200" kern="1200" dirty="0" err="1"/>
            <a:t>phạm</a:t>
          </a:r>
          <a:r>
            <a:rPr lang="en-US" sz="2200" kern="1200" dirty="0"/>
            <a:t> </a:t>
          </a:r>
          <a:r>
            <a:rPr lang="en-US" sz="2200" kern="1200" dirty="0" err="1"/>
            <a:t>kỷ</a:t>
          </a:r>
          <a:r>
            <a:rPr lang="en-US" sz="2200" kern="1200" dirty="0"/>
            <a:t> </a:t>
          </a:r>
          <a:r>
            <a:rPr lang="en-US" sz="2200" kern="1200" dirty="0" err="1"/>
            <a:t>luật</a:t>
          </a:r>
          <a:endParaRPr lang="vi-VN" sz="2200" kern="1200" dirty="0"/>
        </a:p>
      </dsp:txBody>
      <dsp:txXfrm>
        <a:off x="3571940" y="3534108"/>
        <a:ext cx="1161919" cy="1161919"/>
      </dsp:txXfrm>
    </dsp:sp>
    <dsp:sp modelId="{43EAE28D-7050-4970-9A96-1B6E34270813}">
      <dsp:nvSpPr>
        <dsp:cNvPr id="0" name=""/>
        <dsp:cNvSpPr/>
      </dsp:nvSpPr>
      <dsp:spPr>
        <a:xfrm>
          <a:off x="1973397" y="1518"/>
          <a:ext cx="4359005" cy="4359005"/>
        </a:xfrm>
        <a:prstGeom prst="circularArrow">
          <a:avLst>
            <a:gd name="adj1" fmla="val 5198"/>
            <a:gd name="adj2" fmla="val 335745"/>
            <a:gd name="adj3" fmla="val 8211476"/>
            <a:gd name="adj4" fmla="val 6448846"/>
            <a:gd name="adj5" fmla="val 6064"/>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8DDC8A-0950-4BC6-A7EA-BB810715F182}">
      <dsp:nvSpPr>
        <dsp:cNvPr id="0" name=""/>
        <dsp:cNvSpPr/>
      </dsp:nvSpPr>
      <dsp:spPr>
        <a:xfrm>
          <a:off x="1732551" y="2197715"/>
          <a:ext cx="1161919" cy="1161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Vi </a:t>
          </a:r>
          <a:r>
            <a:rPr lang="en-US" sz="2200" kern="1200" dirty="0" err="1"/>
            <a:t>phạm</a:t>
          </a:r>
          <a:r>
            <a:rPr lang="en-US" sz="2200" kern="1200" dirty="0"/>
            <a:t> </a:t>
          </a:r>
          <a:r>
            <a:rPr lang="en-US" sz="2200" kern="1200" dirty="0" err="1"/>
            <a:t>công</a:t>
          </a:r>
          <a:r>
            <a:rPr lang="en-US" sz="2200" kern="1200" dirty="0"/>
            <a:t> </a:t>
          </a:r>
          <a:r>
            <a:rPr lang="en-US" sz="2200" kern="1200" dirty="0" err="1"/>
            <a:t>vụ</a:t>
          </a:r>
          <a:endParaRPr lang="vi-VN" sz="2200" kern="1200" dirty="0"/>
        </a:p>
      </dsp:txBody>
      <dsp:txXfrm>
        <a:off x="1732551" y="2197715"/>
        <a:ext cx="1161919" cy="1161919"/>
      </dsp:txXfrm>
    </dsp:sp>
    <dsp:sp modelId="{D50DC9DA-D414-4B30-837F-8158EFF89EB4}">
      <dsp:nvSpPr>
        <dsp:cNvPr id="0" name=""/>
        <dsp:cNvSpPr/>
      </dsp:nvSpPr>
      <dsp:spPr>
        <a:xfrm>
          <a:off x="1973397" y="1518"/>
          <a:ext cx="4359005" cy="4359005"/>
        </a:xfrm>
        <a:prstGeom prst="circularArrow">
          <a:avLst>
            <a:gd name="adj1" fmla="val 5198"/>
            <a:gd name="adj2" fmla="val 335745"/>
            <a:gd name="adj3" fmla="val 12298618"/>
            <a:gd name="adj4" fmla="val 10770327"/>
            <a:gd name="adj5" fmla="val 6064"/>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8AA6C-E587-40FD-A087-05678CA17B04}">
      <dsp:nvSpPr>
        <dsp:cNvPr id="0" name=""/>
        <dsp:cNvSpPr/>
      </dsp:nvSpPr>
      <dsp:spPr>
        <a:xfrm>
          <a:off x="2435135" y="35384"/>
          <a:ext cx="1161919" cy="1161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Tội</a:t>
          </a:r>
          <a:r>
            <a:rPr lang="en-US" sz="2200" kern="1200" dirty="0"/>
            <a:t> </a:t>
          </a:r>
          <a:r>
            <a:rPr lang="en-US" sz="2200" kern="1200" dirty="0" err="1"/>
            <a:t>phạm</a:t>
          </a:r>
          <a:endParaRPr lang="vi-VN" sz="2200" kern="1200" dirty="0"/>
        </a:p>
      </dsp:txBody>
      <dsp:txXfrm>
        <a:off x="2435135" y="35384"/>
        <a:ext cx="1161919" cy="1161919"/>
      </dsp:txXfrm>
    </dsp:sp>
    <dsp:sp modelId="{83A30A65-35CA-4532-A8F3-6B82B9A8ED53}">
      <dsp:nvSpPr>
        <dsp:cNvPr id="0" name=""/>
        <dsp:cNvSpPr/>
      </dsp:nvSpPr>
      <dsp:spPr>
        <a:xfrm>
          <a:off x="1973397" y="1518"/>
          <a:ext cx="4359005" cy="4359005"/>
        </a:xfrm>
        <a:prstGeom prst="circularArrow">
          <a:avLst>
            <a:gd name="adj1" fmla="val 5198"/>
            <a:gd name="adj2" fmla="val 335745"/>
            <a:gd name="adj3" fmla="val 16866396"/>
            <a:gd name="adj4" fmla="val 15197859"/>
            <a:gd name="adj5" fmla="val 6064"/>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147AA-9A6E-4D12-88C3-BBEFE67DC9D0}">
      <dsp:nvSpPr>
        <dsp:cNvPr id="0" name=""/>
        <dsp:cNvSpPr/>
      </dsp:nvSpPr>
      <dsp:spPr>
        <a:xfrm>
          <a:off x="2883826" y="270"/>
          <a:ext cx="2233346" cy="1036066"/>
        </a:xfrm>
        <a:prstGeom prst="round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TN </a:t>
          </a:r>
          <a:r>
            <a:rPr lang="en-US" sz="2600" kern="1200" dirty="0" err="1"/>
            <a:t>hình</a:t>
          </a:r>
          <a:r>
            <a:rPr lang="en-US" sz="2600" kern="1200" dirty="0"/>
            <a:t> </a:t>
          </a:r>
          <a:r>
            <a:rPr lang="en-US" sz="2600" kern="1200" dirty="0" err="1"/>
            <a:t>sự</a:t>
          </a:r>
          <a:endParaRPr lang="vi-VN" sz="2600" kern="1200" dirty="0"/>
        </a:p>
      </dsp:txBody>
      <dsp:txXfrm>
        <a:off x="2934403" y="50847"/>
        <a:ext cx="2132192" cy="934912"/>
      </dsp:txXfrm>
    </dsp:sp>
    <dsp:sp modelId="{52AA747A-7193-459F-9AF4-02D9159BBD86}">
      <dsp:nvSpPr>
        <dsp:cNvPr id="0" name=""/>
        <dsp:cNvSpPr/>
      </dsp:nvSpPr>
      <dsp:spPr>
        <a:xfrm>
          <a:off x="2345150" y="722839"/>
          <a:ext cx="4141552" cy="4141552"/>
        </a:xfrm>
        <a:custGeom>
          <a:avLst/>
          <a:gdLst/>
          <a:ahLst/>
          <a:cxnLst/>
          <a:rect l="0" t="0" r="0" b="0"/>
          <a:pathLst>
            <a:path>
              <a:moveTo>
                <a:pt x="2781790" y="125892"/>
              </a:moveTo>
              <a:arcTo wR="2070776" hR="2070776" stAng="17404891" swAng="1709218"/>
            </a:path>
          </a:pathLst>
        </a:custGeom>
        <a:no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3D343FA-126D-4DF4-AB6A-76F0F6564DE8}">
      <dsp:nvSpPr>
        <dsp:cNvPr id="0" name=""/>
        <dsp:cNvSpPr/>
      </dsp:nvSpPr>
      <dsp:spPr>
        <a:xfrm>
          <a:off x="5081858" y="1431140"/>
          <a:ext cx="2233346" cy="1036066"/>
        </a:xfrm>
        <a:prstGeom prst="round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TN </a:t>
          </a:r>
          <a:r>
            <a:rPr lang="en-US" sz="2600" kern="1200" dirty="0" err="1"/>
            <a:t>dân</a:t>
          </a:r>
          <a:r>
            <a:rPr lang="en-US" sz="2600" kern="1200" dirty="0"/>
            <a:t> </a:t>
          </a:r>
          <a:r>
            <a:rPr lang="en-US" sz="2600" kern="1200" dirty="0" err="1"/>
            <a:t>sự</a:t>
          </a:r>
          <a:endParaRPr lang="vi-VN" sz="2600" kern="1200" dirty="0"/>
        </a:p>
      </dsp:txBody>
      <dsp:txXfrm>
        <a:off x="5132435" y="1481717"/>
        <a:ext cx="2132192" cy="934912"/>
      </dsp:txXfrm>
    </dsp:sp>
    <dsp:sp modelId="{A2ADE765-9376-4C6D-8284-56FA9D539FF6}">
      <dsp:nvSpPr>
        <dsp:cNvPr id="0" name=""/>
        <dsp:cNvSpPr/>
      </dsp:nvSpPr>
      <dsp:spPr>
        <a:xfrm>
          <a:off x="2166179" y="691941"/>
          <a:ext cx="4141552" cy="4141552"/>
        </a:xfrm>
        <a:custGeom>
          <a:avLst/>
          <a:gdLst/>
          <a:ahLst/>
          <a:cxnLst/>
          <a:rect l="0" t="0" r="0" b="0"/>
          <a:pathLst>
            <a:path>
              <a:moveTo>
                <a:pt x="4122172" y="1788130"/>
              </a:moveTo>
              <a:arcTo wR="2070776" hR="2070776" stAng="21129304" swAng="2150672"/>
            </a:path>
          </a:pathLst>
        </a:custGeom>
        <a:noFill/>
        <a:ln w="9525"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85EA45F-7033-40C6-8159-D554CAF14E28}">
      <dsp:nvSpPr>
        <dsp:cNvPr id="0" name=""/>
        <dsp:cNvSpPr/>
      </dsp:nvSpPr>
      <dsp:spPr>
        <a:xfrm>
          <a:off x="4548447" y="3746327"/>
          <a:ext cx="2233346" cy="1036066"/>
        </a:xfrm>
        <a:prstGeom prst="round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TN </a:t>
          </a:r>
          <a:r>
            <a:rPr lang="en-US" sz="2600" kern="1200" dirty="0" err="1"/>
            <a:t>hành</a:t>
          </a:r>
          <a:r>
            <a:rPr lang="en-US" sz="2600" kern="1200" dirty="0"/>
            <a:t> </a:t>
          </a:r>
          <a:r>
            <a:rPr lang="en-US" sz="2600" kern="1200" dirty="0" err="1"/>
            <a:t>chính</a:t>
          </a:r>
          <a:endParaRPr lang="vi-VN" sz="2600" kern="1200" dirty="0"/>
        </a:p>
      </dsp:txBody>
      <dsp:txXfrm>
        <a:off x="4599024" y="3796904"/>
        <a:ext cx="2132192" cy="934912"/>
      </dsp:txXfrm>
    </dsp:sp>
    <dsp:sp modelId="{2B7C26E4-477C-40A5-A9C7-C164688EEAF7}">
      <dsp:nvSpPr>
        <dsp:cNvPr id="0" name=""/>
        <dsp:cNvSpPr/>
      </dsp:nvSpPr>
      <dsp:spPr>
        <a:xfrm>
          <a:off x="1861028" y="868745"/>
          <a:ext cx="4141552" cy="4141552"/>
        </a:xfrm>
        <a:custGeom>
          <a:avLst/>
          <a:gdLst/>
          <a:ahLst/>
          <a:cxnLst/>
          <a:rect l="0" t="0" r="0" b="0"/>
          <a:pathLst>
            <a:path>
              <a:moveTo>
                <a:pt x="2998350" y="3922186"/>
              </a:moveTo>
              <a:arcTo wR="2070776" hR="2070776" stAng="3803322" swAng="3193387"/>
            </a:path>
          </a:pathLst>
        </a:custGeom>
        <a:noFill/>
        <a:ln w="9525"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F931C82-DB34-4E34-9BE0-C52DE1C5CFE8}">
      <dsp:nvSpPr>
        <dsp:cNvPr id="0" name=""/>
        <dsp:cNvSpPr/>
      </dsp:nvSpPr>
      <dsp:spPr>
        <a:xfrm>
          <a:off x="1142995" y="3746318"/>
          <a:ext cx="2233346" cy="1036066"/>
        </a:xfrm>
        <a:prstGeom prst="roundRect">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TN </a:t>
          </a:r>
          <a:r>
            <a:rPr lang="en-US" sz="2600" kern="1200" dirty="0" err="1"/>
            <a:t>kỷ</a:t>
          </a:r>
          <a:r>
            <a:rPr lang="en-US" sz="2600" kern="1200" dirty="0"/>
            <a:t> </a:t>
          </a:r>
          <a:r>
            <a:rPr lang="en-US" sz="2600" kern="1200" dirty="0" err="1"/>
            <a:t>luật</a:t>
          </a:r>
          <a:endParaRPr lang="vi-VN" sz="2600" kern="1200" dirty="0"/>
        </a:p>
      </dsp:txBody>
      <dsp:txXfrm>
        <a:off x="1193572" y="3796895"/>
        <a:ext cx="2132192" cy="934912"/>
      </dsp:txXfrm>
    </dsp:sp>
    <dsp:sp modelId="{A2F6AE78-7622-4E30-B3A3-59981DD3BF80}">
      <dsp:nvSpPr>
        <dsp:cNvPr id="0" name=""/>
        <dsp:cNvSpPr/>
      </dsp:nvSpPr>
      <dsp:spPr>
        <a:xfrm>
          <a:off x="1677890" y="783890"/>
          <a:ext cx="4141552" cy="4141552"/>
        </a:xfrm>
        <a:custGeom>
          <a:avLst/>
          <a:gdLst/>
          <a:ahLst/>
          <a:cxnLst/>
          <a:rect l="0" t="0" r="0" b="0"/>
          <a:pathLst>
            <a:path>
              <a:moveTo>
                <a:pt x="196283" y="2950770"/>
              </a:moveTo>
              <a:arcTo wR="2070776" hR="2070776" stAng="9291117" swAng="2134515"/>
            </a:path>
          </a:pathLst>
        </a:custGeom>
        <a:noFill/>
        <a:ln w="952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E79EEBD-7710-4745-8FD9-CFDA5C645F7D}">
      <dsp:nvSpPr>
        <dsp:cNvPr id="0" name=""/>
        <dsp:cNvSpPr/>
      </dsp:nvSpPr>
      <dsp:spPr>
        <a:xfrm>
          <a:off x="685794" y="1431140"/>
          <a:ext cx="2233346" cy="1036066"/>
        </a:xfrm>
        <a:prstGeom prst="roundRect">
          <a:avLst/>
        </a:prstGeom>
        <a:solidFill>
          <a:schemeClr val="accent6">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TN </a:t>
          </a:r>
          <a:r>
            <a:rPr lang="en-US" sz="2600" kern="1200" dirty="0" err="1"/>
            <a:t>công</a:t>
          </a:r>
          <a:r>
            <a:rPr lang="en-US" sz="2600" kern="1200" dirty="0"/>
            <a:t> </a:t>
          </a:r>
          <a:r>
            <a:rPr lang="en-US" sz="2600" kern="1200" dirty="0" err="1"/>
            <a:t>vụ</a:t>
          </a:r>
          <a:endParaRPr lang="vi-VN" sz="2600" kern="1200" dirty="0"/>
        </a:p>
      </dsp:txBody>
      <dsp:txXfrm>
        <a:off x="736371" y="1481717"/>
        <a:ext cx="2132192" cy="934912"/>
      </dsp:txXfrm>
    </dsp:sp>
    <dsp:sp modelId="{FB39D806-5FE9-49EE-9078-ED9425EA929E}">
      <dsp:nvSpPr>
        <dsp:cNvPr id="0" name=""/>
        <dsp:cNvSpPr/>
      </dsp:nvSpPr>
      <dsp:spPr>
        <a:xfrm>
          <a:off x="1514296" y="722839"/>
          <a:ext cx="4141552" cy="4141552"/>
        </a:xfrm>
        <a:custGeom>
          <a:avLst/>
          <a:gdLst/>
          <a:ahLst/>
          <a:cxnLst/>
          <a:rect l="0" t="0" r="0" b="0"/>
          <a:pathLst>
            <a:path>
              <a:moveTo>
                <a:pt x="518217" y="700493"/>
              </a:moveTo>
              <a:arcTo wR="2070776" hR="2070776" stAng="13285891" swAng="1709218"/>
            </a:path>
          </a:pathLst>
        </a:custGeom>
        <a:noFill/>
        <a:ln w="9525"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545D1-C41B-4A25-BEAB-1E95187F13CF}">
      <dsp:nvSpPr>
        <dsp:cNvPr id="0" name=""/>
        <dsp:cNvSpPr/>
      </dsp:nvSpPr>
      <dsp:spPr>
        <a:xfrm>
          <a:off x="40" y="157627"/>
          <a:ext cx="3881177" cy="1552470"/>
        </a:xfrm>
        <a:prstGeom prst="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Pháp luật tư sản</a:t>
          </a:r>
        </a:p>
      </dsp:txBody>
      <dsp:txXfrm>
        <a:off x="40" y="157627"/>
        <a:ext cx="3881177" cy="1552470"/>
      </dsp:txXfrm>
    </dsp:sp>
    <dsp:sp modelId="{C7637141-D242-41AE-9CD7-00CF8BD4A3BD}">
      <dsp:nvSpPr>
        <dsp:cNvPr id="0" name=""/>
        <dsp:cNvSpPr/>
      </dsp:nvSpPr>
      <dsp:spPr>
        <a:xfrm>
          <a:off x="40" y="1710097"/>
          <a:ext cx="3881177" cy="3390074"/>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Bảo vệ chế độ tư hữu tư sản</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Lần đầu tiên xuất hiện khái niệm “công dân”, quy định các quyền tự do dân chủ</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Tuyên bố nguyên tắc tự do hợp đồng</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Nguyên tắc pháp chế lần đầu tiên được thể hiện</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Văn bản pháp luật tư sản rất phát triển cả về nội dung và kỹ thuật lập pháp</a:t>
          </a:r>
        </a:p>
      </dsp:txBody>
      <dsp:txXfrm>
        <a:off x="40" y="1710097"/>
        <a:ext cx="3881177" cy="3390074"/>
      </dsp:txXfrm>
    </dsp:sp>
    <dsp:sp modelId="{993238D2-DE86-49E8-A5BD-01B134341C38}">
      <dsp:nvSpPr>
        <dsp:cNvPr id="0" name=""/>
        <dsp:cNvSpPr/>
      </dsp:nvSpPr>
      <dsp:spPr>
        <a:xfrm>
          <a:off x="4424582" y="157627"/>
          <a:ext cx="3881177" cy="1552470"/>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itchFamily="34" charset="0"/>
              <a:cs typeface="Arial" pitchFamily="34" charset="0"/>
            </a:rPr>
            <a:t>Pháp luật Việt Nam XHCN</a:t>
          </a:r>
        </a:p>
      </dsp:txBody>
      <dsp:txXfrm>
        <a:off x="4424582" y="157627"/>
        <a:ext cx="3881177" cy="1552470"/>
      </dsp:txXfrm>
    </dsp:sp>
    <dsp:sp modelId="{D95A7A4E-F2D6-452B-A448-C4FCA37368CE}">
      <dsp:nvSpPr>
        <dsp:cNvPr id="0" name=""/>
        <dsp:cNvSpPr/>
      </dsp:nvSpPr>
      <dsp:spPr>
        <a:xfrm>
          <a:off x="4424582" y="1710097"/>
          <a:ext cx="3881177" cy="3390074"/>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Mang tính nhân dân sâu sắc</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Tạo hành lang pháp lý cho sự phát triển nền kinh tế hàng hóa nhiều thành phần</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Tính cưỡng chế mang nội dung mới</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Quan hệ mật thiết với các QPXH khác</a:t>
          </a:r>
        </a:p>
        <a:p>
          <a:pPr marL="228600" lvl="1" indent="-228600" algn="l" defTabSz="889000">
            <a:lnSpc>
              <a:spcPct val="90000"/>
            </a:lnSpc>
            <a:spcBef>
              <a:spcPct val="0"/>
            </a:spcBef>
            <a:spcAft>
              <a:spcPct val="15000"/>
            </a:spcAft>
            <a:buChar char="•"/>
          </a:pPr>
          <a:r>
            <a:rPr lang="en-US" sz="2000" kern="1200">
              <a:latin typeface="Arial" pitchFamily="34" charset="0"/>
              <a:cs typeface="Arial" pitchFamily="34" charset="0"/>
            </a:rPr>
            <a:t>Hình thức: PLVN phân chia thành các ngành luật, VBQPPL là nguồn chủ đạo</a:t>
          </a:r>
        </a:p>
      </dsp:txBody>
      <dsp:txXfrm>
        <a:off x="4424582" y="1710097"/>
        <a:ext cx="3881177" cy="3390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B2C0D-2FFA-4CA1-AF5C-A0A7798B2A4B}">
      <dsp:nvSpPr>
        <dsp:cNvPr id="0" name=""/>
        <dsp:cNvSpPr/>
      </dsp:nvSpPr>
      <dsp:spPr>
        <a:xfrm>
          <a:off x="1562100" y="0"/>
          <a:ext cx="5181600" cy="5181600"/>
        </a:xfrm>
        <a:prstGeom prst="ellipse">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Arial" pitchFamily="34" charset="0"/>
              <a:cs typeface="Arial" pitchFamily="34" charset="0"/>
            </a:rPr>
            <a:t>Hệ</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thống</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pháp</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luật</a:t>
          </a:r>
          <a:endParaRPr lang="vi-VN" sz="2000" b="1" kern="1200" dirty="0">
            <a:latin typeface="Arial" pitchFamily="34" charset="0"/>
            <a:cs typeface="Arial" pitchFamily="34" charset="0"/>
          </a:endParaRPr>
        </a:p>
      </dsp:txBody>
      <dsp:txXfrm>
        <a:off x="3428512" y="259079"/>
        <a:ext cx="1448775" cy="777240"/>
      </dsp:txXfrm>
    </dsp:sp>
    <dsp:sp modelId="{DA2125F1-B31F-4F6D-97A4-CC95CCEDBA9C}">
      <dsp:nvSpPr>
        <dsp:cNvPr id="0" name=""/>
        <dsp:cNvSpPr/>
      </dsp:nvSpPr>
      <dsp:spPr>
        <a:xfrm>
          <a:off x="2080260" y="1036319"/>
          <a:ext cx="4145280" cy="4145280"/>
        </a:xfrm>
        <a:prstGeom prst="ellipse">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Arial" pitchFamily="34" charset="0"/>
              <a:cs typeface="Arial" pitchFamily="34" charset="0"/>
            </a:rPr>
            <a:t>Ngành</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luật</a:t>
          </a:r>
          <a:endParaRPr lang="vi-VN" sz="2000" b="1" kern="1200" dirty="0">
            <a:latin typeface="Arial" pitchFamily="34" charset="0"/>
            <a:cs typeface="Arial" pitchFamily="34" charset="0"/>
          </a:endParaRPr>
        </a:p>
      </dsp:txBody>
      <dsp:txXfrm>
        <a:off x="3428512" y="1285036"/>
        <a:ext cx="1448775" cy="746150"/>
      </dsp:txXfrm>
    </dsp:sp>
    <dsp:sp modelId="{00A925DA-5772-4887-8045-243DAFCD891B}">
      <dsp:nvSpPr>
        <dsp:cNvPr id="0" name=""/>
        <dsp:cNvSpPr/>
      </dsp:nvSpPr>
      <dsp:spPr>
        <a:xfrm>
          <a:off x="2598419" y="2072639"/>
          <a:ext cx="3108960" cy="3108960"/>
        </a:xfrm>
        <a:prstGeom prst="ellipse">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Arial" pitchFamily="34" charset="0"/>
              <a:cs typeface="Arial" pitchFamily="34" charset="0"/>
            </a:rPr>
            <a:t>Chế</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định</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pháp</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luật</a:t>
          </a:r>
          <a:endParaRPr lang="vi-VN" sz="2000" b="1" kern="1200" dirty="0">
            <a:latin typeface="Arial" pitchFamily="34" charset="0"/>
            <a:cs typeface="Arial" pitchFamily="34" charset="0"/>
          </a:endParaRPr>
        </a:p>
      </dsp:txBody>
      <dsp:txXfrm>
        <a:off x="3428512" y="2305811"/>
        <a:ext cx="1448775" cy="699516"/>
      </dsp:txXfrm>
    </dsp:sp>
    <dsp:sp modelId="{79414810-DE49-4407-A79E-5EAFC806246E}">
      <dsp:nvSpPr>
        <dsp:cNvPr id="0" name=""/>
        <dsp:cNvSpPr/>
      </dsp:nvSpPr>
      <dsp:spPr>
        <a:xfrm>
          <a:off x="3116579" y="3108960"/>
          <a:ext cx="2072640" cy="2072640"/>
        </a:xfrm>
        <a:prstGeom prst="ellipse">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Arial" pitchFamily="34" charset="0"/>
              <a:cs typeface="Arial" pitchFamily="34" charset="0"/>
            </a:rPr>
            <a:t>Quy</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phạm</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pháp</a:t>
          </a:r>
          <a:r>
            <a:rPr lang="en-US" sz="2000" b="1" kern="1200" dirty="0">
              <a:latin typeface="Arial" pitchFamily="34" charset="0"/>
              <a:cs typeface="Arial" pitchFamily="34" charset="0"/>
            </a:rPr>
            <a:t> </a:t>
          </a:r>
          <a:r>
            <a:rPr lang="en-US" sz="2000" b="1" kern="1200" dirty="0" err="1">
              <a:latin typeface="Arial" pitchFamily="34" charset="0"/>
              <a:cs typeface="Arial" pitchFamily="34" charset="0"/>
            </a:rPr>
            <a:t>luật</a:t>
          </a:r>
          <a:endParaRPr lang="vi-VN" sz="2000" b="1" kern="1200" dirty="0">
            <a:latin typeface="Arial" pitchFamily="34" charset="0"/>
            <a:cs typeface="Arial" pitchFamily="34" charset="0"/>
          </a:endParaRPr>
        </a:p>
      </dsp:txBody>
      <dsp:txXfrm>
        <a:off x="3420111" y="3627120"/>
        <a:ext cx="1465577" cy="1036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0EFB2-A6E8-4C63-8BA0-3B99CD61DDDB}">
      <dsp:nvSpPr>
        <dsp:cNvPr id="0" name=""/>
        <dsp:cNvSpPr/>
      </dsp:nvSpPr>
      <dsp:spPr>
        <a:xfrm rot="5400000">
          <a:off x="-189607" y="192625"/>
          <a:ext cx="1264046" cy="884832"/>
        </a:xfrm>
        <a:prstGeom prst="chevron">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1</a:t>
          </a:r>
          <a:endParaRPr lang="vi-VN" sz="2500" kern="1200" dirty="0"/>
        </a:p>
      </dsp:txBody>
      <dsp:txXfrm rot="-5400000">
        <a:off x="0" y="445434"/>
        <a:ext cx="884832" cy="379214"/>
      </dsp:txXfrm>
    </dsp:sp>
    <dsp:sp modelId="{C8AF304C-BEAA-48F7-8187-714E14F17148}">
      <dsp:nvSpPr>
        <dsp:cNvPr id="0" name=""/>
        <dsp:cNvSpPr/>
      </dsp:nvSpPr>
      <dsp:spPr>
        <a:xfrm rot="5400000">
          <a:off x="4108301" y="-3220449"/>
          <a:ext cx="821630" cy="7268567"/>
        </a:xfrm>
        <a:prstGeom prst="round2SameRect">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solidFill>
            <a:schemeClr val="accent2"/>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2"/>
        </a:lnRef>
        <a:fillRef idx="2">
          <a:schemeClr val="accent2"/>
        </a:fillRef>
        <a:effectRef idx="1">
          <a:schemeClr val="accent2"/>
        </a:effectRef>
        <a:fontRef idx="minor">
          <a:schemeClr val="dk1"/>
        </a:fontRef>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err="1"/>
            <a:t>Thể</a:t>
          </a:r>
          <a:r>
            <a:rPr lang="en-US" sz="2500" kern="1200" dirty="0"/>
            <a:t> </a:t>
          </a:r>
          <a:r>
            <a:rPr lang="en-US" sz="2500" kern="1200" dirty="0" err="1"/>
            <a:t>hiện</a:t>
          </a:r>
          <a:r>
            <a:rPr lang="en-US" sz="2500" kern="1200" dirty="0"/>
            <a:t> ý </a:t>
          </a:r>
          <a:r>
            <a:rPr lang="en-US" sz="2500" kern="1200" dirty="0" err="1"/>
            <a:t>chí</a:t>
          </a:r>
          <a:r>
            <a:rPr lang="en-US" sz="2500" kern="1200" dirty="0"/>
            <a:t> </a:t>
          </a:r>
          <a:r>
            <a:rPr lang="en-US" sz="2500" kern="1200" dirty="0" err="1"/>
            <a:t>của</a:t>
          </a:r>
          <a:r>
            <a:rPr lang="en-US" sz="2500" kern="1200" dirty="0"/>
            <a:t> </a:t>
          </a:r>
          <a:r>
            <a:rPr lang="en-US" sz="2500" kern="1200" dirty="0" err="1"/>
            <a:t>nhà</a:t>
          </a:r>
          <a:r>
            <a:rPr lang="en-US" sz="2500" kern="1200" dirty="0"/>
            <a:t> </a:t>
          </a:r>
          <a:r>
            <a:rPr lang="en-US" sz="2500" kern="1200" dirty="0" err="1"/>
            <a:t>nước</a:t>
          </a:r>
          <a:endParaRPr lang="vi-VN" sz="2500" kern="1200" dirty="0"/>
        </a:p>
      </dsp:txBody>
      <dsp:txXfrm rot="-5400000">
        <a:off x="884833" y="43128"/>
        <a:ext cx="7228458" cy="741412"/>
      </dsp:txXfrm>
    </dsp:sp>
    <dsp:sp modelId="{B7448F2B-4C9C-4A26-A7C5-71268B85EB61}">
      <dsp:nvSpPr>
        <dsp:cNvPr id="0" name=""/>
        <dsp:cNvSpPr/>
      </dsp:nvSpPr>
      <dsp:spPr>
        <a:xfrm rot="5400000">
          <a:off x="-189607" y="1310197"/>
          <a:ext cx="1264046" cy="884832"/>
        </a:xfrm>
        <a:prstGeom prst="chevron">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2</a:t>
          </a:r>
          <a:endParaRPr lang="vi-VN" sz="2500" kern="1200" dirty="0"/>
        </a:p>
      </dsp:txBody>
      <dsp:txXfrm rot="-5400000">
        <a:off x="0" y="1563006"/>
        <a:ext cx="884832" cy="379214"/>
      </dsp:txXfrm>
    </dsp:sp>
    <dsp:sp modelId="{834451A3-9536-43EA-B648-E9D669A133A8}">
      <dsp:nvSpPr>
        <dsp:cNvPr id="0" name=""/>
        <dsp:cNvSpPr/>
      </dsp:nvSpPr>
      <dsp:spPr>
        <a:xfrm rot="5400000">
          <a:off x="4108301" y="-2102877"/>
          <a:ext cx="821630" cy="7268567"/>
        </a:xfrm>
        <a:prstGeom prst="round2SameRect">
          <a:avLst/>
        </a:prstGeom>
        <a:gradFill rotWithShape="1">
          <a:gsLst>
            <a:gs pos="0">
              <a:schemeClr val="accent3">
                <a:tint val="35000"/>
                <a:satMod val="253000"/>
              </a:schemeClr>
            </a:gs>
            <a:gs pos="50000">
              <a:schemeClr val="accent3">
                <a:tint val="42000"/>
                <a:satMod val="255000"/>
              </a:schemeClr>
            </a:gs>
            <a:gs pos="97000">
              <a:schemeClr val="accent3">
                <a:tint val="53000"/>
                <a:satMod val="260000"/>
              </a:schemeClr>
            </a:gs>
            <a:gs pos="100000">
              <a:schemeClr val="accent3">
                <a:tint val="56000"/>
                <a:satMod val="275000"/>
              </a:schemeClr>
            </a:gs>
          </a:gsLst>
          <a:path path="circle">
            <a:fillToRect l="50000" t="50000" r="50000" b="50000"/>
          </a:path>
        </a:gradFill>
        <a:ln w="9525" cap="flat" cmpd="sng" algn="ctr">
          <a:solidFill>
            <a:schemeClr val="accent3"/>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3"/>
        </a:lnRef>
        <a:fillRef idx="2">
          <a:schemeClr val="accent3"/>
        </a:fillRef>
        <a:effectRef idx="1">
          <a:schemeClr val="accent3"/>
        </a:effectRef>
        <a:fontRef idx="minor">
          <a:schemeClr val="dk1"/>
        </a:fontRef>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err="1"/>
            <a:t>Mang</a:t>
          </a:r>
          <a:r>
            <a:rPr lang="en-US" sz="2500" kern="1200" dirty="0"/>
            <a:t> </a:t>
          </a:r>
          <a:r>
            <a:rPr lang="en-US" sz="2500" kern="1200" dirty="0" err="1"/>
            <a:t>tính</a:t>
          </a:r>
          <a:r>
            <a:rPr lang="en-US" sz="2500" kern="1200" dirty="0"/>
            <a:t> </a:t>
          </a:r>
          <a:r>
            <a:rPr lang="en-US" sz="2500" kern="1200" dirty="0" err="1"/>
            <a:t>bắt</a:t>
          </a:r>
          <a:r>
            <a:rPr lang="en-US" sz="2500" kern="1200" dirty="0"/>
            <a:t> </a:t>
          </a:r>
          <a:r>
            <a:rPr lang="en-US" sz="2500" kern="1200" dirty="0" err="1"/>
            <a:t>buộc</a:t>
          </a:r>
          <a:r>
            <a:rPr lang="en-US" sz="2500" kern="1200" dirty="0"/>
            <a:t> </a:t>
          </a:r>
          <a:r>
            <a:rPr lang="en-US" sz="2500" kern="1200" dirty="0" err="1"/>
            <a:t>chung</a:t>
          </a:r>
          <a:endParaRPr lang="vi-VN" sz="2500" kern="1200" dirty="0"/>
        </a:p>
      </dsp:txBody>
      <dsp:txXfrm rot="-5400000">
        <a:off x="884833" y="1160700"/>
        <a:ext cx="7228458" cy="741412"/>
      </dsp:txXfrm>
    </dsp:sp>
    <dsp:sp modelId="{CF224E5B-35C8-4F71-AE98-64960229586E}">
      <dsp:nvSpPr>
        <dsp:cNvPr id="0" name=""/>
        <dsp:cNvSpPr/>
      </dsp:nvSpPr>
      <dsp:spPr>
        <a:xfrm rot="5400000">
          <a:off x="-189607" y="2427769"/>
          <a:ext cx="1264046" cy="884832"/>
        </a:xfrm>
        <a:prstGeom prst="chevron">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3</a:t>
          </a:r>
          <a:endParaRPr lang="vi-VN" sz="2500" kern="1200" dirty="0"/>
        </a:p>
      </dsp:txBody>
      <dsp:txXfrm rot="-5400000">
        <a:off x="0" y="2680578"/>
        <a:ext cx="884832" cy="379214"/>
      </dsp:txXfrm>
    </dsp:sp>
    <dsp:sp modelId="{41C52924-787D-417C-BDF8-D3EDF1B6D67E}">
      <dsp:nvSpPr>
        <dsp:cNvPr id="0" name=""/>
        <dsp:cNvSpPr/>
      </dsp:nvSpPr>
      <dsp:spPr>
        <a:xfrm rot="5400000">
          <a:off x="4108301" y="-985305"/>
          <a:ext cx="821630" cy="7268567"/>
        </a:xfrm>
        <a:prstGeom prst="round2SameRect">
          <a:avLst/>
        </a:prstGeom>
        <a:gradFill rotWithShape="1">
          <a:gsLst>
            <a:gs pos="0">
              <a:schemeClr val="accent4">
                <a:tint val="35000"/>
                <a:satMod val="253000"/>
              </a:schemeClr>
            </a:gs>
            <a:gs pos="50000">
              <a:schemeClr val="accent4">
                <a:tint val="42000"/>
                <a:satMod val="255000"/>
              </a:schemeClr>
            </a:gs>
            <a:gs pos="97000">
              <a:schemeClr val="accent4">
                <a:tint val="53000"/>
                <a:satMod val="260000"/>
              </a:schemeClr>
            </a:gs>
            <a:gs pos="100000">
              <a:schemeClr val="accent4">
                <a:tint val="56000"/>
                <a:satMod val="275000"/>
              </a:schemeClr>
            </a:gs>
          </a:gsLst>
          <a:path path="circle">
            <a:fillToRect l="50000" t="50000" r="50000" b="50000"/>
          </a:path>
        </a:gradFill>
        <a:ln w="9525" cap="flat" cmpd="sng" algn="ctr">
          <a:solidFill>
            <a:schemeClr val="accent4"/>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4"/>
        </a:lnRef>
        <a:fillRef idx="2">
          <a:schemeClr val="accent4"/>
        </a:fillRef>
        <a:effectRef idx="1">
          <a:schemeClr val="accent4"/>
        </a:effectRef>
        <a:fontRef idx="minor">
          <a:schemeClr val="dk1"/>
        </a:fontRef>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err="1"/>
            <a:t>Được</a:t>
          </a:r>
          <a:r>
            <a:rPr lang="en-US" sz="2500" kern="1200" dirty="0"/>
            <a:t> </a:t>
          </a:r>
          <a:r>
            <a:rPr lang="en-US" sz="2500" kern="1200" dirty="0" err="1"/>
            <a:t>nhà</a:t>
          </a:r>
          <a:r>
            <a:rPr lang="en-US" sz="2500" kern="1200" dirty="0"/>
            <a:t> </a:t>
          </a:r>
          <a:r>
            <a:rPr lang="en-US" sz="2500" kern="1200" dirty="0" err="1"/>
            <a:t>nước</a:t>
          </a:r>
          <a:r>
            <a:rPr lang="en-US" sz="2500" kern="1200" dirty="0"/>
            <a:t> ban </a:t>
          </a:r>
          <a:r>
            <a:rPr lang="en-US" sz="2500" kern="1200" dirty="0" err="1"/>
            <a:t>hành</a:t>
          </a:r>
          <a:r>
            <a:rPr lang="en-US" sz="2500" kern="1200" dirty="0"/>
            <a:t> </a:t>
          </a:r>
          <a:r>
            <a:rPr lang="en-US" sz="2500" kern="1200" dirty="0" err="1"/>
            <a:t>hoặc</a:t>
          </a:r>
          <a:r>
            <a:rPr lang="en-US" sz="2500" kern="1200" dirty="0"/>
            <a:t> </a:t>
          </a:r>
          <a:r>
            <a:rPr lang="en-US" sz="2500" kern="1200" dirty="0" err="1"/>
            <a:t>thừa</a:t>
          </a:r>
          <a:r>
            <a:rPr lang="en-US" sz="2500" kern="1200" dirty="0"/>
            <a:t> </a:t>
          </a:r>
          <a:r>
            <a:rPr lang="en-US" sz="2500" kern="1200" dirty="0" err="1"/>
            <a:t>nhận</a:t>
          </a:r>
          <a:r>
            <a:rPr lang="en-US" sz="2500" kern="1200" dirty="0"/>
            <a:t>, </a:t>
          </a:r>
          <a:r>
            <a:rPr lang="en-US" sz="2500" kern="1200" dirty="0" err="1"/>
            <a:t>bảo</a:t>
          </a:r>
          <a:r>
            <a:rPr lang="en-US" sz="2500" kern="1200" dirty="0"/>
            <a:t> </a:t>
          </a:r>
          <a:r>
            <a:rPr lang="en-US" sz="2500" kern="1200" dirty="0" err="1"/>
            <a:t>đảm</a:t>
          </a:r>
          <a:r>
            <a:rPr lang="en-US" sz="2500" kern="1200" dirty="0"/>
            <a:t> </a:t>
          </a:r>
          <a:r>
            <a:rPr lang="en-US" sz="2500" kern="1200" dirty="0" err="1"/>
            <a:t>thực</a:t>
          </a:r>
          <a:r>
            <a:rPr lang="en-US" sz="2500" kern="1200" dirty="0"/>
            <a:t> </a:t>
          </a:r>
          <a:r>
            <a:rPr lang="en-US" sz="2500" kern="1200" dirty="0" err="1"/>
            <a:t>hiện</a:t>
          </a:r>
          <a:endParaRPr lang="vi-VN" sz="2500" kern="1200" dirty="0"/>
        </a:p>
      </dsp:txBody>
      <dsp:txXfrm rot="-5400000">
        <a:off x="884833" y="2278272"/>
        <a:ext cx="7228458" cy="741412"/>
      </dsp:txXfrm>
    </dsp:sp>
    <dsp:sp modelId="{9CF77AD4-A77D-47AA-80C8-8CDBBA8EB238}">
      <dsp:nvSpPr>
        <dsp:cNvPr id="0" name=""/>
        <dsp:cNvSpPr/>
      </dsp:nvSpPr>
      <dsp:spPr>
        <a:xfrm rot="5400000">
          <a:off x="-189607" y="3545341"/>
          <a:ext cx="1264046" cy="884832"/>
        </a:xfrm>
        <a:prstGeom prst="chevron">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4</a:t>
          </a:r>
          <a:endParaRPr lang="vi-VN" sz="2500" kern="1200" dirty="0"/>
        </a:p>
      </dsp:txBody>
      <dsp:txXfrm rot="-5400000">
        <a:off x="0" y="3798150"/>
        <a:ext cx="884832" cy="379214"/>
      </dsp:txXfrm>
    </dsp:sp>
    <dsp:sp modelId="{C552D67E-4AD4-4C99-888B-6E78EC73EE1A}">
      <dsp:nvSpPr>
        <dsp:cNvPr id="0" name=""/>
        <dsp:cNvSpPr/>
      </dsp:nvSpPr>
      <dsp:spPr>
        <a:xfrm rot="5400000">
          <a:off x="4108301" y="132266"/>
          <a:ext cx="821630" cy="7268567"/>
        </a:xfrm>
        <a:prstGeom prst="round2SameRect">
          <a:avLst/>
        </a:prstGeom>
        <a:gradFill rotWithShape="1">
          <a:gsLst>
            <a:gs pos="0">
              <a:schemeClr val="accent5">
                <a:tint val="35000"/>
                <a:satMod val="253000"/>
              </a:schemeClr>
            </a:gs>
            <a:gs pos="50000">
              <a:schemeClr val="accent5">
                <a:tint val="42000"/>
                <a:satMod val="255000"/>
              </a:schemeClr>
            </a:gs>
            <a:gs pos="97000">
              <a:schemeClr val="accent5">
                <a:tint val="53000"/>
                <a:satMod val="260000"/>
              </a:schemeClr>
            </a:gs>
            <a:gs pos="100000">
              <a:schemeClr val="accent5">
                <a:tint val="56000"/>
                <a:satMod val="275000"/>
              </a:schemeClr>
            </a:gs>
          </a:gsLst>
          <a:path path="circle">
            <a:fillToRect l="50000" t="50000" r="50000" b="50000"/>
          </a:path>
        </a:gradFill>
        <a:ln w="9525" cap="flat" cmpd="sng" algn="ctr">
          <a:solidFill>
            <a:schemeClr val="accent5"/>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dsp:spPr>
      <dsp:style>
        <a:lnRef idx="1">
          <a:schemeClr val="accent5"/>
        </a:lnRef>
        <a:fillRef idx="2">
          <a:schemeClr val="accent5"/>
        </a:fillRef>
        <a:effectRef idx="1">
          <a:schemeClr val="accent5"/>
        </a:effectRef>
        <a:fontRef idx="minor">
          <a:schemeClr val="dk1"/>
        </a:fontRef>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err="1"/>
            <a:t>Được</a:t>
          </a:r>
          <a:r>
            <a:rPr lang="en-US" sz="2500" kern="1200" dirty="0"/>
            <a:t> </a:t>
          </a:r>
          <a:r>
            <a:rPr lang="en-US" sz="2500" kern="1200" dirty="0" err="1"/>
            <a:t>thể</a:t>
          </a:r>
          <a:r>
            <a:rPr lang="en-US" sz="2500" kern="1200" dirty="0"/>
            <a:t> </a:t>
          </a:r>
          <a:r>
            <a:rPr lang="en-US" sz="2500" kern="1200" dirty="0" err="1"/>
            <a:t>hiện</a:t>
          </a:r>
          <a:r>
            <a:rPr lang="en-US" sz="2500" kern="1200" dirty="0"/>
            <a:t> </a:t>
          </a:r>
          <a:r>
            <a:rPr lang="en-US" sz="2500" kern="1200" dirty="0" err="1"/>
            <a:t>dưới</a:t>
          </a:r>
          <a:r>
            <a:rPr lang="en-US" sz="2500" kern="1200" dirty="0"/>
            <a:t> </a:t>
          </a:r>
          <a:r>
            <a:rPr lang="en-US" sz="2500" kern="1200" dirty="0" err="1"/>
            <a:t>những</a:t>
          </a:r>
          <a:r>
            <a:rPr lang="en-US" sz="2500" kern="1200" dirty="0"/>
            <a:t> </a:t>
          </a:r>
          <a:r>
            <a:rPr lang="en-US" sz="2500" kern="1200" dirty="0" err="1"/>
            <a:t>hình</a:t>
          </a:r>
          <a:r>
            <a:rPr lang="en-US" sz="2500" kern="1200" dirty="0"/>
            <a:t> </a:t>
          </a:r>
          <a:r>
            <a:rPr lang="en-US" sz="2500" kern="1200" dirty="0" err="1"/>
            <a:t>thức</a:t>
          </a:r>
          <a:r>
            <a:rPr lang="en-US" sz="2500" kern="1200" dirty="0"/>
            <a:t> </a:t>
          </a:r>
          <a:r>
            <a:rPr lang="en-US" sz="2500" kern="1200" dirty="0" err="1"/>
            <a:t>nhất</a:t>
          </a:r>
          <a:r>
            <a:rPr lang="en-US" sz="2500" kern="1200" dirty="0"/>
            <a:t> </a:t>
          </a:r>
          <a:r>
            <a:rPr lang="en-US" sz="2500" kern="1200" dirty="0" err="1"/>
            <a:t>định</a:t>
          </a:r>
          <a:endParaRPr lang="vi-VN" sz="2500" kern="1200" dirty="0"/>
        </a:p>
      </dsp:txBody>
      <dsp:txXfrm rot="-5400000">
        <a:off x="884833" y="3395844"/>
        <a:ext cx="7228458" cy="7414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463CA-3D68-4792-B28E-BE4443CE73E4}">
      <dsp:nvSpPr>
        <dsp:cNvPr id="0" name=""/>
        <dsp:cNvSpPr/>
      </dsp:nvSpPr>
      <dsp:spPr>
        <a:xfrm>
          <a:off x="2135327" y="264159"/>
          <a:ext cx="3413760" cy="3413760"/>
        </a:xfrm>
        <a:prstGeom prst="pie">
          <a:avLst>
            <a:gd name="adj1" fmla="val 16200000"/>
            <a:gd name="adj2" fmla="val 1800000"/>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QP </a:t>
          </a:r>
          <a:r>
            <a:rPr lang="en-US" sz="2400" kern="1200" dirty="0" err="1"/>
            <a:t>bảo</a:t>
          </a:r>
          <a:r>
            <a:rPr lang="en-US" sz="2400" kern="1200" dirty="0"/>
            <a:t> </a:t>
          </a:r>
          <a:r>
            <a:rPr lang="en-US" sz="2400" kern="1200" dirty="0" err="1"/>
            <a:t>vệ</a:t>
          </a:r>
          <a:endParaRPr lang="en-US" sz="2400" kern="1200" dirty="0"/>
        </a:p>
      </dsp:txBody>
      <dsp:txXfrm>
        <a:off x="3934460" y="987551"/>
        <a:ext cx="1219200" cy="1016000"/>
      </dsp:txXfrm>
    </dsp:sp>
    <dsp:sp modelId="{63E30FD2-71A9-4FEA-9472-2276248F0336}">
      <dsp:nvSpPr>
        <dsp:cNvPr id="0" name=""/>
        <dsp:cNvSpPr/>
      </dsp:nvSpPr>
      <dsp:spPr>
        <a:xfrm>
          <a:off x="2065020" y="386079"/>
          <a:ext cx="3413760" cy="3413760"/>
        </a:xfrm>
        <a:prstGeom prst="pie">
          <a:avLst>
            <a:gd name="adj1" fmla="val 1800000"/>
            <a:gd name="adj2" fmla="val 9000000"/>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QP </a:t>
          </a:r>
          <a:r>
            <a:rPr lang="en-US" sz="2400" kern="1200" dirty="0" err="1"/>
            <a:t>chuyên</a:t>
          </a:r>
          <a:r>
            <a:rPr lang="en-US" sz="2400" kern="1200" dirty="0"/>
            <a:t> </a:t>
          </a:r>
          <a:r>
            <a:rPr lang="en-US" sz="2400" kern="1200" dirty="0" err="1"/>
            <a:t>môn</a:t>
          </a:r>
          <a:endParaRPr lang="en-US" sz="2400" kern="1200" dirty="0"/>
        </a:p>
      </dsp:txBody>
      <dsp:txXfrm>
        <a:off x="2877820" y="2600960"/>
        <a:ext cx="1828800" cy="894080"/>
      </dsp:txXfrm>
    </dsp:sp>
    <dsp:sp modelId="{636DAB97-56FB-46B6-9BD3-74EA3CBB1F1E}">
      <dsp:nvSpPr>
        <dsp:cNvPr id="0" name=""/>
        <dsp:cNvSpPr/>
      </dsp:nvSpPr>
      <dsp:spPr>
        <a:xfrm>
          <a:off x="1994712" y="264159"/>
          <a:ext cx="3413760" cy="3413760"/>
        </a:xfrm>
        <a:prstGeom prst="pie">
          <a:avLst>
            <a:gd name="adj1" fmla="val 9000000"/>
            <a:gd name="adj2" fmla="val 16200000"/>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QP </a:t>
          </a:r>
          <a:r>
            <a:rPr lang="en-US" sz="2400" kern="1200" dirty="0" err="1"/>
            <a:t>điều</a:t>
          </a:r>
          <a:r>
            <a:rPr lang="en-US" sz="2400" kern="1200" dirty="0"/>
            <a:t> </a:t>
          </a:r>
          <a:r>
            <a:rPr lang="en-US" sz="2400" kern="1200" dirty="0" err="1"/>
            <a:t>chỉnh</a:t>
          </a:r>
          <a:endParaRPr lang="en-US" sz="2400" kern="1200" dirty="0"/>
        </a:p>
      </dsp:txBody>
      <dsp:txXfrm>
        <a:off x="2390140" y="987551"/>
        <a:ext cx="1219200" cy="1016000"/>
      </dsp:txXfrm>
    </dsp:sp>
    <dsp:sp modelId="{5687403B-E482-4837-83B8-2D67A280DEBD}">
      <dsp:nvSpPr>
        <dsp:cNvPr id="0" name=""/>
        <dsp:cNvSpPr/>
      </dsp:nvSpPr>
      <dsp:spPr>
        <a:xfrm>
          <a:off x="1924280" y="52831"/>
          <a:ext cx="3836416" cy="3836416"/>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1EEB5BB-F99D-4203-97BC-300120A7E2F1}">
      <dsp:nvSpPr>
        <dsp:cNvPr id="0" name=""/>
        <dsp:cNvSpPr/>
      </dsp:nvSpPr>
      <dsp:spPr>
        <a:xfrm>
          <a:off x="1853692" y="174536"/>
          <a:ext cx="3836416" cy="3836416"/>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333B37D-8E9B-4F24-A0E8-95245BEAA7A3}">
      <dsp:nvSpPr>
        <dsp:cNvPr id="0" name=""/>
        <dsp:cNvSpPr/>
      </dsp:nvSpPr>
      <dsp:spPr>
        <a:xfrm>
          <a:off x="1783103" y="52831"/>
          <a:ext cx="3836416" cy="3836416"/>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C4BB0-0758-4B5C-918E-4D6626C8A4AF}">
      <dsp:nvSpPr>
        <dsp:cNvPr id="0" name=""/>
        <dsp:cNvSpPr/>
      </dsp:nvSpPr>
      <dsp:spPr>
        <a:xfrm>
          <a:off x="2714" y="23992"/>
          <a:ext cx="2646759" cy="892800"/>
        </a:xfrm>
        <a:prstGeom prst="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itchFamily="34" charset="0"/>
              <a:cs typeface="Arial" pitchFamily="34" charset="0"/>
            </a:rPr>
            <a:t>QP </a:t>
          </a:r>
          <a:r>
            <a:rPr lang="en-US" sz="2400" kern="1200" dirty="0" err="1">
              <a:latin typeface="Arial" pitchFamily="34" charset="0"/>
              <a:cs typeface="Arial" pitchFamily="34" charset="0"/>
            </a:rPr>
            <a:t>điều</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chỉnh</a:t>
          </a:r>
          <a:endParaRPr lang="en-US" sz="2400" kern="1200" dirty="0">
            <a:latin typeface="Arial" pitchFamily="34" charset="0"/>
            <a:cs typeface="Arial" pitchFamily="34" charset="0"/>
          </a:endParaRPr>
        </a:p>
      </dsp:txBody>
      <dsp:txXfrm>
        <a:off x="2714" y="23992"/>
        <a:ext cx="2646759" cy="892800"/>
      </dsp:txXfrm>
    </dsp:sp>
    <dsp:sp modelId="{E7C1B4DA-71A7-4009-9B0D-FD17B456E99B}">
      <dsp:nvSpPr>
        <dsp:cNvPr id="0" name=""/>
        <dsp:cNvSpPr/>
      </dsp:nvSpPr>
      <dsp:spPr>
        <a:xfrm>
          <a:off x="2714" y="916792"/>
          <a:ext cx="2646759" cy="4850415"/>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err="1">
              <a:latin typeface="Arial" pitchFamily="34" charset="0"/>
              <a:cs typeface="Arial" pitchFamily="34" charset="0"/>
            </a:rPr>
            <a:t>Quy</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đinh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quyền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nghĩa</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vụ</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của</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những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người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tham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gia</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trong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các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quan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hệ</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xã</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hội</a:t>
          </a:r>
          <a:endParaRPr lang="en-US" sz="2400" kern="1200" dirty="0">
            <a:latin typeface="Arial" pitchFamily="34" charset="0"/>
            <a:cs typeface="Arial" pitchFamily="34" charset="0"/>
          </a:endParaRPr>
        </a:p>
        <a:p>
          <a:pPr marL="228600" lvl="1" indent="-228600" algn="l" defTabSz="1066800">
            <a:lnSpc>
              <a:spcPct val="90000"/>
            </a:lnSpc>
            <a:spcBef>
              <a:spcPct val="0"/>
            </a:spcBef>
            <a:spcAft>
              <a:spcPct val="15000"/>
            </a:spcAft>
            <a:buChar char="•"/>
          </a:pPr>
          <a:r>
            <a:rPr lang="en-US" sz="2400" kern="1200" dirty="0" err="1">
              <a:latin typeface="Arial" pitchFamily="34" charset="0"/>
              <a:cs typeface="Arial" pitchFamily="34" charset="0"/>
            </a:rPr>
            <a:t>Điều</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chỉnh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các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hành</a:t>
          </a:r>
          <a:r>
            <a:rPr lang="en-US" sz="2400" kern="1200" dirty="0">
              <a:latin typeface="Arial" pitchFamily="34" charset="0"/>
              <a:cs typeface="Arial" pitchFamily="34" charset="0"/>
            </a:rPr>
            <a:t> vi </a:t>
          </a:r>
          <a:r>
            <a:rPr lang="en-US" sz="2400" kern="1200" dirty="0" err="1">
              <a:latin typeface="Arial" pitchFamily="34" charset="0"/>
              <a:cs typeface="Arial" pitchFamily="34" charset="0"/>
            </a:rPr>
            <a:t>hợp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pháp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của</a:t>
          </a:r>
          <a:r>
            <a:rPr lang="en-US" sz="2400" kern="1200" dirty="0">
              <a:latin typeface="Arial" pitchFamily="34" charset="0"/>
              <a:cs typeface="Arial" pitchFamily="34" charset="0"/>
            </a:rPr>
            <a:t> con </a:t>
          </a:r>
          <a:r>
            <a:rPr lang="en-US" sz="2400" kern="1200" dirty="0" err="1">
              <a:latin typeface="Arial" pitchFamily="34" charset="0"/>
              <a:cs typeface="Arial" pitchFamily="34" charset="0"/>
            </a:rPr>
            <a:t>người</a:t>
          </a:r>
          <a:endParaRPr lang="en-US" sz="2400" kern="1200" dirty="0">
            <a:latin typeface="Arial" pitchFamily="34" charset="0"/>
            <a:cs typeface="Arial" pitchFamily="34" charset="0"/>
          </a:endParaRPr>
        </a:p>
        <a:p>
          <a:pPr marL="228600" lvl="1" indent="-228600" algn="l" defTabSz="1066800">
            <a:lnSpc>
              <a:spcPct val="90000"/>
            </a:lnSpc>
            <a:spcBef>
              <a:spcPct val="0"/>
            </a:spcBef>
            <a:spcAft>
              <a:spcPct val="15000"/>
            </a:spcAft>
            <a:buChar char="•"/>
          </a:pPr>
          <a:r>
            <a:rPr lang="en-US" sz="2400" kern="1200" dirty="0" err="1">
              <a:latin typeface="Arial" pitchFamily="34" charset="0"/>
              <a:cs typeface="Arial" pitchFamily="34" charset="0"/>
            </a:rPr>
            <a:t>Gồm</a:t>
          </a:r>
          <a:r>
            <a:rPr lang="en-US" sz="2400" kern="1200" dirty="0">
              <a:latin typeface="Arial" pitchFamily="34" charset="0"/>
              <a:cs typeface="Arial" pitchFamily="34" charset="0"/>
            </a:rPr>
            <a:t>: QP </a:t>
          </a:r>
          <a:r>
            <a:rPr lang="en-US" sz="2400" kern="1200" dirty="0" err="1">
              <a:latin typeface="Arial" pitchFamily="34" charset="0"/>
              <a:cs typeface="Arial" pitchFamily="34" charset="0"/>
            </a:rPr>
            <a:t>bắt</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buộc</a:t>
          </a:r>
          <a:r>
            <a:rPr lang="en-US" sz="2400" kern="1200" dirty="0">
              <a:latin typeface="Arial" pitchFamily="34" charset="0"/>
              <a:cs typeface="Arial" pitchFamily="34" charset="0"/>
            </a:rPr>
            <a:t>, QP </a:t>
          </a:r>
          <a:r>
            <a:rPr lang="en-US" sz="2400" kern="1200" dirty="0" err="1">
              <a:latin typeface="Arial" pitchFamily="34" charset="0"/>
              <a:cs typeface="Arial" pitchFamily="34" charset="0"/>
            </a:rPr>
            <a:t>cấm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đoán</a:t>
          </a:r>
          <a:r>
            <a:rPr lang="en-US" sz="2400" kern="1200" dirty="0">
              <a:latin typeface="Arial" pitchFamily="34" charset="0"/>
              <a:cs typeface="Arial" pitchFamily="34" charset="0"/>
            </a:rPr>
            <a:t>, QP </a:t>
          </a:r>
          <a:r>
            <a:rPr lang="en-US" sz="2400" kern="1200" dirty="0" err="1">
              <a:latin typeface="Arial" pitchFamily="34" charset="0"/>
              <a:cs typeface="Arial" pitchFamily="34" charset="0"/>
            </a:rPr>
            <a:t>cho</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phép</a:t>
          </a:r>
          <a:endParaRPr lang="en-US" sz="2400" kern="1200" dirty="0">
            <a:latin typeface="Arial" pitchFamily="34" charset="0"/>
            <a:cs typeface="Arial" pitchFamily="34" charset="0"/>
          </a:endParaRPr>
        </a:p>
      </dsp:txBody>
      <dsp:txXfrm>
        <a:off x="2714" y="916792"/>
        <a:ext cx="2646759" cy="4850415"/>
      </dsp:txXfrm>
    </dsp:sp>
    <dsp:sp modelId="{11B0E5F4-8002-47D4-9BA5-6857B04257C0}">
      <dsp:nvSpPr>
        <dsp:cNvPr id="0" name=""/>
        <dsp:cNvSpPr/>
      </dsp:nvSpPr>
      <dsp:spPr>
        <a:xfrm>
          <a:off x="3020020" y="23992"/>
          <a:ext cx="2646759" cy="892800"/>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itchFamily="34" charset="0"/>
              <a:cs typeface="Arial" pitchFamily="34" charset="0"/>
            </a:rPr>
            <a:t>QP </a:t>
          </a:r>
          <a:r>
            <a:rPr lang="en-US" sz="2400" kern="1200" dirty="0" err="1">
              <a:latin typeface="Arial" pitchFamily="34" charset="0"/>
              <a:cs typeface="Arial" pitchFamily="34" charset="0"/>
            </a:rPr>
            <a:t>bảo</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vệ</a:t>
          </a:r>
          <a:endParaRPr lang="en-US" sz="2400" kern="1200" dirty="0">
            <a:latin typeface="Arial" pitchFamily="34" charset="0"/>
            <a:cs typeface="Arial" pitchFamily="34" charset="0"/>
          </a:endParaRPr>
        </a:p>
      </dsp:txBody>
      <dsp:txXfrm>
        <a:off x="3020020" y="23992"/>
        <a:ext cx="2646759" cy="892800"/>
      </dsp:txXfrm>
    </dsp:sp>
    <dsp:sp modelId="{CF3E43A4-AE27-49BA-BE06-D7F30658948E}">
      <dsp:nvSpPr>
        <dsp:cNvPr id="0" name=""/>
        <dsp:cNvSpPr/>
      </dsp:nvSpPr>
      <dsp:spPr>
        <a:xfrm>
          <a:off x="3020020" y="940784"/>
          <a:ext cx="2646759" cy="4850415"/>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err="1">
              <a:latin typeface="Arial" pitchFamily="34" charset="0"/>
              <a:cs typeface="Arial" pitchFamily="34" charset="0"/>
            </a:rPr>
            <a:t>Là</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quy</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phạm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xác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định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các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biện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pháp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cưỡng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chế</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mang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tính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nhà</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nước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đối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với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hành</a:t>
          </a:r>
          <a:r>
            <a:rPr lang="en-US" sz="2400" kern="1200" dirty="0">
              <a:latin typeface="Arial" pitchFamily="34" charset="0"/>
              <a:cs typeface="Arial" pitchFamily="34" charset="0"/>
            </a:rPr>
            <a:t> vi </a:t>
          </a:r>
          <a:r>
            <a:rPr lang="en-US" sz="2400" kern="1200" dirty="0" err="1">
              <a:latin typeface="Arial" pitchFamily="34" charset="0"/>
              <a:cs typeface="Arial" pitchFamily="34" charset="0"/>
            </a:rPr>
            <a:t>vi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phạm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pháp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luật</a:t>
          </a:r>
          <a:endParaRPr lang="en-US" sz="2400" kern="1200" dirty="0">
            <a:latin typeface="Arial" pitchFamily="34" charset="0"/>
            <a:cs typeface="Arial" pitchFamily="34" charset="0"/>
          </a:endParaRPr>
        </a:p>
        <a:p>
          <a:pPr marL="228600" lvl="1" indent="-228600" algn="l" defTabSz="1066800">
            <a:lnSpc>
              <a:spcPct val="90000"/>
            </a:lnSpc>
            <a:spcBef>
              <a:spcPct val="0"/>
            </a:spcBef>
            <a:spcAft>
              <a:spcPct val="15000"/>
            </a:spcAft>
            <a:buChar char="•"/>
          </a:pPr>
          <a:r>
            <a:rPr lang="en-US" sz="2400" kern="1200" dirty="0" err="1">
              <a:latin typeface="Arial" pitchFamily="34" charset="0"/>
              <a:cs typeface="Arial" pitchFamily="34" charset="0"/>
            </a:rPr>
            <a:t>Thể</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hiện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thái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độ</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tiêu</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cực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của</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nhà</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nước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đối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với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hành</a:t>
          </a:r>
          <a:r>
            <a:rPr lang="en-US" sz="2400" kern="1200" dirty="0">
              <a:latin typeface="Arial" pitchFamily="34" charset="0"/>
              <a:cs typeface="Arial" pitchFamily="34" charset="0"/>
            </a:rPr>
            <a:t> vi </a:t>
          </a:r>
          <a:r>
            <a:rPr lang="en-US" sz="2400" kern="1200" dirty="0" err="1">
              <a:latin typeface="Arial" pitchFamily="34" charset="0"/>
              <a:cs typeface="Arial" pitchFamily="34" charset="0"/>
            </a:rPr>
            <a:t>vi</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phạm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pháp</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luật</a:t>
          </a:r>
          <a:r>
            <a:rPr lang="en-US" sz="2400" kern="1200" dirty="0">
              <a:latin typeface="Arial" pitchFamily="34" charset="0"/>
              <a:cs typeface="Arial" pitchFamily="34" charset="0"/>
            </a:rPr>
            <a:t> </a:t>
          </a:r>
        </a:p>
      </dsp:txBody>
      <dsp:txXfrm>
        <a:off x="3020020" y="940784"/>
        <a:ext cx="2646759" cy="4850415"/>
      </dsp:txXfrm>
    </dsp:sp>
    <dsp:sp modelId="{88AF0CDC-2C9B-4E2C-9CEC-400253A5961C}">
      <dsp:nvSpPr>
        <dsp:cNvPr id="0" name=""/>
        <dsp:cNvSpPr/>
      </dsp:nvSpPr>
      <dsp:spPr>
        <a:xfrm>
          <a:off x="6037326" y="23992"/>
          <a:ext cx="2646759" cy="892800"/>
        </a:xfrm>
        <a:prstGeom prst="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itchFamily="34" charset="0"/>
              <a:cs typeface="Arial" pitchFamily="34" charset="0"/>
            </a:rPr>
            <a:t>QP </a:t>
          </a:r>
          <a:r>
            <a:rPr lang="en-US" sz="2400" kern="1200" dirty="0" err="1">
              <a:latin typeface="Arial" pitchFamily="34" charset="0"/>
              <a:cs typeface="Arial" pitchFamily="34" charset="0"/>
            </a:rPr>
            <a:t>chuyên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môn</a:t>
          </a:r>
          <a:endParaRPr lang="en-US" sz="2400" kern="1200" dirty="0">
            <a:latin typeface="Arial" pitchFamily="34" charset="0"/>
            <a:cs typeface="Arial" pitchFamily="34" charset="0"/>
          </a:endParaRPr>
        </a:p>
      </dsp:txBody>
      <dsp:txXfrm>
        <a:off x="6037326" y="23992"/>
        <a:ext cx="2646759" cy="892800"/>
      </dsp:txXfrm>
    </dsp:sp>
    <dsp:sp modelId="{878D3318-995E-42B1-B07E-42768909716D}">
      <dsp:nvSpPr>
        <dsp:cNvPr id="0" name=""/>
        <dsp:cNvSpPr/>
      </dsp:nvSpPr>
      <dsp:spPr>
        <a:xfrm>
          <a:off x="6037326" y="916792"/>
          <a:ext cx="2646759" cy="4850415"/>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err="1">
              <a:latin typeface="Arial" pitchFamily="34" charset="0"/>
              <a:cs typeface="Arial" pitchFamily="34" charset="0"/>
            </a:rPr>
            <a:t>Là</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quy</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phạm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mà</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nội</a:t>
          </a:r>
          <a:r>
            <a:rPr lang="en-US" sz="2400" kern="1200" dirty="0">
              <a:latin typeface="Arial" pitchFamily="34" charset="0"/>
              <a:cs typeface="Arial" pitchFamily="34" charset="0"/>
            </a:rPr>
            <a:t> dung </a:t>
          </a:r>
          <a:r>
            <a:rPr lang="en-US" sz="2400" kern="1200" dirty="0" err="1">
              <a:latin typeface="Arial" pitchFamily="34" charset="0"/>
              <a:cs typeface="Arial" pitchFamily="34" charset="0"/>
            </a:rPr>
            <a:t>của</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chúng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gồm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những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quy</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định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nhằm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bảo</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vệ</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hiệu</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lực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của</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các</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quy</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phạm</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điều</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chỉnh</a:t>
          </a:r>
          <a:endParaRPr lang="en-US" sz="2400" kern="1200" dirty="0">
            <a:latin typeface="Arial" pitchFamily="34" charset="0"/>
            <a:cs typeface="Arial" pitchFamily="34" charset="0"/>
          </a:endParaRPr>
        </a:p>
        <a:p>
          <a:pPr marL="228600" lvl="1" indent="-228600" algn="l" defTabSz="1066800">
            <a:lnSpc>
              <a:spcPct val="90000"/>
            </a:lnSpc>
            <a:spcBef>
              <a:spcPct val="0"/>
            </a:spcBef>
            <a:spcAft>
              <a:spcPct val="15000"/>
            </a:spcAft>
            <a:buChar char="•"/>
          </a:pPr>
          <a:r>
            <a:rPr lang="en-US" sz="2400" kern="1200" dirty="0" err="1">
              <a:latin typeface="Arial" pitchFamily="34" charset="0"/>
              <a:cs typeface="Arial" pitchFamily="34" charset="0"/>
            </a:rPr>
            <a:t>Gồm</a:t>
          </a:r>
          <a:r>
            <a:rPr lang="en-US" sz="2400" kern="1200" dirty="0">
              <a:latin typeface="Arial" pitchFamily="34" charset="0"/>
              <a:cs typeface="Arial" pitchFamily="34" charset="0"/>
            </a:rPr>
            <a:t>: QP </a:t>
          </a:r>
          <a:r>
            <a:rPr lang="en-US" sz="2400" kern="1200" dirty="0" err="1">
              <a:latin typeface="Arial" pitchFamily="34" charset="0"/>
              <a:cs typeface="Arial" pitchFamily="34" charset="0"/>
            </a:rPr>
            <a:t>định</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nghĩa</a:t>
          </a:r>
          <a:r>
            <a:rPr lang="en-US" sz="2400" kern="1200" dirty="0">
              <a:latin typeface="Arial" pitchFamily="34" charset="0"/>
              <a:cs typeface="Arial" pitchFamily="34" charset="0"/>
            </a:rPr>
            <a:t>, QP </a:t>
          </a:r>
          <a:r>
            <a:rPr lang="en-US" sz="2400" kern="1200" dirty="0" err="1">
              <a:latin typeface="Arial" pitchFamily="34" charset="0"/>
              <a:cs typeface="Arial" pitchFamily="34" charset="0"/>
            </a:rPr>
            <a:t>tuyên</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bố</a:t>
          </a:r>
          <a:r>
            <a:rPr lang="en-US" sz="2400" kern="1200" dirty="0">
              <a:latin typeface="Arial" pitchFamily="34" charset="0"/>
              <a:cs typeface="Arial" pitchFamily="34" charset="0"/>
            </a:rPr>
            <a:t>, QP </a:t>
          </a:r>
          <a:r>
            <a:rPr lang="en-US" sz="2400" kern="1200" dirty="0" err="1">
              <a:latin typeface="Arial" pitchFamily="34" charset="0"/>
              <a:cs typeface="Arial" pitchFamily="34" charset="0"/>
            </a:rPr>
            <a:t>xung</a:t>
          </a:r>
          <a:r>
            <a:rPr lang="en-US" sz="2400" kern="1200" dirty="0">
              <a:latin typeface="Arial" pitchFamily="34" charset="0"/>
              <a:cs typeface="Arial" pitchFamily="34" charset="0"/>
            </a:rPr>
            <a:t> </a:t>
          </a:r>
          <a:r>
            <a:rPr lang="en-US" sz="2400" kern="1200" dirty="0" err="1">
              <a:latin typeface="Arial" pitchFamily="34" charset="0"/>
              <a:cs typeface="Arial" pitchFamily="34" charset="0"/>
            </a:rPr>
            <a:t>đột</a:t>
          </a:r>
          <a:r>
            <a:rPr lang="en-US" sz="2400" kern="1200" dirty="0">
              <a:latin typeface="Arial" pitchFamily="34" charset="0"/>
              <a:cs typeface="Arial" pitchFamily="34" charset="0"/>
            </a:rPr>
            <a:t> </a:t>
          </a:r>
        </a:p>
      </dsp:txBody>
      <dsp:txXfrm>
        <a:off x="6037326" y="916792"/>
        <a:ext cx="2646759" cy="48504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D65F4-C0AE-4FA5-A46D-33C47F7E3EE3}">
      <dsp:nvSpPr>
        <dsp:cNvPr id="0" name=""/>
        <dsp:cNvSpPr/>
      </dsp:nvSpPr>
      <dsp:spPr>
        <a:xfrm>
          <a:off x="40" y="119578"/>
          <a:ext cx="3881177" cy="720000"/>
        </a:xfrm>
        <a:prstGeom prst="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0" kern="1200" dirty="0">
              <a:latin typeface="Arial" pitchFamily="34" charset="0"/>
              <a:cs typeface="Arial" pitchFamily="34" charset="0"/>
            </a:rPr>
            <a:t>(2) </a:t>
          </a:r>
          <a:r>
            <a:rPr lang="en-US" sz="2500" b="0" kern="1200" dirty="0" err="1">
              <a:latin typeface="Arial" pitchFamily="34" charset="0"/>
              <a:cs typeface="Arial" pitchFamily="34" charset="0"/>
            </a:rPr>
            <a:t>Chế</a:t>
          </a:r>
          <a:r>
            <a:rPr lang="en-US" sz="2500" b="0" kern="1200" dirty="0">
              <a:latin typeface="Arial" pitchFamily="34" charset="0"/>
              <a:cs typeface="Arial" pitchFamily="34" charset="0"/>
            </a:rPr>
            <a:t> </a:t>
          </a:r>
          <a:r>
            <a:rPr lang="en-US" sz="2500" b="0" kern="1200" dirty="0" err="1">
              <a:latin typeface="Arial" pitchFamily="34" charset="0"/>
              <a:cs typeface="Arial" pitchFamily="34" charset="0"/>
            </a:rPr>
            <a:t>định</a:t>
          </a:r>
          <a:r>
            <a:rPr lang="en-US" sz="2500" b="0" kern="1200" dirty="0">
              <a:latin typeface="Arial" pitchFamily="34" charset="0"/>
              <a:cs typeface="Arial" pitchFamily="34" charset="0"/>
            </a:rPr>
            <a:t> </a:t>
          </a:r>
          <a:r>
            <a:rPr lang="en-US" sz="2500" b="0" kern="1200" dirty="0" err="1">
              <a:latin typeface="Arial" pitchFamily="34" charset="0"/>
              <a:cs typeface="Arial" pitchFamily="34" charset="0"/>
            </a:rPr>
            <a:t>pháp</a:t>
          </a:r>
          <a:r>
            <a:rPr lang="en-US" sz="2500" b="0" kern="1200" dirty="0">
              <a:latin typeface="Arial" pitchFamily="34" charset="0"/>
              <a:cs typeface="Arial" pitchFamily="34" charset="0"/>
            </a:rPr>
            <a:t> </a:t>
          </a:r>
          <a:r>
            <a:rPr lang="en-US" sz="2500" b="0" kern="1200" dirty="0" err="1">
              <a:latin typeface="Arial" pitchFamily="34" charset="0"/>
              <a:cs typeface="Arial" pitchFamily="34" charset="0"/>
            </a:rPr>
            <a:t>luật</a:t>
          </a:r>
          <a:endParaRPr lang="en-US" sz="2500" b="0" kern="1200" dirty="0">
            <a:latin typeface="Arial" pitchFamily="34" charset="0"/>
            <a:cs typeface="Arial" pitchFamily="34" charset="0"/>
          </a:endParaRPr>
        </a:p>
      </dsp:txBody>
      <dsp:txXfrm>
        <a:off x="40" y="119578"/>
        <a:ext cx="3881177" cy="720000"/>
      </dsp:txXfrm>
    </dsp:sp>
    <dsp:sp modelId="{E6B9E3AF-D7B7-4BB7-BE05-D6A002FE3E6C}">
      <dsp:nvSpPr>
        <dsp:cNvPr id="0" name=""/>
        <dsp:cNvSpPr/>
      </dsp:nvSpPr>
      <dsp:spPr>
        <a:xfrm>
          <a:off x="40" y="839578"/>
          <a:ext cx="3881177" cy="4374843"/>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b="0" kern="1200">
              <a:solidFill>
                <a:schemeClr val="accent2"/>
              </a:solidFill>
              <a:latin typeface="Arial" pitchFamily="34" charset="0"/>
              <a:cs typeface="Arial" pitchFamily="34" charset="0"/>
            </a:rPr>
            <a:t>Là tổng thể các quy phạm pháp luật điều chỉnh </a:t>
          </a:r>
          <a:r>
            <a:rPr lang="en-US" sz="2500" b="0" i="1" u="sng" kern="1200">
              <a:solidFill>
                <a:schemeClr val="accent2"/>
              </a:solidFill>
              <a:latin typeface="Arial" pitchFamily="34" charset="0"/>
              <a:cs typeface="Arial" pitchFamily="34" charset="0"/>
            </a:rPr>
            <a:t>một nhóm quan hệ xã hội cùng loại, đồng tính chất</a:t>
          </a:r>
          <a:r>
            <a:rPr lang="en-US" sz="2500" b="0" kern="1200">
              <a:solidFill>
                <a:schemeClr val="accent2"/>
              </a:solidFill>
              <a:latin typeface="Arial" pitchFamily="34" charset="0"/>
              <a:cs typeface="Arial" pitchFamily="34" charset="0"/>
            </a:rPr>
            <a:t> trong cùng một ngành luật</a:t>
          </a:r>
        </a:p>
      </dsp:txBody>
      <dsp:txXfrm>
        <a:off x="40" y="839578"/>
        <a:ext cx="3881177" cy="4374843"/>
      </dsp:txXfrm>
    </dsp:sp>
    <dsp:sp modelId="{6830A98C-8181-4053-9745-ED84CD9F558E}">
      <dsp:nvSpPr>
        <dsp:cNvPr id="0" name=""/>
        <dsp:cNvSpPr/>
      </dsp:nvSpPr>
      <dsp:spPr>
        <a:xfrm>
          <a:off x="4424582" y="119578"/>
          <a:ext cx="3881177" cy="720000"/>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0" kern="1200" dirty="0">
              <a:latin typeface="Arial" pitchFamily="34" charset="0"/>
              <a:cs typeface="Arial" pitchFamily="34" charset="0"/>
            </a:rPr>
            <a:t>(3) </a:t>
          </a:r>
          <a:r>
            <a:rPr lang="en-US" sz="2500" b="0" kern="1200" dirty="0" err="1">
              <a:latin typeface="Arial" pitchFamily="34" charset="0"/>
              <a:cs typeface="Arial" pitchFamily="34" charset="0"/>
            </a:rPr>
            <a:t>Ngành</a:t>
          </a:r>
          <a:r>
            <a:rPr lang="en-US" sz="2500" b="0" kern="1200" dirty="0">
              <a:latin typeface="Arial" pitchFamily="34" charset="0"/>
              <a:cs typeface="Arial" pitchFamily="34" charset="0"/>
            </a:rPr>
            <a:t> </a:t>
          </a:r>
          <a:r>
            <a:rPr lang="en-US" sz="2500" b="0" kern="1200" dirty="0" err="1">
              <a:latin typeface="Arial" pitchFamily="34" charset="0"/>
              <a:cs typeface="Arial" pitchFamily="34" charset="0"/>
            </a:rPr>
            <a:t>luật</a:t>
          </a:r>
          <a:endParaRPr lang="en-US" sz="2500" b="0" kern="1200" dirty="0">
            <a:latin typeface="Arial" pitchFamily="34" charset="0"/>
            <a:cs typeface="Arial" pitchFamily="34" charset="0"/>
          </a:endParaRPr>
        </a:p>
      </dsp:txBody>
      <dsp:txXfrm>
        <a:off x="4424582" y="119578"/>
        <a:ext cx="3881177" cy="720000"/>
      </dsp:txXfrm>
    </dsp:sp>
    <dsp:sp modelId="{8D76EAB1-29F7-4DE8-ABE6-A8A4AE92793A}">
      <dsp:nvSpPr>
        <dsp:cNvPr id="0" name=""/>
        <dsp:cNvSpPr/>
      </dsp:nvSpPr>
      <dsp:spPr>
        <a:xfrm>
          <a:off x="4424582" y="839578"/>
          <a:ext cx="3881177" cy="4374843"/>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b="0" kern="1200">
              <a:latin typeface="Arial" pitchFamily="34" charset="0"/>
              <a:cs typeface="Arial" pitchFamily="34" charset="0"/>
            </a:rPr>
            <a:t>Là tổng thể các quy phạm pháp luật điều chỉnh các quan hệ xã hội phát sinh trong một lĩnh vực nhất định của đời sống xã hội bằng những </a:t>
          </a:r>
          <a:r>
            <a:rPr lang="en-US" sz="2500" b="0" i="1" u="sng" kern="1200">
              <a:latin typeface="Arial" pitchFamily="34" charset="0"/>
              <a:cs typeface="Arial" pitchFamily="34" charset="0"/>
            </a:rPr>
            <a:t>phương pháp đặc thù riêng</a:t>
          </a:r>
          <a:endParaRPr lang="en-US" sz="2500" b="0" kern="1200">
            <a:latin typeface="Arial" pitchFamily="34" charset="0"/>
            <a:cs typeface="Arial" pitchFamily="34" charset="0"/>
          </a:endParaRPr>
        </a:p>
        <a:p>
          <a:pPr marL="228600" lvl="1" indent="-228600" algn="l" defTabSz="1111250">
            <a:lnSpc>
              <a:spcPct val="90000"/>
            </a:lnSpc>
            <a:spcBef>
              <a:spcPct val="0"/>
            </a:spcBef>
            <a:spcAft>
              <a:spcPct val="15000"/>
            </a:spcAft>
            <a:buChar char="•"/>
          </a:pPr>
          <a:r>
            <a:rPr lang="en-US" sz="2500" b="0" kern="1200">
              <a:latin typeface="Arial" pitchFamily="34" charset="0"/>
              <a:cs typeface="Arial" pitchFamily="34" charset="0"/>
            </a:rPr>
            <a:t>Các ngành luật phân biệt nhau bởi </a:t>
          </a:r>
          <a:r>
            <a:rPr lang="en-US" sz="2500" b="0" i="1" u="sng" kern="1200">
              <a:latin typeface="Arial" pitchFamily="34" charset="0"/>
              <a:cs typeface="Arial" pitchFamily="34" charset="0"/>
            </a:rPr>
            <a:t>đối tượng điều chỉnh và phương pháp điều chỉnh</a:t>
          </a:r>
        </a:p>
      </dsp:txBody>
      <dsp:txXfrm>
        <a:off x="4424582" y="839578"/>
        <a:ext cx="3881177" cy="43748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48113-80D3-4ADD-92F1-31B12620BB45}">
      <dsp:nvSpPr>
        <dsp:cNvPr id="0" name=""/>
        <dsp:cNvSpPr/>
      </dsp:nvSpPr>
      <dsp:spPr>
        <a:xfrm>
          <a:off x="3944620" y="2594440"/>
          <a:ext cx="2710180" cy="2710180"/>
        </a:xfrm>
        <a:prstGeom prst="gear9">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Tiền lệ pháp</a:t>
          </a:r>
          <a:endParaRPr lang="en-US" sz="3200" kern="1200" dirty="0"/>
        </a:p>
      </dsp:txBody>
      <dsp:txXfrm>
        <a:off x="4489487" y="3229287"/>
        <a:ext cx="1620446" cy="1393088"/>
      </dsp:txXfrm>
    </dsp:sp>
    <dsp:sp modelId="{60D320FA-3623-414A-9711-FFAB17CA3073}">
      <dsp:nvSpPr>
        <dsp:cNvPr id="0" name=""/>
        <dsp:cNvSpPr/>
      </dsp:nvSpPr>
      <dsp:spPr>
        <a:xfrm>
          <a:off x="599449" y="1560748"/>
          <a:ext cx="3210548" cy="2757248"/>
        </a:xfrm>
        <a:prstGeom prst="gear6">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a:t>Văn bản QPPL</a:t>
          </a:r>
          <a:endParaRPr lang="en-US" sz="3100" kern="1200" dirty="0"/>
        </a:p>
      </dsp:txBody>
      <dsp:txXfrm>
        <a:off x="1359487" y="2259089"/>
        <a:ext cx="1690472" cy="1360566"/>
      </dsp:txXfrm>
    </dsp:sp>
    <dsp:sp modelId="{F509DBA1-3D1F-431E-B75D-8035B9A30F39}">
      <dsp:nvSpPr>
        <dsp:cNvPr id="0" name=""/>
        <dsp:cNvSpPr/>
      </dsp:nvSpPr>
      <dsp:spPr>
        <a:xfrm rot="20700000">
          <a:off x="2897992" y="-32861"/>
          <a:ext cx="3078775" cy="3185011"/>
        </a:xfrm>
        <a:prstGeom prst="gear6">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a:t>Tập quán pháp</a:t>
          </a:r>
          <a:endParaRPr lang="en-US" sz="3100" kern="1200" dirty="0"/>
        </a:p>
      </dsp:txBody>
      <dsp:txXfrm rot="-20700000">
        <a:off x="3566956" y="672006"/>
        <a:ext cx="1740846" cy="1775276"/>
      </dsp:txXfrm>
    </dsp:sp>
    <dsp:sp modelId="{3E1C94C9-54E9-4125-8172-AECAEA931093}">
      <dsp:nvSpPr>
        <dsp:cNvPr id="0" name=""/>
        <dsp:cNvSpPr/>
      </dsp:nvSpPr>
      <dsp:spPr>
        <a:xfrm>
          <a:off x="3744358" y="2180838"/>
          <a:ext cx="3469030" cy="3469030"/>
        </a:xfrm>
        <a:prstGeom prst="circularArrow">
          <a:avLst>
            <a:gd name="adj1" fmla="val 4687"/>
            <a:gd name="adj2" fmla="val 299029"/>
            <a:gd name="adj3" fmla="val 2531272"/>
            <a:gd name="adj4" fmla="val 15829109"/>
            <a:gd name="adj5" fmla="val 5469"/>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F66B5DCF-77AA-4E0D-A3C0-DA8E7EAD511F}">
      <dsp:nvSpPr>
        <dsp:cNvPr id="0" name=""/>
        <dsp:cNvSpPr/>
      </dsp:nvSpPr>
      <dsp:spPr>
        <a:xfrm>
          <a:off x="228609" y="1514588"/>
          <a:ext cx="2520467" cy="2520467"/>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50C3C5F-09A8-48CC-8EEE-FE52940BD21C}">
      <dsp:nvSpPr>
        <dsp:cNvPr id="0" name=""/>
        <dsp:cNvSpPr/>
      </dsp:nvSpPr>
      <dsp:spPr>
        <a:xfrm>
          <a:off x="2209789" y="-25393"/>
          <a:ext cx="2717571" cy="2717571"/>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A54CD39-7BDC-4B61-A506-99830D39FF59}" type="datetimeFigureOut">
              <a:rPr lang="en-US"/>
              <a:pPr>
                <a:defRPr/>
              </a:pPr>
              <a:t>7/2/2021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1B20A4D-7A0C-4B21-B3BF-62DCCB080635}" type="slidenum">
              <a:rPr lang="en-US"/>
              <a:pPr>
                <a:defRPr/>
              </a:pPr>
              <a:t>‹#›</a:t>
            </a:fld>
            <a:endParaRPr lang="en-US"/>
          </a:p>
        </p:txBody>
      </p:sp>
    </p:spTree>
    <p:extLst>
      <p:ext uri="{BB962C8B-B14F-4D97-AF65-F5344CB8AC3E}">
        <p14:creationId xmlns:p14="http://schemas.microsoft.com/office/powerpoint/2010/main" val="2408559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dirty="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dirty="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err="1">
                <a:latin typeface="Calibri" pitchFamily="34" charset="0"/>
              </a:rPr>
              <a:t>Quan</a:t>
            </a:r>
            <a:r>
              <a:rPr lang="en-US" dirty="0">
                <a:latin typeface="Calibri" pitchFamily="34" charset="0"/>
              </a:rPr>
              <a:t> he </a:t>
            </a:r>
            <a:r>
              <a:rPr lang="en-US" dirty="0" err="1">
                <a:latin typeface="Calibri" pitchFamily="34" charset="0"/>
              </a:rPr>
              <a:t>nam</a:t>
            </a:r>
            <a:r>
              <a:rPr lang="en-US" dirty="0">
                <a:latin typeface="Calibri" pitchFamily="34" charset="0"/>
              </a:rPr>
              <a:t> nu </a:t>
            </a:r>
            <a:r>
              <a:rPr lang="en-US" dirty="0" err="1">
                <a:latin typeface="Calibri" pitchFamily="34" charset="0"/>
              </a:rPr>
              <a:t>muon</a:t>
            </a:r>
            <a:r>
              <a:rPr lang="en-US" dirty="0">
                <a:latin typeface="Calibri" pitchFamily="34" charset="0"/>
              </a:rPr>
              <a:t> </a:t>
            </a:r>
            <a:r>
              <a:rPr lang="en-US" dirty="0" err="1">
                <a:latin typeface="Calibri" pitchFamily="34" charset="0"/>
              </a:rPr>
              <a:t>tro</a:t>
            </a:r>
            <a:r>
              <a:rPr lang="en-US" dirty="0">
                <a:latin typeface="Calibri" pitchFamily="34" charset="0"/>
              </a:rPr>
              <a:t> </a:t>
            </a:r>
            <a:r>
              <a:rPr lang="en-US" dirty="0" err="1">
                <a:latin typeface="Calibri" pitchFamily="34" charset="0"/>
              </a:rPr>
              <a:t>thanh</a:t>
            </a:r>
            <a:r>
              <a:rPr lang="en-US" dirty="0">
                <a:latin typeface="Calibri" pitchFamily="34" charset="0"/>
              </a:rPr>
              <a:t> </a:t>
            </a:r>
            <a:r>
              <a:rPr lang="en-US" dirty="0" err="1">
                <a:latin typeface="Calibri" pitchFamily="34" charset="0"/>
              </a:rPr>
              <a:t>quan</a:t>
            </a:r>
            <a:r>
              <a:rPr lang="en-US" dirty="0">
                <a:latin typeface="Calibri" pitchFamily="34" charset="0"/>
              </a:rPr>
              <a:t> he </a:t>
            </a:r>
            <a:r>
              <a:rPr lang="en-US" dirty="0" err="1">
                <a:latin typeface="Calibri" pitchFamily="34" charset="0"/>
              </a:rPr>
              <a:t>hon</a:t>
            </a:r>
            <a:r>
              <a:rPr lang="en-US" dirty="0">
                <a:latin typeface="Calibri" pitchFamily="34" charset="0"/>
              </a:rPr>
              <a:t> </a:t>
            </a:r>
            <a:r>
              <a:rPr lang="en-US" dirty="0" err="1">
                <a:latin typeface="Calibri" pitchFamily="34" charset="0"/>
              </a:rPr>
              <a:t>nhan</a:t>
            </a:r>
            <a:r>
              <a:rPr lang="en-US" dirty="0">
                <a:latin typeface="Calibri" pitchFamily="34" charset="0"/>
              </a:rPr>
              <a:t> </a:t>
            </a:r>
            <a:r>
              <a:rPr lang="en-US" dirty="0" err="1">
                <a:latin typeface="Calibri" pitchFamily="34" charset="0"/>
              </a:rPr>
              <a:t>phai</a:t>
            </a:r>
            <a:r>
              <a:rPr lang="en-US" dirty="0">
                <a:latin typeface="Calibri" pitchFamily="34" charset="0"/>
              </a:rPr>
              <a:t> </a:t>
            </a:r>
            <a:r>
              <a:rPr lang="en-US" dirty="0" err="1">
                <a:latin typeface="Calibri" pitchFamily="34" charset="0"/>
              </a:rPr>
              <a:t>tuan</a:t>
            </a:r>
            <a:r>
              <a:rPr lang="en-US" dirty="0">
                <a:latin typeface="Calibri" pitchFamily="34" charset="0"/>
              </a:rPr>
              <a:t> </a:t>
            </a:r>
            <a:r>
              <a:rPr lang="en-US" dirty="0" err="1">
                <a:latin typeface="Calibri" pitchFamily="34" charset="0"/>
              </a:rPr>
              <a:t>thu</a:t>
            </a:r>
            <a:r>
              <a:rPr lang="en-US" dirty="0">
                <a:latin typeface="Calibri" pitchFamily="34" charset="0"/>
              </a:rPr>
              <a:t> </a:t>
            </a:r>
            <a:r>
              <a:rPr lang="en-US" dirty="0" err="1">
                <a:latin typeface="Calibri" pitchFamily="34" charset="0"/>
              </a:rPr>
              <a:t>cac</a:t>
            </a:r>
            <a:r>
              <a:rPr lang="en-US" dirty="0">
                <a:latin typeface="Calibri" pitchFamily="34" charset="0"/>
              </a:rPr>
              <a:t> </a:t>
            </a:r>
            <a:r>
              <a:rPr lang="en-US" dirty="0" err="1">
                <a:latin typeface="Calibri" pitchFamily="34" charset="0"/>
              </a:rPr>
              <a:t>dieu</a:t>
            </a:r>
            <a:r>
              <a:rPr lang="en-US" dirty="0">
                <a:latin typeface="Calibri" pitchFamily="34" charset="0"/>
              </a:rPr>
              <a:t> </a:t>
            </a:r>
            <a:r>
              <a:rPr lang="en-US" dirty="0" err="1">
                <a:latin typeface="Calibri" pitchFamily="34" charset="0"/>
              </a:rPr>
              <a:t>kien</a:t>
            </a:r>
            <a:r>
              <a:rPr lang="en-US" dirty="0">
                <a:latin typeface="Calibri" pitchFamily="34" charset="0"/>
              </a:rPr>
              <a:t> </a:t>
            </a:r>
            <a:r>
              <a:rPr lang="en-US" dirty="0" err="1">
                <a:latin typeface="Calibri" pitchFamily="34" charset="0"/>
              </a:rPr>
              <a:t>ket</a:t>
            </a:r>
            <a:r>
              <a:rPr lang="en-US" dirty="0">
                <a:latin typeface="Calibri" pitchFamily="34" charset="0"/>
              </a:rPr>
              <a:t> </a:t>
            </a:r>
            <a:r>
              <a:rPr lang="en-US" dirty="0" err="1">
                <a:latin typeface="Calibri" pitchFamily="34" charset="0"/>
              </a:rPr>
              <a:t>hon</a:t>
            </a:r>
            <a:r>
              <a:rPr lang="en-US" dirty="0">
                <a:latin typeface="Calibri" pitchFamily="34" charset="0"/>
              </a:rPr>
              <a:t>, </a:t>
            </a:r>
            <a:r>
              <a:rPr lang="en-US" dirty="0" err="1">
                <a:latin typeface="Calibri" pitchFamily="34" charset="0"/>
              </a:rPr>
              <a:t>thu</a:t>
            </a:r>
            <a:r>
              <a:rPr lang="en-US" dirty="0">
                <a:latin typeface="Calibri" pitchFamily="34" charset="0"/>
              </a:rPr>
              <a:t> </a:t>
            </a:r>
            <a:r>
              <a:rPr lang="en-US" dirty="0" err="1">
                <a:latin typeface="Calibri" pitchFamily="34" charset="0"/>
              </a:rPr>
              <a:t>tuc</a:t>
            </a:r>
            <a:r>
              <a:rPr lang="en-US" dirty="0">
                <a:latin typeface="Calibri" pitchFamily="34" charset="0"/>
              </a:rPr>
              <a:t> </a:t>
            </a:r>
            <a:r>
              <a:rPr lang="en-US" dirty="0" err="1">
                <a:latin typeface="Calibri" pitchFamily="34" charset="0"/>
              </a:rPr>
              <a:t>ket</a:t>
            </a:r>
            <a:r>
              <a:rPr lang="en-US" dirty="0">
                <a:latin typeface="Calibri" pitchFamily="34" charset="0"/>
              </a:rPr>
              <a:t> </a:t>
            </a:r>
            <a:r>
              <a:rPr lang="en-US" dirty="0" err="1">
                <a:latin typeface="Calibri" pitchFamily="34" charset="0"/>
              </a:rPr>
              <a:t>hon</a:t>
            </a:r>
            <a:endParaRPr lang="vi-VN" dirty="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a:latin typeface="Calibri" pitchFamily="34" charset="0"/>
              </a:rPr>
              <a:t>NLPL:</a:t>
            </a:r>
            <a:r>
              <a:rPr lang="en-US" baseline="0" dirty="0">
                <a:latin typeface="Calibri" pitchFamily="34" charset="0"/>
              </a:rPr>
              <a:t> </a:t>
            </a:r>
            <a:r>
              <a:rPr lang="en-US" baseline="0" dirty="0" err="1">
                <a:latin typeface="Calibri" pitchFamily="34" charset="0"/>
              </a:rPr>
              <a:t>xuat</a:t>
            </a:r>
            <a:r>
              <a:rPr lang="en-US" baseline="0" dirty="0">
                <a:latin typeface="Calibri" pitchFamily="34" charset="0"/>
              </a:rPr>
              <a:t> </a:t>
            </a:r>
            <a:r>
              <a:rPr lang="en-US" baseline="0" dirty="0" err="1">
                <a:latin typeface="Calibri" pitchFamily="34" charset="0"/>
              </a:rPr>
              <a:t>hien</a:t>
            </a:r>
            <a:r>
              <a:rPr lang="en-US" baseline="0" dirty="0">
                <a:latin typeface="Calibri" pitchFamily="34" charset="0"/>
              </a:rPr>
              <a:t> </a:t>
            </a:r>
            <a:r>
              <a:rPr lang="en-US" baseline="0" dirty="0" err="1">
                <a:latin typeface="Calibri" pitchFamily="34" charset="0"/>
              </a:rPr>
              <a:t>khi</a:t>
            </a:r>
            <a:r>
              <a:rPr lang="en-US" baseline="0" dirty="0">
                <a:latin typeface="Calibri" pitchFamily="34" charset="0"/>
              </a:rPr>
              <a:t> </a:t>
            </a:r>
            <a:r>
              <a:rPr lang="en-US" baseline="0" dirty="0" err="1">
                <a:latin typeface="Calibri" pitchFamily="34" charset="0"/>
              </a:rPr>
              <a:t>sinh</a:t>
            </a:r>
            <a:r>
              <a:rPr lang="en-US" baseline="0" dirty="0">
                <a:latin typeface="Calibri" pitchFamily="34" charset="0"/>
              </a:rPr>
              <a:t> </a:t>
            </a:r>
            <a:r>
              <a:rPr lang="en-US" baseline="0" dirty="0" err="1">
                <a:latin typeface="Calibri" pitchFamily="34" charset="0"/>
              </a:rPr>
              <a:t>ra</a:t>
            </a:r>
            <a:r>
              <a:rPr lang="en-US" baseline="0" dirty="0">
                <a:latin typeface="Calibri" pitchFamily="34" charset="0"/>
              </a:rPr>
              <a:t>, </a:t>
            </a:r>
            <a:r>
              <a:rPr lang="en-US" baseline="0" dirty="0" err="1">
                <a:latin typeface="Calibri" pitchFamily="34" charset="0"/>
              </a:rPr>
              <a:t>cham</a:t>
            </a:r>
            <a:r>
              <a:rPr lang="en-US" baseline="0" dirty="0">
                <a:latin typeface="Calibri" pitchFamily="34" charset="0"/>
              </a:rPr>
              <a:t> </a:t>
            </a:r>
            <a:r>
              <a:rPr lang="en-US" baseline="0" dirty="0" err="1">
                <a:latin typeface="Calibri" pitchFamily="34" charset="0"/>
              </a:rPr>
              <a:t>dut</a:t>
            </a:r>
            <a:r>
              <a:rPr lang="en-US" baseline="0" dirty="0">
                <a:latin typeface="Calibri" pitchFamily="34" charset="0"/>
              </a:rPr>
              <a:t> </a:t>
            </a:r>
            <a:r>
              <a:rPr lang="en-US" baseline="0" dirty="0" err="1">
                <a:latin typeface="Calibri" pitchFamily="34" charset="0"/>
              </a:rPr>
              <a:t>khi</a:t>
            </a:r>
            <a:r>
              <a:rPr lang="en-US" baseline="0" dirty="0">
                <a:latin typeface="Calibri" pitchFamily="34" charset="0"/>
              </a:rPr>
              <a:t> </a:t>
            </a:r>
            <a:r>
              <a:rPr lang="en-US" baseline="0" dirty="0" err="1">
                <a:latin typeface="Calibri" pitchFamily="34" charset="0"/>
              </a:rPr>
              <a:t>chet</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a:t>
            </a:r>
            <a:r>
              <a:rPr lang="en-US" baseline="0" dirty="0" err="1">
                <a:latin typeface="Calibri" pitchFamily="34" charset="0"/>
              </a:rPr>
              <a:t>bau</a:t>
            </a:r>
            <a:r>
              <a:rPr lang="en-US" baseline="0" dirty="0">
                <a:latin typeface="Calibri" pitchFamily="34" charset="0"/>
              </a:rPr>
              <a:t> cu(18t), </a:t>
            </a:r>
            <a:r>
              <a:rPr lang="en-US" baseline="0" dirty="0" err="1">
                <a:latin typeface="Calibri" pitchFamily="34" charset="0"/>
              </a:rPr>
              <a:t>ket</a:t>
            </a:r>
            <a:r>
              <a:rPr lang="en-US" baseline="0" dirty="0">
                <a:latin typeface="Calibri" pitchFamily="34" charset="0"/>
              </a:rPr>
              <a:t> </a:t>
            </a:r>
            <a:r>
              <a:rPr lang="en-US" baseline="0" dirty="0" err="1">
                <a:latin typeface="Calibri" pitchFamily="34" charset="0"/>
              </a:rPr>
              <a:t>hon</a:t>
            </a:r>
            <a:r>
              <a:rPr lang="en-US" baseline="0" dirty="0">
                <a:latin typeface="Calibri" pitchFamily="34" charset="0"/>
              </a:rPr>
              <a:t>(28t, 20t)</a:t>
            </a:r>
          </a:p>
          <a:p>
            <a:pPr eaLnBrk="1" hangingPunct="1"/>
            <a:r>
              <a:rPr lang="en-US" baseline="0" dirty="0">
                <a:latin typeface="Calibri" pitchFamily="34" charset="0"/>
              </a:rPr>
              <a:t>NLHV: </a:t>
            </a:r>
            <a:r>
              <a:rPr lang="en-US" baseline="0" dirty="0" err="1">
                <a:latin typeface="Calibri" pitchFamily="34" charset="0"/>
              </a:rPr>
              <a:t>đọ</a:t>
            </a:r>
            <a:r>
              <a:rPr lang="en-US" baseline="0" dirty="0">
                <a:latin typeface="Calibri" pitchFamily="34" charset="0"/>
              </a:rPr>
              <a:t> </a:t>
            </a:r>
            <a:r>
              <a:rPr lang="en-US" baseline="0" dirty="0" err="1">
                <a:latin typeface="Calibri" pitchFamily="34" charset="0"/>
              </a:rPr>
              <a:t>tuoi</a:t>
            </a:r>
            <a:r>
              <a:rPr lang="en-US" baseline="0" dirty="0">
                <a:latin typeface="Calibri" pitchFamily="34" charset="0"/>
              </a:rPr>
              <a:t>: 1-6t, 6-18t: NLHV </a:t>
            </a:r>
            <a:r>
              <a:rPr lang="en-US" baseline="0" dirty="0" err="1">
                <a:latin typeface="Calibri" pitchFamily="34" charset="0"/>
              </a:rPr>
              <a:t>một</a:t>
            </a:r>
            <a:r>
              <a:rPr lang="en-US" baseline="0" dirty="0">
                <a:latin typeface="Calibri" pitchFamily="34" charset="0"/>
              </a:rPr>
              <a:t> </a:t>
            </a:r>
            <a:r>
              <a:rPr lang="en-US" baseline="0" dirty="0" err="1">
                <a:latin typeface="Calibri" pitchFamily="34" charset="0"/>
              </a:rPr>
              <a:t>phần</a:t>
            </a:r>
            <a:r>
              <a:rPr lang="en-US" baseline="0" dirty="0">
                <a:latin typeface="Calibri" pitchFamily="34" charset="0"/>
              </a:rPr>
              <a:t>, 18t</a:t>
            </a:r>
          </a:p>
          <a:p>
            <a:pPr eaLnBrk="1" hangingPunct="1"/>
            <a:r>
              <a:rPr lang="en-US" baseline="0" dirty="0">
                <a:latin typeface="Calibri" pitchFamily="34" charset="0"/>
              </a:rPr>
              <a:t>LHS: 16t, LLĐ: 15t</a:t>
            </a:r>
          </a:p>
          <a:p>
            <a:pPr eaLnBrk="1" hangingPunct="1"/>
            <a:endParaRPr lang="vi-VN" dirty="0">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4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hangingPunct="1">
              <a:buAutoNum type="arabicParenR"/>
            </a:pPr>
            <a:r>
              <a:rPr lang="en-US" dirty="0">
                <a:latin typeface="Calibri" pitchFamily="34" charset="0"/>
              </a:rPr>
              <a:t>Bang </a:t>
            </a:r>
            <a:r>
              <a:rPr lang="en-US" dirty="0" err="1">
                <a:latin typeface="Calibri" pitchFamily="34" charset="0"/>
              </a:rPr>
              <a:t>haNH</a:t>
            </a:r>
            <a:r>
              <a:rPr lang="en-US" dirty="0">
                <a:latin typeface="Calibri" pitchFamily="34" charset="0"/>
              </a:rPr>
              <a:t> VI CUA MINH </a:t>
            </a:r>
            <a:r>
              <a:rPr lang="en-US" dirty="0" err="1">
                <a:latin typeface="Calibri" pitchFamily="34" charset="0"/>
              </a:rPr>
              <a:t>Quyen</a:t>
            </a:r>
            <a:r>
              <a:rPr lang="en-US" dirty="0">
                <a:latin typeface="Calibri" pitchFamily="34" charset="0"/>
              </a:rPr>
              <a:t> so </a:t>
            </a:r>
            <a:r>
              <a:rPr lang="en-US" dirty="0" err="1">
                <a:latin typeface="Calibri" pitchFamily="34" charset="0"/>
              </a:rPr>
              <a:t>huu</a:t>
            </a:r>
            <a:r>
              <a:rPr lang="en-US" dirty="0">
                <a:latin typeface="Calibri" pitchFamily="34" charset="0"/>
              </a:rPr>
              <a:t>, VIET DI CHUC</a:t>
            </a:r>
          </a:p>
          <a:p>
            <a:pPr marL="228600" indent="-228600" eaLnBrk="1" hangingPunct="1">
              <a:buAutoNum type="arabicParenR"/>
            </a:pPr>
            <a:r>
              <a:rPr lang="en-US" dirty="0" err="1">
                <a:latin typeface="Calibri" pitchFamily="34" charset="0"/>
              </a:rPr>
              <a:t>Yeu</a:t>
            </a:r>
            <a:r>
              <a:rPr lang="en-US" baseline="0" dirty="0">
                <a:latin typeface="Calibri" pitchFamily="34" charset="0"/>
              </a:rPr>
              <a:t> </a:t>
            </a:r>
            <a:r>
              <a:rPr lang="en-US" baseline="0" dirty="0" err="1">
                <a:latin typeface="Calibri" pitchFamily="34" charset="0"/>
              </a:rPr>
              <a:t>cau</a:t>
            </a:r>
            <a:r>
              <a:rPr lang="en-US" baseline="0" dirty="0">
                <a:latin typeface="Calibri" pitchFamily="34" charset="0"/>
              </a:rPr>
              <a:t> </a:t>
            </a:r>
            <a:r>
              <a:rPr lang="en-US" baseline="0" dirty="0" err="1">
                <a:latin typeface="Calibri" pitchFamily="34" charset="0"/>
              </a:rPr>
              <a:t>chu</a:t>
            </a:r>
            <a:r>
              <a:rPr lang="en-US" baseline="0" dirty="0">
                <a:latin typeface="Calibri" pitchFamily="34" charset="0"/>
              </a:rPr>
              <a:t> the </a:t>
            </a:r>
            <a:r>
              <a:rPr lang="en-US" baseline="0" dirty="0" err="1">
                <a:latin typeface="Calibri" pitchFamily="34" charset="0"/>
              </a:rPr>
              <a:t>khac</a:t>
            </a:r>
            <a:r>
              <a:rPr lang="en-US" baseline="0" dirty="0">
                <a:latin typeface="Calibri" pitchFamily="34" charset="0"/>
              </a:rPr>
              <a:t> </a:t>
            </a:r>
            <a:r>
              <a:rPr lang="en-US" baseline="0" dirty="0" err="1">
                <a:latin typeface="Calibri" pitchFamily="34" charset="0"/>
              </a:rPr>
              <a:t>thuc</a:t>
            </a:r>
            <a:r>
              <a:rPr lang="en-US" baseline="0" dirty="0">
                <a:latin typeface="Calibri" pitchFamily="34" charset="0"/>
              </a:rPr>
              <a:t> </a:t>
            </a:r>
            <a:r>
              <a:rPr lang="en-US" baseline="0" dirty="0" err="1">
                <a:latin typeface="Calibri" pitchFamily="34" charset="0"/>
              </a:rPr>
              <a:t>hien</a:t>
            </a:r>
            <a:r>
              <a:rPr lang="en-US" baseline="0" dirty="0">
                <a:latin typeface="Calibri" pitchFamily="34" charset="0"/>
              </a:rPr>
              <a:t>: </a:t>
            </a:r>
            <a:r>
              <a:rPr lang="en-US" baseline="0" dirty="0" err="1">
                <a:latin typeface="Calibri" pitchFamily="34" charset="0"/>
              </a:rPr>
              <a:t>yeu</a:t>
            </a:r>
            <a:r>
              <a:rPr lang="en-US" baseline="0" dirty="0">
                <a:latin typeface="Calibri" pitchFamily="34" charset="0"/>
              </a:rPr>
              <a:t> </a:t>
            </a:r>
            <a:r>
              <a:rPr lang="en-US" baseline="0" dirty="0" err="1">
                <a:latin typeface="Calibri" pitchFamily="34" charset="0"/>
              </a:rPr>
              <a:t>cau</a:t>
            </a:r>
            <a:r>
              <a:rPr lang="en-US" baseline="0" dirty="0">
                <a:latin typeface="Calibri" pitchFamily="34" charset="0"/>
              </a:rPr>
              <a:t> </a:t>
            </a:r>
            <a:r>
              <a:rPr lang="en-US" baseline="0" dirty="0" err="1">
                <a:latin typeface="Calibri" pitchFamily="34" charset="0"/>
              </a:rPr>
              <a:t>moi</a:t>
            </a:r>
            <a:r>
              <a:rPr lang="en-US" baseline="0" dirty="0">
                <a:latin typeface="Calibri" pitchFamily="34" charset="0"/>
              </a:rPr>
              <a:t> </a:t>
            </a:r>
            <a:r>
              <a:rPr lang="en-US" baseline="0" dirty="0" err="1">
                <a:latin typeface="Calibri" pitchFamily="34" charset="0"/>
              </a:rPr>
              <a:t>chu</a:t>
            </a:r>
            <a:r>
              <a:rPr lang="en-US" baseline="0" dirty="0">
                <a:latin typeface="Calibri" pitchFamily="34" charset="0"/>
              </a:rPr>
              <a:t> the </a:t>
            </a:r>
            <a:r>
              <a:rPr lang="en-US" baseline="0" dirty="0" err="1">
                <a:latin typeface="Calibri" pitchFamily="34" charset="0"/>
              </a:rPr>
              <a:t>khong</a:t>
            </a:r>
            <a:r>
              <a:rPr lang="en-US" baseline="0" dirty="0">
                <a:latin typeface="Calibri" pitchFamily="34" charset="0"/>
              </a:rPr>
              <a:t> </a:t>
            </a:r>
            <a:r>
              <a:rPr lang="en-US" baseline="0" dirty="0" err="1">
                <a:latin typeface="Calibri" pitchFamily="34" charset="0"/>
              </a:rPr>
              <a:t>xam</a:t>
            </a:r>
            <a:r>
              <a:rPr lang="en-US" baseline="0" dirty="0">
                <a:latin typeface="Calibri" pitchFamily="34" charset="0"/>
              </a:rPr>
              <a:t> </a:t>
            </a:r>
            <a:r>
              <a:rPr lang="en-US" baseline="0" dirty="0" err="1">
                <a:latin typeface="Calibri" pitchFamily="34" charset="0"/>
              </a:rPr>
              <a:t>pham</a:t>
            </a:r>
            <a:r>
              <a:rPr lang="en-US" baseline="0" dirty="0">
                <a:latin typeface="Calibri" pitchFamily="34" charset="0"/>
              </a:rPr>
              <a:t> </a:t>
            </a:r>
            <a:r>
              <a:rPr lang="en-US" baseline="0" dirty="0" err="1">
                <a:latin typeface="Calibri" pitchFamily="34" charset="0"/>
              </a:rPr>
              <a:t>toi</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so </a:t>
            </a:r>
            <a:r>
              <a:rPr lang="en-US" baseline="0" dirty="0" err="1">
                <a:latin typeface="Calibri" pitchFamily="34" charset="0"/>
              </a:rPr>
              <a:t>huu</a:t>
            </a:r>
            <a:r>
              <a:rPr lang="en-US" baseline="0" dirty="0">
                <a:latin typeface="Calibri" pitchFamily="34" charset="0"/>
              </a:rPr>
              <a:t>. </a:t>
            </a:r>
            <a:r>
              <a:rPr lang="en-US" baseline="0" dirty="0" err="1">
                <a:latin typeface="Calibri" pitchFamily="34" charset="0"/>
              </a:rPr>
              <a:t>Yeu</a:t>
            </a:r>
            <a:r>
              <a:rPr lang="en-US" baseline="0" dirty="0">
                <a:latin typeface="Calibri" pitchFamily="34" charset="0"/>
              </a:rPr>
              <a:t> </a:t>
            </a:r>
            <a:r>
              <a:rPr lang="en-US" baseline="0" dirty="0" err="1">
                <a:latin typeface="Calibri" pitchFamily="34" charset="0"/>
              </a:rPr>
              <a:t>cau</a:t>
            </a:r>
            <a:r>
              <a:rPr lang="en-US" baseline="0" dirty="0">
                <a:latin typeface="Calibri" pitchFamily="34" charset="0"/>
              </a:rPr>
              <a:t> </a:t>
            </a:r>
            <a:r>
              <a:rPr lang="en-US" baseline="0" dirty="0" err="1">
                <a:latin typeface="Calibri" pitchFamily="34" charset="0"/>
              </a:rPr>
              <a:t>tra</a:t>
            </a:r>
            <a:r>
              <a:rPr lang="en-US" baseline="0" dirty="0">
                <a:latin typeface="Calibri" pitchFamily="34" charset="0"/>
              </a:rPr>
              <a:t> </a:t>
            </a:r>
            <a:r>
              <a:rPr lang="en-US" baseline="0" dirty="0" err="1">
                <a:latin typeface="Calibri" pitchFamily="34" charset="0"/>
              </a:rPr>
              <a:t>tien</a:t>
            </a:r>
            <a:r>
              <a:rPr lang="en-US" baseline="0" dirty="0">
                <a:latin typeface="Calibri" pitchFamily="34" charset="0"/>
              </a:rPr>
              <a:t>, </a:t>
            </a:r>
            <a:r>
              <a:rPr lang="en-US" baseline="0" dirty="0" err="1">
                <a:latin typeface="Calibri" pitchFamily="34" charset="0"/>
              </a:rPr>
              <a:t>giao</a:t>
            </a:r>
            <a:r>
              <a:rPr lang="en-US" baseline="0" dirty="0">
                <a:latin typeface="Calibri" pitchFamily="34" charset="0"/>
              </a:rPr>
              <a:t> tai san</a:t>
            </a:r>
          </a:p>
          <a:p>
            <a:pPr marL="228600" indent="-228600" eaLnBrk="1" hangingPunct="1">
              <a:buAutoNum type="arabicParenR"/>
            </a:pPr>
            <a:r>
              <a:rPr lang="en-US" baseline="0" dirty="0">
                <a:latin typeface="Calibri" pitchFamily="34" charset="0"/>
              </a:rPr>
              <a:t>Co </a:t>
            </a:r>
            <a:r>
              <a:rPr lang="en-US" baseline="0" dirty="0" err="1">
                <a:latin typeface="Calibri" pitchFamily="34" charset="0"/>
              </a:rPr>
              <a:t>hanh</a:t>
            </a:r>
            <a:r>
              <a:rPr lang="en-US" baseline="0" dirty="0">
                <a:latin typeface="Calibri" pitchFamily="34" charset="0"/>
              </a:rPr>
              <a:t> vi </a:t>
            </a:r>
            <a:r>
              <a:rPr lang="en-US" baseline="0" dirty="0" err="1">
                <a:latin typeface="Calibri" pitchFamily="34" charset="0"/>
              </a:rPr>
              <a:t>vi</a:t>
            </a:r>
            <a:r>
              <a:rPr lang="en-US" baseline="0" dirty="0">
                <a:latin typeface="Calibri" pitchFamily="34" charset="0"/>
              </a:rPr>
              <a:t> </a:t>
            </a:r>
            <a:r>
              <a:rPr lang="en-US" baseline="0" dirty="0" err="1">
                <a:latin typeface="Calibri" pitchFamily="34" charset="0"/>
              </a:rPr>
              <a:t>pham</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a:t>
            </a:r>
            <a:r>
              <a:rPr lang="en-US" baseline="0" dirty="0" err="1">
                <a:latin typeface="Calibri" pitchFamily="34" charset="0"/>
              </a:rPr>
              <a:t>thi</a:t>
            </a:r>
            <a:r>
              <a:rPr lang="en-US" baseline="0" dirty="0">
                <a:latin typeface="Calibri" pitchFamily="34" charset="0"/>
              </a:rPr>
              <a:t> </a:t>
            </a:r>
            <a:r>
              <a:rPr lang="en-US" baseline="0" dirty="0" err="1">
                <a:latin typeface="Calibri" pitchFamily="34" charset="0"/>
              </a:rPr>
              <a:t>Yeu</a:t>
            </a:r>
            <a:r>
              <a:rPr lang="en-US" baseline="0" dirty="0">
                <a:latin typeface="Calibri" pitchFamily="34" charset="0"/>
              </a:rPr>
              <a:t> </a:t>
            </a:r>
            <a:r>
              <a:rPr lang="en-US" baseline="0" dirty="0" err="1">
                <a:latin typeface="Calibri" pitchFamily="34" charset="0"/>
              </a:rPr>
              <a:t>cau</a:t>
            </a:r>
            <a:r>
              <a:rPr lang="en-US" baseline="0" dirty="0">
                <a:latin typeface="Calibri" pitchFamily="34" charset="0"/>
              </a:rPr>
              <a:t> TA </a:t>
            </a:r>
            <a:r>
              <a:rPr lang="en-US" baseline="0" dirty="0" err="1">
                <a:latin typeface="Calibri" pitchFamily="34" charset="0"/>
              </a:rPr>
              <a:t>buoc</a:t>
            </a:r>
            <a:r>
              <a:rPr lang="en-US" baseline="0" dirty="0">
                <a:latin typeface="Calibri" pitchFamily="34" charset="0"/>
              </a:rPr>
              <a:t> </a:t>
            </a:r>
            <a:r>
              <a:rPr lang="en-US" baseline="0" dirty="0" err="1">
                <a:latin typeface="Calibri" pitchFamily="34" charset="0"/>
              </a:rPr>
              <a:t>nguoi</a:t>
            </a:r>
            <a:r>
              <a:rPr lang="en-US" baseline="0" dirty="0">
                <a:latin typeface="Calibri" pitchFamily="34" charset="0"/>
              </a:rPr>
              <a:t> vi </a:t>
            </a:r>
            <a:r>
              <a:rPr lang="en-US" baseline="0" dirty="0" err="1">
                <a:latin typeface="Calibri" pitchFamily="34" charset="0"/>
              </a:rPr>
              <a:t>pham</a:t>
            </a:r>
            <a:r>
              <a:rPr lang="en-US" baseline="0" dirty="0">
                <a:latin typeface="Calibri" pitchFamily="34" charset="0"/>
              </a:rPr>
              <a:t> cong </a:t>
            </a:r>
            <a:r>
              <a:rPr lang="en-US" baseline="0" dirty="0" err="1">
                <a:latin typeface="Calibri" pitchFamily="34" charset="0"/>
              </a:rPr>
              <a:t>nhan</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(cong </a:t>
            </a:r>
            <a:r>
              <a:rPr lang="en-US" baseline="0" dirty="0" err="1">
                <a:latin typeface="Calibri" pitchFamily="34" charset="0"/>
              </a:rPr>
              <a:t>nhan</a:t>
            </a:r>
            <a:r>
              <a:rPr lang="en-US" baseline="0" dirty="0">
                <a:latin typeface="Calibri" pitchFamily="34" charset="0"/>
              </a:rPr>
              <a:t> </a:t>
            </a:r>
            <a:r>
              <a:rPr lang="en-US" baseline="0" dirty="0" err="1">
                <a:latin typeface="Calibri" pitchFamily="34" charset="0"/>
              </a:rPr>
              <a:t>tac</a:t>
            </a:r>
            <a:r>
              <a:rPr lang="en-US" baseline="0" dirty="0">
                <a:latin typeface="Calibri" pitchFamily="34" charset="0"/>
              </a:rPr>
              <a:t> </a:t>
            </a:r>
            <a:r>
              <a:rPr lang="en-US" baseline="0" dirty="0" err="1">
                <a:latin typeface="Calibri" pitchFamily="34" charset="0"/>
              </a:rPr>
              <a:t>gia</a:t>
            </a:r>
            <a:r>
              <a:rPr lang="en-US" baseline="0" dirty="0">
                <a:latin typeface="Calibri" pitchFamily="34" charset="0"/>
              </a:rPr>
              <a:t> 1 ca </a:t>
            </a:r>
            <a:r>
              <a:rPr lang="en-US" baseline="0" dirty="0" err="1">
                <a:latin typeface="Calibri" pitchFamily="34" charset="0"/>
              </a:rPr>
              <a:t>khuc</a:t>
            </a:r>
            <a:r>
              <a:rPr lang="en-US" baseline="0" dirty="0">
                <a:latin typeface="Calibri" pitchFamily="34" charset="0"/>
              </a:rPr>
              <a:t>), </a:t>
            </a:r>
            <a:r>
              <a:rPr lang="en-US" baseline="0" dirty="0" err="1">
                <a:latin typeface="Calibri" pitchFamily="34" charset="0"/>
              </a:rPr>
              <a:t>buoc</a:t>
            </a:r>
            <a:r>
              <a:rPr lang="en-US" baseline="0" dirty="0">
                <a:latin typeface="Calibri" pitchFamily="34" charset="0"/>
              </a:rPr>
              <a:t> </a:t>
            </a:r>
            <a:r>
              <a:rPr lang="en-US" baseline="0" dirty="0" err="1">
                <a:latin typeface="Calibri" pitchFamily="34" charset="0"/>
              </a:rPr>
              <a:t>thuc</a:t>
            </a:r>
            <a:r>
              <a:rPr lang="en-US" baseline="0" dirty="0">
                <a:latin typeface="Calibri" pitchFamily="34" charset="0"/>
              </a:rPr>
              <a:t> </a:t>
            </a:r>
            <a:r>
              <a:rPr lang="en-US" baseline="0" dirty="0" err="1">
                <a:latin typeface="Calibri" pitchFamily="34" charset="0"/>
              </a:rPr>
              <a:t>hien</a:t>
            </a:r>
            <a:r>
              <a:rPr lang="en-US" baseline="0" dirty="0">
                <a:latin typeface="Calibri" pitchFamily="34" charset="0"/>
              </a:rPr>
              <a:t> </a:t>
            </a:r>
            <a:r>
              <a:rPr lang="en-US" baseline="0" dirty="0" err="1">
                <a:latin typeface="Calibri" pitchFamily="34" charset="0"/>
              </a:rPr>
              <a:t>nghia</a:t>
            </a:r>
            <a:r>
              <a:rPr lang="en-US" baseline="0" dirty="0">
                <a:latin typeface="Calibri" pitchFamily="34" charset="0"/>
              </a:rPr>
              <a:t> </a:t>
            </a:r>
            <a:r>
              <a:rPr lang="en-US" baseline="0" dirty="0" err="1">
                <a:latin typeface="Calibri" pitchFamily="34" charset="0"/>
              </a:rPr>
              <a:t>vucham</a:t>
            </a:r>
            <a:r>
              <a:rPr lang="en-US" baseline="0" dirty="0">
                <a:latin typeface="Calibri" pitchFamily="34" charset="0"/>
              </a:rPr>
              <a:t> </a:t>
            </a:r>
            <a:r>
              <a:rPr lang="en-US" baseline="0" dirty="0" err="1">
                <a:latin typeface="Calibri" pitchFamily="34" charset="0"/>
              </a:rPr>
              <a:t>dut</a:t>
            </a:r>
            <a:r>
              <a:rPr lang="en-US" baseline="0" dirty="0">
                <a:latin typeface="Calibri" pitchFamily="34" charset="0"/>
              </a:rPr>
              <a:t> </a:t>
            </a:r>
            <a:r>
              <a:rPr lang="en-US" baseline="0" dirty="0" err="1">
                <a:latin typeface="Calibri" pitchFamily="34" charset="0"/>
              </a:rPr>
              <a:t>hanh</a:t>
            </a:r>
            <a:r>
              <a:rPr lang="en-US" baseline="0" dirty="0">
                <a:latin typeface="Calibri" pitchFamily="34" charset="0"/>
              </a:rPr>
              <a:t> vi </a:t>
            </a:r>
            <a:r>
              <a:rPr lang="en-US" baseline="0" dirty="0" err="1">
                <a:latin typeface="Calibri" pitchFamily="34" charset="0"/>
              </a:rPr>
              <a:t>xam</a:t>
            </a:r>
            <a:r>
              <a:rPr lang="en-US" baseline="0" dirty="0">
                <a:latin typeface="Calibri" pitchFamily="34" charset="0"/>
              </a:rPr>
              <a:t> </a:t>
            </a:r>
            <a:r>
              <a:rPr lang="en-US" baseline="0" dirty="0" err="1">
                <a:latin typeface="Calibri" pitchFamily="34" charset="0"/>
              </a:rPr>
              <a:t>pham</a:t>
            </a:r>
            <a:r>
              <a:rPr lang="en-US" baseline="0" dirty="0">
                <a:latin typeface="Calibri" pitchFamily="34" charset="0"/>
              </a:rPr>
              <a:t>, </a:t>
            </a:r>
            <a:r>
              <a:rPr lang="en-US" baseline="0" dirty="0" err="1">
                <a:latin typeface="Calibri" pitchFamily="34" charset="0"/>
              </a:rPr>
              <a:t>boi</a:t>
            </a:r>
            <a:r>
              <a:rPr lang="en-US" baseline="0" dirty="0">
                <a:latin typeface="Calibri" pitchFamily="34" charset="0"/>
              </a:rPr>
              <a:t> </a:t>
            </a:r>
            <a:r>
              <a:rPr lang="en-US" baseline="0" dirty="0" err="1">
                <a:latin typeface="Calibri" pitchFamily="34" charset="0"/>
              </a:rPr>
              <a:t>thuong</a:t>
            </a:r>
            <a:r>
              <a:rPr lang="en-US" baseline="0" dirty="0">
                <a:latin typeface="Calibri" pitchFamily="34" charset="0"/>
              </a:rPr>
              <a:t> </a:t>
            </a:r>
            <a:r>
              <a:rPr lang="en-US" baseline="0" dirty="0" err="1">
                <a:latin typeface="Calibri" pitchFamily="34" charset="0"/>
              </a:rPr>
              <a:t>thiet</a:t>
            </a:r>
            <a:r>
              <a:rPr lang="en-US" baseline="0" dirty="0">
                <a:latin typeface="Calibri" pitchFamily="34" charset="0"/>
              </a:rPr>
              <a:t> </a:t>
            </a:r>
            <a:r>
              <a:rPr lang="en-US" baseline="0" dirty="0" err="1">
                <a:latin typeface="Calibri" pitchFamily="34" charset="0"/>
              </a:rPr>
              <a:t>hai</a:t>
            </a:r>
            <a:endParaRPr lang="en-US" baseline="0" dirty="0">
              <a:latin typeface="Calibri" pitchFamily="34" charset="0"/>
            </a:endParaRPr>
          </a:p>
          <a:p>
            <a:pPr marL="228600" indent="-228600" eaLnBrk="1" hangingPunct="1">
              <a:buNone/>
            </a:pPr>
            <a:r>
              <a:rPr lang="en-US" baseline="0" dirty="0">
                <a:latin typeface="Calibri" pitchFamily="34" charset="0"/>
              </a:rPr>
              <a:t> </a:t>
            </a:r>
            <a:r>
              <a:rPr lang="en-US" baseline="0" dirty="0" err="1">
                <a:latin typeface="Calibri" pitchFamily="34" charset="0"/>
              </a:rPr>
              <a:t>nguoi</a:t>
            </a:r>
            <a:r>
              <a:rPr lang="en-US" baseline="0" dirty="0">
                <a:latin typeface="Calibri" pitchFamily="34" charset="0"/>
              </a:rPr>
              <a:t> </a:t>
            </a:r>
            <a:r>
              <a:rPr lang="en-US" baseline="0" dirty="0" err="1">
                <a:latin typeface="Calibri" pitchFamily="34" charset="0"/>
              </a:rPr>
              <a:t>xam</a:t>
            </a:r>
            <a:r>
              <a:rPr lang="en-US" baseline="0" dirty="0">
                <a:latin typeface="Calibri" pitchFamily="34" charset="0"/>
              </a:rPr>
              <a:t> </a:t>
            </a:r>
            <a:r>
              <a:rPr lang="en-US" baseline="0" dirty="0" err="1">
                <a:latin typeface="Calibri" pitchFamily="34" charset="0"/>
              </a:rPr>
              <a:t>pham</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so </a:t>
            </a:r>
            <a:r>
              <a:rPr lang="en-US" baseline="0" dirty="0" err="1">
                <a:latin typeface="Calibri" pitchFamily="34" charset="0"/>
              </a:rPr>
              <a:t>huu</a:t>
            </a:r>
            <a:r>
              <a:rPr lang="en-US" baseline="0" dirty="0">
                <a:latin typeface="Calibri" pitchFamily="34" charset="0"/>
              </a:rPr>
              <a:t> </a:t>
            </a:r>
            <a:r>
              <a:rPr lang="en-US" baseline="0" dirty="0" err="1">
                <a:latin typeface="Calibri" pitchFamily="34" charset="0"/>
              </a:rPr>
              <a:t>phai</a:t>
            </a:r>
            <a:r>
              <a:rPr lang="en-US" baseline="0" dirty="0">
                <a:latin typeface="Calibri" pitchFamily="34" charset="0"/>
              </a:rPr>
              <a:t> </a:t>
            </a:r>
            <a:r>
              <a:rPr lang="en-US" baseline="0" dirty="0" err="1">
                <a:latin typeface="Calibri" pitchFamily="34" charset="0"/>
              </a:rPr>
              <a:t>tra</a:t>
            </a:r>
            <a:r>
              <a:rPr lang="en-US" baseline="0" dirty="0">
                <a:latin typeface="Calibri" pitchFamily="34" charset="0"/>
              </a:rPr>
              <a:t> </a:t>
            </a:r>
            <a:r>
              <a:rPr lang="en-US" baseline="0" dirty="0" err="1">
                <a:latin typeface="Calibri" pitchFamily="34" charset="0"/>
              </a:rPr>
              <a:t>lai</a:t>
            </a:r>
            <a:r>
              <a:rPr lang="en-US" baseline="0" dirty="0">
                <a:latin typeface="Calibri" pitchFamily="34" charset="0"/>
              </a:rPr>
              <a:t> tai san, </a:t>
            </a:r>
            <a:r>
              <a:rPr lang="en-US" baseline="0" dirty="0" err="1">
                <a:latin typeface="Calibri" pitchFamily="34" charset="0"/>
              </a:rPr>
              <a:t>cham</a:t>
            </a:r>
            <a:r>
              <a:rPr lang="en-US" baseline="0" dirty="0">
                <a:latin typeface="Calibri" pitchFamily="34" charset="0"/>
              </a:rPr>
              <a:t> </a:t>
            </a:r>
            <a:r>
              <a:rPr lang="en-US" baseline="0" dirty="0" err="1">
                <a:latin typeface="Calibri" pitchFamily="34" charset="0"/>
              </a:rPr>
              <a:t>dut</a:t>
            </a:r>
            <a:r>
              <a:rPr lang="en-US" baseline="0" dirty="0">
                <a:latin typeface="Calibri" pitchFamily="34" charset="0"/>
              </a:rPr>
              <a:t> </a:t>
            </a:r>
            <a:r>
              <a:rPr lang="en-US" baseline="0" dirty="0" err="1">
                <a:latin typeface="Calibri" pitchFamily="34" charset="0"/>
              </a:rPr>
              <a:t>hanh</a:t>
            </a:r>
            <a:r>
              <a:rPr lang="en-US" baseline="0" dirty="0">
                <a:latin typeface="Calibri" pitchFamily="34" charset="0"/>
              </a:rPr>
              <a:t> vi </a:t>
            </a:r>
            <a:r>
              <a:rPr lang="en-US" baseline="0" dirty="0" err="1">
                <a:latin typeface="Calibri" pitchFamily="34" charset="0"/>
              </a:rPr>
              <a:t>xam</a:t>
            </a:r>
            <a:r>
              <a:rPr lang="en-US" baseline="0" dirty="0">
                <a:latin typeface="Calibri" pitchFamily="34" charset="0"/>
              </a:rPr>
              <a:t> </a:t>
            </a:r>
            <a:r>
              <a:rPr lang="en-US" baseline="0" dirty="0" err="1">
                <a:latin typeface="Calibri" pitchFamily="34" charset="0"/>
              </a:rPr>
              <a:t>pham</a:t>
            </a:r>
            <a:r>
              <a:rPr lang="en-US" baseline="0" dirty="0">
                <a:latin typeface="Calibri" pitchFamily="34" charset="0"/>
              </a:rPr>
              <a:t>, </a:t>
            </a:r>
            <a:r>
              <a:rPr lang="en-US" baseline="0" dirty="0" err="1">
                <a:latin typeface="Calibri" pitchFamily="34" charset="0"/>
              </a:rPr>
              <a:t>boi</a:t>
            </a:r>
            <a:r>
              <a:rPr lang="en-US" baseline="0" dirty="0">
                <a:latin typeface="Calibri" pitchFamily="34" charset="0"/>
              </a:rPr>
              <a:t> </a:t>
            </a:r>
            <a:r>
              <a:rPr lang="en-US" baseline="0" dirty="0" err="1">
                <a:latin typeface="Calibri" pitchFamily="34" charset="0"/>
              </a:rPr>
              <a:t>thuong</a:t>
            </a:r>
            <a:r>
              <a:rPr lang="en-US" baseline="0" dirty="0">
                <a:latin typeface="Calibri" pitchFamily="34" charset="0"/>
              </a:rPr>
              <a:t> </a:t>
            </a:r>
            <a:r>
              <a:rPr lang="en-US" baseline="0" dirty="0" err="1">
                <a:latin typeface="Calibri" pitchFamily="34" charset="0"/>
              </a:rPr>
              <a:t>thiet</a:t>
            </a:r>
            <a:r>
              <a:rPr lang="en-US" baseline="0" dirty="0">
                <a:latin typeface="Calibri" pitchFamily="34" charset="0"/>
              </a:rPr>
              <a:t> </a:t>
            </a:r>
            <a:r>
              <a:rPr lang="en-US" baseline="0" dirty="0" err="1">
                <a:latin typeface="Calibri" pitchFamily="34" charset="0"/>
              </a:rPr>
              <a:t>hai</a:t>
            </a:r>
            <a:endParaRPr lang="vi-VN" dirty="0">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err="1">
                <a:latin typeface="Calibri" pitchFamily="34" charset="0"/>
              </a:rPr>
              <a:t>Cach</a:t>
            </a:r>
            <a:r>
              <a:rPr lang="en-US" dirty="0">
                <a:latin typeface="Calibri" pitchFamily="34" charset="0"/>
              </a:rPr>
              <a:t> the</a:t>
            </a:r>
            <a:r>
              <a:rPr lang="en-US" baseline="0" dirty="0">
                <a:latin typeface="Calibri" pitchFamily="34" charset="0"/>
              </a:rPr>
              <a:t> </a:t>
            </a:r>
            <a:r>
              <a:rPr lang="en-US" baseline="0" dirty="0" err="1">
                <a:latin typeface="Calibri" pitchFamily="34" charset="0"/>
              </a:rPr>
              <a:t>hien</a:t>
            </a:r>
            <a:r>
              <a:rPr lang="en-US" baseline="0" dirty="0">
                <a:latin typeface="Calibri" pitchFamily="34" charset="0"/>
              </a:rPr>
              <a:t> </a:t>
            </a:r>
            <a:r>
              <a:rPr lang="en-US" baseline="0" dirty="0" err="1">
                <a:latin typeface="Calibri" pitchFamily="34" charset="0"/>
              </a:rPr>
              <a:t>nghia</a:t>
            </a:r>
            <a:r>
              <a:rPr lang="en-US" baseline="0" dirty="0">
                <a:latin typeface="Calibri" pitchFamily="34" charset="0"/>
              </a:rPr>
              <a:t> vu DS:</a:t>
            </a:r>
          </a:p>
          <a:p>
            <a:pPr marL="228600" indent="-228600" eaLnBrk="1" hangingPunct="1">
              <a:buAutoNum type="arabicParenR"/>
            </a:pPr>
            <a:r>
              <a:rPr lang="en-US" baseline="0" dirty="0" err="1">
                <a:latin typeface="Calibri" pitchFamily="34" charset="0"/>
              </a:rPr>
              <a:t>Phai</a:t>
            </a:r>
            <a:r>
              <a:rPr lang="en-US" baseline="0" dirty="0">
                <a:latin typeface="Calibri" pitchFamily="34" charset="0"/>
              </a:rPr>
              <a:t> </a:t>
            </a:r>
            <a:r>
              <a:rPr lang="en-US" baseline="0" dirty="0" err="1">
                <a:latin typeface="Calibri" pitchFamily="34" charset="0"/>
              </a:rPr>
              <a:t>thuc</a:t>
            </a:r>
            <a:r>
              <a:rPr lang="en-US" baseline="0" dirty="0">
                <a:latin typeface="Calibri" pitchFamily="34" charset="0"/>
              </a:rPr>
              <a:t> </a:t>
            </a:r>
            <a:r>
              <a:rPr lang="en-US" baseline="0" dirty="0" err="1">
                <a:latin typeface="Calibri" pitchFamily="34" charset="0"/>
              </a:rPr>
              <a:t>hien</a:t>
            </a:r>
            <a:r>
              <a:rPr lang="en-US" baseline="0" dirty="0">
                <a:latin typeface="Calibri" pitchFamily="34" charset="0"/>
              </a:rPr>
              <a:t> </a:t>
            </a:r>
            <a:r>
              <a:rPr lang="en-US" baseline="0" dirty="0" err="1">
                <a:latin typeface="Calibri" pitchFamily="34" charset="0"/>
              </a:rPr>
              <a:t>hanh</a:t>
            </a:r>
            <a:r>
              <a:rPr lang="en-US" baseline="0" dirty="0">
                <a:latin typeface="Calibri" pitchFamily="34" charset="0"/>
              </a:rPr>
              <a:t> vi (</a:t>
            </a:r>
            <a:r>
              <a:rPr lang="en-US" baseline="0" dirty="0" err="1">
                <a:latin typeface="Calibri" pitchFamily="34" charset="0"/>
              </a:rPr>
              <a:t>nguoi</a:t>
            </a:r>
            <a:r>
              <a:rPr lang="en-US" baseline="0" dirty="0">
                <a:latin typeface="Calibri" pitchFamily="34" charset="0"/>
              </a:rPr>
              <a:t> </a:t>
            </a:r>
            <a:r>
              <a:rPr lang="en-US" baseline="0" dirty="0" err="1">
                <a:latin typeface="Calibri" pitchFamily="34" charset="0"/>
              </a:rPr>
              <a:t>vay</a:t>
            </a:r>
            <a:r>
              <a:rPr lang="en-US" baseline="0" dirty="0">
                <a:latin typeface="Calibri" pitchFamily="34" charset="0"/>
              </a:rPr>
              <a:t> </a:t>
            </a:r>
            <a:r>
              <a:rPr lang="en-US" baseline="0" dirty="0" err="1">
                <a:latin typeface="Calibri" pitchFamily="34" charset="0"/>
              </a:rPr>
              <a:t>tra</a:t>
            </a:r>
            <a:r>
              <a:rPr lang="en-US" baseline="0" dirty="0">
                <a:latin typeface="Calibri" pitchFamily="34" charset="0"/>
              </a:rPr>
              <a:t> </a:t>
            </a:r>
            <a:r>
              <a:rPr lang="en-US" baseline="0" dirty="0" err="1">
                <a:latin typeface="Calibri" pitchFamily="34" charset="0"/>
              </a:rPr>
              <a:t>tien</a:t>
            </a:r>
            <a:r>
              <a:rPr lang="en-US" baseline="0" dirty="0">
                <a:latin typeface="Calibri" pitchFamily="34" charset="0"/>
              </a:rPr>
              <a:t>, </a:t>
            </a:r>
            <a:r>
              <a:rPr lang="en-US" baseline="0" dirty="0" err="1">
                <a:latin typeface="Calibri" pitchFamily="34" charset="0"/>
              </a:rPr>
              <a:t>ben</a:t>
            </a:r>
            <a:r>
              <a:rPr lang="en-US" baseline="0" dirty="0">
                <a:latin typeface="Calibri" pitchFamily="34" charset="0"/>
              </a:rPr>
              <a:t> </a:t>
            </a:r>
            <a:r>
              <a:rPr lang="en-US" baseline="0" dirty="0" err="1">
                <a:latin typeface="Calibri" pitchFamily="34" charset="0"/>
              </a:rPr>
              <a:t>thue</a:t>
            </a:r>
            <a:r>
              <a:rPr lang="en-US" baseline="0" dirty="0">
                <a:latin typeface="Calibri" pitchFamily="34" charset="0"/>
              </a:rPr>
              <a:t> </a:t>
            </a:r>
            <a:r>
              <a:rPr lang="en-US" baseline="0" dirty="0" err="1">
                <a:latin typeface="Calibri" pitchFamily="34" charset="0"/>
              </a:rPr>
              <a:t>tra</a:t>
            </a:r>
            <a:r>
              <a:rPr lang="en-US" baseline="0" dirty="0">
                <a:latin typeface="Calibri" pitchFamily="34" charset="0"/>
              </a:rPr>
              <a:t> </a:t>
            </a:r>
            <a:r>
              <a:rPr lang="en-US" baseline="0" dirty="0" err="1">
                <a:latin typeface="Calibri" pitchFamily="34" charset="0"/>
              </a:rPr>
              <a:t>tien</a:t>
            </a:r>
            <a:r>
              <a:rPr lang="en-US" baseline="0" dirty="0">
                <a:latin typeface="Calibri" pitchFamily="34" charset="0"/>
              </a:rPr>
              <a:t> </a:t>
            </a:r>
            <a:r>
              <a:rPr lang="en-US" baseline="0" dirty="0" err="1">
                <a:latin typeface="Calibri" pitchFamily="34" charset="0"/>
              </a:rPr>
              <a:t>thue</a:t>
            </a:r>
            <a:endParaRPr lang="en-US" baseline="0" dirty="0">
              <a:latin typeface="Calibri" pitchFamily="34" charset="0"/>
            </a:endParaRPr>
          </a:p>
          <a:p>
            <a:pPr marL="228600" indent="-228600" eaLnBrk="1" hangingPunct="1">
              <a:buAutoNum type="arabicParenR"/>
            </a:pPr>
            <a:r>
              <a:rPr lang="en-US" baseline="0" dirty="0" err="1">
                <a:latin typeface="Calibri" pitchFamily="34" charset="0"/>
              </a:rPr>
              <a:t>Khong</a:t>
            </a:r>
            <a:r>
              <a:rPr lang="en-US" baseline="0" dirty="0">
                <a:latin typeface="Calibri" pitchFamily="34" charset="0"/>
              </a:rPr>
              <a:t> </a:t>
            </a:r>
            <a:r>
              <a:rPr lang="en-US" baseline="0" dirty="0" err="1">
                <a:latin typeface="Calibri" pitchFamily="34" charset="0"/>
              </a:rPr>
              <a:t>hành</a:t>
            </a:r>
            <a:r>
              <a:rPr lang="en-US" baseline="0" dirty="0">
                <a:latin typeface="Calibri" pitchFamily="34" charset="0"/>
              </a:rPr>
              <a:t> dong (</a:t>
            </a:r>
            <a:r>
              <a:rPr lang="en-US" baseline="0" dirty="0" err="1">
                <a:latin typeface="Calibri" pitchFamily="34" charset="0"/>
              </a:rPr>
              <a:t>nguoi</a:t>
            </a:r>
            <a:r>
              <a:rPr lang="en-US" baseline="0" dirty="0">
                <a:latin typeface="Calibri" pitchFamily="34" charset="0"/>
              </a:rPr>
              <a:t> </a:t>
            </a:r>
            <a:r>
              <a:rPr lang="en-US" baseline="0" dirty="0" err="1">
                <a:latin typeface="Calibri" pitchFamily="34" charset="0"/>
              </a:rPr>
              <a:t>thue</a:t>
            </a:r>
            <a:r>
              <a:rPr lang="en-US" baseline="0" dirty="0">
                <a:latin typeface="Calibri" pitchFamily="34" charset="0"/>
              </a:rPr>
              <a:t> </a:t>
            </a:r>
            <a:r>
              <a:rPr lang="en-US" baseline="0" dirty="0" err="1">
                <a:latin typeface="Calibri" pitchFamily="34" charset="0"/>
              </a:rPr>
              <a:t>nha</a:t>
            </a:r>
            <a:r>
              <a:rPr lang="en-US" baseline="0" dirty="0">
                <a:latin typeface="Calibri" pitchFamily="34" charset="0"/>
              </a:rPr>
              <a:t> </a:t>
            </a:r>
            <a:r>
              <a:rPr lang="en-US" baseline="0" dirty="0" err="1">
                <a:latin typeface="Calibri" pitchFamily="34" charset="0"/>
              </a:rPr>
              <a:t>khong</a:t>
            </a:r>
            <a:r>
              <a:rPr lang="en-US" baseline="0" dirty="0">
                <a:latin typeface="Calibri" pitchFamily="34" charset="0"/>
              </a:rPr>
              <a:t> </a:t>
            </a:r>
            <a:r>
              <a:rPr lang="en-US" baseline="0" dirty="0" err="1">
                <a:latin typeface="Calibri" pitchFamily="34" charset="0"/>
              </a:rPr>
              <a:t>duoc</a:t>
            </a:r>
            <a:r>
              <a:rPr lang="en-US" baseline="0" dirty="0">
                <a:latin typeface="Calibri" pitchFamily="34" charset="0"/>
              </a:rPr>
              <a:t> </a:t>
            </a:r>
            <a:r>
              <a:rPr lang="en-US" baseline="0" dirty="0" err="1">
                <a:latin typeface="Calibri" pitchFamily="34" charset="0"/>
              </a:rPr>
              <a:t>sua</a:t>
            </a:r>
            <a:r>
              <a:rPr lang="en-US" baseline="0" dirty="0">
                <a:latin typeface="Calibri" pitchFamily="34" charset="0"/>
              </a:rPr>
              <a:t> </a:t>
            </a:r>
            <a:r>
              <a:rPr lang="en-US" baseline="0" dirty="0" err="1">
                <a:latin typeface="Calibri" pitchFamily="34" charset="0"/>
              </a:rPr>
              <a:t>chua</a:t>
            </a:r>
            <a:r>
              <a:rPr lang="en-US" baseline="0" dirty="0">
                <a:latin typeface="Calibri" pitchFamily="34" charset="0"/>
              </a:rPr>
              <a:t> </a:t>
            </a:r>
            <a:r>
              <a:rPr lang="en-US" baseline="0" dirty="0" err="1">
                <a:latin typeface="Calibri" pitchFamily="34" charset="0"/>
              </a:rPr>
              <a:t>nha</a:t>
            </a:r>
            <a:r>
              <a:rPr lang="en-US" baseline="0" dirty="0">
                <a:latin typeface="Calibri" pitchFamily="34" charset="0"/>
              </a:rPr>
              <a:t> </a:t>
            </a:r>
            <a:r>
              <a:rPr lang="en-US" baseline="0" dirty="0" err="1">
                <a:latin typeface="Calibri" pitchFamily="34" charset="0"/>
              </a:rPr>
              <a:t>neu</a:t>
            </a:r>
            <a:r>
              <a:rPr lang="en-US" baseline="0" dirty="0">
                <a:latin typeface="Calibri" pitchFamily="34" charset="0"/>
              </a:rPr>
              <a:t> </a:t>
            </a:r>
            <a:r>
              <a:rPr lang="en-US" baseline="0" dirty="0" err="1">
                <a:latin typeface="Calibri" pitchFamily="34" charset="0"/>
              </a:rPr>
              <a:t>khong</a:t>
            </a:r>
            <a:r>
              <a:rPr lang="en-US" baseline="0" dirty="0">
                <a:latin typeface="Calibri" pitchFamily="34" charset="0"/>
              </a:rPr>
              <a:t> co </a:t>
            </a:r>
            <a:r>
              <a:rPr lang="en-US" baseline="0" dirty="0" err="1">
                <a:latin typeface="Calibri" pitchFamily="34" charset="0"/>
              </a:rPr>
              <a:t>su</a:t>
            </a:r>
            <a:r>
              <a:rPr lang="en-US" baseline="0" dirty="0">
                <a:latin typeface="Calibri" pitchFamily="34" charset="0"/>
              </a:rPr>
              <a:t> dong y </a:t>
            </a:r>
            <a:r>
              <a:rPr lang="en-US" baseline="0" dirty="0" err="1">
                <a:latin typeface="Calibri" pitchFamily="34" charset="0"/>
              </a:rPr>
              <a:t>cua</a:t>
            </a:r>
            <a:r>
              <a:rPr lang="en-US" baseline="0" dirty="0">
                <a:latin typeface="Calibri" pitchFamily="34" charset="0"/>
              </a:rPr>
              <a:t> </a:t>
            </a:r>
            <a:r>
              <a:rPr lang="en-US" baseline="0" dirty="0" err="1">
                <a:latin typeface="Calibri" pitchFamily="34" charset="0"/>
              </a:rPr>
              <a:t>nguoi</a:t>
            </a:r>
            <a:r>
              <a:rPr lang="en-US" baseline="0" dirty="0">
                <a:latin typeface="Calibri" pitchFamily="34" charset="0"/>
              </a:rPr>
              <a:t> </a:t>
            </a:r>
            <a:r>
              <a:rPr lang="en-US" baseline="0" dirty="0" err="1">
                <a:latin typeface="Calibri" pitchFamily="34" charset="0"/>
              </a:rPr>
              <a:t>cho</a:t>
            </a:r>
            <a:r>
              <a:rPr lang="en-US" baseline="0" dirty="0">
                <a:latin typeface="Calibri" pitchFamily="34" charset="0"/>
              </a:rPr>
              <a:t> </a:t>
            </a:r>
            <a:r>
              <a:rPr lang="en-US" baseline="0" dirty="0" err="1">
                <a:latin typeface="Calibri" pitchFamily="34" charset="0"/>
              </a:rPr>
              <a:t>thue</a:t>
            </a:r>
            <a:r>
              <a:rPr lang="en-US" baseline="0" dirty="0">
                <a:latin typeface="Calibri" pitchFamily="34" charset="0"/>
              </a:rPr>
              <a:t> </a:t>
            </a:r>
          </a:p>
          <a:p>
            <a:pPr eaLnBrk="1" hangingPunct="1"/>
            <a:endParaRPr lang="en-US" baseline="0" dirty="0">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err="1">
                <a:latin typeface="Calibri" pitchFamily="34" charset="0"/>
              </a:rPr>
              <a:t>Khach</a:t>
            </a:r>
            <a:r>
              <a:rPr lang="en-US" dirty="0">
                <a:latin typeface="Calibri" pitchFamily="34" charset="0"/>
              </a:rPr>
              <a:t> </a:t>
            </a:r>
            <a:r>
              <a:rPr lang="en-US" dirty="0" err="1">
                <a:latin typeface="Calibri" pitchFamily="34" charset="0"/>
              </a:rPr>
              <a:t>th</a:t>
            </a:r>
            <a:r>
              <a:rPr lang="en-US" dirty="0">
                <a:latin typeface="Calibri" pitchFamily="34" charset="0"/>
              </a:rPr>
              <a:t> # </a:t>
            </a:r>
            <a:r>
              <a:rPr lang="en-US" dirty="0" err="1">
                <a:latin typeface="Calibri" pitchFamily="34" charset="0"/>
              </a:rPr>
              <a:t>doi</a:t>
            </a:r>
            <a:r>
              <a:rPr lang="en-US" dirty="0">
                <a:latin typeface="Calibri" pitchFamily="34" charset="0"/>
              </a:rPr>
              <a:t> </a:t>
            </a:r>
            <a:r>
              <a:rPr lang="en-US" dirty="0" err="1">
                <a:latin typeface="Calibri" pitchFamily="34" charset="0"/>
              </a:rPr>
              <a:t>tuong</a:t>
            </a:r>
            <a:r>
              <a:rPr lang="en-US" dirty="0">
                <a:latin typeface="Calibri" pitchFamily="34" charset="0"/>
              </a:rPr>
              <a:t> </a:t>
            </a:r>
            <a:r>
              <a:rPr lang="en-US" dirty="0" err="1">
                <a:latin typeface="Calibri" pitchFamily="34" charset="0"/>
              </a:rPr>
              <a:t>tac</a:t>
            </a:r>
            <a:r>
              <a:rPr lang="en-US" dirty="0">
                <a:latin typeface="Calibri" pitchFamily="34" charset="0"/>
              </a:rPr>
              <a:t> dong (</a:t>
            </a:r>
            <a:r>
              <a:rPr lang="en-US" dirty="0" err="1">
                <a:latin typeface="Calibri" pitchFamily="34" charset="0"/>
              </a:rPr>
              <a:t>tien#quyen</a:t>
            </a:r>
            <a:r>
              <a:rPr lang="en-US" dirty="0">
                <a:latin typeface="Calibri" pitchFamily="34" charset="0"/>
              </a:rPr>
              <a:t> </a:t>
            </a:r>
            <a:r>
              <a:rPr lang="en-US" dirty="0" err="1">
                <a:latin typeface="Calibri" pitchFamily="34" charset="0"/>
              </a:rPr>
              <a:t>su</a:t>
            </a:r>
            <a:r>
              <a:rPr lang="en-US" dirty="0">
                <a:latin typeface="Calibri" pitchFamily="34" charset="0"/>
              </a:rPr>
              <a:t> dung </a:t>
            </a:r>
            <a:r>
              <a:rPr lang="en-US" dirty="0" err="1">
                <a:latin typeface="Calibri" pitchFamily="34" charset="0"/>
              </a:rPr>
              <a:t>tien</a:t>
            </a:r>
            <a:r>
              <a:rPr lang="en-US" dirty="0">
                <a:latin typeface="Calibri" pitchFamily="34" charset="0"/>
              </a:rPr>
              <a:t>)</a:t>
            </a:r>
          </a:p>
          <a:p>
            <a:pPr marL="228600" indent="-228600" eaLnBrk="1" hangingPunct="1">
              <a:buAutoNum type="arabicParenR"/>
            </a:pPr>
            <a:r>
              <a:rPr lang="en-US" baseline="0" dirty="0">
                <a:latin typeface="Calibri" pitchFamily="34" charset="0"/>
              </a:rPr>
              <a:t>A la </a:t>
            </a:r>
            <a:r>
              <a:rPr lang="en-US" baseline="0" dirty="0" err="1">
                <a:latin typeface="Calibri" pitchFamily="34" charset="0"/>
              </a:rPr>
              <a:t>chu</a:t>
            </a:r>
            <a:r>
              <a:rPr lang="en-US" baseline="0" dirty="0">
                <a:latin typeface="Calibri" pitchFamily="34" charset="0"/>
              </a:rPr>
              <a:t> so </a:t>
            </a:r>
            <a:r>
              <a:rPr lang="en-US" baseline="0" dirty="0" err="1">
                <a:latin typeface="Calibri" pitchFamily="34" charset="0"/>
              </a:rPr>
              <a:t>huu</a:t>
            </a:r>
            <a:r>
              <a:rPr lang="en-US" baseline="0" dirty="0">
                <a:latin typeface="Calibri" pitchFamily="34" charset="0"/>
              </a:rPr>
              <a:t> mot </a:t>
            </a:r>
            <a:r>
              <a:rPr lang="en-US" baseline="0" dirty="0" err="1">
                <a:latin typeface="Calibri" pitchFamily="34" charset="0"/>
              </a:rPr>
              <a:t>xe</a:t>
            </a:r>
            <a:r>
              <a:rPr lang="en-US" baseline="0" dirty="0">
                <a:latin typeface="Calibri" pitchFamily="34" charset="0"/>
              </a:rPr>
              <a:t> may</a:t>
            </a:r>
          </a:p>
          <a:p>
            <a:pPr marL="228600" indent="-228600" eaLnBrk="1" hangingPunct="1">
              <a:buAutoNum type="arabicParenR"/>
            </a:pPr>
            <a:r>
              <a:rPr lang="en-US" baseline="0" dirty="0" err="1">
                <a:latin typeface="Calibri" pitchFamily="34" charset="0"/>
              </a:rPr>
              <a:t>Quan</a:t>
            </a:r>
            <a:r>
              <a:rPr lang="en-US" baseline="0" dirty="0">
                <a:latin typeface="Calibri" pitchFamily="34" charset="0"/>
              </a:rPr>
              <a:t> he </a:t>
            </a:r>
            <a:r>
              <a:rPr lang="en-US" baseline="0" dirty="0" err="1">
                <a:latin typeface="Calibri" pitchFamily="34" charset="0"/>
              </a:rPr>
              <a:t>hd</a:t>
            </a:r>
            <a:r>
              <a:rPr lang="en-US" baseline="0" dirty="0">
                <a:latin typeface="Calibri" pitchFamily="34" charset="0"/>
              </a:rPr>
              <a:t>: </a:t>
            </a:r>
            <a:r>
              <a:rPr lang="en-US" baseline="0" dirty="0" err="1">
                <a:latin typeface="Calibri" pitchFamily="34" charset="0"/>
              </a:rPr>
              <a:t>hanh</a:t>
            </a:r>
            <a:r>
              <a:rPr lang="en-US" baseline="0" dirty="0">
                <a:latin typeface="Calibri" pitchFamily="34" charset="0"/>
              </a:rPr>
              <a:t> vi</a:t>
            </a:r>
          </a:p>
          <a:p>
            <a:pPr marL="228600" indent="-228600" eaLnBrk="1" hangingPunct="1">
              <a:buAutoNum type="arabicParenR"/>
            </a:pPr>
            <a:endParaRPr lang="vi-VN" dirty="0">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pPr marL="228600" indent="-228600" eaLnBrk="1" hangingPunct="1">
              <a:buAutoNum type="arabicParenR"/>
            </a:pPr>
            <a:r>
              <a:rPr lang="en-US" dirty="0" err="1">
                <a:latin typeface="Calibri" pitchFamily="34" charset="0"/>
              </a:rPr>
              <a:t>duoc</a:t>
            </a:r>
            <a:r>
              <a:rPr lang="en-US" dirty="0">
                <a:latin typeface="Calibri" pitchFamily="34" charset="0"/>
              </a:rPr>
              <a:t> </a:t>
            </a:r>
            <a:r>
              <a:rPr lang="en-US" dirty="0" err="1">
                <a:latin typeface="Calibri" pitchFamily="34" charset="0"/>
              </a:rPr>
              <a:t>quy</a:t>
            </a:r>
            <a:r>
              <a:rPr lang="en-US" dirty="0">
                <a:latin typeface="Calibri" pitchFamily="34" charset="0"/>
              </a:rPr>
              <a:t> </a:t>
            </a:r>
            <a:r>
              <a:rPr lang="en-US" dirty="0" err="1">
                <a:latin typeface="Calibri" pitchFamily="34" charset="0"/>
              </a:rPr>
              <a:t>dịnh</a:t>
            </a:r>
            <a:r>
              <a:rPr lang="en-US" baseline="0" dirty="0">
                <a:latin typeface="Calibri" pitchFamily="34" charset="0"/>
              </a:rPr>
              <a:t> </a:t>
            </a:r>
            <a:r>
              <a:rPr lang="en-US" baseline="0" dirty="0" err="1">
                <a:latin typeface="Calibri" pitchFamily="34" charset="0"/>
              </a:rPr>
              <a:t>trong</a:t>
            </a:r>
            <a:r>
              <a:rPr lang="en-US" baseline="0" dirty="0">
                <a:latin typeface="Calibri" pitchFamily="34" charset="0"/>
              </a:rPr>
              <a:t> </a:t>
            </a:r>
            <a:r>
              <a:rPr lang="en-US" baseline="0" dirty="0" err="1">
                <a:latin typeface="Calibri" pitchFamily="34" charset="0"/>
              </a:rPr>
              <a:t>gia</a:t>
            </a:r>
            <a:r>
              <a:rPr lang="en-US" baseline="0" dirty="0">
                <a:latin typeface="Calibri" pitchFamily="34" charset="0"/>
              </a:rPr>
              <a:t> </a:t>
            </a:r>
            <a:r>
              <a:rPr lang="en-US" baseline="0" dirty="0" err="1">
                <a:latin typeface="Calibri" pitchFamily="34" charset="0"/>
              </a:rPr>
              <a:t>dinh</a:t>
            </a:r>
            <a:endParaRPr lang="en-US" baseline="0" dirty="0">
              <a:latin typeface="Calibri" pitchFamily="34" charset="0"/>
            </a:endParaRPr>
          </a:p>
          <a:p>
            <a:pPr marL="228600" indent="-228600" eaLnBrk="1" hangingPunct="1">
              <a:buAutoNum type="arabicParenR"/>
            </a:pPr>
            <a:r>
              <a:rPr lang="en-US" baseline="0" dirty="0">
                <a:latin typeface="Calibri" pitchFamily="34" charset="0"/>
              </a:rPr>
              <a:t>Lam </a:t>
            </a:r>
            <a:r>
              <a:rPr lang="en-US" baseline="0" dirty="0" err="1">
                <a:latin typeface="Calibri" pitchFamily="34" charset="0"/>
              </a:rPr>
              <a:t>phat</a:t>
            </a:r>
            <a:r>
              <a:rPr lang="en-US" baseline="0" dirty="0">
                <a:latin typeface="Calibri" pitchFamily="34" charset="0"/>
              </a:rPr>
              <a:t> </a:t>
            </a:r>
            <a:r>
              <a:rPr lang="en-US" baseline="0" dirty="0" err="1">
                <a:latin typeface="Calibri" pitchFamily="34" charset="0"/>
              </a:rPr>
              <a:t>sinh</a:t>
            </a:r>
            <a:r>
              <a:rPr lang="en-US" baseline="0" dirty="0">
                <a:latin typeface="Calibri" pitchFamily="34" charset="0"/>
              </a:rPr>
              <a:t> </a:t>
            </a:r>
            <a:r>
              <a:rPr lang="en-US" baseline="0" dirty="0" err="1">
                <a:latin typeface="Calibri" pitchFamily="34" charset="0"/>
              </a:rPr>
              <a:t>nhung</a:t>
            </a:r>
            <a:r>
              <a:rPr lang="en-US" baseline="0" dirty="0">
                <a:latin typeface="Calibri" pitchFamily="34" charset="0"/>
              </a:rPr>
              <a:t> </a:t>
            </a:r>
            <a:r>
              <a:rPr lang="en-US" baseline="0" dirty="0" err="1">
                <a:latin typeface="Calibri" pitchFamily="34" charset="0"/>
              </a:rPr>
              <a:t>hau</a:t>
            </a:r>
            <a:r>
              <a:rPr lang="en-US" baseline="0" dirty="0">
                <a:latin typeface="Calibri" pitchFamily="34" charset="0"/>
              </a:rPr>
              <a:t> qua </a:t>
            </a:r>
            <a:r>
              <a:rPr lang="en-US" baseline="0" dirty="0" err="1">
                <a:latin typeface="Calibri" pitchFamily="34" charset="0"/>
              </a:rPr>
              <a:t>phap</a:t>
            </a:r>
            <a:r>
              <a:rPr lang="en-US" baseline="0" dirty="0">
                <a:latin typeface="Calibri" pitchFamily="34" charset="0"/>
              </a:rPr>
              <a:t> </a:t>
            </a:r>
            <a:r>
              <a:rPr lang="en-US" baseline="0" dirty="0" err="1">
                <a:latin typeface="Calibri" pitchFamily="34" charset="0"/>
              </a:rPr>
              <a:t>ly</a:t>
            </a:r>
            <a:endParaRPr lang="en-US" baseline="0" dirty="0">
              <a:latin typeface="Calibri" pitchFamily="34" charset="0"/>
            </a:endParaRPr>
          </a:p>
          <a:p>
            <a:pPr marL="228600" indent="-228600" eaLnBrk="1" hangingPunct="1">
              <a:buNone/>
            </a:pPr>
            <a:r>
              <a:rPr lang="en-US" baseline="0" dirty="0">
                <a:latin typeface="Calibri" pitchFamily="34" charset="0"/>
              </a:rPr>
              <a:t>Su </a:t>
            </a:r>
            <a:r>
              <a:rPr lang="en-US" baseline="0" dirty="0" err="1">
                <a:latin typeface="Calibri" pitchFamily="34" charset="0"/>
              </a:rPr>
              <a:t>thua</a:t>
            </a:r>
            <a:r>
              <a:rPr lang="en-US" baseline="0" dirty="0">
                <a:latin typeface="Calibri" pitchFamily="34" charset="0"/>
              </a:rPr>
              <a:t> </a:t>
            </a:r>
            <a:r>
              <a:rPr lang="en-US" baseline="0" dirty="0" err="1">
                <a:latin typeface="Calibri" pitchFamily="34" charset="0"/>
              </a:rPr>
              <a:t>nhan</a:t>
            </a:r>
            <a:r>
              <a:rPr lang="en-US" baseline="0" dirty="0">
                <a:latin typeface="Calibri" pitchFamily="34" charset="0"/>
              </a:rPr>
              <a:t> hay </a:t>
            </a:r>
            <a:r>
              <a:rPr lang="en-US" baseline="0" dirty="0" err="1">
                <a:latin typeface="Calibri" pitchFamily="34" charset="0"/>
              </a:rPr>
              <a:t>khong</a:t>
            </a:r>
            <a:r>
              <a:rPr lang="en-US" baseline="0" dirty="0">
                <a:latin typeface="Calibri" pitchFamily="34" charset="0"/>
              </a:rPr>
              <a:t> </a:t>
            </a:r>
            <a:r>
              <a:rPr lang="en-US" baseline="0" dirty="0" err="1">
                <a:latin typeface="Calibri" pitchFamily="34" charset="0"/>
              </a:rPr>
              <a:t>thua</a:t>
            </a:r>
            <a:r>
              <a:rPr lang="en-US" baseline="0" dirty="0">
                <a:latin typeface="Calibri" pitchFamily="34" charset="0"/>
              </a:rPr>
              <a:t> </a:t>
            </a:r>
            <a:r>
              <a:rPr lang="en-US" baseline="0" dirty="0" err="1">
                <a:latin typeface="Calibri" pitchFamily="34" charset="0"/>
              </a:rPr>
              <a:t>nhan</a:t>
            </a:r>
            <a:r>
              <a:rPr lang="en-US" baseline="0" dirty="0">
                <a:latin typeface="Calibri" pitchFamily="34" charset="0"/>
              </a:rPr>
              <a:t> </a:t>
            </a:r>
            <a:r>
              <a:rPr lang="en-US" baseline="0" dirty="0" err="1">
                <a:latin typeface="Calibri" pitchFamily="34" charset="0"/>
              </a:rPr>
              <a:t>cac</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a:t>
            </a:r>
            <a:r>
              <a:rPr lang="en-US" baseline="0" dirty="0" err="1">
                <a:latin typeface="Calibri" pitchFamily="34" charset="0"/>
              </a:rPr>
              <a:t>nghia</a:t>
            </a:r>
            <a:r>
              <a:rPr lang="en-US" baseline="0" dirty="0">
                <a:latin typeface="Calibri" pitchFamily="34" charset="0"/>
              </a:rPr>
              <a:t> vu </a:t>
            </a:r>
            <a:r>
              <a:rPr lang="en-US" baseline="0" dirty="0" err="1">
                <a:latin typeface="Calibri" pitchFamily="34" charset="0"/>
              </a:rPr>
              <a:t>cua</a:t>
            </a:r>
            <a:r>
              <a:rPr lang="en-US" baseline="0" dirty="0">
                <a:latin typeface="Calibri" pitchFamily="34" charset="0"/>
              </a:rPr>
              <a:t> </a:t>
            </a:r>
            <a:r>
              <a:rPr lang="en-US" baseline="0" dirty="0" err="1">
                <a:latin typeface="Calibri" pitchFamily="34" charset="0"/>
              </a:rPr>
              <a:t>cac</a:t>
            </a:r>
            <a:r>
              <a:rPr lang="en-US" baseline="0" dirty="0">
                <a:latin typeface="Calibri" pitchFamily="34" charset="0"/>
              </a:rPr>
              <a:t> </a:t>
            </a:r>
            <a:r>
              <a:rPr lang="en-US" baseline="0" dirty="0" err="1">
                <a:latin typeface="Calibri" pitchFamily="34" charset="0"/>
              </a:rPr>
              <a:t>chu</a:t>
            </a:r>
            <a:r>
              <a:rPr lang="en-US" baseline="0" dirty="0">
                <a:latin typeface="Calibri" pitchFamily="34" charset="0"/>
              </a:rPr>
              <a:t> the </a:t>
            </a:r>
            <a:r>
              <a:rPr lang="en-US" baseline="0" dirty="0" err="1">
                <a:latin typeface="Calibri" pitchFamily="34" charset="0"/>
              </a:rPr>
              <a:t>phu</a:t>
            </a:r>
            <a:r>
              <a:rPr lang="en-US" baseline="0" dirty="0">
                <a:latin typeface="Calibri" pitchFamily="34" charset="0"/>
              </a:rPr>
              <a:t> </a:t>
            </a:r>
            <a:r>
              <a:rPr lang="en-US" baseline="0" dirty="0" err="1">
                <a:latin typeface="Calibri" pitchFamily="34" charset="0"/>
              </a:rPr>
              <a:t>thuoc</a:t>
            </a:r>
            <a:r>
              <a:rPr lang="en-US" baseline="0" dirty="0">
                <a:latin typeface="Calibri" pitchFamily="34" charset="0"/>
              </a:rPr>
              <a:t> </a:t>
            </a:r>
            <a:r>
              <a:rPr lang="en-US" baseline="0" dirty="0" err="1">
                <a:latin typeface="Calibri" pitchFamily="34" charset="0"/>
              </a:rPr>
              <a:t>vao</a:t>
            </a:r>
            <a:r>
              <a:rPr lang="en-US" baseline="0" dirty="0">
                <a:latin typeface="Calibri" pitchFamily="34" charset="0"/>
              </a:rPr>
              <a:t> </a:t>
            </a:r>
            <a:r>
              <a:rPr lang="en-US" baseline="0" dirty="0" err="1">
                <a:latin typeface="Calibri" pitchFamily="34" charset="0"/>
              </a:rPr>
              <a:t>viec</a:t>
            </a:r>
            <a:r>
              <a:rPr lang="en-US" baseline="0" dirty="0">
                <a:latin typeface="Calibri" pitchFamily="34" charset="0"/>
              </a:rPr>
              <a:t> ton tai hay </a:t>
            </a:r>
            <a:r>
              <a:rPr lang="en-US" baseline="0" dirty="0" err="1">
                <a:latin typeface="Calibri" pitchFamily="34" charset="0"/>
              </a:rPr>
              <a:t>khong</a:t>
            </a:r>
            <a:r>
              <a:rPr lang="en-US" baseline="0" dirty="0">
                <a:latin typeface="Calibri" pitchFamily="34" charset="0"/>
              </a:rPr>
              <a:t> ton </a:t>
            </a:r>
            <a:r>
              <a:rPr lang="en-US" baseline="0" dirty="0" err="1">
                <a:latin typeface="Calibri" pitchFamily="34" charset="0"/>
              </a:rPr>
              <a:t>tại</a:t>
            </a:r>
            <a:r>
              <a:rPr lang="en-US" baseline="0" dirty="0">
                <a:latin typeface="Calibri" pitchFamily="34" charset="0"/>
              </a:rPr>
              <a:t> </a:t>
            </a:r>
            <a:r>
              <a:rPr lang="en-US" baseline="0" dirty="0" err="1">
                <a:latin typeface="Calibri" pitchFamily="34" charset="0"/>
              </a:rPr>
              <a:t>su</a:t>
            </a:r>
            <a:r>
              <a:rPr lang="en-US" baseline="0" dirty="0">
                <a:latin typeface="Calibri" pitchFamily="34" charset="0"/>
              </a:rPr>
              <a:t> </a:t>
            </a:r>
            <a:r>
              <a:rPr lang="en-US" baseline="0" dirty="0" err="1">
                <a:latin typeface="Calibri" pitchFamily="34" charset="0"/>
              </a:rPr>
              <a:t>kien</a:t>
            </a:r>
            <a:r>
              <a:rPr lang="en-US" baseline="0" dirty="0">
                <a:latin typeface="Calibri" pitchFamily="34" charset="0"/>
              </a:rPr>
              <a:t> </a:t>
            </a:r>
            <a:r>
              <a:rPr lang="en-US" baseline="0" dirty="0" err="1">
                <a:latin typeface="Calibri" pitchFamily="34" charset="0"/>
              </a:rPr>
              <a:t>phap</a:t>
            </a:r>
            <a:r>
              <a:rPr lang="en-US" baseline="0" dirty="0">
                <a:latin typeface="Calibri" pitchFamily="34" charset="0"/>
              </a:rPr>
              <a:t> </a:t>
            </a:r>
            <a:r>
              <a:rPr lang="en-US" baseline="0" dirty="0" err="1">
                <a:latin typeface="Calibri" pitchFamily="34" charset="0"/>
              </a:rPr>
              <a:t>ly</a:t>
            </a:r>
            <a:endParaRPr lang="en-US" baseline="0" dirty="0">
              <a:latin typeface="Calibri" pitchFamily="34" charset="0"/>
            </a:endParaRPr>
          </a:p>
          <a:p>
            <a:pPr marL="228600" indent="-228600" eaLnBrk="1" hangingPunct="1">
              <a:buNone/>
            </a:pPr>
            <a:r>
              <a:rPr lang="en-US" baseline="0" dirty="0">
                <a:latin typeface="Calibri" pitchFamily="34" charset="0"/>
              </a:rPr>
              <a:t>VD: 1 </a:t>
            </a:r>
            <a:r>
              <a:rPr lang="en-US" baseline="0" dirty="0" err="1">
                <a:latin typeface="Calibri" pitchFamily="34" charset="0"/>
              </a:rPr>
              <a:t>nguoi</a:t>
            </a:r>
            <a:r>
              <a:rPr lang="en-US" baseline="0" dirty="0">
                <a:latin typeface="Calibri" pitchFamily="34" charset="0"/>
              </a:rPr>
              <a:t> </a:t>
            </a:r>
            <a:r>
              <a:rPr lang="en-US" baseline="0" dirty="0" err="1">
                <a:latin typeface="Calibri" pitchFamily="34" charset="0"/>
              </a:rPr>
              <a:t>chet</a:t>
            </a:r>
            <a:r>
              <a:rPr lang="en-US" baseline="0" dirty="0">
                <a:latin typeface="Calibri" pitchFamily="34" charset="0"/>
              </a:rPr>
              <a:t> lam </a:t>
            </a:r>
            <a:r>
              <a:rPr lang="en-US" baseline="0" dirty="0" err="1">
                <a:latin typeface="Calibri" pitchFamily="34" charset="0"/>
              </a:rPr>
              <a:t>cham</a:t>
            </a:r>
            <a:r>
              <a:rPr lang="en-US" baseline="0" dirty="0">
                <a:latin typeface="Calibri" pitchFamily="34" charset="0"/>
              </a:rPr>
              <a:t> </a:t>
            </a:r>
            <a:r>
              <a:rPr lang="en-US" baseline="0" dirty="0" err="1">
                <a:latin typeface="Calibri" pitchFamily="34" charset="0"/>
              </a:rPr>
              <a:t>dut</a:t>
            </a:r>
            <a:r>
              <a:rPr lang="en-US" baseline="0" dirty="0">
                <a:latin typeface="Calibri" pitchFamily="34" charset="0"/>
              </a:rPr>
              <a:t> </a:t>
            </a:r>
            <a:r>
              <a:rPr lang="en-US" baseline="0" dirty="0" err="1">
                <a:latin typeface="Calibri" pitchFamily="34" charset="0"/>
              </a:rPr>
              <a:t>cac</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a:t>
            </a:r>
            <a:r>
              <a:rPr lang="en-US" baseline="0" dirty="0" err="1">
                <a:latin typeface="Calibri" pitchFamily="34" charset="0"/>
              </a:rPr>
              <a:t>nghia</a:t>
            </a:r>
            <a:r>
              <a:rPr lang="en-US" baseline="0" dirty="0">
                <a:latin typeface="Calibri" pitchFamily="34" charset="0"/>
              </a:rPr>
              <a:t> </a:t>
            </a:r>
            <a:r>
              <a:rPr lang="en-US" baseline="0" dirty="0" err="1">
                <a:latin typeface="Calibri" pitchFamily="34" charset="0"/>
              </a:rPr>
              <a:t>vụ</a:t>
            </a:r>
            <a:r>
              <a:rPr lang="en-US" baseline="0" dirty="0">
                <a:latin typeface="Calibri" pitchFamily="34" charset="0"/>
              </a:rPr>
              <a:t> </a:t>
            </a:r>
            <a:r>
              <a:rPr lang="en-US" baseline="0" dirty="0" err="1">
                <a:latin typeface="Calibri" pitchFamily="34" charset="0"/>
              </a:rPr>
              <a:t>cua</a:t>
            </a:r>
            <a:r>
              <a:rPr lang="en-US" baseline="0" dirty="0">
                <a:latin typeface="Calibri" pitchFamily="34" charset="0"/>
              </a:rPr>
              <a:t> ho  </a:t>
            </a:r>
            <a:r>
              <a:rPr lang="en-US" baseline="0" dirty="0" err="1">
                <a:latin typeface="Calibri" pitchFamily="34" charset="0"/>
              </a:rPr>
              <a:t>nhung</a:t>
            </a:r>
            <a:r>
              <a:rPr lang="en-US" baseline="0" dirty="0">
                <a:latin typeface="Calibri" pitchFamily="34" charset="0"/>
              </a:rPr>
              <a:t> lam </a:t>
            </a:r>
            <a:r>
              <a:rPr lang="en-US" baseline="0" dirty="0" err="1">
                <a:latin typeface="Calibri" pitchFamily="34" charset="0"/>
              </a:rPr>
              <a:t>phat</a:t>
            </a:r>
            <a:r>
              <a:rPr lang="en-US" baseline="0" dirty="0">
                <a:latin typeface="Calibri" pitchFamily="34" charset="0"/>
              </a:rPr>
              <a:t> </a:t>
            </a:r>
            <a:r>
              <a:rPr lang="en-US" baseline="0" dirty="0" err="1">
                <a:latin typeface="Calibri" pitchFamily="34" charset="0"/>
              </a:rPr>
              <a:t>sinh</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a:t>
            </a:r>
            <a:r>
              <a:rPr lang="en-US" baseline="0" dirty="0" err="1">
                <a:latin typeface="Calibri" pitchFamily="34" charset="0"/>
              </a:rPr>
              <a:t>thua</a:t>
            </a:r>
            <a:r>
              <a:rPr lang="en-US" baseline="0" dirty="0">
                <a:latin typeface="Calibri" pitchFamily="34" charset="0"/>
              </a:rPr>
              <a:t> </a:t>
            </a:r>
            <a:r>
              <a:rPr lang="en-US" baseline="0" dirty="0" err="1">
                <a:latin typeface="Calibri" pitchFamily="34" charset="0"/>
              </a:rPr>
              <a:t>ke</a:t>
            </a:r>
            <a:r>
              <a:rPr lang="en-US" baseline="0" dirty="0">
                <a:latin typeface="Calibri" pitchFamily="34" charset="0"/>
              </a:rPr>
              <a:t> </a:t>
            </a:r>
          </a:p>
          <a:p>
            <a:pPr marL="228600" indent="-228600" eaLnBrk="1" hangingPunct="1">
              <a:buNone/>
            </a:pPr>
            <a:r>
              <a:rPr lang="en-US" baseline="0" dirty="0">
                <a:latin typeface="Calibri" pitchFamily="34" charset="0"/>
              </a:rPr>
              <a:t>       </a:t>
            </a:r>
            <a:r>
              <a:rPr lang="en-US" baseline="0" dirty="0" err="1">
                <a:latin typeface="Calibri" pitchFamily="34" charset="0"/>
              </a:rPr>
              <a:t>Viec</a:t>
            </a:r>
            <a:r>
              <a:rPr lang="en-US" baseline="0" dirty="0">
                <a:latin typeface="Calibri" pitchFamily="34" charset="0"/>
              </a:rPr>
              <a:t> </a:t>
            </a:r>
            <a:r>
              <a:rPr lang="en-US" baseline="0" dirty="0" err="1">
                <a:latin typeface="Calibri" pitchFamily="34" charset="0"/>
              </a:rPr>
              <a:t>thuc</a:t>
            </a:r>
            <a:r>
              <a:rPr lang="en-US" baseline="0" dirty="0">
                <a:latin typeface="Calibri" pitchFamily="34" charset="0"/>
              </a:rPr>
              <a:t> </a:t>
            </a:r>
            <a:r>
              <a:rPr lang="en-US" baseline="0" dirty="0" err="1">
                <a:latin typeface="Calibri" pitchFamily="34" charset="0"/>
              </a:rPr>
              <a:t>hien</a:t>
            </a:r>
            <a:r>
              <a:rPr lang="en-US" baseline="0" dirty="0">
                <a:latin typeface="Calibri" pitchFamily="34" charset="0"/>
              </a:rPr>
              <a:t> HD </a:t>
            </a:r>
            <a:r>
              <a:rPr lang="en-US" baseline="0" dirty="0" err="1">
                <a:latin typeface="Calibri" pitchFamily="34" charset="0"/>
              </a:rPr>
              <a:t>mua</a:t>
            </a:r>
            <a:r>
              <a:rPr lang="en-US" baseline="0" dirty="0">
                <a:latin typeface="Calibri" pitchFamily="34" charset="0"/>
              </a:rPr>
              <a:t> ban lam </a:t>
            </a:r>
            <a:r>
              <a:rPr lang="en-US" baseline="0" dirty="0" err="1">
                <a:latin typeface="Calibri" pitchFamily="34" charset="0"/>
              </a:rPr>
              <a:t>cham</a:t>
            </a:r>
            <a:r>
              <a:rPr lang="en-US" baseline="0" dirty="0">
                <a:latin typeface="Calibri" pitchFamily="34" charset="0"/>
              </a:rPr>
              <a:t> </a:t>
            </a:r>
            <a:r>
              <a:rPr lang="en-US" baseline="0" dirty="0" err="1">
                <a:latin typeface="Calibri" pitchFamily="34" charset="0"/>
              </a:rPr>
              <a:t>dut</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so </a:t>
            </a:r>
            <a:r>
              <a:rPr lang="en-US" baseline="0" dirty="0" err="1">
                <a:latin typeface="Calibri" pitchFamily="34" charset="0"/>
              </a:rPr>
              <a:t>huu</a:t>
            </a:r>
            <a:r>
              <a:rPr lang="en-US" baseline="0" dirty="0">
                <a:latin typeface="Calibri" pitchFamily="34" charset="0"/>
              </a:rPr>
              <a:t> tai san </a:t>
            </a:r>
            <a:r>
              <a:rPr lang="en-US" baseline="0" dirty="0" err="1">
                <a:latin typeface="Calibri" pitchFamily="34" charset="0"/>
              </a:rPr>
              <a:t>cua</a:t>
            </a:r>
            <a:r>
              <a:rPr lang="en-US" baseline="0" dirty="0">
                <a:latin typeface="Calibri" pitchFamily="34" charset="0"/>
              </a:rPr>
              <a:t> </a:t>
            </a:r>
            <a:r>
              <a:rPr lang="en-US" baseline="0" dirty="0" err="1">
                <a:latin typeface="Calibri" pitchFamily="34" charset="0"/>
              </a:rPr>
              <a:t>ngươi</a:t>
            </a:r>
            <a:r>
              <a:rPr lang="en-US" baseline="0" dirty="0">
                <a:latin typeface="Calibri" pitchFamily="34" charset="0"/>
              </a:rPr>
              <a:t> ban, </a:t>
            </a:r>
            <a:r>
              <a:rPr lang="en-US" baseline="0" dirty="0" err="1">
                <a:latin typeface="Calibri" pitchFamily="34" charset="0"/>
              </a:rPr>
              <a:t>phat</a:t>
            </a:r>
            <a:r>
              <a:rPr lang="en-US" baseline="0" dirty="0">
                <a:latin typeface="Calibri" pitchFamily="34" charset="0"/>
              </a:rPr>
              <a:t> </a:t>
            </a:r>
            <a:r>
              <a:rPr lang="en-US" baseline="0" dirty="0" err="1">
                <a:latin typeface="Calibri" pitchFamily="34" charset="0"/>
              </a:rPr>
              <a:t>sinh</a:t>
            </a:r>
            <a:r>
              <a:rPr lang="en-US" baseline="0" dirty="0">
                <a:latin typeface="Calibri" pitchFamily="34" charset="0"/>
              </a:rPr>
              <a:t> </a:t>
            </a:r>
            <a:r>
              <a:rPr lang="en-US" baseline="0" dirty="0" err="1">
                <a:latin typeface="Calibri" pitchFamily="34" charset="0"/>
              </a:rPr>
              <a:t>quyen</a:t>
            </a:r>
            <a:r>
              <a:rPr lang="en-US" baseline="0" dirty="0">
                <a:latin typeface="Calibri" pitchFamily="34" charset="0"/>
              </a:rPr>
              <a:t> so </a:t>
            </a:r>
            <a:r>
              <a:rPr lang="en-US" baseline="0" dirty="0" err="1">
                <a:latin typeface="Calibri" pitchFamily="34" charset="0"/>
              </a:rPr>
              <a:t>huu</a:t>
            </a:r>
            <a:r>
              <a:rPr lang="en-US" baseline="0" dirty="0">
                <a:latin typeface="Calibri" pitchFamily="34" charset="0"/>
              </a:rPr>
              <a:t> TS </a:t>
            </a:r>
            <a:r>
              <a:rPr lang="en-US" baseline="0" dirty="0" err="1">
                <a:latin typeface="Calibri" pitchFamily="34" charset="0"/>
              </a:rPr>
              <a:t>cua</a:t>
            </a:r>
            <a:r>
              <a:rPr lang="en-US" baseline="0" dirty="0">
                <a:latin typeface="Calibri" pitchFamily="34" charset="0"/>
              </a:rPr>
              <a:t> </a:t>
            </a:r>
            <a:r>
              <a:rPr lang="en-US" baseline="0" dirty="0" err="1">
                <a:latin typeface="Calibri" pitchFamily="34" charset="0"/>
              </a:rPr>
              <a:t>ngưoi</a:t>
            </a:r>
            <a:r>
              <a:rPr lang="en-US" baseline="0" dirty="0">
                <a:latin typeface="Calibri" pitchFamily="34" charset="0"/>
              </a:rPr>
              <a:t> </a:t>
            </a:r>
            <a:r>
              <a:rPr lang="en-US" baseline="0" dirty="0" err="1">
                <a:latin typeface="Calibri" pitchFamily="34" charset="0"/>
              </a:rPr>
              <a:t>mua</a:t>
            </a:r>
            <a:endParaRPr lang="en-US" baseline="0" dirty="0">
              <a:latin typeface="Calibri" pitchFamily="34" charset="0"/>
            </a:endParaRPr>
          </a:p>
          <a:p>
            <a:pPr marL="228600" indent="-228600" eaLnBrk="1" hangingPunct="1">
              <a:buNone/>
            </a:pPr>
            <a:endParaRPr lang="en-US" baseline="0" dirty="0">
              <a:latin typeface="Calibri" pitchFamily="34" charset="0"/>
            </a:endParaRPr>
          </a:p>
          <a:p>
            <a:pPr marL="228600" indent="-228600" eaLnBrk="1" hangingPunct="1">
              <a:buNone/>
            </a:pPr>
            <a:r>
              <a:rPr lang="vi-VN" sz="1200" b="0" i="0" kern="1200" dirty="0">
                <a:solidFill>
                  <a:schemeClr val="tx1"/>
                </a:solidFill>
                <a:latin typeface="+mn-lt"/>
                <a:ea typeface="+mn-ea"/>
                <a:cs typeface="+mn-cs"/>
              </a:rPr>
              <a:t>Đơn giản thôi hai người, một nam một nữ đang có quan hệ hôn nhân hợp pháp  (đây là một quan hệ pháp luật), hai người ra tòa ly hôn thì quyết định chấp thuận cho ly hôn của tòa là một sự kiện pháp lý làm thay đổi quan hệ pháp luật của họ (cụ thể là chấm dứt quan hệ hôn nhân) </a:t>
            </a:r>
            <a:br>
              <a:rPr lang="vi-VN" sz="1200" b="0" i="0" kern="1200" dirty="0">
                <a:solidFill>
                  <a:schemeClr val="tx1"/>
                </a:solidFill>
                <a:latin typeface="+mn-lt"/>
                <a:ea typeface="+mn-ea"/>
                <a:cs typeface="+mn-cs"/>
              </a:rPr>
            </a:br>
            <a:br>
              <a:rPr lang="vi-VN" sz="1200" b="0" i="0" kern="1200" dirty="0">
                <a:solidFill>
                  <a:schemeClr val="tx1"/>
                </a:solidFill>
                <a:latin typeface="+mn-lt"/>
                <a:ea typeface="+mn-ea"/>
                <a:cs typeface="+mn-cs"/>
              </a:rPr>
            </a:br>
            <a:r>
              <a:rPr lang="vi-VN" sz="1200" b="0" i="0" kern="1200" dirty="0">
                <a:solidFill>
                  <a:schemeClr val="tx1"/>
                </a:solidFill>
                <a:latin typeface="+mn-lt"/>
                <a:ea typeface="+mn-ea"/>
                <a:cs typeface="+mn-cs"/>
              </a:rPr>
              <a:t>Đối với tổ chức thì quan hệ lao động giữa một tổ chức kinh tế và người lao động là một quan hệ pháp luật việc tổ chức kinh tế bị tòa tuyên bố phá sản (sự kiện pháp lý) sẽ làm chấm dứt quan hệ lao động giữa họ. </a:t>
            </a:r>
            <a:br>
              <a:rPr lang="vi-VN" sz="1200" b="0" i="0" kern="1200" dirty="0">
                <a:solidFill>
                  <a:schemeClr val="tx1"/>
                </a:solidFill>
                <a:latin typeface="+mn-lt"/>
                <a:ea typeface="+mn-ea"/>
                <a:cs typeface="+mn-cs"/>
              </a:rPr>
            </a:br>
            <a:br>
              <a:rPr lang="vi-VN" sz="1200" b="0" i="0" kern="1200" dirty="0">
                <a:solidFill>
                  <a:schemeClr val="tx1"/>
                </a:solidFill>
                <a:latin typeface="+mn-lt"/>
                <a:ea typeface="+mn-ea"/>
                <a:cs typeface="+mn-cs"/>
              </a:rPr>
            </a:br>
            <a:r>
              <a:rPr lang="vi-VN" sz="1200" b="0" i="0" kern="1200" dirty="0">
                <a:solidFill>
                  <a:schemeClr val="tx1"/>
                </a:solidFill>
                <a:latin typeface="+mn-lt"/>
                <a:ea typeface="+mn-ea"/>
                <a:cs typeface="+mn-cs"/>
              </a:rPr>
              <a:t>Nói chung bạn phải hiểu rõ thế nào là quan hệ pháp luật (là quan hệ xã hội được pháp luật tham gia điều chỉnh) và sự kiện pháp lý (là sự kiện được pháp luật qui định làm phát sinh, thay đổi hoặc chấm dứt quan hệ pháp luật) thì việc tìm ví dụ không khó.</a:t>
            </a:r>
            <a:endParaRPr lang="vi-VN" dirty="0">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5" name="Rectangle 3"/>
          <p:cNvSpPr>
            <a:spLocks noGrp="1" noChangeArrowheads="1"/>
          </p:cNvSpPr>
          <p:nvPr>
            <p:ph type="body" idx="1"/>
          </p:nvPr>
        </p:nvSpPr>
        <p:spPr bwMode="auto">
          <a:noFill/>
        </p:spPr>
        <p:txBody>
          <a:bodyPr wrap="square" numCol="1" anchor="t" anchorCtr="0" compatLnSpc="1">
            <a:prstTxWarp prst="textNoShape">
              <a:avLst/>
            </a:prstTxWarp>
            <a:normAutofit fontScale="85000" lnSpcReduction="20000"/>
          </a:bodyPr>
          <a:lstStyle/>
          <a:p>
            <a:pPr eaLnBrk="1" hangingPunct="1"/>
            <a:r>
              <a:rPr lang="vi-VN" sz="1200" b="0" i="0" kern="1200" dirty="0">
                <a:solidFill>
                  <a:schemeClr val="tx1"/>
                </a:solidFill>
                <a:latin typeface="+mn-lt"/>
                <a:ea typeface="+mn-ea"/>
                <a:cs typeface="+mn-cs"/>
              </a:rPr>
              <a:t> Hành vi pháp lý: là những hành vi của các chủ thể nhằm làm phát sinh hậu quả pháp lý. Đây là sự kiện pháp lý phổ biến nhất.</a:t>
            </a:r>
            <a:br>
              <a:rPr lang="vi-VN" dirty="0"/>
            </a:br>
            <a:r>
              <a:rPr lang="vi-VN" sz="1200" b="0" i="0" kern="1200" dirty="0">
                <a:solidFill>
                  <a:schemeClr val="tx1"/>
                </a:solidFill>
                <a:latin typeface="+mn-lt"/>
                <a:ea typeface="+mn-ea"/>
                <a:cs typeface="+mn-cs"/>
              </a:rPr>
              <a:t>VD: giao kết hợp đồng mua bán tài sản làm phát sinh quyền, nghĩa vụ của các bên mua bán.</a:t>
            </a:r>
            <a:br>
              <a:rPr lang="vi-VN" dirty="0"/>
            </a:br>
            <a:br>
              <a:rPr lang="vi-VN" dirty="0"/>
            </a:br>
            <a:r>
              <a:rPr lang="vi-VN" sz="1200" b="0" i="0" kern="1200" dirty="0">
                <a:solidFill>
                  <a:schemeClr val="tx1"/>
                </a:solidFill>
                <a:latin typeface="+mn-lt"/>
                <a:ea typeface="+mn-ea"/>
                <a:cs typeface="+mn-cs"/>
              </a:rPr>
              <a:t>+ Xử sự pháp lý: là những hành vi không nhằm làm phát sinh hậu quả pháp lý nhưng hậu quả pháp lý vẫn xảy ra do pháp luật quy định.</a:t>
            </a:r>
            <a:br>
              <a:rPr lang="vi-VN" dirty="0"/>
            </a:br>
            <a:r>
              <a:rPr lang="vi-VN" sz="1200" b="0" i="0" kern="1200" dirty="0">
                <a:solidFill>
                  <a:schemeClr val="tx1"/>
                </a:solidFill>
                <a:latin typeface="+mn-lt"/>
                <a:ea typeface="+mn-ea"/>
                <a:cs typeface="+mn-cs"/>
              </a:rPr>
              <a:t>VD: Nhặt được tiền</a:t>
            </a:r>
            <a:br>
              <a:rPr lang="vi-VN" dirty="0"/>
            </a:br>
            <a:r>
              <a:rPr lang="vi-VN" sz="1200" b="0" i="0" kern="1200" dirty="0">
                <a:solidFill>
                  <a:schemeClr val="tx1"/>
                </a:solidFill>
                <a:latin typeface="+mn-lt"/>
                <a:ea typeface="+mn-ea"/>
                <a:cs typeface="+mn-cs"/>
              </a:rPr>
              <a:t>Đào được tài sản có giá trị lớn sẽ được hưởng 50% giá trị nếu không phải là cổ vật.</a:t>
            </a:r>
            <a:br>
              <a:rPr lang="vi-VN" dirty="0"/>
            </a:br>
            <a:br>
              <a:rPr lang="vi-VN" dirty="0"/>
            </a:br>
            <a:r>
              <a:rPr lang="vi-VN" sz="1200" b="0" i="0" kern="1200" dirty="0">
                <a:solidFill>
                  <a:schemeClr val="tx1"/>
                </a:solidFill>
                <a:latin typeface="+mn-lt"/>
                <a:ea typeface="+mn-ea"/>
                <a:cs typeface="+mn-cs"/>
              </a:rPr>
              <a:t>+ Sự biến pháp lý: là những sự kiện xảy ra không phụ thuộc vào ý muốn của con người nói chung và những người tham gia vào quan hệ dân sự nói riêng.</a:t>
            </a:r>
            <a:br>
              <a:rPr lang="vi-VN" dirty="0"/>
            </a:br>
            <a:br>
              <a:rPr lang="vi-VN" dirty="0"/>
            </a:br>
            <a:r>
              <a:rPr lang="vi-VN" sz="1200" b="0" i="0" kern="1200" dirty="0">
                <a:solidFill>
                  <a:schemeClr val="tx1"/>
                </a:solidFill>
                <a:latin typeface="+mn-lt"/>
                <a:ea typeface="+mn-ea"/>
                <a:cs typeface="+mn-cs"/>
              </a:rPr>
              <a:t>VD: thiên tai, bão lụt ..(sự biến tuyệt đối)</a:t>
            </a:r>
            <a:br>
              <a:rPr lang="vi-VN" dirty="0"/>
            </a:br>
            <a:r>
              <a:rPr lang="vi-VN" sz="1200" b="0" i="0" kern="1200" dirty="0">
                <a:solidFill>
                  <a:schemeClr val="tx1"/>
                </a:solidFill>
                <a:latin typeface="+mn-lt"/>
                <a:ea typeface="+mn-ea"/>
                <a:cs typeface="+mn-cs"/>
              </a:rPr>
              <a:t>chiến tranh (sự biến tương đối)</a:t>
            </a:r>
            <a:br>
              <a:rPr lang="vi-VN" dirty="0"/>
            </a:br>
            <a:r>
              <a:rPr lang="vi-VN" sz="1200" b="0" i="0" kern="1200" dirty="0">
                <a:solidFill>
                  <a:schemeClr val="tx1"/>
                </a:solidFill>
                <a:latin typeface="+mn-lt"/>
                <a:ea typeface="+mn-ea"/>
                <a:cs typeface="+mn-cs"/>
              </a:rPr>
              <a:t>- 2 người ký kết hợp đồng mua bán hàng hóa, đã thỏa thuận thời gian giao hàng, tuy nhiên do bão lụt nên số hàng trên không được giao đúng hạn. </a:t>
            </a:r>
            <a:br>
              <a:rPr lang="vi-VN" dirty="0"/>
            </a:br>
            <a:br>
              <a:rPr lang="vi-VN" dirty="0"/>
            </a:br>
            <a:r>
              <a:rPr lang="vi-VN" sz="1200" b="0" i="0" kern="1200" dirty="0">
                <a:solidFill>
                  <a:schemeClr val="tx1"/>
                </a:solidFill>
                <a:latin typeface="+mn-lt"/>
                <a:ea typeface="+mn-ea"/>
                <a:cs typeface="+mn-cs"/>
              </a:rPr>
              <a:t>+ Thời hạn: là sự kiện pháp lý đặc biệt làm phát sinh, thay đổi, chấm dứt quan hệ pháp luật dân sự.</a:t>
            </a:r>
            <a:br>
              <a:rPr lang="vi-VN" dirty="0"/>
            </a:br>
            <a:br>
              <a:rPr lang="vi-VN" dirty="0"/>
            </a:br>
            <a:r>
              <a:rPr lang="vi-VN" sz="1200" b="0" i="0" kern="1200" dirty="0">
                <a:solidFill>
                  <a:schemeClr val="tx1"/>
                </a:solidFill>
                <a:latin typeface="+mn-lt"/>
                <a:ea typeface="+mn-ea"/>
                <a:cs typeface="+mn-cs"/>
              </a:rPr>
              <a:t>VD: thời hiệu hưởng quyền, miễn trừ nghĩa vụ, thời hiệu khởi kiện.</a:t>
            </a:r>
          </a:p>
          <a:p>
            <a:pPr eaLnBrk="1" hangingPunct="1"/>
            <a:endParaRPr lang="vi-VN" sz="1200" b="0" i="0" kern="1200" dirty="0">
              <a:solidFill>
                <a:schemeClr val="tx1"/>
              </a:solidFill>
              <a:latin typeface="+mn-lt"/>
              <a:ea typeface="+mn-ea"/>
              <a:cs typeface="+mn-cs"/>
            </a:endParaRPr>
          </a:p>
          <a:p>
            <a:pPr eaLnBrk="1" hangingPunct="1"/>
            <a:r>
              <a:rPr lang="vi-VN" i="1" u="sng" dirty="0">
                <a:solidFill>
                  <a:srgbClr val="C00000"/>
                </a:solidFill>
              </a:rPr>
              <a:t>Một sự kiện pháp lý có thể đồng thời làm chấm dứt, thay đổi và pháp sinh các quan hệ pháp luật</a:t>
            </a:r>
            <a:br>
              <a:rPr lang="vi-VN" dirty="0"/>
            </a:br>
            <a:r>
              <a:rPr lang="vi-VN" dirty="0"/>
              <a:t>Sự kiện pháp lý mà vừa làm phát sinh, thay đỗi, chấm dứt QHPL là sự kiện "ly hôn".</a:t>
            </a:r>
            <a:br>
              <a:rPr lang="vi-VN" dirty="0"/>
            </a:br>
            <a:br>
              <a:rPr lang="vi-VN" dirty="0"/>
            </a:br>
            <a:r>
              <a:rPr lang="vi-VN" dirty="0"/>
              <a:t>Khi ly hôn thì quan hệ hôn nhân sẻ chấm dứt, quan hệ tài sản của vợ chồng sẻ thay đỗi(từ tài sản chung hợp nhất thành tài sản riêng) và quan hệ cấp dưỡng sẻ phát sinh (giữa cha,mẹ con hoặc giữa vợ chồng tùy theo trường hợp)</a:t>
            </a:r>
            <a:br>
              <a:rPr lang="vi-VN" dirty="0"/>
            </a:br>
            <a:r>
              <a:rPr lang="vi-VN" sz="1200" b="0" i="0" kern="1200" dirty="0">
                <a:solidFill>
                  <a:schemeClr val="tx1"/>
                </a:solidFill>
                <a:latin typeface="+mn-lt"/>
                <a:ea typeface="+mn-ea"/>
                <a:cs typeface="+mn-cs"/>
              </a:rPr>
              <a:t>***</a:t>
            </a:r>
            <a:endParaRPr lang="vi-VN" dirty="0">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err="1">
                <a:latin typeface="Calibri" pitchFamily="34" charset="0"/>
              </a:rPr>
              <a:t>Mối</a:t>
            </a:r>
            <a:r>
              <a:rPr lang="en-US" dirty="0">
                <a:latin typeface="Calibri" pitchFamily="34" charset="0"/>
              </a:rPr>
              <a:t> </a:t>
            </a:r>
            <a:r>
              <a:rPr lang="en-US" dirty="0" err="1">
                <a:latin typeface="Calibri" pitchFamily="34" charset="0"/>
              </a:rPr>
              <a:t>quan</a:t>
            </a:r>
            <a:r>
              <a:rPr lang="en-US" dirty="0">
                <a:latin typeface="Calibri" pitchFamily="34" charset="0"/>
              </a:rPr>
              <a:t> </a:t>
            </a:r>
            <a:r>
              <a:rPr lang="en-US" dirty="0" err="1">
                <a:latin typeface="Calibri" pitchFamily="34" charset="0"/>
              </a:rPr>
              <a:t>hệ</a:t>
            </a:r>
            <a:r>
              <a:rPr lang="en-US" dirty="0">
                <a:latin typeface="Calibri" pitchFamily="34" charset="0"/>
              </a:rPr>
              <a:t> : </a:t>
            </a:r>
            <a:r>
              <a:rPr lang="en-US" dirty="0" err="1">
                <a:latin typeface="Calibri" pitchFamily="34" charset="0"/>
              </a:rPr>
              <a:t>Cái</a:t>
            </a:r>
            <a:r>
              <a:rPr lang="en-US" dirty="0">
                <a:latin typeface="Calibri" pitchFamily="34" charset="0"/>
              </a:rPr>
              <a:t> </a:t>
            </a:r>
            <a:r>
              <a:rPr lang="en-US" dirty="0" err="1">
                <a:latin typeface="Calibri" pitchFamily="34" charset="0"/>
              </a:rPr>
              <a:t>chết</a:t>
            </a:r>
            <a:r>
              <a:rPr lang="en-US" dirty="0">
                <a:latin typeface="Calibri" pitchFamily="34" charset="0"/>
              </a:rPr>
              <a:t> </a:t>
            </a:r>
            <a:r>
              <a:rPr lang="en-US" dirty="0" err="1">
                <a:latin typeface="Calibri" pitchFamily="34" charset="0"/>
              </a:rPr>
              <a:t>của</a:t>
            </a:r>
            <a:r>
              <a:rPr lang="en-US" dirty="0">
                <a:latin typeface="Calibri" pitchFamily="34" charset="0"/>
              </a:rPr>
              <a:t> b </a:t>
            </a:r>
            <a:r>
              <a:rPr lang="en-US" dirty="0" err="1">
                <a:latin typeface="Calibri" pitchFamily="34" charset="0"/>
              </a:rPr>
              <a:t>có</a:t>
            </a:r>
            <a:r>
              <a:rPr lang="en-US" dirty="0">
                <a:latin typeface="Calibri" pitchFamily="34" charset="0"/>
              </a:rPr>
              <a:t> </a:t>
            </a:r>
            <a:r>
              <a:rPr lang="en-US" dirty="0" err="1">
                <a:latin typeface="Calibri" pitchFamily="34" charset="0"/>
              </a:rPr>
              <a:t>nguyên</a:t>
            </a:r>
            <a:r>
              <a:rPr lang="en-US" dirty="0">
                <a:latin typeface="Calibri" pitchFamily="34" charset="0"/>
              </a:rPr>
              <a:t> </a:t>
            </a:r>
            <a:r>
              <a:rPr lang="en-US" dirty="0" err="1">
                <a:latin typeface="Calibri" pitchFamily="34" charset="0"/>
              </a:rPr>
              <a:t>nhân</a:t>
            </a:r>
            <a:r>
              <a:rPr lang="en-US" dirty="0">
                <a:latin typeface="Calibri" pitchFamily="34" charset="0"/>
              </a:rPr>
              <a:t> </a:t>
            </a:r>
            <a:r>
              <a:rPr lang="en-US" dirty="0" err="1">
                <a:latin typeface="Calibri" pitchFamily="34" charset="0"/>
              </a:rPr>
              <a:t>trực</a:t>
            </a:r>
            <a:r>
              <a:rPr lang="en-US" dirty="0">
                <a:latin typeface="Calibri" pitchFamily="34" charset="0"/>
              </a:rPr>
              <a:t> </a:t>
            </a:r>
            <a:r>
              <a:rPr lang="en-US" dirty="0" err="1">
                <a:latin typeface="Calibri" pitchFamily="34" charset="0"/>
              </a:rPr>
              <a:t>tiếp</a:t>
            </a:r>
            <a:r>
              <a:rPr lang="en-US" dirty="0">
                <a:latin typeface="Calibri" pitchFamily="34" charset="0"/>
              </a:rPr>
              <a:t> </a:t>
            </a:r>
            <a:r>
              <a:rPr lang="en-US" dirty="0" err="1">
                <a:latin typeface="Calibri" pitchFamily="34" charset="0"/>
              </a:rPr>
              <a:t>từ</a:t>
            </a:r>
            <a:r>
              <a:rPr lang="en-US" dirty="0">
                <a:latin typeface="Calibri" pitchFamily="34" charset="0"/>
              </a:rPr>
              <a:t> </a:t>
            </a:r>
            <a:r>
              <a:rPr lang="en-US" dirty="0" err="1">
                <a:latin typeface="Calibri" pitchFamily="34" charset="0"/>
              </a:rPr>
              <a:t>hành</a:t>
            </a:r>
            <a:r>
              <a:rPr lang="en-US" dirty="0">
                <a:latin typeface="Calibri" pitchFamily="34" charset="0"/>
              </a:rPr>
              <a:t> vi X; </a:t>
            </a:r>
            <a:r>
              <a:rPr lang="en-US" dirty="0" err="1">
                <a:latin typeface="Calibri" pitchFamily="34" charset="0"/>
              </a:rPr>
              <a:t>thời</a:t>
            </a:r>
            <a:r>
              <a:rPr lang="en-US" dirty="0">
                <a:latin typeface="Calibri" pitchFamily="34" charset="0"/>
              </a:rPr>
              <a:t> </a:t>
            </a:r>
            <a:r>
              <a:rPr lang="en-US" dirty="0" err="1">
                <a:latin typeface="Calibri" pitchFamily="34" charset="0"/>
              </a:rPr>
              <a:t>gian</a:t>
            </a:r>
            <a:r>
              <a:rPr lang="en-US" dirty="0">
                <a:latin typeface="Calibri" pitchFamily="34" charset="0"/>
              </a:rPr>
              <a:t>; </a:t>
            </a:r>
            <a:r>
              <a:rPr lang="en-US" dirty="0" err="1">
                <a:latin typeface="Calibri" pitchFamily="34" charset="0"/>
              </a:rPr>
              <a:t>đia</a:t>
            </a:r>
            <a:r>
              <a:rPr lang="en-US" dirty="0">
                <a:latin typeface="Calibri" pitchFamily="34" charset="0"/>
              </a:rPr>
              <a:t> </a:t>
            </a:r>
            <a:r>
              <a:rPr lang="en-US" dirty="0" err="1">
                <a:latin typeface="Calibri" pitchFamily="34" charset="0"/>
              </a:rPr>
              <a:t>điểm</a:t>
            </a:r>
            <a:r>
              <a:rPr lang="en-US" dirty="0">
                <a:latin typeface="Calibri" pitchFamily="34" charset="0"/>
              </a:rPr>
              <a:t>; </a:t>
            </a:r>
            <a:r>
              <a:rPr lang="en-US" dirty="0" err="1">
                <a:latin typeface="Calibri" pitchFamily="34" charset="0"/>
              </a:rPr>
              <a:t>công</a:t>
            </a:r>
            <a:r>
              <a:rPr lang="en-US" dirty="0">
                <a:latin typeface="Calibri" pitchFamily="34" charset="0"/>
              </a:rPr>
              <a:t> </a:t>
            </a:r>
            <a:r>
              <a:rPr lang="en-US" dirty="0" err="1">
                <a:latin typeface="Calibri" pitchFamily="34" charset="0"/>
              </a:rPr>
              <a:t>cụ</a:t>
            </a:r>
            <a:r>
              <a:rPr lang="en-US" dirty="0">
                <a:latin typeface="Calibri" pitchFamily="34" charset="0"/>
              </a:rPr>
              <a:t> </a:t>
            </a:r>
            <a:r>
              <a:rPr lang="en-US" dirty="0" err="1">
                <a:latin typeface="Calibri" pitchFamily="34" charset="0"/>
              </a:rPr>
              <a:t>phương</a:t>
            </a:r>
            <a:r>
              <a:rPr lang="en-US" dirty="0">
                <a:latin typeface="Calibri" pitchFamily="34" charset="0"/>
              </a:rPr>
              <a:t> </a:t>
            </a:r>
            <a:r>
              <a:rPr lang="en-US" dirty="0" err="1">
                <a:latin typeface="Calibri" pitchFamily="34" charset="0"/>
              </a:rPr>
              <a:t>tiện</a:t>
            </a:r>
            <a:endParaRPr lang="vi-VN" dirty="0">
              <a:latin typeface="Calibri"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err="1">
                <a:latin typeface="Calibri" pitchFamily="34" charset="0"/>
              </a:rPr>
              <a:t>Động</a:t>
            </a:r>
            <a:r>
              <a:rPr lang="en-US" dirty="0">
                <a:latin typeface="Calibri" pitchFamily="34" charset="0"/>
              </a:rPr>
              <a:t> </a:t>
            </a:r>
            <a:r>
              <a:rPr lang="en-US" dirty="0" err="1">
                <a:latin typeface="Calibri" pitchFamily="34" charset="0"/>
              </a:rPr>
              <a:t>cơ</a:t>
            </a:r>
            <a:r>
              <a:rPr lang="en-US" dirty="0">
                <a:latin typeface="Calibri" pitchFamily="34" charset="0"/>
              </a:rPr>
              <a:t> </a:t>
            </a:r>
            <a:r>
              <a:rPr lang="en-US" dirty="0" err="1">
                <a:latin typeface="Calibri" pitchFamily="34" charset="0"/>
              </a:rPr>
              <a:t>là</a:t>
            </a:r>
            <a:r>
              <a:rPr lang="en-US" dirty="0">
                <a:latin typeface="Calibri" pitchFamily="34" charset="0"/>
              </a:rPr>
              <a:t> </a:t>
            </a:r>
            <a:r>
              <a:rPr lang="en-US" dirty="0" err="1">
                <a:latin typeface="Calibri" pitchFamily="34" charset="0"/>
              </a:rPr>
              <a:t>cái</a:t>
            </a:r>
            <a:r>
              <a:rPr lang="en-US" dirty="0">
                <a:latin typeface="Calibri" pitchFamily="34" charset="0"/>
              </a:rPr>
              <a:t> </a:t>
            </a:r>
            <a:r>
              <a:rPr lang="en-US" dirty="0" err="1">
                <a:latin typeface="Calibri" pitchFamily="34" charset="0"/>
              </a:rPr>
              <a:t>gì</a:t>
            </a:r>
            <a:r>
              <a:rPr lang="en-US" dirty="0">
                <a:latin typeface="Calibri" pitchFamily="34" charset="0"/>
              </a:rPr>
              <a:t> </a:t>
            </a:r>
            <a:r>
              <a:rPr lang="en-US" dirty="0" err="1">
                <a:latin typeface="Calibri" pitchFamily="34" charset="0"/>
              </a:rPr>
              <a:t>thúc</a:t>
            </a:r>
            <a:r>
              <a:rPr lang="en-US" dirty="0">
                <a:latin typeface="Calibri" pitchFamily="34" charset="0"/>
              </a:rPr>
              <a:t> </a:t>
            </a:r>
            <a:r>
              <a:rPr lang="en-US" dirty="0" err="1">
                <a:latin typeface="Calibri" pitchFamily="34" charset="0"/>
              </a:rPr>
              <a:t>đẩy</a:t>
            </a:r>
            <a:r>
              <a:rPr lang="en-US" dirty="0">
                <a:latin typeface="Calibri" pitchFamily="34" charset="0"/>
              </a:rPr>
              <a:t> </a:t>
            </a:r>
            <a:r>
              <a:rPr lang="en-US" dirty="0" err="1">
                <a:latin typeface="Calibri" pitchFamily="34" charset="0"/>
              </a:rPr>
              <a:t>hành</a:t>
            </a:r>
            <a:r>
              <a:rPr lang="en-US" dirty="0">
                <a:latin typeface="Calibri" pitchFamily="34" charset="0"/>
              </a:rPr>
              <a:t> vi </a:t>
            </a:r>
            <a:r>
              <a:rPr lang="en-US" dirty="0" err="1">
                <a:latin typeface="Calibri" pitchFamily="34" charset="0"/>
              </a:rPr>
              <a:t>vi</a:t>
            </a:r>
            <a:r>
              <a:rPr lang="en-US" dirty="0">
                <a:latin typeface="Calibri" pitchFamily="34" charset="0"/>
              </a:rPr>
              <a:t> </a:t>
            </a:r>
            <a:r>
              <a:rPr lang="en-US" dirty="0" err="1">
                <a:latin typeface="Calibri" pitchFamily="34" charset="0"/>
              </a:rPr>
              <a:t>phạm</a:t>
            </a:r>
            <a:r>
              <a:rPr lang="en-US" dirty="0">
                <a:latin typeface="Calibri" pitchFamily="34" charset="0"/>
              </a:rPr>
              <a:t>; </a:t>
            </a:r>
            <a:r>
              <a:rPr lang="en-US" dirty="0" err="1">
                <a:latin typeface="Calibri" pitchFamily="34" charset="0"/>
              </a:rPr>
              <a:t>mục</a:t>
            </a:r>
            <a:r>
              <a:rPr lang="en-US" dirty="0">
                <a:latin typeface="Calibri" pitchFamily="34" charset="0"/>
              </a:rPr>
              <a:t> </a:t>
            </a:r>
            <a:r>
              <a:rPr lang="en-US" dirty="0" err="1">
                <a:latin typeface="Calibri" pitchFamily="34" charset="0"/>
              </a:rPr>
              <a:t>đích</a:t>
            </a:r>
            <a:r>
              <a:rPr lang="en-US" dirty="0">
                <a:latin typeface="Calibri" pitchFamily="34" charset="0"/>
              </a:rPr>
              <a:t> </a:t>
            </a:r>
            <a:r>
              <a:rPr lang="en-US" dirty="0" err="1">
                <a:latin typeface="Calibri" pitchFamily="34" charset="0"/>
              </a:rPr>
              <a:t>là</a:t>
            </a:r>
            <a:r>
              <a:rPr lang="en-US" dirty="0">
                <a:latin typeface="Calibri" pitchFamily="34" charset="0"/>
              </a:rPr>
              <a:t> </a:t>
            </a:r>
            <a:r>
              <a:rPr lang="en-US" dirty="0" err="1">
                <a:latin typeface="Calibri" pitchFamily="34" charset="0"/>
              </a:rPr>
              <a:t>cái</a:t>
            </a:r>
            <a:r>
              <a:rPr lang="en-US" dirty="0">
                <a:latin typeface="Calibri" pitchFamily="34" charset="0"/>
              </a:rPr>
              <a:t> </a:t>
            </a:r>
            <a:r>
              <a:rPr lang="en-US" dirty="0" err="1">
                <a:latin typeface="Calibri" pitchFamily="34" charset="0"/>
              </a:rPr>
              <a:t>muốn</a:t>
            </a:r>
            <a:r>
              <a:rPr lang="en-US" dirty="0">
                <a:latin typeface="Calibri" pitchFamily="34" charset="0"/>
              </a:rPr>
              <a:t> </a:t>
            </a:r>
            <a:r>
              <a:rPr lang="en-US" dirty="0" err="1">
                <a:latin typeface="Calibri" pitchFamily="34" charset="0"/>
              </a:rPr>
              <a:t>đạt</a:t>
            </a:r>
            <a:r>
              <a:rPr lang="en-US" dirty="0">
                <a:latin typeface="Calibri" pitchFamily="34" charset="0"/>
              </a:rPr>
              <a:t> </a:t>
            </a:r>
            <a:r>
              <a:rPr lang="en-US" dirty="0" err="1">
                <a:latin typeface="Calibri" pitchFamily="34" charset="0"/>
              </a:rPr>
              <a:t>được</a:t>
            </a:r>
            <a:endParaRPr lang="vi-VN" dirty="0">
              <a:latin typeface="Calibri"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dirty="0">
              <a:latin typeface="Calibri"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C9BB2FE-9B0E-4FB8-8958-05109BFCAE45}" type="datetimeFigureOut">
              <a:rPr lang="en-US"/>
              <a:pPr>
                <a:defRPr/>
              </a:pPr>
              <a:t>7/2/2021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570972-CF66-4EB2-8AC2-43BC82B7BB07}" type="slidenum">
              <a:rPr lang="en-US"/>
              <a:pPr>
                <a:defRPr/>
              </a:pPr>
              <a:t>‹#›</a:t>
            </a:fld>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DB9A0-949F-4D67-A330-982C21CE7FBF}" type="datetimeFigureOut">
              <a:rPr lang="en-US"/>
              <a:pPr>
                <a:defRPr/>
              </a:pPr>
              <a:t>7/2/2021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A0C8BD-DBCA-4008-ADB0-057E362173D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38926E0-DFEB-431E-B8FB-B478241AE1B1}" type="datetimeFigureOut">
              <a:rPr lang="en-US"/>
              <a:pPr>
                <a:defRPr/>
              </a:pPr>
              <a:t>7/2/2021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8242AC-9B7B-45BA-8508-974076CB4AD9}"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887571A-4B1F-4C5E-A335-C0E4E0876810}" type="datetimeFigureOut">
              <a:rPr lang="en-US"/>
              <a:pPr>
                <a:defRPr/>
              </a:pPr>
              <a:t>7/2/2021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3DD97D-F5AB-4445-9FF0-9E8E19AE8C34}"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19D398C-786E-4C98-8277-C8B97C8BC318}" type="datetimeFigureOut">
              <a:rPr lang="en-US"/>
              <a:pPr>
                <a:defRPr/>
              </a:pPr>
              <a:t>7/2/2021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0CCEE6-9C58-4CC7-BD42-C581BE140069}"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F3A6E3F-1F99-4F55-9BC8-E77A0DBAA0D1}" type="datetimeFigureOut">
              <a:rPr lang="en-US"/>
              <a:pPr>
                <a:defRPr/>
              </a:pPr>
              <a:t>7/2/2021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2D3F5C-C241-405E-B4FF-629BE263F841}"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951920B-D0E7-4AFF-971A-3801E3010D02}" type="datetimeFigureOut">
              <a:rPr lang="en-US"/>
              <a:pPr>
                <a:defRPr/>
              </a:pPr>
              <a:t>7/2/2021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2286FFB-4DD1-40A2-86A9-332D75D51683}"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77C146-AC1F-4A73-B921-ED0FBCF435F8}" type="datetimeFigureOut">
              <a:rPr lang="en-US"/>
              <a:pPr>
                <a:defRPr/>
              </a:pPr>
              <a:t>7/2/2021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99E8A95-6E2D-4331-88FD-9578A13E94B5}"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09D257-8E7A-468E-A27C-ACDB22BA2593}" type="datetimeFigureOut">
              <a:rPr lang="en-US"/>
              <a:pPr>
                <a:defRPr/>
              </a:pPr>
              <a:t>7/2/2021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DFC8146-3749-42E2-A19E-4B494CA6A60B}"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DDC1372-271E-4889-B460-5F2BEB63ACDC}" type="datetimeFigureOut">
              <a:rPr lang="en-US"/>
              <a:pPr>
                <a:defRPr/>
              </a:pPr>
              <a:t>7/2/2021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D4EF38-DB03-4184-9CCD-DCD67010507E}"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B826B76-37A2-400E-9B58-248266DDEAB0}" type="datetimeFigureOut">
              <a:rPr lang="en-US"/>
              <a:pPr>
                <a:defRPr/>
              </a:pPr>
              <a:t>7/2/2021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568F7A0-81B6-4E42-A520-2C4D099EA9A4}"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458A8CD-93E4-4FC1-B3FA-95956A470F9B}" type="datetimeFigureOut">
              <a:rPr lang="en-US"/>
              <a:pPr>
                <a:defRPr/>
              </a:pPr>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DE427E5-A8B9-4B8A-8980-72C12CA065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r"/>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Perpetua Titling MT" pitchFamily="18" charset="0"/>
        </a:defRPr>
      </a:lvl2pPr>
      <a:lvl3pPr algn="ctr" rtl="0" eaLnBrk="0" fontAlgn="base" hangingPunct="0">
        <a:spcBef>
          <a:spcPct val="0"/>
        </a:spcBef>
        <a:spcAft>
          <a:spcPct val="0"/>
        </a:spcAft>
        <a:defRPr sz="4400">
          <a:solidFill>
            <a:schemeClr val="tx1"/>
          </a:solidFill>
          <a:latin typeface="Perpetua Titling MT" pitchFamily="18" charset="0"/>
        </a:defRPr>
      </a:lvl3pPr>
      <a:lvl4pPr algn="ctr" rtl="0" eaLnBrk="0" fontAlgn="base" hangingPunct="0">
        <a:spcBef>
          <a:spcPct val="0"/>
        </a:spcBef>
        <a:spcAft>
          <a:spcPct val="0"/>
        </a:spcAft>
        <a:defRPr sz="4400">
          <a:solidFill>
            <a:schemeClr val="tx1"/>
          </a:solidFill>
          <a:latin typeface="Perpetua Titling MT" pitchFamily="18" charset="0"/>
        </a:defRPr>
      </a:lvl4pPr>
      <a:lvl5pPr algn="ctr" rtl="0" eaLnBrk="0" fontAlgn="base" hangingPunct="0">
        <a:spcBef>
          <a:spcPct val="0"/>
        </a:spcBef>
        <a:spcAft>
          <a:spcPct val="0"/>
        </a:spcAft>
        <a:defRPr sz="4400">
          <a:solidFill>
            <a:schemeClr val="tx1"/>
          </a:solidFill>
          <a:latin typeface="Perpetua Titling MT" pitchFamily="18" charset="0"/>
        </a:defRPr>
      </a:lvl5pPr>
      <a:lvl6pPr marL="457200" algn="ctr" rtl="0" fontAlgn="base">
        <a:spcBef>
          <a:spcPct val="0"/>
        </a:spcBef>
        <a:spcAft>
          <a:spcPct val="0"/>
        </a:spcAft>
        <a:defRPr sz="4400">
          <a:solidFill>
            <a:schemeClr val="tx1"/>
          </a:solidFill>
          <a:latin typeface="Perpetua Titling MT" pitchFamily="18" charset="0"/>
        </a:defRPr>
      </a:lvl6pPr>
      <a:lvl7pPr marL="914400" algn="ctr" rtl="0" fontAlgn="base">
        <a:spcBef>
          <a:spcPct val="0"/>
        </a:spcBef>
        <a:spcAft>
          <a:spcPct val="0"/>
        </a:spcAft>
        <a:defRPr sz="4400">
          <a:solidFill>
            <a:schemeClr val="tx1"/>
          </a:solidFill>
          <a:latin typeface="Perpetua Titling MT" pitchFamily="18" charset="0"/>
        </a:defRPr>
      </a:lvl7pPr>
      <a:lvl8pPr marL="1371600" algn="ctr" rtl="0" fontAlgn="base">
        <a:spcBef>
          <a:spcPct val="0"/>
        </a:spcBef>
        <a:spcAft>
          <a:spcPct val="0"/>
        </a:spcAft>
        <a:defRPr sz="4400">
          <a:solidFill>
            <a:schemeClr val="tx1"/>
          </a:solidFill>
          <a:latin typeface="Perpetua Titling MT" pitchFamily="18" charset="0"/>
        </a:defRPr>
      </a:lvl8pPr>
      <a:lvl9pPr marL="1828800" algn="ctr" rtl="0" fontAlgn="base">
        <a:spcBef>
          <a:spcPct val="0"/>
        </a:spcBef>
        <a:spcAft>
          <a:spcPct val="0"/>
        </a:spcAft>
        <a:defRPr sz="4400">
          <a:solidFill>
            <a:schemeClr val="tx1"/>
          </a:solidFill>
          <a:latin typeface="Perpetua Titling MT"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png"/><Relationship Id="rId7" Type="http://schemas.openxmlformats.org/officeDocument/2006/relationships/diagramColors" Target="../diagrams/colors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png"/><Relationship Id="rId7" Type="http://schemas.openxmlformats.org/officeDocument/2006/relationships/diagramColors" Target="../diagrams/colors1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png"/><Relationship Id="rId7" Type="http://schemas.openxmlformats.org/officeDocument/2006/relationships/diagramColors" Target="../diagrams/colors1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png"/><Relationship Id="rId7" Type="http://schemas.openxmlformats.org/officeDocument/2006/relationships/diagramColors" Target="../diagrams/colors1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8.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png"/><Relationship Id="rId7" Type="http://schemas.openxmlformats.org/officeDocument/2006/relationships/diagramColors" Target="../diagrams/colors1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png"/><Relationship Id="rId7" Type="http://schemas.openxmlformats.org/officeDocument/2006/relationships/diagramColors" Target="../diagrams/colors16.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png"/><Relationship Id="rId7" Type="http://schemas.openxmlformats.org/officeDocument/2006/relationships/diagramColors" Target="../diagrams/colors17.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2.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png"/><Relationship Id="rId7" Type="http://schemas.openxmlformats.org/officeDocument/2006/relationships/diagramColors" Target="../diagrams/colors18.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4.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png"/><Relationship Id="rId7" Type="http://schemas.openxmlformats.org/officeDocument/2006/relationships/diagramColors" Target="../diagrams/colors19.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1.png"/><Relationship Id="rId7" Type="http://schemas.openxmlformats.org/officeDocument/2006/relationships/diagramColors" Target="../diagrams/colors20.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53.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png"/><Relationship Id="rId7" Type="http://schemas.openxmlformats.org/officeDocument/2006/relationships/diagramColors" Target="../diagrams/colors21.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54.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png"/><Relationship Id="rId7" Type="http://schemas.openxmlformats.org/officeDocument/2006/relationships/diagramColors" Target="../diagrams/colors22.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6.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png"/><Relationship Id="rId7" Type="http://schemas.openxmlformats.org/officeDocument/2006/relationships/diagramColors" Target="../diagrams/colors23.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png"/><Relationship Id="rId7" Type="http://schemas.openxmlformats.org/officeDocument/2006/relationships/diagramColors" Target="../diagrams/colors24.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59.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1.png"/><Relationship Id="rId7" Type="http://schemas.openxmlformats.org/officeDocument/2006/relationships/diagramColors" Target="../diagrams/colors25.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1.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1.png"/><Relationship Id="rId7" Type="http://schemas.openxmlformats.org/officeDocument/2006/relationships/diagramColors" Target="../diagrams/colors26.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1.png"/><Relationship Id="rId7" Type="http://schemas.openxmlformats.org/officeDocument/2006/relationships/diagramColors" Target="../diagrams/colors27.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9"/>
          <p:cNvGrpSpPr>
            <a:grpSpLocks/>
          </p:cNvGrpSpPr>
          <p:nvPr/>
        </p:nvGrpSpPr>
        <p:grpSpPr bwMode="auto">
          <a:xfrm>
            <a:off x="0" y="0"/>
            <a:ext cx="9067800" cy="6705600"/>
            <a:chOff x="76200" y="0"/>
            <a:chExt cx="9067800" cy="6858000"/>
          </a:xfrm>
        </p:grpSpPr>
        <p:pic>
          <p:nvPicPr>
            <p:cNvPr id="2061"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062"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063"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064"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2051" name="Title 1"/>
          <p:cNvSpPr>
            <a:spLocks noGrp="1"/>
          </p:cNvSpPr>
          <p:nvPr>
            <p:ph type="title"/>
          </p:nvPr>
        </p:nvSpPr>
        <p:spPr>
          <a:xfrm>
            <a:off x="0" y="152400"/>
            <a:ext cx="9144000" cy="1143000"/>
          </a:xfrm>
        </p:spPr>
        <p:txBody>
          <a:bodyPr/>
          <a:lstStyle/>
          <a:p>
            <a:pPr eaLnBrk="1" hangingPunct="1"/>
            <a:r>
              <a:rPr lang="en-US" sz="3200" b="1">
                <a:solidFill>
                  <a:srgbClr val="00B0F0"/>
                </a:solidFill>
                <a:latin typeface="Arial" charset="0"/>
                <a:cs typeface="Arial" charset="0"/>
              </a:rPr>
              <a:t>CH</a:t>
            </a:r>
            <a:r>
              <a:rPr lang="vi-VN" sz="3200" b="1">
                <a:solidFill>
                  <a:srgbClr val="00B0F0"/>
                </a:solidFill>
                <a:latin typeface="Arial" charset="0"/>
                <a:cs typeface="Arial" charset="0"/>
              </a:rPr>
              <a:t>ƯƠ</a:t>
            </a:r>
            <a:r>
              <a:rPr lang="en-US" sz="3200" b="1">
                <a:solidFill>
                  <a:srgbClr val="00B0F0"/>
                </a:solidFill>
                <a:latin typeface="Arial" charset="0"/>
                <a:cs typeface="Arial" charset="0"/>
              </a:rPr>
              <a:t>NG 4</a:t>
            </a:r>
            <a:br>
              <a:rPr lang="en-US" sz="3200" b="1">
                <a:solidFill>
                  <a:srgbClr val="00B0F0"/>
                </a:solidFill>
                <a:latin typeface="Arial" charset="0"/>
                <a:cs typeface="Arial" charset="0"/>
              </a:rPr>
            </a:br>
            <a:r>
              <a:rPr lang="en-US" sz="3200" b="1">
                <a:solidFill>
                  <a:srgbClr val="00B0F0"/>
                </a:solidFill>
                <a:latin typeface="Arial" charset="0"/>
                <a:cs typeface="Arial" charset="0"/>
              </a:rPr>
              <a:t>Những vấn đề cơ bản về pháp luật</a:t>
            </a:r>
          </a:p>
        </p:txBody>
      </p:sp>
      <p:sp>
        <p:nvSpPr>
          <p:cNvPr id="14" name="Text Box 190"/>
          <p:cNvSpPr txBox="1">
            <a:spLocks noChangeArrowheads="1"/>
          </p:cNvSpPr>
          <p:nvPr/>
        </p:nvSpPr>
        <p:spPr bwMode="gray">
          <a:xfrm>
            <a:off x="1219200" y="1524000"/>
            <a:ext cx="4191000" cy="1200150"/>
          </a:xfrm>
          <a:prstGeom prst="rect">
            <a:avLst/>
          </a:prstGeom>
          <a:noFill/>
          <a:ln w="9525">
            <a:noFill/>
            <a:miter lim="800000"/>
            <a:headEnd/>
            <a:tailEnd/>
          </a:ln>
        </p:spPr>
        <p:txBody>
          <a:bodyPr>
            <a:spAutoFit/>
          </a:bodyPr>
          <a:lstStyle/>
          <a:p>
            <a:pPr eaLnBrk="0" hangingPunct="0"/>
            <a:r>
              <a:rPr lang="en-US" sz="2400" b="1">
                <a:solidFill>
                  <a:schemeClr val="tx2"/>
                </a:solidFill>
              </a:rPr>
              <a:t>Khái niệm, bản chất, chức năng và các thuộc tinh của pháp luật</a:t>
            </a:r>
          </a:p>
        </p:txBody>
      </p:sp>
      <p:pic>
        <p:nvPicPr>
          <p:cNvPr id="16" name="Picture 191" descr="media-player"/>
          <p:cNvPicPr>
            <a:picLocks noChangeAspect="1" noChangeArrowheads="1"/>
          </p:cNvPicPr>
          <p:nvPr/>
        </p:nvPicPr>
        <p:blipFill>
          <a:blip r:embed="rId4"/>
          <a:srcRect/>
          <a:stretch>
            <a:fillRect/>
          </a:stretch>
        </p:blipFill>
        <p:spPr bwMode="auto">
          <a:xfrm>
            <a:off x="609600" y="1752600"/>
            <a:ext cx="533400" cy="717550"/>
          </a:xfrm>
          <a:prstGeom prst="rect">
            <a:avLst/>
          </a:prstGeom>
          <a:noFill/>
          <a:ln w="9525">
            <a:noFill/>
            <a:miter lim="800000"/>
            <a:headEnd/>
            <a:tailEnd/>
          </a:ln>
        </p:spPr>
      </p:pic>
      <p:sp>
        <p:nvSpPr>
          <p:cNvPr id="17" name="Text Box 204"/>
          <p:cNvSpPr txBox="1">
            <a:spLocks noChangeArrowheads="1"/>
          </p:cNvSpPr>
          <p:nvPr/>
        </p:nvSpPr>
        <p:spPr bwMode="gray">
          <a:xfrm>
            <a:off x="1219200" y="2903538"/>
            <a:ext cx="4191000" cy="830262"/>
          </a:xfrm>
          <a:prstGeom prst="rect">
            <a:avLst/>
          </a:prstGeom>
          <a:noFill/>
          <a:ln w="9525">
            <a:noFill/>
            <a:miter lim="800000"/>
            <a:headEnd/>
            <a:tailEnd/>
          </a:ln>
        </p:spPr>
        <p:txBody>
          <a:bodyPr>
            <a:spAutoFit/>
          </a:bodyPr>
          <a:lstStyle/>
          <a:p>
            <a:pPr eaLnBrk="0" hangingPunct="0"/>
            <a:r>
              <a:rPr lang="en-US" sz="2400" b="1">
                <a:solidFill>
                  <a:schemeClr val="tx2"/>
                </a:solidFill>
              </a:rPr>
              <a:t>Hình thức, các kiểu pháp luật</a:t>
            </a:r>
          </a:p>
        </p:txBody>
      </p:sp>
      <p:pic>
        <p:nvPicPr>
          <p:cNvPr id="18" name="Picture 205" descr="media-player"/>
          <p:cNvPicPr>
            <a:picLocks noChangeAspect="1" noChangeArrowheads="1"/>
          </p:cNvPicPr>
          <p:nvPr/>
        </p:nvPicPr>
        <p:blipFill>
          <a:blip r:embed="rId4"/>
          <a:srcRect/>
          <a:stretch>
            <a:fillRect/>
          </a:stretch>
        </p:blipFill>
        <p:spPr bwMode="auto">
          <a:xfrm>
            <a:off x="609600" y="2913063"/>
            <a:ext cx="533400" cy="676275"/>
          </a:xfrm>
          <a:prstGeom prst="rect">
            <a:avLst/>
          </a:prstGeom>
          <a:noFill/>
          <a:ln w="9525">
            <a:noFill/>
            <a:miter lim="800000"/>
            <a:headEnd/>
            <a:tailEnd/>
          </a:ln>
        </p:spPr>
      </p:pic>
      <p:sp>
        <p:nvSpPr>
          <p:cNvPr id="19" name="Text Box 206"/>
          <p:cNvSpPr txBox="1">
            <a:spLocks noChangeArrowheads="1"/>
          </p:cNvSpPr>
          <p:nvPr/>
        </p:nvSpPr>
        <p:spPr bwMode="gray">
          <a:xfrm>
            <a:off x="1219200" y="3925888"/>
            <a:ext cx="4275138" cy="461962"/>
          </a:xfrm>
          <a:prstGeom prst="rect">
            <a:avLst/>
          </a:prstGeom>
          <a:noFill/>
          <a:ln w="9525">
            <a:noFill/>
            <a:miter lim="800000"/>
            <a:headEnd/>
            <a:tailEnd/>
          </a:ln>
        </p:spPr>
        <p:txBody>
          <a:bodyPr>
            <a:spAutoFit/>
          </a:bodyPr>
          <a:lstStyle/>
          <a:p>
            <a:pPr eaLnBrk="0" hangingPunct="0"/>
            <a:r>
              <a:rPr lang="en-US" sz="2400" b="1">
                <a:solidFill>
                  <a:schemeClr val="tx2"/>
                </a:solidFill>
              </a:rPr>
              <a:t>Quan hệ pháp luật</a:t>
            </a:r>
          </a:p>
        </p:txBody>
      </p:sp>
      <p:pic>
        <p:nvPicPr>
          <p:cNvPr id="20" name="Picture 207" descr="media-player"/>
          <p:cNvPicPr>
            <a:picLocks noChangeAspect="1" noChangeArrowheads="1"/>
          </p:cNvPicPr>
          <p:nvPr/>
        </p:nvPicPr>
        <p:blipFill>
          <a:blip r:embed="rId4"/>
          <a:srcRect/>
          <a:stretch>
            <a:fillRect/>
          </a:stretch>
        </p:blipFill>
        <p:spPr bwMode="auto">
          <a:xfrm>
            <a:off x="609600" y="3810000"/>
            <a:ext cx="533400" cy="685800"/>
          </a:xfrm>
          <a:prstGeom prst="rect">
            <a:avLst/>
          </a:prstGeom>
          <a:noFill/>
          <a:ln w="9525">
            <a:noFill/>
            <a:miter lim="800000"/>
            <a:headEnd/>
            <a:tailEnd/>
          </a:ln>
        </p:spPr>
      </p:pic>
      <p:pic>
        <p:nvPicPr>
          <p:cNvPr id="2058" name="Picture 3" descr="01"/>
          <p:cNvPicPr>
            <a:picLocks noChangeAspect="1" noChangeArrowheads="1"/>
          </p:cNvPicPr>
          <p:nvPr/>
        </p:nvPicPr>
        <p:blipFill>
          <a:blip r:embed="rId5"/>
          <a:srcRect/>
          <a:stretch>
            <a:fillRect/>
          </a:stretch>
        </p:blipFill>
        <p:spPr bwMode="auto">
          <a:xfrm>
            <a:off x="5638800" y="1704975"/>
            <a:ext cx="3276600" cy="3857625"/>
          </a:xfrm>
          <a:prstGeom prst="rect">
            <a:avLst/>
          </a:prstGeom>
          <a:noFill/>
          <a:ln w="9525">
            <a:solidFill>
              <a:srgbClr val="99CCFF"/>
            </a:solidFill>
            <a:miter lim="800000"/>
            <a:headEnd/>
            <a:tailEnd/>
          </a:ln>
        </p:spPr>
      </p:pic>
      <p:sp>
        <p:nvSpPr>
          <p:cNvPr id="21" name="Text Box 206"/>
          <p:cNvSpPr txBox="1">
            <a:spLocks noChangeArrowheads="1"/>
          </p:cNvSpPr>
          <p:nvPr/>
        </p:nvSpPr>
        <p:spPr bwMode="gray">
          <a:xfrm>
            <a:off x="1219200" y="4764088"/>
            <a:ext cx="4275138" cy="830262"/>
          </a:xfrm>
          <a:prstGeom prst="rect">
            <a:avLst/>
          </a:prstGeom>
          <a:noFill/>
          <a:ln w="9525">
            <a:noFill/>
            <a:miter lim="800000"/>
            <a:headEnd/>
            <a:tailEnd/>
          </a:ln>
        </p:spPr>
        <p:txBody>
          <a:bodyPr>
            <a:spAutoFit/>
          </a:bodyPr>
          <a:lstStyle/>
          <a:p>
            <a:pPr eaLnBrk="0" hangingPunct="0"/>
            <a:r>
              <a:rPr lang="en-US" sz="2400" b="1">
                <a:solidFill>
                  <a:schemeClr val="tx2"/>
                </a:solidFill>
              </a:rPr>
              <a:t>Vi phạm pháp luật và trách nhiệm pháp lý</a:t>
            </a:r>
          </a:p>
        </p:txBody>
      </p:sp>
      <p:pic>
        <p:nvPicPr>
          <p:cNvPr id="22" name="Picture 207" descr="media-player"/>
          <p:cNvPicPr>
            <a:picLocks noChangeAspect="1" noChangeArrowheads="1"/>
          </p:cNvPicPr>
          <p:nvPr/>
        </p:nvPicPr>
        <p:blipFill>
          <a:blip r:embed="rId4"/>
          <a:srcRect/>
          <a:stretch>
            <a:fillRect/>
          </a:stretch>
        </p:blipFill>
        <p:spPr bwMode="auto">
          <a:xfrm>
            <a:off x="609600" y="4648200"/>
            <a:ext cx="533400" cy="685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par>
                                <p:cTn id="14" presetID="5"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heckerboard(across)">
                                      <p:cBhvr>
                                        <p:cTn id="19" dur="500"/>
                                        <p:tgtEl>
                                          <p:spTgt spid="19"/>
                                        </p:tgtEl>
                                      </p:cBhvr>
                                    </p:animEffect>
                                  </p:childTnLst>
                                </p:cTn>
                              </p:par>
                              <p:par>
                                <p:cTn id="20" presetID="5" presetClass="entr" presetSubtype="1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heckerboard(across)">
                                      <p:cBhvr>
                                        <p:cTn id="25" dur="500"/>
                                        <p:tgtEl>
                                          <p:spTgt spid="21"/>
                                        </p:tgtEl>
                                      </p:cBhvr>
                                    </p:animEffect>
                                  </p:childTnLst>
                                </p:cTn>
                              </p:par>
                              <p:par>
                                <p:cTn id="26" presetID="5" presetClass="entr" presetSubtype="1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heckerboard(across)">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9"/>
          <p:cNvGrpSpPr>
            <a:grpSpLocks/>
          </p:cNvGrpSpPr>
          <p:nvPr/>
        </p:nvGrpSpPr>
        <p:grpSpPr bwMode="auto">
          <a:xfrm>
            <a:off x="0" y="0"/>
            <a:ext cx="9067800" cy="6705600"/>
            <a:chOff x="76200" y="0"/>
            <a:chExt cx="9067800" cy="6858000"/>
          </a:xfrm>
        </p:grpSpPr>
        <p:pic>
          <p:nvPicPr>
            <p:cNvPr id="1132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133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133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133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pSp>
        <p:nvGrpSpPr>
          <p:cNvPr id="3" name="Group 13"/>
          <p:cNvGrpSpPr>
            <a:grpSpLocks/>
          </p:cNvGrpSpPr>
          <p:nvPr/>
        </p:nvGrpSpPr>
        <p:grpSpPr bwMode="auto">
          <a:xfrm>
            <a:off x="1893888" y="609600"/>
            <a:ext cx="5314950" cy="5486400"/>
            <a:chOff x="1893094" y="1371600"/>
            <a:chExt cx="5314951" cy="5486400"/>
          </a:xfrm>
        </p:grpSpPr>
        <p:grpSp>
          <p:nvGrpSpPr>
            <p:cNvPr id="11317" name="Group 11"/>
            <p:cNvGrpSpPr>
              <a:grpSpLocks/>
            </p:cNvGrpSpPr>
            <p:nvPr/>
          </p:nvGrpSpPr>
          <p:grpSpPr bwMode="auto">
            <a:xfrm>
              <a:off x="1893094" y="1371600"/>
              <a:ext cx="5314951" cy="5486400"/>
              <a:chOff x="4071" y="1584"/>
              <a:chExt cx="1092" cy="1097"/>
            </a:xfrm>
          </p:grpSpPr>
          <p:sp>
            <p:nvSpPr>
              <p:cNvPr id="11319" name="Oval 4"/>
              <p:cNvSpPr>
                <a:spLocks noChangeArrowheads="1"/>
              </p:cNvSpPr>
              <p:nvPr/>
            </p:nvSpPr>
            <p:spPr bwMode="gray">
              <a:xfrm>
                <a:off x="4071" y="1584"/>
                <a:ext cx="1090" cy="1088"/>
              </a:xfrm>
              <a:prstGeom prst="ellipse">
                <a:avLst/>
              </a:prstGeom>
              <a:gradFill rotWithShape="1">
                <a:gsLst>
                  <a:gs pos="0">
                    <a:srgbClr val="FFFFFF"/>
                  </a:gs>
                  <a:gs pos="50000">
                    <a:srgbClr val="D8755A"/>
                  </a:gs>
                  <a:gs pos="100000">
                    <a:srgbClr val="FFFFFF"/>
                  </a:gs>
                </a:gsLst>
                <a:lin ang="2700000" scaled="1"/>
              </a:gradFill>
              <a:ln w="38100" algn="ctr">
                <a:noFill/>
                <a:round/>
                <a:headEnd/>
                <a:tailEnd/>
              </a:ln>
            </p:spPr>
            <p:txBody>
              <a:bodyPr wrap="none" anchor="ctr">
                <a:spAutoFit/>
              </a:bodyPr>
              <a:lstStyle/>
              <a:p>
                <a:endParaRPr lang="vi-VN"/>
              </a:p>
            </p:txBody>
          </p:sp>
          <p:sp>
            <p:nvSpPr>
              <p:cNvPr id="11320"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1321" name="Oval 6"/>
              <p:cNvSpPr>
                <a:spLocks noChangeArrowheads="1"/>
              </p:cNvSpPr>
              <p:nvPr/>
            </p:nvSpPr>
            <p:spPr bwMode="gray">
              <a:xfrm>
                <a:off x="4131" y="1655"/>
                <a:ext cx="946" cy="945"/>
              </a:xfrm>
              <a:prstGeom prst="ellipse">
                <a:avLst/>
              </a:prstGeom>
              <a:gradFill rotWithShape="1">
                <a:gsLst>
                  <a:gs pos="0">
                    <a:srgbClr val="753F31"/>
                  </a:gs>
                  <a:gs pos="50000">
                    <a:srgbClr val="D8755A"/>
                  </a:gs>
                  <a:gs pos="100000">
                    <a:srgbClr val="753F31"/>
                  </a:gs>
                </a:gsLst>
                <a:lin ang="18900000" scaled="1"/>
              </a:gradFill>
              <a:ln w="38100" algn="ctr">
                <a:noFill/>
                <a:round/>
                <a:headEnd/>
                <a:tailEnd/>
              </a:ln>
            </p:spPr>
            <p:txBody>
              <a:bodyPr anchor="ctr">
                <a:spAutoFit/>
              </a:bodyPr>
              <a:lstStyle/>
              <a:p>
                <a:endParaRPr lang="vi-VN"/>
              </a:p>
            </p:txBody>
          </p:sp>
          <p:sp>
            <p:nvSpPr>
              <p:cNvPr id="11322" name="Oval 7"/>
              <p:cNvSpPr>
                <a:spLocks noChangeArrowheads="1"/>
              </p:cNvSpPr>
              <p:nvPr/>
            </p:nvSpPr>
            <p:spPr bwMode="gray">
              <a:xfrm>
                <a:off x="4128" y="1650"/>
                <a:ext cx="946" cy="945"/>
              </a:xfrm>
              <a:prstGeom prst="ellipse">
                <a:avLst/>
              </a:prstGeom>
              <a:gradFill rotWithShape="1">
                <a:gsLst>
                  <a:gs pos="0">
                    <a:srgbClr val="894A39"/>
                  </a:gs>
                  <a:gs pos="100000">
                    <a:srgbClr val="D8755A">
                      <a:alpha val="0"/>
                    </a:srgbClr>
                  </a:gs>
                </a:gsLst>
                <a:lin ang="2700000" scaled="1"/>
              </a:gradFill>
              <a:ln w="38100" algn="ctr">
                <a:noFill/>
                <a:round/>
                <a:headEnd/>
                <a:tailEnd/>
              </a:ln>
            </p:spPr>
            <p:txBody>
              <a:bodyPr anchor="ctr">
                <a:spAutoFit/>
              </a:bodyPr>
              <a:lstStyle/>
              <a:p>
                <a:endParaRPr lang="vi-VN"/>
              </a:p>
            </p:txBody>
          </p:sp>
          <p:sp>
            <p:nvSpPr>
              <p:cNvPr id="11323" name="Oval 8"/>
              <p:cNvSpPr>
                <a:spLocks noChangeArrowheads="1"/>
              </p:cNvSpPr>
              <p:nvPr/>
            </p:nvSpPr>
            <p:spPr bwMode="gray">
              <a:xfrm>
                <a:off x="4178" y="1703"/>
                <a:ext cx="852" cy="850"/>
              </a:xfrm>
              <a:prstGeom prst="ellipse">
                <a:avLst/>
              </a:prstGeom>
              <a:solidFill>
                <a:srgbClr val="000000"/>
              </a:solidFill>
              <a:ln w="38100" algn="ctr">
                <a:noFill/>
                <a:round/>
                <a:headEnd/>
                <a:tailEnd/>
              </a:ln>
            </p:spPr>
            <p:txBody>
              <a:bodyPr anchor="ctr">
                <a:spAutoFit/>
              </a:bodyPr>
              <a:lstStyle/>
              <a:p>
                <a:endParaRPr lang="vi-VN"/>
              </a:p>
            </p:txBody>
          </p:sp>
          <p:grpSp>
            <p:nvGrpSpPr>
              <p:cNvPr id="11324" name="Group 22"/>
              <p:cNvGrpSpPr>
                <a:grpSpLocks/>
              </p:cNvGrpSpPr>
              <p:nvPr/>
            </p:nvGrpSpPr>
            <p:grpSpPr bwMode="auto">
              <a:xfrm>
                <a:off x="4197" y="1716"/>
                <a:ext cx="826" cy="825"/>
                <a:chOff x="4166" y="1706"/>
                <a:chExt cx="1252" cy="1252"/>
              </a:xfrm>
            </p:grpSpPr>
            <p:sp>
              <p:nvSpPr>
                <p:cNvPr id="11325" name="Oval 1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a:p>
              </p:txBody>
            </p:sp>
            <p:sp>
              <p:nvSpPr>
                <p:cNvPr id="11326"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a:p>
              </p:txBody>
            </p:sp>
            <p:sp>
              <p:nvSpPr>
                <p:cNvPr id="11327" name="Oval 1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a:p>
              </p:txBody>
            </p:sp>
            <p:sp>
              <p:nvSpPr>
                <p:cNvPr id="11328" name="Oval 1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a:p>
              </p:txBody>
            </p:sp>
          </p:grpSp>
        </p:grpSp>
        <p:sp>
          <p:nvSpPr>
            <p:cNvPr id="11318" name="Text Box 19"/>
            <p:cNvSpPr txBox="1">
              <a:spLocks noChangeArrowheads="1"/>
            </p:cNvSpPr>
            <p:nvPr/>
          </p:nvSpPr>
          <p:spPr bwMode="gray">
            <a:xfrm>
              <a:off x="3407569" y="3200400"/>
              <a:ext cx="2262158" cy="1477328"/>
            </a:xfrm>
            <a:prstGeom prst="rect">
              <a:avLst/>
            </a:prstGeom>
            <a:noFill/>
            <a:ln w="9525" algn="ctr">
              <a:noFill/>
              <a:miter lim="800000"/>
              <a:headEnd/>
              <a:tailEnd/>
            </a:ln>
          </p:spPr>
          <p:txBody>
            <a:bodyPr wrap="none">
              <a:spAutoFit/>
            </a:bodyPr>
            <a:lstStyle/>
            <a:p>
              <a:pPr algn="ctr" eaLnBrk="0" hangingPunct="0"/>
              <a:endParaRPr lang="en-US" b="1"/>
            </a:p>
            <a:p>
              <a:pPr algn="ctr" eaLnBrk="0" hangingPunct="0"/>
              <a:r>
                <a:rPr lang="en-US" sz="3600" b="1"/>
                <a:t>Các kiểu </a:t>
              </a:r>
            </a:p>
            <a:p>
              <a:pPr algn="ctr" eaLnBrk="0" hangingPunct="0"/>
              <a:r>
                <a:rPr lang="en-US" sz="3600" b="1"/>
                <a:t>Pháp luật</a:t>
              </a:r>
            </a:p>
          </p:txBody>
        </p:sp>
      </p:grpSp>
      <p:grpSp>
        <p:nvGrpSpPr>
          <p:cNvPr id="6" name="Group 27"/>
          <p:cNvGrpSpPr>
            <a:grpSpLocks/>
          </p:cNvGrpSpPr>
          <p:nvPr/>
        </p:nvGrpSpPr>
        <p:grpSpPr bwMode="auto">
          <a:xfrm>
            <a:off x="5715000" y="2362200"/>
            <a:ext cx="1905000" cy="1905000"/>
            <a:chOff x="7924800" y="1905000"/>
            <a:chExt cx="1439862" cy="1439863"/>
          </a:xfrm>
        </p:grpSpPr>
        <p:grpSp>
          <p:nvGrpSpPr>
            <p:cNvPr id="11305" name="Group 20"/>
            <p:cNvGrpSpPr>
              <a:grpSpLocks/>
            </p:cNvGrpSpPr>
            <p:nvPr/>
          </p:nvGrpSpPr>
          <p:grpSpPr bwMode="auto">
            <a:xfrm>
              <a:off x="7924800" y="1905000"/>
              <a:ext cx="1439862" cy="1439863"/>
              <a:chOff x="2789" y="1625"/>
              <a:chExt cx="907" cy="907"/>
            </a:xfrm>
          </p:grpSpPr>
          <p:sp>
            <p:nvSpPr>
              <p:cNvPr id="11307" name="Oval 21"/>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endParaRPr lang="vi-VN"/>
              </a:p>
            </p:txBody>
          </p:sp>
          <p:sp>
            <p:nvSpPr>
              <p:cNvPr id="11308"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1309" name="Oval 23"/>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endParaRPr lang="vi-VN"/>
              </a:p>
            </p:txBody>
          </p:sp>
          <p:sp>
            <p:nvSpPr>
              <p:cNvPr id="11310" name="Oval 24"/>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endParaRPr lang="vi-VN"/>
              </a:p>
            </p:txBody>
          </p:sp>
          <p:sp>
            <p:nvSpPr>
              <p:cNvPr id="11311" name="Oval 25"/>
              <p:cNvSpPr>
                <a:spLocks noChangeArrowheads="1"/>
              </p:cNvSpPr>
              <p:nvPr/>
            </p:nvSpPr>
            <p:spPr bwMode="gray">
              <a:xfrm>
                <a:off x="2888" y="1724"/>
                <a:ext cx="709" cy="709"/>
              </a:xfrm>
              <a:prstGeom prst="ellipse">
                <a:avLst/>
              </a:prstGeom>
              <a:solidFill>
                <a:srgbClr val="000000"/>
              </a:solidFill>
              <a:ln w="38100" algn="ctr">
                <a:noFill/>
                <a:round/>
                <a:headEnd/>
                <a:tailEnd/>
              </a:ln>
            </p:spPr>
            <p:txBody>
              <a:bodyPr anchor="ctr">
                <a:spAutoFit/>
              </a:bodyPr>
              <a:lstStyle/>
              <a:p>
                <a:endParaRPr lang="vi-VN"/>
              </a:p>
            </p:txBody>
          </p:sp>
          <p:grpSp>
            <p:nvGrpSpPr>
              <p:cNvPr id="11312" name="Group 26"/>
              <p:cNvGrpSpPr>
                <a:grpSpLocks/>
              </p:cNvGrpSpPr>
              <p:nvPr/>
            </p:nvGrpSpPr>
            <p:grpSpPr bwMode="auto">
              <a:xfrm>
                <a:off x="2899" y="1735"/>
                <a:ext cx="687" cy="688"/>
                <a:chOff x="4166" y="1706"/>
                <a:chExt cx="1252" cy="1252"/>
              </a:xfrm>
            </p:grpSpPr>
            <p:sp>
              <p:nvSpPr>
                <p:cNvPr id="11313"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a:p>
              </p:txBody>
            </p:sp>
            <p:sp>
              <p:nvSpPr>
                <p:cNvPr id="11314"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a:p>
              </p:txBody>
            </p:sp>
            <p:sp>
              <p:nvSpPr>
                <p:cNvPr id="11315"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a:p>
              </p:txBody>
            </p:sp>
            <p:sp>
              <p:nvSpPr>
                <p:cNvPr id="11316"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a:p>
              </p:txBody>
            </p:sp>
          </p:grpSp>
        </p:grpSp>
        <p:sp>
          <p:nvSpPr>
            <p:cNvPr id="11306" name="Text Box 31"/>
            <p:cNvSpPr txBox="1">
              <a:spLocks noChangeArrowheads="1"/>
            </p:cNvSpPr>
            <p:nvPr/>
          </p:nvSpPr>
          <p:spPr bwMode="gray">
            <a:xfrm>
              <a:off x="8037589" y="2365756"/>
              <a:ext cx="1269479" cy="575945"/>
            </a:xfrm>
            <a:prstGeom prst="rect">
              <a:avLst/>
            </a:prstGeom>
            <a:noFill/>
            <a:ln w="9525" algn="ctr">
              <a:noFill/>
              <a:miter lim="800000"/>
              <a:headEnd/>
              <a:tailEnd/>
            </a:ln>
          </p:spPr>
          <p:txBody>
            <a:bodyPr wrap="none">
              <a:spAutoFit/>
            </a:bodyPr>
            <a:lstStyle/>
            <a:p>
              <a:pPr algn="ctr" eaLnBrk="0" hangingPunct="0"/>
              <a:r>
                <a:rPr lang="en-US" sz="2200" b="1">
                  <a:solidFill>
                    <a:schemeClr val="accent2"/>
                  </a:solidFill>
                </a:rPr>
                <a:t>Pháp luật</a:t>
              </a:r>
            </a:p>
            <a:p>
              <a:pPr algn="ctr" eaLnBrk="0" hangingPunct="0"/>
              <a:r>
                <a:rPr lang="en-US" sz="2200" b="1">
                  <a:solidFill>
                    <a:schemeClr val="accent2"/>
                  </a:solidFill>
                </a:rPr>
                <a:t>phong kiến</a:t>
              </a:r>
            </a:p>
          </p:txBody>
        </p:sp>
      </p:grpSp>
      <p:grpSp>
        <p:nvGrpSpPr>
          <p:cNvPr id="9" name="Group 32"/>
          <p:cNvGrpSpPr>
            <a:grpSpLocks/>
          </p:cNvGrpSpPr>
          <p:nvPr/>
        </p:nvGrpSpPr>
        <p:grpSpPr bwMode="auto">
          <a:xfrm>
            <a:off x="3657600" y="4086225"/>
            <a:ext cx="1905000" cy="2009775"/>
            <a:chOff x="864" y="1680"/>
            <a:chExt cx="910" cy="960"/>
          </a:xfrm>
        </p:grpSpPr>
        <p:sp>
          <p:nvSpPr>
            <p:cNvPr id="11295" name="Oval 33"/>
            <p:cNvSpPr>
              <a:spLocks noChangeArrowheads="1"/>
            </p:cNvSpPr>
            <p:nvPr/>
          </p:nvSpPr>
          <p:spPr bwMode="gray">
            <a:xfrm>
              <a:off x="864" y="1680"/>
              <a:ext cx="910" cy="960"/>
            </a:xfrm>
            <a:prstGeom prst="ellipse">
              <a:avLst/>
            </a:prstGeom>
            <a:gradFill rotWithShape="1">
              <a:gsLst>
                <a:gs pos="0">
                  <a:srgbClr val="FFFFFF"/>
                </a:gs>
                <a:gs pos="50000">
                  <a:srgbClr val="FF6699"/>
                </a:gs>
                <a:gs pos="100000">
                  <a:srgbClr val="FFFFFF"/>
                </a:gs>
              </a:gsLst>
              <a:lin ang="2700000" scaled="1"/>
            </a:gradFill>
            <a:ln w="38100" algn="ctr">
              <a:noFill/>
              <a:round/>
              <a:headEnd/>
              <a:tailEnd/>
            </a:ln>
          </p:spPr>
          <p:txBody>
            <a:bodyPr wrap="none" anchor="ctr">
              <a:spAutoFit/>
            </a:bodyPr>
            <a:lstStyle/>
            <a:p>
              <a:endParaRPr lang="vi-VN"/>
            </a:p>
          </p:txBody>
        </p:sp>
        <p:sp>
          <p:nvSpPr>
            <p:cNvPr id="11296" name="Oval 34"/>
            <p:cNvSpPr>
              <a:spLocks noChangeArrowheads="1"/>
            </p:cNvSpPr>
            <p:nvPr/>
          </p:nvSpPr>
          <p:spPr bwMode="gray">
            <a:xfrm>
              <a:off x="864" y="1680"/>
              <a:ext cx="910" cy="960"/>
            </a:xfrm>
            <a:prstGeom prst="ellipse">
              <a:avLst/>
            </a:prstGeom>
            <a:gradFill rotWithShape="1">
              <a:gsLst>
                <a:gs pos="0">
                  <a:srgbClr val="FF6699">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1297" name="Oval 35"/>
            <p:cNvSpPr>
              <a:spLocks noChangeArrowheads="1"/>
            </p:cNvSpPr>
            <p:nvPr/>
          </p:nvSpPr>
          <p:spPr bwMode="gray">
            <a:xfrm>
              <a:off x="923" y="1742"/>
              <a:ext cx="792" cy="836"/>
            </a:xfrm>
            <a:prstGeom prst="ellipse">
              <a:avLst/>
            </a:prstGeom>
            <a:gradFill rotWithShape="1">
              <a:gsLst>
                <a:gs pos="0">
                  <a:srgbClr val="8A3753"/>
                </a:gs>
                <a:gs pos="50000">
                  <a:srgbClr val="FF6699"/>
                </a:gs>
                <a:gs pos="100000">
                  <a:srgbClr val="8A3753"/>
                </a:gs>
              </a:gsLst>
              <a:lin ang="18900000" scaled="1"/>
            </a:gradFill>
            <a:ln w="38100" algn="ctr">
              <a:noFill/>
              <a:round/>
              <a:headEnd/>
              <a:tailEnd/>
            </a:ln>
          </p:spPr>
          <p:txBody>
            <a:bodyPr anchor="ctr">
              <a:spAutoFit/>
            </a:bodyPr>
            <a:lstStyle/>
            <a:p>
              <a:endParaRPr lang="vi-VN"/>
            </a:p>
          </p:txBody>
        </p:sp>
        <p:sp>
          <p:nvSpPr>
            <p:cNvPr id="11298" name="Oval 36"/>
            <p:cNvSpPr>
              <a:spLocks noChangeArrowheads="1"/>
            </p:cNvSpPr>
            <p:nvPr/>
          </p:nvSpPr>
          <p:spPr bwMode="gray">
            <a:xfrm>
              <a:off x="912" y="1728"/>
              <a:ext cx="791" cy="836"/>
            </a:xfrm>
            <a:prstGeom prst="ellipse">
              <a:avLst/>
            </a:prstGeom>
            <a:gradFill rotWithShape="1">
              <a:gsLst>
                <a:gs pos="0">
                  <a:srgbClr val="A24161"/>
                </a:gs>
                <a:gs pos="100000">
                  <a:srgbClr val="FF6699">
                    <a:alpha val="0"/>
                  </a:srgbClr>
                </a:gs>
              </a:gsLst>
              <a:lin ang="2700000" scaled="1"/>
            </a:gradFill>
            <a:ln w="38100" algn="ctr">
              <a:noFill/>
              <a:round/>
              <a:headEnd/>
              <a:tailEnd/>
            </a:ln>
          </p:spPr>
          <p:txBody>
            <a:bodyPr anchor="ctr">
              <a:spAutoFit/>
            </a:bodyPr>
            <a:lstStyle/>
            <a:p>
              <a:endParaRPr lang="vi-VN"/>
            </a:p>
          </p:txBody>
        </p:sp>
        <p:sp>
          <p:nvSpPr>
            <p:cNvPr id="11299" name="Oval 37"/>
            <p:cNvSpPr>
              <a:spLocks noChangeArrowheads="1"/>
            </p:cNvSpPr>
            <p:nvPr/>
          </p:nvSpPr>
          <p:spPr bwMode="gray">
            <a:xfrm>
              <a:off x="966" y="1785"/>
              <a:ext cx="712" cy="750"/>
            </a:xfrm>
            <a:prstGeom prst="ellipse">
              <a:avLst/>
            </a:prstGeom>
            <a:solidFill>
              <a:srgbClr val="333333"/>
            </a:solidFill>
            <a:ln w="38100" algn="ctr">
              <a:noFill/>
              <a:round/>
              <a:headEnd/>
              <a:tailEnd/>
            </a:ln>
          </p:spPr>
          <p:txBody>
            <a:bodyPr anchor="ctr">
              <a:spAutoFit/>
            </a:bodyPr>
            <a:lstStyle/>
            <a:p>
              <a:endParaRPr lang="vi-VN"/>
            </a:p>
          </p:txBody>
        </p:sp>
        <p:sp>
          <p:nvSpPr>
            <p:cNvPr id="11300" name="Oval 38"/>
            <p:cNvSpPr>
              <a:spLocks noChangeArrowheads="1"/>
            </p:cNvSpPr>
            <p:nvPr/>
          </p:nvSpPr>
          <p:spPr bwMode="gray">
            <a:xfrm>
              <a:off x="960" y="1776"/>
              <a:ext cx="689" cy="727"/>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vi-VN"/>
            </a:p>
          </p:txBody>
        </p:sp>
        <p:sp>
          <p:nvSpPr>
            <p:cNvPr id="11301" name="Oval 39"/>
            <p:cNvSpPr>
              <a:spLocks noChangeArrowheads="1"/>
            </p:cNvSpPr>
            <p:nvPr/>
          </p:nvSpPr>
          <p:spPr bwMode="gray">
            <a:xfrm>
              <a:off x="986" y="1801"/>
              <a:ext cx="673" cy="709"/>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vi-VN"/>
            </a:p>
          </p:txBody>
        </p:sp>
        <p:sp>
          <p:nvSpPr>
            <p:cNvPr id="11302" name="Oval 40"/>
            <p:cNvSpPr>
              <a:spLocks noChangeArrowheads="1"/>
            </p:cNvSpPr>
            <p:nvPr/>
          </p:nvSpPr>
          <p:spPr bwMode="gray">
            <a:xfrm>
              <a:off x="994" y="1808"/>
              <a:ext cx="640" cy="663"/>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vi-VN"/>
            </a:p>
          </p:txBody>
        </p:sp>
        <p:sp>
          <p:nvSpPr>
            <p:cNvPr id="11303" name="Oval 41"/>
            <p:cNvSpPr>
              <a:spLocks noChangeArrowheads="1"/>
            </p:cNvSpPr>
            <p:nvPr/>
          </p:nvSpPr>
          <p:spPr bwMode="gray">
            <a:xfrm>
              <a:off x="1031" y="1827"/>
              <a:ext cx="569" cy="538"/>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vi-VN"/>
            </a:p>
          </p:txBody>
        </p:sp>
        <p:sp>
          <p:nvSpPr>
            <p:cNvPr id="11304" name="Text Box 42"/>
            <p:cNvSpPr txBox="1">
              <a:spLocks noChangeArrowheads="1"/>
            </p:cNvSpPr>
            <p:nvPr/>
          </p:nvSpPr>
          <p:spPr bwMode="gray">
            <a:xfrm>
              <a:off x="950" y="1971"/>
              <a:ext cx="696" cy="368"/>
            </a:xfrm>
            <a:prstGeom prst="rect">
              <a:avLst/>
            </a:prstGeom>
            <a:noFill/>
            <a:ln w="9525" algn="ctr">
              <a:noFill/>
              <a:miter lim="800000"/>
              <a:headEnd/>
              <a:tailEnd/>
            </a:ln>
          </p:spPr>
          <p:txBody>
            <a:bodyPr wrap="none">
              <a:spAutoFit/>
            </a:bodyPr>
            <a:lstStyle/>
            <a:p>
              <a:pPr algn="ctr" eaLnBrk="0" hangingPunct="0"/>
              <a:r>
                <a:rPr lang="en-US" sz="2200" b="1">
                  <a:solidFill>
                    <a:srgbClr val="FF0066"/>
                  </a:solidFill>
                </a:rPr>
                <a:t>Pháp luật</a:t>
              </a:r>
            </a:p>
            <a:p>
              <a:pPr algn="ctr" eaLnBrk="0" hangingPunct="0"/>
              <a:r>
                <a:rPr lang="en-US" sz="2200" b="1">
                  <a:solidFill>
                    <a:srgbClr val="FF0066"/>
                  </a:solidFill>
                </a:rPr>
                <a:t>tư sản</a:t>
              </a:r>
            </a:p>
          </p:txBody>
        </p:sp>
      </p:grpSp>
      <p:grpSp>
        <p:nvGrpSpPr>
          <p:cNvPr id="10" name="Group 56"/>
          <p:cNvGrpSpPr>
            <a:grpSpLocks/>
          </p:cNvGrpSpPr>
          <p:nvPr/>
        </p:nvGrpSpPr>
        <p:grpSpPr bwMode="auto">
          <a:xfrm>
            <a:off x="3505200" y="609600"/>
            <a:ext cx="1828800" cy="1927225"/>
            <a:chOff x="304800" y="1676400"/>
            <a:chExt cx="1446213" cy="1524000"/>
          </a:xfrm>
        </p:grpSpPr>
        <p:grpSp>
          <p:nvGrpSpPr>
            <p:cNvPr id="11284" name="Group 43"/>
            <p:cNvGrpSpPr>
              <a:grpSpLocks/>
            </p:cNvGrpSpPr>
            <p:nvPr/>
          </p:nvGrpSpPr>
          <p:grpSpPr bwMode="auto">
            <a:xfrm>
              <a:off x="304800" y="1676400"/>
              <a:ext cx="1446213" cy="1524000"/>
              <a:chOff x="884" y="2523"/>
              <a:chExt cx="862" cy="862"/>
            </a:xfrm>
          </p:grpSpPr>
          <p:sp>
            <p:nvSpPr>
              <p:cNvPr id="11286" name="Oval 44"/>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w="38100" algn="ctr">
                <a:noFill/>
                <a:round/>
                <a:headEnd/>
                <a:tailEnd/>
              </a:ln>
            </p:spPr>
            <p:txBody>
              <a:bodyPr wrap="none" anchor="ctr">
                <a:spAutoFit/>
              </a:bodyPr>
              <a:lstStyle/>
              <a:p>
                <a:endParaRPr lang="vi-VN"/>
              </a:p>
            </p:txBody>
          </p:sp>
          <p:sp>
            <p:nvSpPr>
              <p:cNvPr id="11287"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1288" name="Oval 46"/>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w="38100" algn="ctr">
                <a:noFill/>
                <a:round/>
                <a:headEnd/>
                <a:tailEnd/>
              </a:ln>
            </p:spPr>
            <p:txBody>
              <a:bodyPr anchor="ctr">
                <a:spAutoFit/>
              </a:bodyPr>
              <a:lstStyle/>
              <a:p>
                <a:endParaRPr lang="vi-VN"/>
              </a:p>
            </p:txBody>
          </p:sp>
          <p:sp>
            <p:nvSpPr>
              <p:cNvPr id="11289" name="Oval 47"/>
              <p:cNvSpPr>
                <a:spLocks noChangeArrowheads="1"/>
              </p:cNvSpPr>
              <p:nvPr/>
            </p:nvSpPr>
            <p:spPr bwMode="gray">
              <a:xfrm>
                <a:off x="941" y="2579"/>
                <a:ext cx="749" cy="750"/>
              </a:xfrm>
              <a:prstGeom prst="ellipse">
                <a:avLst/>
              </a:prstGeom>
              <a:gradFill rotWithShape="1">
                <a:gsLst>
                  <a:gs pos="0">
                    <a:srgbClr val="008241"/>
                  </a:gs>
                  <a:gs pos="100000">
                    <a:srgbClr val="00CC66">
                      <a:alpha val="0"/>
                    </a:srgbClr>
                  </a:gs>
                </a:gsLst>
                <a:lin ang="2700000" scaled="1"/>
              </a:gradFill>
              <a:ln w="38100" algn="ctr">
                <a:noFill/>
                <a:round/>
                <a:headEnd/>
                <a:tailEnd/>
              </a:ln>
            </p:spPr>
            <p:txBody>
              <a:bodyPr anchor="ctr">
                <a:spAutoFit/>
              </a:bodyPr>
              <a:lstStyle/>
              <a:p>
                <a:endParaRPr lang="vi-VN"/>
              </a:p>
            </p:txBody>
          </p:sp>
          <p:sp>
            <p:nvSpPr>
              <p:cNvPr id="11290" name="Oval 48"/>
              <p:cNvSpPr>
                <a:spLocks noChangeArrowheads="1"/>
              </p:cNvSpPr>
              <p:nvPr/>
            </p:nvSpPr>
            <p:spPr bwMode="gray">
              <a:xfrm>
                <a:off x="981" y="2617"/>
                <a:ext cx="674" cy="674"/>
              </a:xfrm>
              <a:prstGeom prst="ellipse">
                <a:avLst/>
              </a:prstGeom>
              <a:solidFill>
                <a:srgbClr val="333333"/>
              </a:solidFill>
              <a:ln w="38100" algn="ctr">
                <a:noFill/>
                <a:round/>
                <a:headEnd/>
                <a:tailEnd/>
              </a:ln>
            </p:spPr>
            <p:txBody>
              <a:bodyPr anchor="ctr">
                <a:spAutoFit/>
              </a:bodyPr>
              <a:lstStyle/>
              <a:p>
                <a:endParaRPr lang="vi-VN"/>
              </a:p>
            </p:txBody>
          </p:sp>
          <p:sp>
            <p:nvSpPr>
              <p:cNvPr id="11291" name="Oval 49"/>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vi-VN"/>
              </a:p>
            </p:txBody>
          </p:sp>
          <p:sp>
            <p:nvSpPr>
              <p:cNvPr id="11292"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vi-VN"/>
              </a:p>
            </p:txBody>
          </p:sp>
          <p:sp>
            <p:nvSpPr>
              <p:cNvPr id="11293" name="Oval 51"/>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vi-VN"/>
              </a:p>
            </p:txBody>
          </p:sp>
          <p:sp>
            <p:nvSpPr>
              <p:cNvPr id="11294" name="Oval 52"/>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vi-VN"/>
              </a:p>
            </p:txBody>
          </p:sp>
        </p:grpSp>
        <p:sp>
          <p:nvSpPr>
            <p:cNvPr id="11285" name="Text Box 53"/>
            <p:cNvSpPr txBox="1">
              <a:spLocks noChangeArrowheads="1"/>
            </p:cNvSpPr>
            <p:nvPr/>
          </p:nvSpPr>
          <p:spPr bwMode="gray">
            <a:xfrm>
              <a:off x="400210" y="2058028"/>
              <a:ext cx="1214664" cy="730146"/>
            </a:xfrm>
            <a:prstGeom prst="rect">
              <a:avLst/>
            </a:prstGeom>
            <a:noFill/>
            <a:ln w="9525" algn="ctr">
              <a:noFill/>
              <a:miter lim="800000"/>
              <a:headEnd/>
              <a:tailEnd/>
            </a:ln>
          </p:spPr>
          <p:txBody>
            <a:bodyPr wrap="none">
              <a:spAutoFit/>
            </a:bodyPr>
            <a:lstStyle/>
            <a:p>
              <a:pPr algn="ctr" eaLnBrk="0" hangingPunct="0"/>
              <a:endParaRPr lang="en-US" sz="1000" b="1">
                <a:solidFill>
                  <a:schemeClr val="hlink"/>
                </a:solidFill>
              </a:endParaRPr>
            </a:p>
            <a:p>
              <a:pPr algn="ctr" eaLnBrk="0" hangingPunct="0"/>
              <a:r>
                <a:rPr lang="en-US" sz="2200" b="1">
                  <a:solidFill>
                    <a:schemeClr val="hlink"/>
                  </a:solidFill>
                </a:rPr>
                <a:t>Pháp luật </a:t>
              </a:r>
            </a:p>
            <a:p>
              <a:pPr algn="ctr" eaLnBrk="0" hangingPunct="0"/>
              <a:r>
                <a:rPr lang="en-US" sz="2200" b="1">
                  <a:solidFill>
                    <a:schemeClr val="hlink"/>
                  </a:solidFill>
                </a:rPr>
                <a:t>chủ nô</a:t>
              </a:r>
            </a:p>
          </p:txBody>
        </p:sp>
      </p:grpSp>
      <p:grpSp>
        <p:nvGrpSpPr>
          <p:cNvPr id="12" name="Group 54"/>
          <p:cNvGrpSpPr>
            <a:grpSpLocks/>
          </p:cNvGrpSpPr>
          <p:nvPr/>
        </p:nvGrpSpPr>
        <p:grpSpPr bwMode="auto">
          <a:xfrm>
            <a:off x="1447800" y="2438400"/>
            <a:ext cx="1828800" cy="1828800"/>
            <a:chOff x="1685" y="3125"/>
            <a:chExt cx="907" cy="907"/>
          </a:xfrm>
        </p:grpSpPr>
        <p:grpSp>
          <p:nvGrpSpPr>
            <p:cNvPr id="11272" name="Group 55"/>
            <p:cNvGrpSpPr>
              <a:grpSpLocks/>
            </p:cNvGrpSpPr>
            <p:nvPr/>
          </p:nvGrpSpPr>
          <p:grpSpPr bwMode="auto">
            <a:xfrm>
              <a:off x="1685" y="3125"/>
              <a:ext cx="907" cy="907"/>
              <a:chOff x="2832" y="1728"/>
              <a:chExt cx="907" cy="907"/>
            </a:xfrm>
          </p:grpSpPr>
          <p:sp>
            <p:nvSpPr>
              <p:cNvPr id="11274" name="Oval 56"/>
              <p:cNvSpPr>
                <a:spLocks noChangeArrowheads="1"/>
              </p:cNvSpPr>
              <p:nvPr/>
            </p:nvSpPr>
            <p:spPr bwMode="gray">
              <a:xfrm>
                <a:off x="2832" y="1728"/>
                <a:ext cx="907" cy="907"/>
              </a:xfrm>
              <a:prstGeom prst="ellipse">
                <a:avLst/>
              </a:prstGeom>
              <a:gradFill rotWithShape="1">
                <a:gsLst>
                  <a:gs pos="0">
                    <a:srgbClr val="FFFFFF"/>
                  </a:gs>
                  <a:gs pos="50000">
                    <a:srgbClr val="3965E1"/>
                  </a:gs>
                  <a:gs pos="100000">
                    <a:srgbClr val="FFFFFF"/>
                  </a:gs>
                </a:gsLst>
                <a:lin ang="2700000" scaled="1"/>
              </a:gradFill>
              <a:ln w="38100" algn="ctr">
                <a:noFill/>
                <a:round/>
                <a:headEnd/>
                <a:tailEnd/>
              </a:ln>
            </p:spPr>
            <p:txBody>
              <a:bodyPr wrap="none" anchor="ctr">
                <a:spAutoFit/>
              </a:bodyPr>
              <a:lstStyle/>
              <a:p>
                <a:endParaRPr lang="vi-VN"/>
              </a:p>
            </p:txBody>
          </p:sp>
          <p:sp>
            <p:nvSpPr>
              <p:cNvPr id="11275"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1276" name="Oval 58"/>
              <p:cNvSpPr>
                <a:spLocks noChangeArrowheads="1"/>
              </p:cNvSpPr>
              <p:nvPr/>
            </p:nvSpPr>
            <p:spPr bwMode="gray">
              <a:xfrm>
                <a:off x="2889" y="1788"/>
                <a:ext cx="787" cy="788"/>
              </a:xfrm>
              <a:prstGeom prst="ellipse">
                <a:avLst/>
              </a:prstGeom>
              <a:gradFill rotWithShape="1">
                <a:gsLst>
                  <a:gs pos="0">
                    <a:srgbClr val="1F377A"/>
                  </a:gs>
                  <a:gs pos="50000">
                    <a:srgbClr val="3965E1"/>
                  </a:gs>
                  <a:gs pos="100000">
                    <a:srgbClr val="1F377A"/>
                  </a:gs>
                </a:gsLst>
                <a:lin ang="18900000" scaled="1"/>
              </a:gradFill>
              <a:ln w="38100" algn="ctr">
                <a:noFill/>
                <a:round/>
                <a:headEnd/>
                <a:tailEnd/>
              </a:ln>
            </p:spPr>
            <p:txBody>
              <a:bodyPr anchor="ctr">
                <a:spAutoFit/>
              </a:bodyPr>
              <a:lstStyle/>
              <a:p>
                <a:endParaRPr lang="vi-VN"/>
              </a:p>
            </p:txBody>
          </p:sp>
          <p:sp>
            <p:nvSpPr>
              <p:cNvPr id="11277" name="Oval 59"/>
              <p:cNvSpPr>
                <a:spLocks noChangeArrowheads="1"/>
              </p:cNvSpPr>
              <p:nvPr/>
            </p:nvSpPr>
            <p:spPr bwMode="gray">
              <a:xfrm>
                <a:off x="2889" y="1794"/>
                <a:ext cx="787" cy="788"/>
              </a:xfrm>
              <a:prstGeom prst="ellipse">
                <a:avLst/>
              </a:prstGeom>
              <a:gradFill rotWithShape="1">
                <a:gsLst>
                  <a:gs pos="0">
                    <a:srgbClr val="264396"/>
                  </a:gs>
                  <a:gs pos="100000">
                    <a:srgbClr val="3965E1">
                      <a:alpha val="0"/>
                    </a:srgbClr>
                  </a:gs>
                </a:gsLst>
                <a:lin ang="2700000" scaled="1"/>
              </a:gradFill>
              <a:ln w="38100" algn="ctr">
                <a:noFill/>
                <a:round/>
                <a:headEnd/>
                <a:tailEnd/>
              </a:ln>
            </p:spPr>
            <p:txBody>
              <a:bodyPr anchor="ctr">
                <a:spAutoFit/>
              </a:bodyPr>
              <a:lstStyle/>
              <a:p>
                <a:endParaRPr lang="vi-VN"/>
              </a:p>
            </p:txBody>
          </p:sp>
          <p:sp>
            <p:nvSpPr>
              <p:cNvPr id="11278" name="Oval 60"/>
              <p:cNvSpPr>
                <a:spLocks noChangeArrowheads="1"/>
              </p:cNvSpPr>
              <p:nvPr/>
            </p:nvSpPr>
            <p:spPr bwMode="gray">
              <a:xfrm>
                <a:off x="2928" y="1833"/>
                <a:ext cx="709" cy="709"/>
              </a:xfrm>
              <a:prstGeom prst="ellipse">
                <a:avLst/>
              </a:prstGeom>
              <a:gradFill rotWithShape="1">
                <a:gsLst>
                  <a:gs pos="0">
                    <a:srgbClr val="3965E1"/>
                  </a:gs>
                  <a:gs pos="100000">
                    <a:srgbClr val="03060D"/>
                  </a:gs>
                </a:gsLst>
                <a:lin ang="5400000" scaled="1"/>
              </a:gradFill>
              <a:ln w="38100" algn="ctr">
                <a:noFill/>
                <a:round/>
                <a:headEnd/>
                <a:tailEnd/>
              </a:ln>
            </p:spPr>
            <p:txBody>
              <a:bodyPr anchor="ctr">
                <a:spAutoFit/>
              </a:bodyPr>
              <a:lstStyle/>
              <a:p>
                <a:endParaRPr lang="vi-VN"/>
              </a:p>
            </p:txBody>
          </p:sp>
          <p:grpSp>
            <p:nvGrpSpPr>
              <p:cNvPr id="11279" name="Group 61"/>
              <p:cNvGrpSpPr>
                <a:grpSpLocks/>
              </p:cNvGrpSpPr>
              <p:nvPr/>
            </p:nvGrpSpPr>
            <p:grpSpPr bwMode="auto">
              <a:xfrm>
                <a:off x="2946" y="1842"/>
                <a:ext cx="687" cy="688"/>
                <a:chOff x="4166" y="1706"/>
                <a:chExt cx="1252" cy="1252"/>
              </a:xfrm>
            </p:grpSpPr>
            <p:sp>
              <p:nvSpPr>
                <p:cNvPr id="11280" name="Oval 6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a:p>
              </p:txBody>
            </p:sp>
            <p:sp>
              <p:nvSpPr>
                <p:cNvPr id="11281"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a:p>
              </p:txBody>
            </p:sp>
            <p:sp>
              <p:nvSpPr>
                <p:cNvPr id="11282" name="Oval 6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a:p>
              </p:txBody>
            </p:sp>
            <p:sp>
              <p:nvSpPr>
                <p:cNvPr id="11283" name="Oval 6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a:p>
              </p:txBody>
            </p:sp>
          </p:grpSp>
        </p:grpSp>
        <p:sp>
          <p:nvSpPr>
            <p:cNvPr id="11273" name="Text Box 66"/>
            <p:cNvSpPr txBox="1">
              <a:spLocks noChangeArrowheads="1"/>
            </p:cNvSpPr>
            <p:nvPr/>
          </p:nvSpPr>
          <p:spPr bwMode="gray">
            <a:xfrm>
              <a:off x="1765" y="3431"/>
              <a:ext cx="723" cy="382"/>
            </a:xfrm>
            <a:prstGeom prst="rect">
              <a:avLst/>
            </a:prstGeom>
            <a:noFill/>
            <a:ln w="9525" algn="ctr">
              <a:noFill/>
              <a:miter lim="800000"/>
              <a:headEnd/>
              <a:tailEnd/>
            </a:ln>
          </p:spPr>
          <p:txBody>
            <a:bodyPr wrap="none">
              <a:spAutoFit/>
            </a:bodyPr>
            <a:lstStyle/>
            <a:p>
              <a:pPr algn="ctr" eaLnBrk="0" hangingPunct="0"/>
              <a:r>
                <a:rPr lang="en-US" sz="2200" b="1">
                  <a:solidFill>
                    <a:schemeClr val="accent1"/>
                  </a:solidFill>
                </a:rPr>
                <a:t>Pháp luật</a:t>
              </a:r>
            </a:p>
            <a:p>
              <a:pPr algn="ctr" eaLnBrk="0" hangingPunct="0"/>
              <a:r>
                <a:rPr lang="en-US" sz="2200" b="1">
                  <a:solidFill>
                    <a:schemeClr val="accent1"/>
                  </a:solidFill>
                </a:rPr>
                <a:t>XHCN</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style.rotation</p:attrName>
                                        </p:attrNameLst>
                                      </p:cBhvr>
                                      <p:tavLst>
                                        <p:tav tm="0">
                                          <p:val>
                                            <p:fltVal val="720"/>
                                          </p:val>
                                        </p:tav>
                                        <p:tav tm="100000">
                                          <p:val>
                                            <p:fltVal val="0"/>
                                          </p:val>
                                        </p:tav>
                                      </p:tavLst>
                                    </p:anim>
                                    <p:anim calcmode="lin" valueType="num">
                                      <p:cBhvr>
                                        <p:cTn id="9" dur="500" fill="hold"/>
                                        <p:tgtEl>
                                          <p:spTgt spid="10"/>
                                        </p:tgtEl>
                                        <p:attrNameLst>
                                          <p:attrName>ppt_h</p:attrName>
                                        </p:attrNameLst>
                                      </p:cBhvr>
                                      <p:tavLst>
                                        <p:tav tm="0">
                                          <p:val>
                                            <p:fltVal val="0"/>
                                          </p:val>
                                        </p:tav>
                                        <p:tav tm="100000">
                                          <p:val>
                                            <p:strVal val="#ppt_h"/>
                                          </p:val>
                                        </p:tav>
                                      </p:tavLst>
                                    </p:anim>
                                    <p:anim calcmode="lin" valueType="num">
                                      <p:cBhvr>
                                        <p:cTn id="10" dur="500" fill="hold"/>
                                        <p:tgtEl>
                                          <p:spTgt spid="10"/>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35"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style.rotation</p:attrName>
                                        </p:attrNameLst>
                                      </p:cBhvr>
                                      <p:tavLst>
                                        <p:tav tm="0">
                                          <p:val>
                                            <p:fltVal val="720"/>
                                          </p:val>
                                        </p:tav>
                                        <p:tav tm="100000">
                                          <p:val>
                                            <p:fltVal val="0"/>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ppt_w</p:attrName>
                                        </p:attrNameLst>
                                      </p:cBhvr>
                                      <p:tavLst>
                                        <p:tav tm="0">
                                          <p:val>
                                            <p:fltVal val="0"/>
                                          </p:val>
                                        </p:tav>
                                        <p:tav tm="100000">
                                          <p:val>
                                            <p:strVal val="#ppt_w"/>
                                          </p:val>
                                        </p:tav>
                                      </p:tavLst>
                                    </p:anim>
                                  </p:childTnLst>
                                </p:cTn>
                              </p:par>
                            </p:childTnLst>
                          </p:cTn>
                        </p:par>
                        <p:par>
                          <p:cTn id="18" fill="hold">
                            <p:stCondLst>
                              <p:cond delay="1000"/>
                            </p:stCondLst>
                            <p:childTnLst>
                              <p:par>
                                <p:cTn id="19" presetID="35"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style.rotation</p:attrName>
                                        </p:attrNameLst>
                                      </p:cBhvr>
                                      <p:tavLst>
                                        <p:tav tm="0">
                                          <p:val>
                                            <p:fltVal val="720"/>
                                          </p:val>
                                        </p:tav>
                                        <p:tav tm="100000">
                                          <p:val>
                                            <p:fltVal val="0"/>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 calcmode="lin" valueType="num">
                                      <p:cBhvr>
                                        <p:cTn id="24" dur="500" fill="hold"/>
                                        <p:tgtEl>
                                          <p:spTgt spid="9"/>
                                        </p:tgtEl>
                                        <p:attrNameLst>
                                          <p:attrName>ppt_w</p:attrName>
                                        </p:attrNameLst>
                                      </p:cBhvr>
                                      <p:tavLst>
                                        <p:tav tm="0">
                                          <p:val>
                                            <p:fltVal val="0"/>
                                          </p:val>
                                        </p:tav>
                                        <p:tav tm="100000">
                                          <p:val>
                                            <p:strVal val="#ppt_w"/>
                                          </p:val>
                                        </p:tav>
                                      </p:tavLst>
                                    </p:anim>
                                  </p:childTnLst>
                                </p:cTn>
                              </p:par>
                            </p:childTnLst>
                          </p:cTn>
                        </p:par>
                        <p:par>
                          <p:cTn id="25" fill="hold">
                            <p:stCondLst>
                              <p:cond delay="1500"/>
                            </p:stCondLst>
                            <p:childTnLst>
                              <p:par>
                                <p:cTn id="26" presetID="35"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style.rotation</p:attrName>
                                        </p:attrNameLst>
                                      </p:cBhvr>
                                      <p:tavLst>
                                        <p:tav tm="0">
                                          <p:val>
                                            <p:fltVal val="720"/>
                                          </p:val>
                                        </p:tav>
                                        <p:tav tm="100000">
                                          <p:val>
                                            <p:fltVal val="0"/>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 calcmode="lin" valueType="num">
                                      <p:cBhvr>
                                        <p:cTn id="31" dur="5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2000" fill="hold"/>
                                        <p:tgtEl>
                                          <p:spTgt spid="3"/>
                                        </p:tgtEl>
                                        <p:attrNameLst>
                                          <p:attrName>ppt_w</p:attrName>
                                        </p:attrNameLst>
                                      </p:cBhvr>
                                      <p:tavLst>
                                        <p:tav tm="0">
                                          <p:val>
                                            <p:fltVal val="0"/>
                                          </p:val>
                                        </p:tav>
                                        <p:tav tm="100000">
                                          <p:val>
                                            <p:strVal val="#ppt_w"/>
                                          </p:val>
                                        </p:tav>
                                      </p:tavLst>
                                    </p:anim>
                                    <p:anim calcmode="lin" valueType="num">
                                      <p:cBhvr>
                                        <p:cTn id="37" dur="2000" fill="hold"/>
                                        <p:tgtEl>
                                          <p:spTgt spid="3"/>
                                        </p:tgtEl>
                                        <p:attrNameLst>
                                          <p:attrName>ppt_h</p:attrName>
                                        </p:attrNameLst>
                                      </p:cBhvr>
                                      <p:tavLst>
                                        <p:tav tm="0">
                                          <p:val>
                                            <p:fltVal val="0"/>
                                          </p:val>
                                        </p:tav>
                                        <p:tav tm="100000">
                                          <p:val>
                                            <p:strVal val="#ppt_h"/>
                                          </p:val>
                                        </p:tav>
                                      </p:tavLst>
                                    </p:anim>
                                  </p:childTnLst>
                                </p:cTn>
                              </p:par>
                              <p:par>
                                <p:cTn id="38" presetID="1" presetClass="path" presetSubtype="0" repeatCount="indefinite" accel="50000" decel="50000" fill="hold" nodeType="withEffect">
                                  <p:stCondLst>
                                    <p:cond delay="0"/>
                                  </p:stCondLst>
                                  <p:childTnLst>
                                    <p:animMotion origin="layout" path="M 3.33333E-6 -4.44444E-6 C 3.33333E-6 0.16482 -0.10365 0.3 -0.23125 0.3 C -0.35851 0.3 -0.4625 0.16482 -0.4625 -4.44444E-6 C -0.4625 -0.16597 -0.35851 -0.3 -0.23125 -0.3 C -0.10365 -0.3 3.33333E-6 -0.16597 3.33333E-6 -4.44444E-6 Z " pathEditMode="relative" rAng="5400000" ptsTypes="fffff">
                                      <p:cBhvr>
                                        <p:cTn id="39" dur="5000" fill="hold"/>
                                        <p:tgtEl>
                                          <p:spTgt spid="6"/>
                                        </p:tgtEl>
                                        <p:attrNameLst>
                                          <p:attrName>ppt_x</p:attrName>
                                          <p:attrName>ppt_y</p:attrName>
                                        </p:attrNameLst>
                                      </p:cBhvr>
                                      <p:rCtr x="-231" y="0"/>
                                    </p:animMotion>
                                  </p:childTnLst>
                                </p:cTn>
                              </p:par>
                              <p:par>
                                <p:cTn id="40" presetID="1" presetClass="path" presetSubtype="0" repeatCount="indefinite" accel="50000" decel="50000" fill="hold" nodeType="withEffect">
                                  <p:stCondLst>
                                    <p:cond delay="0"/>
                                  </p:stCondLst>
                                  <p:childTnLst>
                                    <p:animMotion origin="layout" path="M -3.33333E-6 -0.01829 C 0.125 -0.01829 0.22709 0.10602 0.22709 0.25926 C 0.22709 0.4125 0.125 0.53727 -3.33333E-6 0.53727 C -0.12569 0.53727 -0.22708 0.4125 -0.22708 0.25926 C -0.22708 0.10602 -0.12569 -0.01829 -3.33333E-6 -0.01829 Z " pathEditMode="relative" rAng="0" ptsTypes="fffff">
                                      <p:cBhvr>
                                        <p:cTn id="41" dur="5000" fill="hold"/>
                                        <p:tgtEl>
                                          <p:spTgt spid="10"/>
                                        </p:tgtEl>
                                        <p:attrNameLst>
                                          <p:attrName>ppt_x</p:attrName>
                                          <p:attrName>ppt_y</p:attrName>
                                        </p:attrNameLst>
                                      </p:cBhvr>
                                      <p:rCtr x="0" y="278"/>
                                    </p:animMotion>
                                  </p:childTnLst>
                                </p:cTn>
                              </p:par>
                              <p:par>
                                <p:cTn id="42" presetID="1" presetClass="path" presetSubtype="0" repeatCount="indefinite" accel="50000" decel="50000" fill="hold" nodeType="withEffect">
                                  <p:stCondLst>
                                    <p:cond delay="0"/>
                                  </p:stCondLst>
                                  <p:childTnLst>
                                    <p:animMotion origin="layout" path="M 5.55556E-7 -1.48148E-6 C -0.00347 -0.15648 0.0934 -0.28912 0.21875 -0.29491 C 0.34462 -0.30185 0.44948 -0.18032 0.45417 -0.02361 C 0.45885 0.13241 0.36128 0.26412 0.23559 0.2706 C 0.11094 0.27685 0.00608 0.15579 5.55556E-7 -1.48148E-6 Z " pathEditMode="relative" rAng="-5531882" ptsTypes="fffff">
                                      <p:cBhvr>
                                        <p:cTn id="43" dur="5000" fill="hold"/>
                                        <p:tgtEl>
                                          <p:spTgt spid="12"/>
                                        </p:tgtEl>
                                        <p:attrNameLst>
                                          <p:attrName>ppt_x</p:attrName>
                                          <p:attrName>ppt_y</p:attrName>
                                        </p:attrNameLst>
                                      </p:cBhvr>
                                      <p:rCtr x="227" y="-13"/>
                                    </p:animMotion>
                                  </p:childTnLst>
                                </p:cTn>
                              </p:par>
                              <p:par>
                                <p:cTn id="44" presetID="1" presetClass="path" presetSubtype="0" repeatCount="indefinite" accel="50000" decel="50000" fill="hold" nodeType="withEffect">
                                  <p:stCondLst>
                                    <p:cond delay="0"/>
                                  </p:stCondLst>
                                  <p:childTnLst>
                                    <p:animMotion origin="layout" path="M 0.00086 0.03426 C -0.125 0.04468 -0.23403 -0.08356 -0.24167 -0.25231 C -0.24948 -0.42129 -0.15313 -0.5669 -0.02726 -0.57708 C 0.09896 -0.5875 0.20764 -0.45856 0.21527 -0.28981 C 0.22326 -0.12083 0.12708 0.02408 0.00086 0.03426 Z " pathEditMode="relative" rAng="10590406" ptsTypes="fffff">
                                      <p:cBhvr>
                                        <p:cTn id="45" dur="5000" fill="hold"/>
                                        <p:tgtEl>
                                          <p:spTgt spid="9"/>
                                        </p:tgtEl>
                                        <p:attrNameLst>
                                          <p:attrName>ppt_x</p:attrName>
                                          <p:attrName>ppt_y</p:attrName>
                                        </p:attrNameLst>
                                      </p:cBhvr>
                                      <p:rCtr x="-1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9"/>
          <p:cNvGrpSpPr>
            <a:grpSpLocks/>
          </p:cNvGrpSpPr>
          <p:nvPr/>
        </p:nvGrpSpPr>
        <p:grpSpPr bwMode="auto">
          <a:xfrm>
            <a:off x="0" y="0"/>
            <a:ext cx="9067800" cy="6705600"/>
            <a:chOff x="76200" y="0"/>
            <a:chExt cx="9067800" cy="6858000"/>
          </a:xfrm>
        </p:grpSpPr>
        <p:pic>
          <p:nvPicPr>
            <p:cNvPr id="1229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229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229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229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457200" y="7620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9"/>
          <p:cNvGrpSpPr>
            <a:grpSpLocks/>
          </p:cNvGrpSpPr>
          <p:nvPr/>
        </p:nvGrpSpPr>
        <p:grpSpPr bwMode="auto">
          <a:xfrm>
            <a:off x="0" y="0"/>
            <a:ext cx="9067800" cy="6705600"/>
            <a:chOff x="76200" y="0"/>
            <a:chExt cx="9067800" cy="6858000"/>
          </a:xfrm>
        </p:grpSpPr>
        <p:pic>
          <p:nvPicPr>
            <p:cNvPr id="13316"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3317"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3318"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3319"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457200" y="7620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9"/>
          <p:cNvGrpSpPr>
            <a:grpSpLocks/>
          </p:cNvGrpSpPr>
          <p:nvPr/>
        </p:nvGrpSpPr>
        <p:grpSpPr bwMode="auto">
          <a:xfrm>
            <a:off x="0" y="0"/>
            <a:ext cx="9067800" cy="6705600"/>
            <a:chOff x="76200" y="0"/>
            <a:chExt cx="9067800" cy="6858000"/>
          </a:xfrm>
        </p:grpSpPr>
        <p:pic>
          <p:nvPicPr>
            <p:cNvPr id="1434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434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434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434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4.3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Hình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thức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2" name="Content Placeholder 2"/>
          <p:cNvSpPr>
            <a:spLocks/>
          </p:cNvSpPr>
          <p:nvPr/>
        </p:nvSpPr>
        <p:spPr bwMode="auto">
          <a:xfrm>
            <a:off x="3886200" y="1219200"/>
            <a:ext cx="4953000" cy="4906963"/>
          </a:xfrm>
          <a:prstGeom prst="rect">
            <a:avLst/>
          </a:prstGeom>
          <a:noFill/>
          <a:ln w="9525">
            <a:noFill/>
            <a:miter lim="800000"/>
            <a:headEnd/>
            <a:tailEnd/>
          </a:ln>
        </p:spPr>
        <p:txBody>
          <a:bodyPr/>
          <a:lstStyle/>
          <a:p>
            <a:pPr marL="342900" indent="-342900" algn="just" eaLnBrk="0" hangingPunct="0">
              <a:spcBef>
                <a:spcPct val="50000"/>
              </a:spcBef>
              <a:buClr>
                <a:schemeClr val="accent1"/>
              </a:buClr>
              <a:buFontTx/>
              <a:buChar char="•"/>
            </a:pPr>
            <a:r>
              <a:rPr lang="en-US" sz="2400">
                <a:solidFill>
                  <a:schemeClr val="accent1"/>
                </a:solidFill>
              </a:rPr>
              <a:t>Dùng để </a:t>
            </a:r>
            <a:r>
              <a:rPr lang="en-US" sz="2400" i="1" u="sng">
                <a:solidFill>
                  <a:srgbClr val="CC00FF"/>
                </a:solidFill>
              </a:rPr>
              <a:t>chỉ ranh giới tồn tại</a:t>
            </a:r>
            <a:r>
              <a:rPr lang="en-US" sz="2400">
                <a:solidFill>
                  <a:srgbClr val="339933"/>
                </a:solidFill>
              </a:rPr>
              <a:t> </a:t>
            </a:r>
            <a:r>
              <a:rPr lang="en-US" sz="2400">
                <a:solidFill>
                  <a:schemeClr val="accent1"/>
                </a:solidFill>
              </a:rPr>
              <a:t>của pháp luật trong hệ thống các quy phạm xã hội</a:t>
            </a:r>
          </a:p>
          <a:p>
            <a:pPr marL="342900" indent="-342900" algn="just" eaLnBrk="0" hangingPunct="0">
              <a:spcBef>
                <a:spcPct val="50000"/>
              </a:spcBef>
              <a:buClr>
                <a:schemeClr val="accent1"/>
              </a:buClr>
              <a:buFontTx/>
              <a:buChar char="•"/>
            </a:pPr>
            <a:r>
              <a:rPr lang="en-US" sz="2400">
                <a:solidFill>
                  <a:schemeClr val="accent1"/>
                </a:solidFill>
              </a:rPr>
              <a:t>Là</a:t>
            </a:r>
            <a:r>
              <a:rPr lang="en-US" sz="2400">
                <a:solidFill>
                  <a:srgbClr val="339933"/>
                </a:solidFill>
              </a:rPr>
              <a:t> </a:t>
            </a:r>
            <a:r>
              <a:rPr lang="en-US" sz="2400" i="1" u="sng">
                <a:solidFill>
                  <a:srgbClr val="CC00FF"/>
                </a:solidFill>
              </a:rPr>
              <a:t>hình thức biểu hiện ra bên ngoài</a:t>
            </a:r>
            <a:r>
              <a:rPr lang="en-US" sz="2400">
                <a:solidFill>
                  <a:srgbClr val="339933"/>
                </a:solidFill>
              </a:rPr>
              <a:t> </a:t>
            </a:r>
            <a:r>
              <a:rPr lang="en-US" sz="2400">
                <a:solidFill>
                  <a:schemeClr val="accent1"/>
                </a:solidFill>
              </a:rPr>
              <a:t>của pháp luật</a:t>
            </a:r>
          </a:p>
          <a:p>
            <a:pPr marL="342900" indent="-342900" algn="just" eaLnBrk="0" hangingPunct="0">
              <a:spcBef>
                <a:spcPct val="50000"/>
              </a:spcBef>
              <a:buClr>
                <a:schemeClr val="accent1"/>
              </a:buClr>
              <a:buFontTx/>
              <a:buChar char="•"/>
            </a:pPr>
            <a:r>
              <a:rPr lang="en-US" sz="2400">
                <a:solidFill>
                  <a:schemeClr val="accent1"/>
                </a:solidFill>
              </a:rPr>
              <a:t>Là</a:t>
            </a:r>
            <a:r>
              <a:rPr lang="en-US" sz="2400">
                <a:solidFill>
                  <a:srgbClr val="339933"/>
                </a:solidFill>
              </a:rPr>
              <a:t> </a:t>
            </a:r>
            <a:r>
              <a:rPr lang="en-US" sz="2400" i="1" u="sng">
                <a:solidFill>
                  <a:srgbClr val="CC00FF"/>
                </a:solidFill>
              </a:rPr>
              <a:t>phương thức tồn tại, dạng tồn tại thức tế </a:t>
            </a:r>
            <a:r>
              <a:rPr lang="en-US" sz="2400">
                <a:solidFill>
                  <a:srgbClr val="339933"/>
                </a:solidFill>
              </a:rPr>
              <a:t> </a:t>
            </a:r>
            <a:r>
              <a:rPr lang="en-US" sz="2400">
                <a:solidFill>
                  <a:schemeClr val="accent1"/>
                </a:solidFill>
              </a:rPr>
              <a:t>của pháp luật</a:t>
            </a:r>
          </a:p>
          <a:p>
            <a:pPr marL="342900" indent="-342900" algn="just" eaLnBrk="0" hangingPunct="0">
              <a:spcBef>
                <a:spcPct val="50000"/>
              </a:spcBef>
              <a:buClr>
                <a:schemeClr val="accent1"/>
              </a:buClr>
              <a:buFontTx/>
              <a:buChar char="•"/>
            </a:pPr>
            <a:r>
              <a:rPr lang="en-US" sz="2400">
                <a:solidFill>
                  <a:schemeClr val="accent1"/>
                </a:solidFill>
              </a:rPr>
              <a:t>Hai dạng hình thức của pháp luật: Hình thức bên trong</a:t>
            </a:r>
            <a:r>
              <a:rPr lang="en-US" sz="2400"/>
              <a:t> </a:t>
            </a:r>
            <a:r>
              <a:rPr lang="en-US" sz="2400" i="1">
                <a:solidFill>
                  <a:srgbClr val="CC00FF"/>
                </a:solidFill>
              </a:rPr>
              <a:t>(cấu trúc của pháp luật)</a:t>
            </a:r>
            <a:r>
              <a:rPr lang="en-US" sz="2400"/>
              <a:t>, </a:t>
            </a:r>
            <a:r>
              <a:rPr lang="en-US" sz="2400">
                <a:solidFill>
                  <a:schemeClr val="accent1"/>
                </a:solidFill>
              </a:rPr>
              <a:t>hình thức bên ngoài </a:t>
            </a:r>
            <a:r>
              <a:rPr lang="en-US" sz="2400" i="1">
                <a:solidFill>
                  <a:srgbClr val="CC00FF"/>
                </a:solidFill>
              </a:rPr>
              <a:t>(nguồn của pháp luật)</a:t>
            </a:r>
          </a:p>
        </p:txBody>
      </p:sp>
      <p:sp>
        <p:nvSpPr>
          <p:cNvPr id="13" name="AutoShape 21"/>
          <p:cNvSpPr>
            <a:spLocks noChangeArrowheads="1"/>
          </p:cNvSpPr>
          <p:nvPr/>
        </p:nvSpPr>
        <p:spPr bwMode="auto">
          <a:xfrm>
            <a:off x="333703" y="1079938"/>
            <a:ext cx="3352800" cy="762000"/>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defRPr/>
            </a:pPr>
            <a:r>
              <a:rPr lang="en-US" sz="2000" b="1" dirty="0" err="1">
                <a:solidFill>
                  <a:schemeClr val="bg2"/>
                </a:solidFill>
                <a:latin typeface="Arial" pitchFamily="34" charset="0"/>
              </a:rPr>
              <a:t>H</a:t>
            </a:r>
            <a:r>
              <a:rPr lang="en-US" sz="2000" b="1" dirty="0" err="1">
                <a:solidFill>
                  <a:schemeClr val="bg2"/>
                </a:solidFill>
                <a:latin typeface="Arial" pitchFamily="34" charset="0"/>
                <a:cs typeface="Arial" pitchFamily="34" charset="0"/>
              </a:rPr>
              <a:t>ình</a:t>
            </a:r>
            <a:r>
              <a:rPr lang="en-US" sz="2000" b="1" dirty="0">
                <a:solidFill>
                  <a:schemeClr val="bg2"/>
                </a:solidFill>
                <a:latin typeface="Arial" pitchFamily="34" charset="0"/>
                <a:cs typeface="Arial" pitchFamily="34" charset="0"/>
              </a:rPr>
              <a:t> </a:t>
            </a:r>
            <a:r>
              <a:rPr lang="en-US" sz="2000" b="1" dirty="0" err="1">
                <a:solidFill>
                  <a:schemeClr val="bg2"/>
                </a:solidFill>
                <a:latin typeface="Arial" pitchFamily="34" charset="0"/>
                <a:cs typeface="Arial" pitchFamily="34" charset="0"/>
              </a:rPr>
              <a:t>thức</a:t>
            </a:r>
            <a:r>
              <a:rPr lang="en-US" sz="2000" b="1" dirty="0">
                <a:solidFill>
                  <a:schemeClr val="bg2"/>
                </a:solidFill>
                <a:latin typeface="Arial" pitchFamily="34" charset="0"/>
                <a:cs typeface="Arial" pitchFamily="34" charset="0"/>
              </a:rPr>
              <a:t> </a:t>
            </a:r>
            <a:r>
              <a:rPr lang="en-US" sz="2000" b="1" dirty="0" err="1">
                <a:solidFill>
                  <a:schemeClr val="bg2"/>
                </a:solidFill>
                <a:latin typeface="Arial" pitchFamily="34" charset="0"/>
                <a:cs typeface="Arial" pitchFamily="34" charset="0"/>
              </a:rPr>
              <a:t>của</a:t>
            </a:r>
            <a:r>
              <a:rPr lang="en-US" sz="2000" b="1" dirty="0">
                <a:solidFill>
                  <a:schemeClr val="bg2"/>
                </a:solidFill>
                <a:latin typeface="Arial" pitchFamily="34" charset="0"/>
                <a:cs typeface="Arial" pitchFamily="34" charset="0"/>
              </a:rPr>
              <a:t> </a:t>
            </a:r>
            <a:r>
              <a:rPr lang="en-US" sz="2000" b="1" dirty="0" err="1">
                <a:solidFill>
                  <a:schemeClr val="bg2"/>
                </a:solidFill>
                <a:latin typeface="Arial" pitchFamily="34" charset="0"/>
                <a:cs typeface="Arial" pitchFamily="34" charset="0"/>
              </a:rPr>
              <a:t>pháp</a:t>
            </a:r>
            <a:r>
              <a:rPr lang="en-US" sz="2000" b="1" dirty="0">
                <a:solidFill>
                  <a:schemeClr val="bg2"/>
                </a:solidFill>
                <a:latin typeface="Arial" pitchFamily="34" charset="0"/>
                <a:cs typeface="Arial" pitchFamily="34" charset="0"/>
              </a:rPr>
              <a:t> </a:t>
            </a:r>
            <a:r>
              <a:rPr lang="en-US" sz="2000" b="1" dirty="0" err="1">
                <a:solidFill>
                  <a:schemeClr val="bg2"/>
                </a:solidFill>
                <a:latin typeface="Arial" pitchFamily="34" charset="0"/>
                <a:cs typeface="Arial" pitchFamily="34" charset="0"/>
              </a:rPr>
              <a:t>luật</a:t>
            </a:r>
            <a:endParaRPr lang="en-US" sz="2000" b="1" dirty="0">
              <a:solidFill>
                <a:schemeClr val="bg2"/>
              </a:solidFill>
              <a:latin typeface="Arial" pitchFamily="34" charset="0"/>
              <a:cs typeface="Arial" pitchFamily="34" charset="0"/>
            </a:endParaRPr>
          </a:p>
        </p:txBody>
      </p:sp>
      <p:pic>
        <p:nvPicPr>
          <p:cNvPr id="14342" name="Picture 10" descr="08"/>
          <p:cNvPicPr>
            <a:picLocks noChangeAspect="1" noChangeArrowheads="1"/>
          </p:cNvPicPr>
          <p:nvPr/>
        </p:nvPicPr>
        <p:blipFill>
          <a:blip r:embed="rId4"/>
          <a:srcRect/>
          <a:stretch>
            <a:fillRect/>
          </a:stretch>
        </p:blipFill>
        <p:spPr bwMode="auto">
          <a:xfrm>
            <a:off x="304800" y="2209800"/>
            <a:ext cx="3505200" cy="4191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4.44444E-6 L 0.38333 4.44444E-6 " pathEditMode="relative" rAng="0" ptsTypes="AA">
                                      <p:cBhvr>
                                        <p:cTn id="6" dur="2000" fill="hold"/>
                                        <p:tgtEl>
                                          <p:spTgt spid="13"/>
                                        </p:tgtEl>
                                        <p:attrNameLst>
                                          <p:attrName>ppt_x</p:attrName>
                                          <p:attrName>ppt_y</p:attrName>
                                        </p:attrNameLst>
                                      </p:cBhvr>
                                      <p:rCtr x="192" y="0"/>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blinds(horizontal)">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blinds(horizontal)">
                                      <p:cBhvr>
                                        <p:cTn id="16" dur="500"/>
                                        <p:tgtEl>
                                          <p:spTgt spid="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blinds(horizontal)">
                                      <p:cBhvr>
                                        <p:cTn id="21" dur="500"/>
                                        <p:tgtEl>
                                          <p:spTgt spid="1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blinds(horizontal)">
                                      <p:cBhvr>
                                        <p:cTn id="26"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9"/>
          <p:cNvGrpSpPr>
            <a:grpSpLocks/>
          </p:cNvGrpSpPr>
          <p:nvPr/>
        </p:nvGrpSpPr>
        <p:grpSpPr bwMode="auto">
          <a:xfrm>
            <a:off x="0" y="0"/>
            <a:ext cx="9067800" cy="6705600"/>
            <a:chOff x="76200" y="0"/>
            <a:chExt cx="9067800" cy="6858000"/>
          </a:xfrm>
        </p:grpSpPr>
        <p:pic>
          <p:nvPicPr>
            <p:cNvPr id="15365"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5366"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5367"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5368"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35"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4.3.1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Cấu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trúc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34" name="Diagram 33"/>
          <p:cNvGraphicFramePr/>
          <p:nvPr/>
        </p:nvGraphicFramePr>
        <p:xfrm>
          <a:off x="457200" y="1143000"/>
          <a:ext cx="83058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
          <p:cNvGrpSpPr>
            <a:grpSpLocks/>
          </p:cNvGrpSpPr>
          <p:nvPr/>
        </p:nvGrpSpPr>
        <p:grpSpPr bwMode="auto">
          <a:xfrm>
            <a:off x="0" y="0"/>
            <a:ext cx="9067800" cy="6705600"/>
            <a:chOff x="76200" y="0"/>
            <a:chExt cx="9067800" cy="6858000"/>
          </a:xfrm>
        </p:grpSpPr>
        <p:pic>
          <p:nvPicPr>
            <p:cNvPr id="1639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639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639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639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7"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(1)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Quy</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3" name="Horizontal Scroll 12"/>
          <p:cNvSpPr/>
          <p:nvPr/>
        </p:nvSpPr>
        <p:spPr>
          <a:xfrm rot="623469">
            <a:off x="1182016" y="1755591"/>
            <a:ext cx="7174466" cy="4198501"/>
          </a:xfrm>
          <a:prstGeom prst="horizontalScroll">
            <a:avLst/>
          </a:prstGeom>
          <a:blipFill>
            <a:blip r:embed="rId4"/>
            <a:tile tx="0" ty="0" sx="100000" sy="100000" flip="none" algn="tl"/>
          </a:blipFill>
          <a:effectLst>
            <a:glow rad="101600">
              <a:schemeClr val="accent6">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a:spLocks noChangeArrowheads="1"/>
          </p:cNvSpPr>
          <p:nvPr/>
        </p:nvSpPr>
        <p:spPr bwMode="auto">
          <a:xfrm rot="623773">
            <a:off x="1912938" y="2578328"/>
            <a:ext cx="6538912" cy="2677656"/>
          </a:xfrm>
          <a:prstGeom prst="rect">
            <a:avLst/>
          </a:prstGeom>
          <a:noFill/>
          <a:ln w="9525">
            <a:noFill/>
            <a:miter lim="800000"/>
            <a:headEnd/>
            <a:tailEnd/>
          </a:ln>
        </p:spPr>
        <p:txBody>
          <a:bodyPr>
            <a:spAutoFit/>
          </a:bodyPr>
          <a:lstStyle/>
          <a:p>
            <a:r>
              <a:rPr lang="en-US" sz="2400" dirty="0" err="1"/>
              <a:t>Quy</a:t>
            </a:r>
            <a:r>
              <a:rPr lang="en-US" sz="2400" dirty="0"/>
              <a:t> </a:t>
            </a:r>
            <a:r>
              <a:rPr lang="en-US" sz="2400" dirty="0" err="1"/>
              <a:t>phạm</a:t>
            </a:r>
            <a:r>
              <a:rPr lang="en-US" sz="2400" dirty="0"/>
              <a:t> </a:t>
            </a:r>
            <a:r>
              <a:rPr lang="en-US" sz="2400" dirty="0" err="1"/>
              <a:t>pháp</a:t>
            </a:r>
            <a:r>
              <a:rPr lang="en-US" sz="2400" dirty="0"/>
              <a:t> </a:t>
            </a:r>
            <a:r>
              <a:rPr lang="en-US" sz="2400" dirty="0" err="1"/>
              <a:t>luật</a:t>
            </a:r>
            <a:r>
              <a:rPr lang="en-US" sz="2400" dirty="0"/>
              <a:t> </a:t>
            </a:r>
            <a:r>
              <a:rPr lang="en-US" sz="2400" dirty="0" err="1"/>
              <a:t>là</a:t>
            </a:r>
            <a:r>
              <a:rPr lang="en-US" sz="2400" dirty="0"/>
              <a:t> </a:t>
            </a:r>
            <a:r>
              <a:rPr lang="en-US" sz="2400" dirty="0" err="1"/>
              <a:t>những</a:t>
            </a:r>
            <a:r>
              <a:rPr lang="en-US" sz="2400" dirty="0"/>
              <a:t> </a:t>
            </a:r>
            <a:r>
              <a:rPr lang="en-US" sz="2400" i="1" u="sng" dirty="0" err="1">
                <a:solidFill>
                  <a:srgbClr val="FF0000"/>
                </a:solidFill>
              </a:rPr>
              <a:t>quy</a:t>
            </a:r>
            <a:r>
              <a:rPr lang="en-US" sz="2400" i="1" u="sng" dirty="0">
                <a:solidFill>
                  <a:srgbClr val="FF0000"/>
                </a:solidFill>
              </a:rPr>
              <a:t> </a:t>
            </a:r>
            <a:r>
              <a:rPr lang="en-US" sz="2400" i="1" u="sng" dirty="0" err="1">
                <a:solidFill>
                  <a:srgbClr val="FF0000"/>
                </a:solidFill>
              </a:rPr>
              <a:t>tắc</a:t>
            </a:r>
            <a:r>
              <a:rPr lang="en-US" sz="2400" i="1" u="sng" dirty="0">
                <a:solidFill>
                  <a:srgbClr val="FF0000"/>
                </a:solidFill>
              </a:rPr>
              <a:t> </a:t>
            </a:r>
            <a:r>
              <a:rPr lang="en-US" sz="2400" i="1" u="sng" dirty="0" err="1">
                <a:solidFill>
                  <a:srgbClr val="FF0000"/>
                </a:solidFill>
              </a:rPr>
              <a:t>xử</a:t>
            </a:r>
            <a:r>
              <a:rPr lang="en-US" sz="2400" i="1" u="sng" dirty="0">
                <a:solidFill>
                  <a:srgbClr val="FF0000"/>
                </a:solidFill>
              </a:rPr>
              <a:t> </a:t>
            </a:r>
            <a:r>
              <a:rPr lang="en-US" sz="2400" i="1" u="sng" dirty="0" err="1">
                <a:solidFill>
                  <a:srgbClr val="FF0000"/>
                </a:solidFill>
              </a:rPr>
              <a:t>sự</a:t>
            </a:r>
            <a:r>
              <a:rPr lang="en-US" sz="2400" i="1" u="sng" dirty="0">
                <a:solidFill>
                  <a:srgbClr val="FF0000"/>
                </a:solidFill>
              </a:rPr>
              <a:t> </a:t>
            </a:r>
            <a:r>
              <a:rPr lang="en-US" sz="2400" i="1" u="sng" dirty="0" err="1">
                <a:solidFill>
                  <a:srgbClr val="FF0000"/>
                </a:solidFill>
              </a:rPr>
              <a:t>có</a:t>
            </a:r>
            <a:r>
              <a:rPr lang="en-US" sz="2400" i="1" u="sng" dirty="0">
                <a:solidFill>
                  <a:srgbClr val="FF0000"/>
                </a:solidFill>
              </a:rPr>
              <a:t> </a:t>
            </a:r>
            <a:r>
              <a:rPr lang="en-US" sz="2400" i="1" u="sng" dirty="0" err="1">
                <a:solidFill>
                  <a:srgbClr val="FF0000"/>
                </a:solidFill>
              </a:rPr>
              <a:t>tính</a:t>
            </a:r>
            <a:r>
              <a:rPr lang="en-US" sz="2400" i="1" u="sng" dirty="0">
                <a:solidFill>
                  <a:srgbClr val="FF0000"/>
                </a:solidFill>
              </a:rPr>
              <a:t> </a:t>
            </a:r>
            <a:r>
              <a:rPr lang="en-US" sz="2400" i="1" u="sng" dirty="0" err="1">
                <a:solidFill>
                  <a:srgbClr val="FF0000"/>
                </a:solidFill>
              </a:rPr>
              <a:t>chất</a:t>
            </a:r>
            <a:r>
              <a:rPr lang="en-US" sz="2400" i="1" u="sng" dirty="0">
                <a:solidFill>
                  <a:srgbClr val="FF0000"/>
                </a:solidFill>
              </a:rPr>
              <a:t> </a:t>
            </a:r>
            <a:r>
              <a:rPr lang="en-US" sz="2400" i="1" u="sng" dirty="0" err="1">
                <a:solidFill>
                  <a:srgbClr val="FF0000"/>
                </a:solidFill>
              </a:rPr>
              <a:t>khuôn</a:t>
            </a:r>
            <a:r>
              <a:rPr lang="en-US" sz="2400" i="1" u="sng" dirty="0">
                <a:solidFill>
                  <a:srgbClr val="FF0000"/>
                </a:solidFill>
              </a:rPr>
              <a:t> </a:t>
            </a:r>
            <a:r>
              <a:rPr lang="en-US" sz="2400" i="1" u="sng" dirty="0" err="1">
                <a:solidFill>
                  <a:srgbClr val="FF0000"/>
                </a:solidFill>
              </a:rPr>
              <a:t>mẫu</a:t>
            </a:r>
            <a:r>
              <a:rPr lang="en-US" sz="2400" i="1" u="sng" dirty="0">
                <a:solidFill>
                  <a:srgbClr val="FF0000"/>
                </a:solidFill>
              </a:rPr>
              <a:t>, </a:t>
            </a:r>
            <a:r>
              <a:rPr lang="en-US" sz="2400" i="1" u="sng" dirty="0" err="1">
                <a:solidFill>
                  <a:srgbClr val="FF0000"/>
                </a:solidFill>
              </a:rPr>
              <a:t>bắt</a:t>
            </a:r>
            <a:r>
              <a:rPr lang="en-US" sz="2400" i="1" u="sng" dirty="0">
                <a:solidFill>
                  <a:srgbClr val="FF0000"/>
                </a:solidFill>
              </a:rPr>
              <a:t> </a:t>
            </a:r>
            <a:r>
              <a:rPr lang="en-US" sz="2400" i="1" u="sng" dirty="0" err="1">
                <a:solidFill>
                  <a:srgbClr val="FF0000"/>
                </a:solidFill>
              </a:rPr>
              <a:t>buộc</a:t>
            </a:r>
            <a:r>
              <a:rPr lang="en-US" sz="2400" i="1" u="sng" dirty="0">
                <a:solidFill>
                  <a:srgbClr val="FF0000"/>
                </a:solidFill>
              </a:rPr>
              <a:t> </a:t>
            </a:r>
            <a:r>
              <a:rPr lang="en-US" sz="2400" i="1" u="sng" dirty="0" err="1">
                <a:solidFill>
                  <a:srgbClr val="FF0000"/>
                </a:solidFill>
              </a:rPr>
              <a:t>mọi</a:t>
            </a:r>
            <a:r>
              <a:rPr lang="en-US" sz="2400" i="1" u="sng" dirty="0">
                <a:solidFill>
                  <a:srgbClr val="FF0000"/>
                </a:solidFill>
              </a:rPr>
              <a:t> </a:t>
            </a:r>
            <a:r>
              <a:rPr lang="en-US" sz="2400" i="1" u="sng" dirty="0" err="1">
                <a:solidFill>
                  <a:srgbClr val="FF0000"/>
                </a:solidFill>
              </a:rPr>
              <a:t>chủ</a:t>
            </a:r>
            <a:r>
              <a:rPr lang="en-US" sz="2400" i="1" u="sng" dirty="0">
                <a:solidFill>
                  <a:srgbClr val="FF0000"/>
                </a:solidFill>
              </a:rPr>
              <a:t> </a:t>
            </a:r>
            <a:r>
              <a:rPr lang="en-US" sz="2400" i="1" u="sng" dirty="0" err="1">
                <a:solidFill>
                  <a:srgbClr val="FF0000"/>
                </a:solidFill>
              </a:rPr>
              <a:t>thể</a:t>
            </a:r>
            <a:r>
              <a:rPr lang="en-US" sz="2400" i="1" u="sng" dirty="0">
                <a:solidFill>
                  <a:srgbClr val="FF0000"/>
                </a:solidFill>
              </a:rPr>
              <a:t> </a:t>
            </a:r>
            <a:r>
              <a:rPr lang="en-US" sz="2400" i="1" u="sng" dirty="0" err="1">
                <a:solidFill>
                  <a:srgbClr val="FF0000"/>
                </a:solidFill>
              </a:rPr>
              <a:t>phải</a:t>
            </a:r>
            <a:r>
              <a:rPr lang="en-US" sz="2400" i="1" u="sng" dirty="0">
                <a:solidFill>
                  <a:srgbClr val="FF0000"/>
                </a:solidFill>
              </a:rPr>
              <a:t> </a:t>
            </a:r>
            <a:r>
              <a:rPr lang="en-US" sz="2400" i="1" u="sng" dirty="0" err="1">
                <a:solidFill>
                  <a:srgbClr val="FF0000"/>
                </a:solidFill>
              </a:rPr>
              <a:t>tuân</a:t>
            </a:r>
            <a:r>
              <a:rPr lang="en-US" sz="2400" i="1" u="sng" dirty="0">
                <a:solidFill>
                  <a:srgbClr val="FF0000"/>
                </a:solidFill>
              </a:rPr>
              <a:t> </a:t>
            </a:r>
            <a:r>
              <a:rPr lang="en-US" sz="2400" i="1" u="sng" dirty="0" err="1">
                <a:solidFill>
                  <a:srgbClr val="FF0000"/>
                </a:solidFill>
              </a:rPr>
              <a:t>thủ</a:t>
            </a:r>
            <a:r>
              <a:rPr lang="en-US" sz="2400" dirty="0"/>
              <a:t>, </a:t>
            </a:r>
            <a:r>
              <a:rPr lang="en-US" sz="2400" dirty="0" err="1"/>
              <a:t>được</a:t>
            </a:r>
            <a:r>
              <a:rPr lang="en-US" sz="2400" dirty="0"/>
              <a:t> </a:t>
            </a:r>
            <a:r>
              <a:rPr lang="en-US" sz="2400" dirty="0" err="1"/>
              <a:t>biểu</a:t>
            </a:r>
            <a:r>
              <a:rPr lang="en-US" sz="2400" dirty="0"/>
              <a:t> </a:t>
            </a:r>
            <a:r>
              <a:rPr lang="en-US" sz="2400" dirty="0" err="1"/>
              <a:t>thị</a:t>
            </a:r>
            <a:r>
              <a:rPr lang="en-US" sz="2400" dirty="0"/>
              <a:t> </a:t>
            </a:r>
            <a:r>
              <a:rPr lang="en-US" sz="2400" dirty="0" err="1"/>
              <a:t>bằng</a:t>
            </a:r>
            <a:r>
              <a:rPr lang="en-US" sz="2400" dirty="0"/>
              <a:t> </a:t>
            </a:r>
            <a:r>
              <a:rPr lang="en-US" sz="2400" dirty="0" err="1"/>
              <a:t>hình</a:t>
            </a:r>
            <a:r>
              <a:rPr lang="en-US" sz="2400" dirty="0"/>
              <a:t> </a:t>
            </a:r>
            <a:r>
              <a:rPr lang="en-US" sz="2400" dirty="0" err="1"/>
              <a:t>thức</a:t>
            </a:r>
            <a:r>
              <a:rPr lang="en-US" sz="2400" dirty="0"/>
              <a:t> </a:t>
            </a:r>
            <a:r>
              <a:rPr lang="en-US" sz="2400" dirty="0" err="1"/>
              <a:t>nhất</a:t>
            </a:r>
            <a:r>
              <a:rPr lang="en-US" sz="2400" dirty="0"/>
              <a:t> </a:t>
            </a:r>
            <a:r>
              <a:rPr lang="en-US" sz="2400" dirty="0" err="1"/>
              <a:t>định</a:t>
            </a:r>
            <a:r>
              <a:rPr lang="en-US" sz="2400" dirty="0"/>
              <a:t>, do </a:t>
            </a:r>
            <a:r>
              <a:rPr lang="en-US" sz="2400" dirty="0" err="1"/>
              <a:t>nhà</a:t>
            </a:r>
            <a:r>
              <a:rPr lang="en-US" sz="2400" dirty="0"/>
              <a:t> </a:t>
            </a:r>
            <a:r>
              <a:rPr lang="en-US" sz="2400" dirty="0" err="1"/>
              <a:t>nước</a:t>
            </a:r>
            <a:r>
              <a:rPr lang="en-US" sz="2400" dirty="0"/>
              <a:t> ban </a:t>
            </a:r>
            <a:r>
              <a:rPr lang="en-US" sz="2400" dirty="0" err="1"/>
              <a:t>hành</a:t>
            </a:r>
            <a:r>
              <a:rPr lang="en-US" sz="2400" dirty="0"/>
              <a:t> </a:t>
            </a:r>
            <a:r>
              <a:rPr lang="en-US" sz="2400" dirty="0" err="1"/>
              <a:t>hoặc</a:t>
            </a:r>
            <a:r>
              <a:rPr lang="en-US" sz="2400" dirty="0"/>
              <a:t> </a:t>
            </a:r>
            <a:r>
              <a:rPr lang="en-US" sz="2400" dirty="0" err="1"/>
              <a:t>thưà</a:t>
            </a:r>
            <a:r>
              <a:rPr lang="en-US" sz="2400" dirty="0"/>
              <a:t> </a:t>
            </a:r>
            <a:r>
              <a:rPr lang="en-US" sz="2400" dirty="0" err="1"/>
              <a:t>nhận</a:t>
            </a:r>
            <a:r>
              <a:rPr lang="en-US" sz="2400" dirty="0"/>
              <a:t>, </a:t>
            </a:r>
            <a:r>
              <a:rPr lang="en-US" sz="2400" dirty="0" err="1"/>
              <a:t>được</a:t>
            </a:r>
            <a:r>
              <a:rPr lang="en-US" sz="2400" dirty="0"/>
              <a:t> </a:t>
            </a:r>
            <a:r>
              <a:rPr lang="en-US" sz="2400" dirty="0" err="1"/>
              <a:t>nhà</a:t>
            </a:r>
            <a:r>
              <a:rPr lang="en-US" sz="2400" dirty="0"/>
              <a:t> </a:t>
            </a:r>
            <a:r>
              <a:rPr lang="en-US" sz="2400" dirty="0" err="1"/>
              <a:t>nước</a:t>
            </a:r>
            <a:r>
              <a:rPr lang="en-US" sz="2400" dirty="0"/>
              <a:t> </a:t>
            </a:r>
            <a:r>
              <a:rPr lang="en-US" sz="2400" dirty="0" err="1"/>
              <a:t>bảo</a:t>
            </a:r>
            <a:r>
              <a:rPr lang="en-US" sz="2400" dirty="0"/>
              <a:t> </a:t>
            </a:r>
            <a:r>
              <a:rPr lang="en-US" sz="2400" dirty="0" err="1"/>
              <a:t>vệ</a:t>
            </a:r>
            <a:r>
              <a:rPr lang="en-US" sz="2400" dirty="0"/>
              <a:t> </a:t>
            </a:r>
            <a:r>
              <a:rPr lang="en-US" sz="2400" dirty="0" err="1"/>
              <a:t>bằng</a:t>
            </a:r>
            <a:r>
              <a:rPr lang="en-US" sz="2400" dirty="0"/>
              <a:t> </a:t>
            </a:r>
            <a:r>
              <a:rPr lang="en-US" sz="2400" dirty="0" err="1"/>
              <a:t>các</a:t>
            </a:r>
            <a:r>
              <a:rPr lang="en-US" sz="2400" dirty="0"/>
              <a:t> </a:t>
            </a:r>
            <a:r>
              <a:rPr lang="en-US" sz="2400" dirty="0" err="1"/>
              <a:t>biện</a:t>
            </a:r>
            <a:r>
              <a:rPr lang="en-US" sz="2400" dirty="0"/>
              <a:t> </a:t>
            </a:r>
            <a:r>
              <a:rPr lang="en-US" sz="2400" dirty="0" err="1"/>
              <a:t>pháp</a:t>
            </a:r>
            <a:r>
              <a:rPr lang="en-US" sz="2400" dirty="0"/>
              <a:t> </a:t>
            </a:r>
            <a:r>
              <a:rPr lang="en-US" sz="2400" dirty="0" err="1"/>
              <a:t>cưỡng</a:t>
            </a:r>
            <a:r>
              <a:rPr lang="en-US" sz="2400" dirty="0"/>
              <a:t> </a:t>
            </a:r>
            <a:r>
              <a:rPr lang="en-US" sz="2400" dirty="0" err="1"/>
              <a:t>chế</a:t>
            </a:r>
            <a:r>
              <a:rPr lang="en-US" sz="2400" dirty="0"/>
              <a:t> </a:t>
            </a:r>
            <a:r>
              <a:rPr lang="en-US" sz="2400" dirty="0" err="1"/>
              <a:t>của</a:t>
            </a:r>
            <a:r>
              <a:rPr lang="en-US" sz="2400" dirty="0"/>
              <a:t> </a:t>
            </a:r>
            <a:r>
              <a:rPr lang="en-US" sz="2400" dirty="0" err="1"/>
              <a:t>nhà</a:t>
            </a:r>
            <a:r>
              <a:rPr lang="en-US" sz="2400" dirty="0"/>
              <a:t> </a:t>
            </a:r>
            <a:r>
              <a:rPr lang="en-US" sz="2400" dirty="0" err="1"/>
              <a:t>nước</a:t>
            </a:r>
            <a:r>
              <a:rPr lang="en-US" sz="2400" dirty="0"/>
              <a:t> </a:t>
            </a:r>
            <a:r>
              <a:rPr lang="en-US" sz="2400" dirty="0" err="1"/>
              <a:t>nhằm</a:t>
            </a:r>
            <a:r>
              <a:rPr lang="en-US" sz="2400" dirty="0"/>
              <a:t> </a:t>
            </a:r>
            <a:r>
              <a:rPr lang="en-US" sz="2400" dirty="0" err="1"/>
              <a:t>mục</a:t>
            </a:r>
            <a:r>
              <a:rPr lang="en-US" sz="2400" dirty="0"/>
              <a:t> </a:t>
            </a:r>
            <a:r>
              <a:rPr lang="en-US" sz="2400" dirty="0" err="1"/>
              <a:t>đích</a:t>
            </a:r>
            <a:r>
              <a:rPr lang="en-US" sz="2400" dirty="0"/>
              <a:t> </a:t>
            </a:r>
            <a:r>
              <a:rPr lang="en-US" sz="2400" dirty="0" err="1"/>
              <a:t>điều</a:t>
            </a:r>
            <a:r>
              <a:rPr lang="en-US" sz="2400" dirty="0"/>
              <a:t> </a:t>
            </a:r>
            <a:r>
              <a:rPr lang="en-US" sz="2400" dirty="0" err="1"/>
              <a:t>chỉnh</a:t>
            </a:r>
            <a:r>
              <a:rPr lang="en-US" sz="2400" dirty="0"/>
              <a:t> </a:t>
            </a:r>
            <a:r>
              <a:rPr lang="en-US" sz="2400" dirty="0" err="1"/>
              <a:t>các</a:t>
            </a:r>
            <a:r>
              <a:rPr lang="en-US" sz="2400" dirty="0"/>
              <a:t> </a:t>
            </a:r>
            <a:r>
              <a:rPr lang="en-US" sz="2400" dirty="0" err="1"/>
              <a:t>quan</a:t>
            </a:r>
            <a:r>
              <a:rPr lang="en-US" sz="2400" dirty="0"/>
              <a:t> </a:t>
            </a:r>
            <a:r>
              <a:rPr lang="en-US" sz="2400" dirty="0" err="1"/>
              <a:t>hệ</a:t>
            </a:r>
            <a:r>
              <a:rPr lang="en-US" sz="2400" dirty="0"/>
              <a:t> </a:t>
            </a:r>
            <a:r>
              <a:rPr lang="en-US" sz="2400" dirty="0" err="1"/>
              <a:t>xã</a:t>
            </a:r>
            <a:r>
              <a:rPr lang="en-US" sz="2400" dirty="0"/>
              <a:t> </a:t>
            </a:r>
            <a:r>
              <a:rPr lang="en-US" sz="2400" dirty="0" err="1"/>
              <a:t>hội</a:t>
            </a:r>
            <a:r>
              <a:rPr lang="en-US" sz="2400" dirty="0"/>
              <a:t> </a:t>
            </a:r>
            <a:endParaRPr lang="en-US" sz="2400" dirty="0">
              <a:latin typeface="Constantia"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to="" calcmode="lin" valueType="num">
                                      <p:cBhvr>
                                        <p:cTn id="7" dur="1" fill="hold"/>
                                        <p:tgtEl>
                                          <p:spTgt spid="14">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067800" cy="6705600"/>
            <a:chOff x="76200" y="0"/>
            <a:chExt cx="9067800" cy="6858000"/>
          </a:xfrm>
        </p:grpSpPr>
        <p:pic>
          <p:nvPicPr>
            <p:cNvPr id="1639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639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639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639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7"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Đặc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điểm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quy</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5" name="Diagram 14"/>
          <p:cNvGraphicFramePr/>
          <p:nvPr/>
        </p:nvGraphicFramePr>
        <p:xfrm>
          <a:off x="533400" y="1397000"/>
          <a:ext cx="8153400" cy="462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9"/>
          <p:cNvGrpSpPr>
            <a:grpSpLocks/>
          </p:cNvGrpSpPr>
          <p:nvPr/>
        </p:nvGrpSpPr>
        <p:grpSpPr bwMode="auto">
          <a:xfrm>
            <a:off x="0" y="0"/>
            <a:ext cx="9067800" cy="6705600"/>
            <a:chOff x="76200" y="0"/>
            <a:chExt cx="9067800" cy="6858000"/>
          </a:xfrm>
        </p:grpSpPr>
        <p:pic>
          <p:nvPicPr>
            <p:cNvPr id="1742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742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742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742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pic>
        <p:nvPicPr>
          <p:cNvPr id="17411" name="Isosceles Triangle 12"/>
          <p:cNvPicPr>
            <a:picLocks noChangeArrowheads="1"/>
          </p:cNvPicPr>
          <p:nvPr/>
        </p:nvPicPr>
        <p:blipFill>
          <a:blip r:embed="rId4"/>
          <a:srcRect/>
          <a:stretch>
            <a:fillRect/>
          </a:stretch>
        </p:blipFill>
        <p:spPr bwMode="auto">
          <a:xfrm>
            <a:off x="1581150" y="1366838"/>
            <a:ext cx="5514975" cy="3983037"/>
          </a:xfrm>
          <a:prstGeom prst="rect">
            <a:avLst/>
          </a:prstGeom>
          <a:noFill/>
          <a:ln w="9525">
            <a:noFill/>
            <a:miter lim="800000"/>
            <a:headEnd/>
            <a:tailEnd/>
          </a:ln>
        </p:spPr>
      </p:pic>
      <p:sp>
        <p:nvSpPr>
          <p:cNvPr id="17412" name="Text Box 6"/>
          <p:cNvSpPr txBox="1">
            <a:spLocks noChangeArrowheads="1"/>
          </p:cNvSpPr>
          <p:nvPr/>
        </p:nvSpPr>
        <p:spPr bwMode="auto">
          <a:xfrm>
            <a:off x="2973388" y="2814638"/>
            <a:ext cx="2741612" cy="1971675"/>
          </a:xfrm>
          <a:prstGeom prst="rect">
            <a:avLst/>
          </a:prstGeom>
          <a:noFill/>
          <a:ln w="9525">
            <a:noFill/>
            <a:miter lim="800000"/>
            <a:headEnd/>
            <a:tailEnd/>
          </a:ln>
        </p:spPr>
        <p:txBody>
          <a:bodyPr anchor="ctr"/>
          <a:lstStyle/>
          <a:p>
            <a:pPr algn="ctr"/>
            <a:r>
              <a:rPr lang="en-US" sz="2400" b="1">
                <a:solidFill>
                  <a:schemeClr val="bg2"/>
                </a:solidFill>
              </a:rPr>
              <a:t>QUY PHẠM </a:t>
            </a:r>
          </a:p>
          <a:p>
            <a:pPr algn="ctr"/>
            <a:r>
              <a:rPr lang="en-US" sz="2400" b="1">
                <a:solidFill>
                  <a:schemeClr val="bg2"/>
                </a:solidFill>
              </a:rPr>
              <a:t>PHÁP LUẬT</a:t>
            </a:r>
          </a:p>
        </p:txBody>
      </p:sp>
      <p:sp>
        <p:nvSpPr>
          <p:cNvPr id="13" name="Oval 12"/>
          <p:cNvSpPr/>
          <p:nvPr/>
        </p:nvSpPr>
        <p:spPr>
          <a:xfrm>
            <a:off x="783754" y="4191389"/>
            <a:ext cx="2262443" cy="119938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Ins="0" anchor="ctr"/>
          <a:lstStyle/>
          <a:p>
            <a:pPr algn="ctr">
              <a:defRPr/>
            </a:pPr>
            <a:r>
              <a:rPr lang="en-US" sz="2400">
                <a:solidFill>
                  <a:schemeClr val="bg2"/>
                </a:solidFill>
                <a:latin typeface="Arial" pitchFamily="34" charset="0"/>
              </a:rPr>
              <a:t>Ch</a:t>
            </a:r>
            <a:r>
              <a:rPr lang="en-US" sz="2400">
                <a:solidFill>
                  <a:schemeClr val="bg2"/>
                </a:solidFill>
                <a:latin typeface="Arial" pitchFamily="34" charset="0"/>
                <a:cs typeface="Arial" pitchFamily="34" charset="0"/>
              </a:rPr>
              <a:t>ế tài</a:t>
            </a:r>
          </a:p>
        </p:txBody>
      </p:sp>
      <p:sp>
        <p:nvSpPr>
          <p:cNvPr id="14" name="Oval 13"/>
          <p:cNvSpPr/>
          <p:nvPr/>
        </p:nvSpPr>
        <p:spPr>
          <a:xfrm>
            <a:off x="6215724" y="4114795"/>
            <a:ext cx="2087827" cy="1199379"/>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a:solidFill>
                  <a:schemeClr val="bg2"/>
                </a:solidFill>
                <a:latin typeface="Arial" pitchFamily="34" charset="0"/>
              </a:rPr>
              <a:t>Quy </a:t>
            </a:r>
            <a:r>
              <a:rPr lang="en-US" sz="2400">
                <a:solidFill>
                  <a:schemeClr val="bg2"/>
                </a:solidFill>
                <a:latin typeface="Arial" pitchFamily="34" charset="0"/>
                <a:cs typeface="Arial" pitchFamily="34" charset="0"/>
              </a:rPr>
              <a:t>định</a:t>
            </a:r>
          </a:p>
        </p:txBody>
      </p:sp>
      <p:sp>
        <p:nvSpPr>
          <p:cNvPr id="15" name="Oval 14"/>
          <p:cNvSpPr/>
          <p:nvPr/>
        </p:nvSpPr>
        <p:spPr>
          <a:xfrm>
            <a:off x="3473200" y="1066800"/>
            <a:ext cx="2088050" cy="1114039"/>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400">
                <a:solidFill>
                  <a:schemeClr val="bg2"/>
                </a:solidFill>
                <a:latin typeface="Arial" pitchFamily="34" charset="0"/>
              </a:rPr>
              <a:t>Gi</a:t>
            </a:r>
            <a:r>
              <a:rPr lang="en-US" sz="2400">
                <a:solidFill>
                  <a:schemeClr val="bg2"/>
                </a:solidFill>
                <a:latin typeface="Arial" pitchFamily="34" charset="0"/>
                <a:cs typeface="Arial" pitchFamily="34" charset="0"/>
              </a:rPr>
              <a:t>ả định</a:t>
            </a:r>
          </a:p>
        </p:txBody>
      </p:sp>
      <p:sp>
        <p:nvSpPr>
          <p:cNvPr id="16"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Cấu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trúc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quy</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9"/>
          <p:cNvGrpSpPr>
            <a:grpSpLocks/>
          </p:cNvGrpSpPr>
          <p:nvPr/>
        </p:nvGrpSpPr>
        <p:grpSpPr bwMode="auto">
          <a:xfrm>
            <a:off x="0" y="0"/>
            <a:ext cx="9067800" cy="6705600"/>
            <a:chOff x="76200" y="0"/>
            <a:chExt cx="9067800" cy="6858000"/>
          </a:xfrm>
        </p:grpSpPr>
        <p:pic>
          <p:nvPicPr>
            <p:cNvPr id="1846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847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847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847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Cấu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trúc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quy</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pSp>
        <p:nvGrpSpPr>
          <p:cNvPr id="3" name="Group 10"/>
          <p:cNvGrpSpPr>
            <a:grpSpLocks/>
          </p:cNvGrpSpPr>
          <p:nvPr/>
        </p:nvGrpSpPr>
        <p:grpSpPr bwMode="auto">
          <a:xfrm>
            <a:off x="2286000" y="4211638"/>
            <a:ext cx="6604000" cy="2189162"/>
            <a:chOff x="2400300" y="3246112"/>
            <a:chExt cx="6604000" cy="2270816"/>
          </a:xfrm>
        </p:grpSpPr>
        <p:sp>
          <p:nvSpPr>
            <p:cNvPr id="16" name="AutoShape 3"/>
            <p:cNvSpPr>
              <a:spLocks noChangeArrowheads="1"/>
            </p:cNvSpPr>
            <p:nvPr/>
          </p:nvSpPr>
          <p:spPr bwMode="gray">
            <a:xfrm>
              <a:off x="2400300" y="3246112"/>
              <a:ext cx="6604000" cy="2270816"/>
            </a:xfrm>
            <a:prstGeom prst="roundRect">
              <a:avLst>
                <a:gd name="adj" fmla="val 11505"/>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600"/>
            </a:p>
          </p:txBody>
        </p:sp>
        <p:sp>
          <p:nvSpPr>
            <p:cNvPr id="18467" name="Text Box 7"/>
            <p:cNvSpPr txBox="1">
              <a:spLocks noChangeArrowheads="1"/>
            </p:cNvSpPr>
            <p:nvPr/>
          </p:nvSpPr>
          <p:spPr bwMode="gray">
            <a:xfrm>
              <a:off x="3048000" y="3608389"/>
              <a:ext cx="5888038" cy="1850905"/>
            </a:xfrm>
            <a:prstGeom prst="rect">
              <a:avLst/>
            </a:prstGeom>
            <a:noFill/>
            <a:ln w="9525">
              <a:noFill/>
              <a:miter lim="800000"/>
              <a:headEnd/>
              <a:tailEnd/>
            </a:ln>
          </p:spPr>
          <p:txBody>
            <a:bodyPr>
              <a:spAutoFit/>
            </a:bodyPr>
            <a:lstStyle/>
            <a:p>
              <a:pPr>
                <a:spcBef>
                  <a:spcPct val="50000"/>
                </a:spcBef>
              </a:pPr>
              <a:r>
                <a:rPr lang="en-US" sz="2000" i="1"/>
                <a:t>Là hậu quả bất lợi mà chủ thể phải gánh chịu khi vi phạm pháp luật</a:t>
              </a:r>
            </a:p>
            <a:p>
              <a:pPr>
                <a:spcBef>
                  <a:spcPct val="50000"/>
                </a:spcBef>
              </a:pPr>
              <a:r>
                <a:rPr lang="en-US" sz="2000" i="1">
                  <a:cs typeface="Arial" charset="0"/>
                </a:rPr>
                <a:t>Nêu những biện pháp tác động mà nhà nước dự kiến áp dụng đối với chủ thể không thực hiện đúng phần quy định</a:t>
              </a:r>
            </a:p>
          </p:txBody>
        </p:sp>
        <p:sp>
          <p:nvSpPr>
            <p:cNvPr id="18468" name="AutoShape 10"/>
            <p:cNvSpPr>
              <a:spLocks noChangeArrowheads="1"/>
            </p:cNvSpPr>
            <p:nvPr/>
          </p:nvSpPr>
          <p:spPr bwMode="gray">
            <a:xfrm>
              <a:off x="2504364" y="3664165"/>
              <a:ext cx="482600" cy="595019"/>
            </a:xfrm>
            <a:prstGeom prst="rightArrow">
              <a:avLst>
                <a:gd name="adj1" fmla="val 50000"/>
                <a:gd name="adj2" fmla="val 52778"/>
              </a:avLst>
            </a:prstGeom>
            <a:solidFill>
              <a:srgbClr val="FFFFFF"/>
            </a:solidFill>
            <a:ln w="9525">
              <a:noFill/>
              <a:miter lim="800000"/>
              <a:headEnd/>
              <a:tailEnd/>
            </a:ln>
          </p:spPr>
          <p:txBody>
            <a:bodyPr wrap="none" anchor="ctr"/>
            <a:lstStyle/>
            <a:p>
              <a:endParaRPr lang="vi-VN" sz="1600"/>
            </a:p>
          </p:txBody>
        </p:sp>
      </p:grpSp>
      <p:grpSp>
        <p:nvGrpSpPr>
          <p:cNvPr id="4" name="Group 25"/>
          <p:cNvGrpSpPr>
            <a:grpSpLocks/>
          </p:cNvGrpSpPr>
          <p:nvPr/>
        </p:nvGrpSpPr>
        <p:grpSpPr bwMode="auto">
          <a:xfrm>
            <a:off x="177089" y="4131004"/>
            <a:ext cx="2295525" cy="2436812"/>
            <a:chOff x="228600" y="2895600"/>
            <a:chExt cx="2295525" cy="2132148"/>
          </a:xfrm>
        </p:grpSpPr>
        <p:grpSp>
          <p:nvGrpSpPr>
            <p:cNvPr id="18460" name="Group 16"/>
            <p:cNvGrpSpPr>
              <a:grpSpLocks/>
            </p:cNvGrpSpPr>
            <p:nvPr/>
          </p:nvGrpSpPr>
          <p:grpSpPr bwMode="auto">
            <a:xfrm>
              <a:off x="228600" y="2895600"/>
              <a:ext cx="2295525" cy="2132148"/>
              <a:chOff x="471" y="272"/>
              <a:chExt cx="1161" cy="1539"/>
            </a:xfrm>
          </p:grpSpPr>
          <p:sp>
            <p:nvSpPr>
              <p:cNvPr id="22" name="Oval 17"/>
              <p:cNvSpPr>
                <a:spLocks noChangeArrowheads="1"/>
              </p:cNvSpPr>
              <p:nvPr/>
            </p:nvSpPr>
            <p:spPr bwMode="gray">
              <a:xfrm>
                <a:off x="471" y="1438"/>
                <a:ext cx="1159" cy="362"/>
              </a:xfrm>
              <a:prstGeom prst="ellipse">
                <a:avLst/>
              </a:prstGeom>
              <a:ln/>
            </p:spPr>
            <p:style>
              <a:lnRef idx="0">
                <a:schemeClr val="accent4"/>
              </a:lnRef>
              <a:fillRef idx="3">
                <a:schemeClr val="accent4"/>
              </a:fillRef>
              <a:effectRef idx="3">
                <a:schemeClr val="accent4"/>
              </a:effectRef>
              <a:fontRef idx="minor">
                <a:schemeClr val="lt1"/>
              </a:fontRef>
            </p:style>
            <p:txBody>
              <a:bodyPr wrap="none" anchor="ctr"/>
              <a:lstStyle/>
              <a:p>
                <a:pPr>
                  <a:defRPr/>
                </a:pPr>
                <a:endParaRPr lang="en-US" sz="2400">
                  <a:latin typeface="Arial" pitchFamily="34" charset="0"/>
                  <a:cs typeface="Arial" pitchFamily="34" charset="0"/>
                </a:endParaRPr>
              </a:p>
            </p:txBody>
          </p:sp>
          <p:sp>
            <p:nvSpPr>
              <p:cNvPr id="23" name="AutoShape 18"/>
              <p:cNvSpPr>
                <a:spLocks noChangeArrowheads="1"/>
              </p:cNvSpPr>
              <p:nvPr/>
            </p:nvSpPr>
            <p:spPr bwMode="gray">
              <a:xfrm>
                <a:off x="473" y="272"/>
                <a:ext cx="1159" cy="1539"/>
              </a:xfrm>
              <a:prstGeom prst="can">
                <a:avLst>
                  <a:gd name="adj" fmla="val 33197"/>
                </a:avLst>
              </a:prstGeom>
              <a:ln/>
            </p:spPr>
            <p:style>
              <a:lnRef idx="0">
                <a:schemeClr val="accent4"/>
              </a:lnRef>
              <a:fillRef idx="3">
                <a:schemeClr val="accent4"/>
              </a:fillRef>
              <a:effectRef idx="3">
                <a:schemeClr val="accent4"/>
              </a:effectRef>
              <a:fontRef idx="minor">
                <a:schemeClr val="lt1"/>
              </a:fontRef>
            </p:style>
            <p:txBody>
              <a:bodyPr wrap="none" anchor="ctr"/>
              <a:lstStyle/>
              <a:p>
                <a:pPr>
                  <a:defRPr/>
                </a:pPr>
                <a:endParaRPr lang="en-US" sz="2400">
                  <a:latin typeface="Arial" pitchFamily="34" charset="0"/>
                  <a:cs typeface="Arial" pitchFamily="34" charset="0"/>
                </a:endParaRPr>
              </a:p>
            </p:txBody>
          </p:sp>
        </p:grpSp>
        <p:sp>
          <p:nvSpPr>
            <p:cNvPr id="21" name="Text Box 23"/>
            <p:cNvSpPr txBox="1">
              <a:spLocks noChangeArrowheads="1"/>
            </p:cNvSpPr>
            <p:nvPr/>
          </p:nvSpPr>
          <p:spPr bwMode="white">
            <a:xfrm>
              <a:off x="314325" y="3742903"/>
              <a:ext cx="2128837" cy="404205"/>
            </a:xfrm>
            <a:prstGeom prst="rect">
              <a:avLst/>
            </a:prstGeom>
            <a:noFill/>
            <a:ln>
              <a:noFill/>
            </a:ln>
            <a:effectLst>
              <a:outerShdw dist="17961" dir="2700000" algn="ctr" rotWithShape="0">
                <a:srgbClr val="003300">
                  <a:alpha val="50000"/>
                </a:srgbClr>
              </a:outerShdw>
            </a:effectLst>
          </p:spPr>
          <p:txBody>
            <a:bodyPr>
              <a:spAutoFit/>
            </a:bodyPr>
            <a:lstStyle/>
            <a:p>
              <a:pPr algn="ctr">
                <a:spcBef>
                  <a:spcPct val="50000"/>
                </a:spcBef>
                <a:defRPr/>
              </a:pPr>
              <a:r>
                <a:rPr lang="en-US" sz="2400" b="1">
                  <a:solidFill>
                    <a:srgbClr val="FFFFFF"/>
                  </a:solidFill>
                  <a:cs typeface="Arial" pitchFamily="34" charset="0"/>
                </a:rPr>
                <a:t>Chế tài</a:t>
              </a:r>
              <a:endParaRPr lang="en-US" sz="2400" b="1" dirty="0">
                <a:solidFill>
                  <a:srgbClr val="FFFFFF"/>
                </a:solidFill>
                <a:cs typeface="Arial" pitchFamily="34" charset="0"/>
              </a:endParaRPr>
            </a:p>
          </p:txBody>
        </p:sp>
      </p:grpSp>
      <p:grpSp>
        <p:nvGrpSpPr>
          <p:cNvPr id="6" name="Group 3"/>
          <p:cNvGrpSpPr>
            <a:grpSpLocks/>
          </p:cNvGrpSpPr>
          <p:nvPr/>
        </p:nvGrpSpPr>
        <p:grpSpPr bwMode="auto">
          <a:xfrm>
            <a:off x="2298700" y="2727325"/>
            <a:ext cx="6591300" cy="1549400"/>
            <a:chOff x="2413000" y="1447800"/>
            <a:chExt cx="6591300" cy="1606550"/>
          </a:xfrm>
        </p:grpSpPr>
        <p:sp>
          <p:nvSpPr>
            <p:cNvPr id="25" name="AutoShape 2"/>
            <p:cNvSpPr>
              <a:spLocks noChangeArrowheads="1"/>
            </p:cNvSpPr>
            <p:nvPr/>
          </p:nvSpPr>
          <p:spPr bwMode="gray">
            <a:xfrm>
              <a:off x="2413000" y="1447800"/>
              <a:ext cx="6591300" cy="1606550"/>
            </a:xfrm>
            <a:prstGeom prst="roundRect">
              <a:avLst>
                <a:gd name="adj" fmla="val 11505"/>
              </a:avLst>
            </a:prstGeom>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sz="1600">
                <a:latin typeface="Arial" charset="0"/>
              </a:endParaRPr>
            </a:p>
          </p:txBody>
        </p:sp>
        <p:sp>
          <p:nvSpPr>
            <p:cNvPr id="18458" name="Text Box 6"/>
            <p:cNvSpPr txBox="1">
              <a:spLocks noChangeArrowheads="1"/>
            </p:cNvSpPr>
            <p:nvPr/>
          </p:nvSpPr>
          <p:spPr bwMode="gray">
            <a:xfrm>
              <a:off x="2992438" y="1834870"/>
              <a:ext cx="5999162" cy="893561"/>
            </a:xfrm>
            <a:prstGeom prst="rect">
              <a:avLst/>
            </a:prstGeom>
            <a:noFill/>
            <a:ln w="9525">
              <a:noFill/>
              <a:miter lim="800000"/>
              <a:headEnd/>
              <a:tailEnd/>
            </a:ln>
          </p:spPr>
          <p:txBody>
            <a:bodyPr>
              <a:spAutoFit/>
            </a:bodyPr>
            <a:lstStyle/>
            <a:p>
              <a:pPr>
                <a:spcBef>
                  <a:spcPct val="50000"/>
                </a:spcBef>
              </a:pPr>
              <a:r>
                <a:rPr lang="en-US" sz="2000" i="1">
                  <a:solidFill>
                    <a:schemeClr val="tx2"/>
                  </a:solidFill>
                  <a:cs typeface="Arial" charset="0"/>
                </a:rPr>
                <a:t>Là yếu tố trung tâm của QPPL</a:t>
              </a:r>
            </a:p>
            <a:p>
              <a:pPr>
                <a:spcBef>
                  <a:spcPct val="50000"/>
                </a:spcBef>
              </a:pPr>
              <a:r>
                <a:rPr lang="en-US" sz="2000" i="1">
                  <a:solidFill>
                    <a:schemeClr val="tx2"/>
                  </a:solidFill>
                  <a:cs typeface="Arial" charset="0"/>
                </a:rPr>
                <a:t>Nêu quy tắc xử sự mà chủ thể phải tuân theo</a:t>
              </a:r>
              <a:endParaRPr lang="vi-VN" sz="2000" i="1">
                <a:solidFill>
                  <a:schemeClr val="tx2"/>
                </a:solidFill>
                <a:cs typeface="Arial" charset="0"/>
              </a:endParaRPr>
            </a:p>
          </p:txBody>
        </p:sp>
        <p:sp>
          <p:nvSpPr>
            <p:cNvPr id="18459" name="AutoShape 9"/>
            <p:cNvSpPr>
              <a:spLocks noChangeArrowheads="1"/>
            </p:cNvSpPr>
            <p:nvPr/>
          </p:nvSpPr>
          <p:spPr bwMode="gray">
            <a:xfrm>
              <a:off x="2529290" y="1953565"/>
              <a:ext cx="482600" cy="595019"/>
            </a:xfrm>
            <a:prstGeom prst="rightArrow">
              <a:avLst>
                <a:gd name="adj1" fmla="val 50000"/>
                <a:gd name="adj2" fmla="val 52778"/>
              </a:avLst>
            </a:prstGeom>
            <a:solidFill>
              <a:srgbClr val="FFFFFF"/>
            </a:solidFill>
            <a:ln w="9525">
              <a:noFill/>
              <a:miter lim="800000"/>
              <a:headEnd/>
              <a:tailEnd/>
            </a:ln>
          </p:spPr>
          <p:txBody>
            <a:bodyPr wrap="none" anchor="ctr"/>
            <a:lstStyle/>
            <a:p>
              <a:endParaRPr lang="vi-VN" sz="1600"/>
            </a:p>
          </p:txBody>
        </p:sp>
      </p:grpSp>
      <p:grpSp>
        <p:nvGrpSpPr>
          <p:cNvPr id="7" name="Group 6"/>
          <p:cNvGrpSpPr>
            <a:grpSpLocks/>
          </p:cNvGrpSpPr>
          <p:nvPr/>
        </p:nvGrpSpPr>
        <p:grpSpPr bwMode="auto">
          <a:xfrm>
            <a:off x="205992" y="2592155"/>
            <a:ext cx="2295525" cy="2055812"/>
            <a:chOff x="228600" y="1143000"/>
            <a:chExt cx="2295525" cy="2132148"/>
          </a:xfrm>
        </p:grpSpPr>
        <p:grpSp>
          <p:nvGrpSpPr>
            <p:cNvPr id="18451" name="Group 19"/>
            <p:cNvGrpSpPr>
              <a:grpSpLocks/>
            </p:cNvGrpSpPr>
            <p:nvPr/>
          </p:nvGrpSpPr>
          <p:grpSpPr bwMode="auto">
            <a:xfrm>
              <a:off x="228600" y="1143000"/>
              <a:ext cx="2295525" cy="2132148"/>
              <a:chOff x="471" y="272"/>
              <a:chExt cx="1161" cy="1539"/>
            </a:xfrm>
          </p:grpSpPr>
          <p:sp>
            <p:nvSpPr>
              <p:cNvPr id="35" name="Oval 20"/>
              <p:cNvSpPr>
                <a:spLocks noChangeArrowheads="1"/>
              </p:cNvSpPr>
              <p:nvPr/>
            </p:nvSpPr>
            <p:spPr bwMode="gray">
              <a:xfrm>
                <a:off x="471" y="1438"/>
                <a:ext cx="1159" cy="362"/>
              </a:xfrm>
              <a:prstGeom prst="ellipse">
                <a:avLst/>
              </a:prstGeom>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sz="2400">
                  <a:latin typeface="Arial" pitchFamily="34" charset="0"/>
                  <a:cs typeface="Arial" pitchFamily="34" charset="0"/>
                </a:endParaRPr>
              </a:p>
            </p:txBody>
          </p:sp>
          <p:sp>
            <p:nvSpPr>
              <p:cNvPr id="36" name="AutoShape 21"/>
              <p:cNvSpPr>
                <a:spLocks noChangeArrowheads="1"/>
              </p:cNvSpPr>
              <p:nvPr/>
            </p:nvSpPr>
            <p:spPr bwMode="gray">
              <a:xfrm>
                <a:off x="473" y="272"/>
                <a:ext cx="1159" cy="1539"/>
              </a:xfrm>
              <a:prstGeom prst="can">
                <a:avLst>
                  <a:gd name="adj" fmla="val 33197"/>
                </a:avLst>
              </a:prstGeom>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sz="2400">
                  <a:latin typeface="Arial" pitchFamily="34" charset="0"/>
                  <a:cs typeface="Arial" pitchFamily="34" charset="0"/>
                </a:endParaRPr>
              </a:p>
            </p:txBody>
          </p:sp>
        </p:grpSp>
        <p:sp>
          <p:nvSpPr>
            <p:cNvPr id="34" name="Text Box 22"/>
            <p:cNvSpPr txBox="1">
              <a:spLocks noChangeArrowheads="1"/>
            </p:cNvSpPr>
            <p:nvPr/>
          </p:nvSpPr>
          <p:spPr bwMode="white">
            <a:xfrm>
              <a:off x="311150" y="2056777"/>
              <a:ext cx="2128837" cy="479117"/>
            </a:xfrm>
            <a:prstGeom prst="rect">
              <a:avLst/>
            </a:prstGeom>
            <a:noFill/>
            <a:ln>
              <a:noFill/>
            </a:ln>
            <a:effectLst>
              <a:outerShdw dist="17961" dir="2700000" algn="ctr" rotWithShape="0">
                <a:srgbClr val="003300">
                  <a:alpha val="50000"/>
                </a:srgbClr>
              </a:outerShdw>
            </a:effectLst>
          </p:spPr>
          <p:txBody>
            <a:bodyPr>
              <a:spAutoFit/>
            </a:bodyPr>
            <a:lstStyle/>
            <a:p>
              <a:pPr algn="ctr">
                <a:spcBef>
                  <a:spcPct val="50000"/>
                </a:spcBef>
                <a:defRPr/>
              </a:pPr>
              <a:r>
                <a:rPr lang="en-US" sz="2400" b="1" dirty="0" err="1">
                  <a:solidFill>
                    <a:srgbClr val="FFFFFF"/>
                  </a:solidFill>
                  <a:cs typeface="Arial" pitchFamily="34" charset="0"/>
                </a:rPr>
                <a:t>Quy</a:t>
              </a:r>
              <a:r>
                <a:rPr lang="en-US" sz="2400" b="1" dirty="0">
                  <a:solidFill>
                    <a:srgbClr val="FFFFFF"/>
                  </a:solidFill>
                  <a:cs typeface="Arial" pitchFamily="34" charset="0"/>
                </a:rPr>
                <a:t> </a:t>
              </a:r>
              <a:r>
                <a:rPr lang="en-US" sz="2400" b="1" dirty="0" err="1">
                  <a:solidFill>
                    <a:srgbClr val="FFFFFF"/>
                  </a:solidFill>
                  <a:cs typeface="Arial" pitchFamily="34" charset="0"/>
                </a:rPr>
                <a:t>định</a:t>
              </a:r>
              <a:endParaRPr lang="en-US" sz="2400" b="1" dirty="0">
                <a:solidFill>
                  <a:srgbClr val="FFFFFF"/>
                </a:solidFill>
                <a:cs typeface="Arial" pitchFamily="34" charset="0"/>
              </a:endParaRPr>
            </a:p>
          </p:txBody>
        </p:sp>
      </p:grpSp>
      <p:grpSp>
        <p:nvGrpSpPr>
          <p:cNvPr id="9" name="Group 38"/>
          <p:cNvGrpSpPr>
            <a:grpSpLocks/>
          </p:cNvGrpSpPr>
          <p:nvPr/>
        </p:nvGrpSpPr>
        <p:grpSpPr bwMode="auto">
          <a:xfrm>
            <a:off x="2230438" y="1307306"/>
            <a:ext cx="6591300" cy="1549400"/>
            <a:chOff x="2413000" y="1447800"/>
            <a:chExt cx="6591300" cy="1606550"/>
          </a:xfrm>
        </p:grpSpPr>
        <p:sp>
          <p:nvSpPr>
            <p:cNvPr id="38" name="AutoShape 2"/>
            <p:cNvSpPr>
              <a:spLocks noChangeArrowheads="1"/>
            </p:cNvSpPr>
            <p:nvPr/>
          </p:nvSpPr>
          <p:spPr bwMode="gray">
            <a:xfrm>
              <a:off x="2413000" y="1447800"/>
              <a:ext cx="6591300" cy="1606550"/>
            </a:xfrm>
            <a:prstGeom prst="roundRect">
              <a:avLst>
                <a:gd name="adj" fmla="val 11505"/>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sz="1600"/>
            </a:p>
          </p:txBody>
        </p:sp>
        <p:sp>
          <p:nvSpPr>
            <p:cNvPr id="39" name="Text Box 6"/>
            <p:cNvSpPr txBox="1">
              <a:spLocks noChangeArrowheads="1"/>
            </p:cNvSpPr>
            <p:nvPr/>
          </p:nvSpPr>
          <p:spPr bwMode="gray">
            <a:xfrm>
              <a:off x="2992438" y="1670018"/>
              <a:ext cx="5999162" cy="1213142"/>
            </a:xfrm>
            <a:prstGeom prst="rect">
              <a:avLst/>
            </a:prstGeom>
            <a:noFill/>
            <a:ln>
              <a:noFill/>
            </a:ln>
            <a:effectLst/>
          </p:spPr>
          <p:txBody>
            <a:bodyPr>
              <a:spAutoFit/>
            </a:bodyPr>
            <a:lstStyle/>
            <a:p>
              <a:pPr>
                <a:spcBef>
                  <a:spcPct val="50000"/>
                </a:spcBef>
                <a:defRPr/>
              </a:pPr>
              <a:r>
                <a:rPr lang="en-US" sz="2000" i="1">
                  <a:solidFill>
                    <a:schemeClr val="accent2">
                      <a:lumMod val="50000"/>
                    </a:schemeClr>
                  </a:solidFill>
                  <a:cs typeface="Arial" pitchFamily="34" charset="0"/>
                </a:rPr>
                <a:t>Xác định môi trường tác động của QPPL</a:t>
              </a:r>
            </a:p>
            <a:p>
              <a:pPr>
                <a:spcBef>
                  <a:spcPct val="50000"/>
                </a:spcBef>
                <a:defRPr/>
              </a:pPr>
              <a:r>
                <a:rPr lang="en-US" sz="2000" i="1">
                  <a:solidFill>
                    <a:schemeClr val="accent2">
                      <a:lumMod val="50000"/>
                    </a:schemeClr>
                  </a:solidFill>
                  <a:cs typeface="Arial" pitchFamily="34" charset="0"/>
                </a:rPr>
                <a:t>Nêu địa điểm, thời gian, chủ thể, điều kiện hoàn cảnh thực tế của QPPL</a:t>
              </a:r>
              <a:endParaRPr lang="vi-VN" sz="2000" i="1" dirty="0">
                <a:solidFill>
                  <a:schemeClr val="accent2">
                    <a:lumMod val="50000"/>
                  </a:schemeClr>
                </a:solidFill>
                <a:cs typeface="Arial" pitchFamily="34" charset="0"/>
              </a:endParaRPr>
            </a:p>
          </p:txBody>
        </p:sp>
        <p:sp>
          <p:nvSpPr>
            <p:cNvPr id="18450" name="AutoShape 9"/>
            <p:cNvSpPr>
              <a:spLocks noChangeArrowheads="1"/>
            </p:cNvSpPr>
            <p:nvPr/>
          </p:nvSpPr>
          <p:spPr bwMode="gray">
            <a:xfrm>
              <a:off x="2529290" y="1953565"/>
              <a:ext cx="482600" cy="595019"/>
            </a:xfrm>
            <a:prstGeom prst="rightArrow">
              <a:avLst>
                <a:gd name="adj1" fmla="val 50000"/>
                <a:gd name="adj2" fmla="val 52778"/>
              </a:avLst>
            </a:prstGeom>
            <a:solidFill>
              <a:srgbClr val="FFFFFF"/>
            </a:solidFill>
            <a:ln w="9525">
              <a:noFill/>
              <a:miter lim="800000"/>
              <a:headEnd/>
              <a:tailEnd/>
            </a:ln>
          </p:spPr>
          <p:txBody>
            <a:bodyPr wrap="none" anchor="ctr"/>
            <a:lstStyle/>
            <a:p>
              <a:endParaRPr lang="vi-VN" sz="1600"/>
            </a:p>
          </p:txBody>
        </p:sp>
      </p:grpSp>
      <p:grpSp>
        <p:nvGrpSpPr>
          <p:cNvPr id="10" name="Group 42"/>
          <p:cNvGrpSpPr>
            <a:grpSpLocks/>
          </p:cNvGrpSpPr>
          <p:nvPr/>
        </p:nvGrpSpPr>
        <p:grpSpPr bwMode="auto">
          <a:xfrm>
            <a:off x="94539" y="792819"/>
            <a:ext cx="2295525" cy="2055812"/>
            <a:chOff x="228600" y="1143000"/>
            <a:chExt cx="2295525" cy="2132148"/>
          </a:xfrm>
        </p:grpSpPr>
        <p:grpSp>
          <p:nvGrpSpPr>
            <p:cNvPr id="18442" name="Group 19"/>
            <p:cNvGrpSpPr>
              <a:grpSpLocks/>
            </p:cNvGrpSpPr>
            <p:nvPr/>
          </p:nvGrpSpPr>
          <p:grpSpPr bwMode="auto">
            <a:xfrm>
              <a:off x="228600" y="1143000"/>
              <a:ext cx="2295525" cy="2132148"/>
              <a:chOff x="471" y="272"/>
              <a:chExt cx="1161" cy="1539"/>
            </a:xfrm>
          </p:grpSpPr>
          <p:sp>
            <p:nvSpPr>
              <p:cNvPr id="44" name="Oval 20"/>
              <p:cNvSpPr>
                <a:spLocks noChangeArrowheads="1"/>
              </p:cNvSpPr>
              <p:nvPr/>
            </p:nvSpPr>
            <p:spPr bwMode="gray">
              <a:xfrm>
                <a:off x="471" y="1438"/>
                <a:ext cx="1159" cy="362"/>
              </a:xfrm>
              <a:prstGeom prst="ellipse">
                <a:avLst/>
              </a:prstGeom>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sz="2400">
                  <a:latin typeface="Arial" pitchFamily="34" charset="0"/>
                  <a:cs typeface="Arial" pitchFamily="34" charset="0"/>
                </a:endParaRPr>
              </a:p>
            </p:txBody>
          </p:sp>
          <p:sp>
            <p:nvSpPr>
              <p:cNvPr id="45" name="AutoShape 21"/>
              <p:cNvSpPr>
                <a:spLocks noChangeArrowheads="1"/>
              </p:cNvSpPr>
              <p:nvPr/>
            </p:nvSpPr>
            <p:spPr bwMode="gray">
              <a:xfrm>
                <a:off x="473" y="272"/>
                <a:ext cx="1159" cy="1539"/>
              </a:xfrm>
              <a:prstGeom prst="can">
                <a:avLst>
                  <a:gd name="adj" fmla="val 33197"/>
                </a:avLst>
              </a:prstGeom>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sz="2400">
                  <a:latin typeface="Arial" pitchFamily="34" charset="0"/>
                  <a:cs typeface="Arial" pitchFamily="34" charset="0"/>
                </a:endParaRPr>
              </a:p>
            </p:txBody>
          </p:sp>
        </p:grpSp>
        <p:sp>
          <p:nvSpPr>
            <p:cNvPr id="43" name="Text Box 22"/>
            <p:cNvSpPr txBox="1">
              <a:spLocks noChangeArrowheads="1"/>
            </p:cNvSpPr>
            <p:nvPr/>
          </p:nvSpPr>
          <p:spPr bwMode="white">
            <a:xfrm>
              <a:off x="311150" y="2056777"/>
              <a:ext cx="2128837" cy="479117"/>
            </a:xfrm>
            <a:prstGeom prst="rect">
              <a:avLst/>
            </a:prstGeom>
            <a:noFill/>
            <a:ln>
              <a:noFill/>
            </a:ln>
            <a:effectLst>
              <a:outerShdw dist="17961" dir="2700000" algn="ctr" rotWithShape="0">
                <a:srgbClr val="003300">
                  <a:alpha val="50000"/>
                </a:srgbClr>
              </a:outerShdw>
            </a:effectLst>
          </p:spPr>
          <p:txBody>
            <a:bodyPr>
              <a:spAutoFit/>
            </a:bodyPr>
            <a:lstStyle/>
            <a:p>
              <a:pPr algn="ctr">
                <a:spcBef>
                  <a:spcPct val="50000"/>
                </a:spcBef>
                <a:defRPr/>
              </a:pPr>
              <a:r>
                <a:rPr lang="en-US" sz="2400" b="1">
                  <a:solidFill>
                    <a:srgbClr val="FFFFFF"/>
                  </a:solidFill>
                  <a:cs typeface="Arial" pitchFamily="34" charset="0"/>
                </a:rPr>
                <a:t>Giả định</a:t>
              </a:r>
              <a:endParaRPr lang="en-US" sz="2400" b="1" dirty="0">
                <a:solidFill>
                  <a:srgbClr val="FFFFFF"/>
                </a:solidFill>
                <a:cs typeface="Arial" pitchFamily="34"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42" presetClass="path" presetSubtype="0" accel="50000" decel="50000" fill="hold" nodeType="withEffect">
                                  <p:stCondLst>
                                    <p:cond delay="0"/>
                                  </p:stCondLst>
                                  <p:childTnLst>
                                    <p:animMotion origin="layout" path="M 1.66667E-6 -4.81481E-6 L 1.66667E-6 1.03936 " pathEditMode="relative" rAng="0" ptsTypes="AA">
                                      <p:cBhvr>
                                        <p:cTn id="15" dur="500" spd="-100000" fill="hold"/>
                                        <p:tgtEl>
                                          <p:spTgt spid="7"/>
                                        </p:tgtEl>
                                        <p:attrNameLst>
                                          <p:attrName>ppt_x</p:attrName>
                                          <p:attrName>ppt_y</p:attrName>
                                        </p:attrNameLst>
                                      </p:cBhvr>
                                      <p:rCtr x="0" y="51968"/>
                                    </p:animMotion>
                                  </p:childTnLst>
                                </p:cTn>
                              </p:par>
                              <p:par>
                                <p:cTn id="16" presetID="42" presetClass="path" presetSubtype="0" accel="50000" decel="50000" fill="hold" nodeType="withEffect">
                                  <p:stCondLst>
                                    <p:cond delay="0"/>
                                  </p:stCondLst>
                                  <p:childTnLst>
                                    <p:animMotion origin="layout" path="M 1.66667E-6 3.7037E-6 L 1.66667E-6 1.00023 " pathEditMode="relative" rAng="0" ptsTypes="AA">
                                      <p:cBhvr>
                                        <p:cTn id="17" dur="500" spd="-100000" fill="hold"/>
                                        <p:tgtEl>
                                          <p:spTgt spid="4"/>
                                        </p:tgtEl>
                                        <p:attrNameLst>
                                          <p:attrName>ppt_x</p:attrName>
                                          <p:attrName>ppt_y</p:attrName>
                                        </p:attrNameLst>
                                      </p:cBhvr>
                                      <p:rCtr x="0" y="50000"/>
                                    </p:animMotion>
                                  </p:childTnLst>
                                </p:cTn>
                              </p:par>
                              <p:par>
                                <p:cTn id="18" presetID="42" presetClass="path" presetSubtype="0" accel="50000" decel="50000" fill="hold" nodeType="withEffect">
                                  <p:stCondLst>
                                    <p:cond delay="0"/>
                                  </p:stCondLst>
                                  <p:childTnLst>
                                    <p:animMotion origin="layout" path="M 1.66667E-6 -4.81481E-6 L 1.66667E-6 1.03936 " pathEditMode="relative" rAng="0" ptsTypes="AA">
                                      <p:cBhvr>
                                        <p:cTn id="19" dur="500" spd="-100000" fill="hold"/>
                                        <p:tgtEl>
                                          <p:spTgt spid="10"/>
                                        </p:tgtEl>
                                        <p:attrNameLst>
                                          <p:attrName>ppt_x</p:attrName>
                                          <p:attrName>ppt_y</p:attrName>
                                        </p:attrNameLst>
                                      </p:cBhvr>
                                      <p:rCtr x="0" y="51968"/>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nodeType="clickEffect">
                                  <p:stCondLst>
                                    <p:cond delay="0"/>
                                  </p:stCondLst>
                                  <p:childTnLst>
                                    <p:animMotion origin="layout" path="M 1.66667E-6 -2.87697E-6 L -0.34896 0.00023 " pathEditMode="relative" rAng="0" ptsTypes="AA">
                                      <p:cBhvr>
                                        <p:cTn id="23" dur="500" fill="hold"/>
                                        <p:tgtEl>
                                          <p:spTgt spid="10"/>
                                        </p:tgtEl>
                                        <p:attrNameLst>
                                          <p:attrName>ppt_x</p:attrName>
                                          <p:attrName>ppt_y</p:attrName>
                                        </p:attrNameLst>
                                      </p:cBhvr>
                                      <p:rCtr x="-17448" y="0"/>
                                    </p:animMotion>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1.66667E-6 -2.87697E-6 L -0.34896 0.00023 " pathEditMode="relative" rAng="0" ptsTypes="AA">
                                      <p:cBhvr>
                                        <p:cTn id="31" dur="500" fill="hold"/>
                                        <p:tgtEl>
                                          <p:spTgt spid="7"/>
                                        </p:tgtEl>
                                        <p:attrNameLst>
                                          <p:attrName>ppt_x</p:attrName>
                                          <p:attrName>ppt_y</p:attrName>
                                        </p:attrNameLst>
                                      </p:cBhvr>
                                      <p:rCtr x="-17448" y="0"/>
                                    </p:animMotion>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5" presetClass="path" presetSubtype="0" accel="50000" decel="50000" fill="hold" nodeType="clickEffect">
                                  <p:stCondLst>
                                    <p:cond delay="0"/>
                                  </p:stCondLst>
                                  <p:childTnLst>
                                    <p:animMotion origin="layout" path="M 1.66667E-6 -2.0259E-6 L -0.34896 -2.0259E-6 " pathEditMode="relative" rAng="0" ptsTypes="AA">
                                      <p:cBhvr>
                                        <p:cTn id="39" dur="500" fill="hold"/>
                                        <p:tgtEl>
                                          <p:spTgt spid="4"/>
                                        </p:tgtEl>
                                        <p:attrNameLst>
                                          <p:attrName>ppt_x</p:attrName>
                                          <p:attrName>ppt_y</p:attrName>
                                        </p:attrNameLst>
                                      </p:cBhvr>
                                      <p:rCtr x="-17448" y="0"/>
                                    </p:animMotion>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3"/>
                                        </p:tgtEl>
                                      </p:cBhvr>
                                    </p:animEffect>
                                    <p:set>
                                      <p:cBhvr>
                                        <p:cTn id="57" dur="1" fill="hold">
                                          <p:stCondLst>
                                            <p:cond delay="499"/>
                                          </p:stCondLst>
                                        </p:cTn>
                                        <p:tgtEl>
                                          <p:spTgt spid="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9"/>
                                        </p:tgtEl>
                                      </p:cBhvr>
                                    </p:animEffect>
                                    <p:set>
                                      <p:cBhvr>
                                        <p:cTn id="6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067800" cy="6705600"/>
            <a:chOff x="76200" y="0"/>
            <a:chExt cx="9067800" cy="6858000"/>
          </a:xfrm>
        </p:grpSpPr>
        <p:pic>
          <p:nvPicPr>
            <p:cNvPr id="23558"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3559"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3560"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3561"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 Phân loại quy phạm pháp 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2" name="Oval 6"/>
          <p:cNvSpPr>
            <a:spLocks noChangeArrowheads="1"/>
          </p:cNvSpPr>
          <p:nvPr/>
        </p:nvSpPr>
        <p:spPr bwMode="auto">
          <a:xfrm>
            <a:off x="457200" y="1066800"/>
            <a:ext cx="8077200" cy="1219200"/>
          </a:xfrm>
          <a:prstGeom prst="ellipse">
            <a:avLst/>
          </a:prstGeom>
          <a:solidFill>
            <a:schemeClr val="accent1">
              <a:alpha val="25098"/>
            </a:schemeClr>
          </a:solidFill>
          <a:ln w="28575">
            <a:solidFill>
              <a:srgbClr val="FF0000"/>
            </a:solidFill>
            <a:round/>
            <a:headEnd/>
            <a:tailEnd/>
          </a:ln>
        </p:spPr>
        <p:txBody>
          <a:bodyPr wrap="none" anchor="ctr"/>
          <a:lstStyle/>
          <a:p>
            <a:pPr algn="ctr" eaLnBrk="0" hangingPunct="0">
              <a:spcBef>
                <a:spcPct val="50000"/>
              </a:spcBef>
            </a:pPr>
            <a:r>
              <a:rPr lang="en-US" sz="2800" b="1" i="1">
                <a:solidFill>
                  <a:srgbClr val="FF3300"/>
                </a:solidFill>
              </a:rPr>
              <a:t>Căn cứ vào vai trò điều chỉnh các QHXH</a:t>
            </a:r>
            <a:endParaRPr lang="en-US" sz="2800" b="1">
              <a:solidFill>
                <a:srgbClr val="FF0000"/>
              </a:solidFill>
            </a:endParaRPr>
          </a:p>
        </p:txBody>
      </p:sp>
      <p:graphicFrame>
        <p:nvGraphicFramePr>
          <p:cNvPr id="13" name="Diagram 12"/>
          <p:cNvGraphicFramePr/>
          <p:nvPr/>
        </p:nvGraphicFramePr>
        <p:xfrm>
          <a:off x="914400" y="2413000"/>
          <a:ext cx="7543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9"/>
          <p:cNvGrpSpPr>
            <a:grpSpLocks/>
          </p:cNvGrpSpPr>
          <p:nvPr/>
        </p:nvGrpSpPr>
        <p:grpSpPr bwMode="auto">
          <a:xfrm>
            <a:off x="0" y="0"/>
            <a:ext cx="9067800" cy="6705600"/>
            <a:chOff x="76200" y="0"/>
            <a:chExt cx="9067800" cy="6858000"/>
          </a:xfrm>
        </p:grpSpPr>
        <p:pic>
          <p:nvPicPr>
            <p:cNvPr id="307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08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08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08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3075" name="Title 1"/>
          <p:cNvSpPr>
            <a:spLocks noGrp="1"/>
          </p:cNvSpPr>
          <p:nvPr>
            <p:ph type="title"/>
          </p:nvPr>
        </p:nvSpPr>
        <p:spPr>
          <a:xfrm>
            <a:off x="609600" y="152400"/>
            <a:ext cx="7848600" cy="1143000"/>
          </a:xfrm>
        </p:spPr>
        <p:txBody>
          <a:bodyPr/>
          <a:lstStyle/>
          <a:p>
            <a:pPr eaLnBrk="1" hangingPunct="1"/>
            <a:r>
              <a:rPr lang="en-US" sz="3200" b="1" dirty="0">
                <a:solidFill>
                  <a:srgbClr val="00B0F0"/>
                </a:solidFill>
                <a:latin typeface="Arial" charset="0"/>
                <a:cs typeface="Arial" charset="0"/>
              </a:rPr>
              <a:t>4.1 </a:t>
            </a:r>
            <a:r>
              <a:rPr lang="en-US" sz="3200" b="1" dirty="0" err="1">
                <a:solidFill>
                  <a:srgbClr val="00B0F0"/>
                </a:solidFill>
                <a:latin typeface="Arial" charset="0"/>
                <a:cs typeface="Arial" charset="0"/>
              </a:rPr>
              <a:t>Khái</a:t>
            </a:r>
            <a:r>
              <a:rPr lang="en-US" sz="3200" b="1" dirty="0">
                <a:solidFill>
                  <a:srgbClr val="00B0F0"/>
                </a:solidFill>
                <a:latin typeface="Arial" charset="0"/>
                <a:cs typeface="Arial" charset="0"/>
              </a:rPr>
              <a:t> </a:t>
            </a:r>
            <a:r>
              <a:rPr lang="en-US" sz="3200" b="1" dirty="0" err="1">
                <a:solidFill>
                  <a:srgbClr val="00B0F0"/>
                </a:solidFill>
                <a:latin typeface="Arial" charset="0"/>
                <a:cs typeface="Arial" charset="0"/>
              </a:rPr>
              <a:t>niệm</a:t>
            </a:r>
            <a:r>
              <a:rPr lang="en-US" sz="3200" b="1" dirty="0">
                <a:solidFill>
                  <a:srgbClr val="00B0F0"/>
                </a:solidFill>
                <a:latin typeface="Arial" charset="0"/>
                <a:cs typeface="Arial" charset="0"/>
              </a:rPr>
              <a:t>, </a:t>
            </a:r>
            <a:r>
              <a:rPr lang="en-US" sz="3200" b="1" dirty="0" err="1">
                <a:solidFill>
                  <a:srgbClr val="00B0F0"/>
                </a:solidFill>
                <a:latin typeface="Arial" charset="0"/>
                <a:cs typeface="Arial" charset="0"/>
              </a:rPr>
              <a:t>bản</a:t>
            </a:r>
            <a:r>
              <a:rPr lang="en-US" sz="3200" b="1" dirty="0">
                <a:solidFill>
                  <a:srgbClr val="00B0F0"/>
                </a:solidFill>
                <a:latin typeface="Arial" charset="0"/>
                <a:cs typeface="Arial" charset="0"/>
              </a:rPr>
              <a:t> </a:t>
            </a:r>
            <a:r>
              <a:rPr lang="en-US" sz="3200" b="1" dirty="0" err="1">
                <a:solidFill>
                  <a:srgbClr val="00B0F0"/>
                </a:solidFill>
                <a:latin typeface="Arial" charset="0"/>
                <a:cs typeface="Arial" charset="0"/>
              </a:rPr>
              <a:t>chất</a:t>
            </a:r>
            <a:r>
              <a:rPr lang="en-US" sz="3200" b="1" dirty="0">
                <a:solidFill>
                  <a:srgbClr val="00B0F0"/>
                </a:solidFill>
                <a:latin typeface="Arial" charset="0"/>
                <a:cs typeface="Arial" charset="0"/>
              </a:rPr>
              <a:t>, </a:t>
            </a:r>
            <a:r>
              <a:rPr lang="en-US" sz="3200" b="1" dirty="0" err="1">
                <a:solidFill>
                  <a:srgbClr val="00B0F0"/>
                </a:solidFill>
                <a:latin typeface="Arial" charset="0"/>
                <a:cs typeface="Arial" charset="0"/>
              </a:rPr>
              <a:t>chức</a:t>
            </a:r>
            <a:r>
              <a:rPr lang="en-US" sz="3200" b="1" dirty="0">
                <a:solidFill>
                  <a:srgbClr val="00B0F0"/>
                </a:solidFill>
                <a:latin typeface="Arial" charset="0"/>
                <a:cs typeface="Arial" charset="0"/>
              </a:rPr>
              <a:t> </a:t>
            </a:r>
            <a:r>
              <a:rPr lang="en-US" sz="3200" b="1" dirty="0" err="1">
                <a:solidFill>
                  <a:srgbClr val="00B0F0"/>
                </a:solidFill>
                <a:latin typeface="Arial" charset="0"/>
                <a:cs typeface="Arial" charset="0"/>
              </a:rPr>
              <a:t>năng</a:t>
            </a:r>
            <a:r>
              <a:rPr lang="en-US" sz="3200" b="1" dirty="0">
                <a:solidFill>
                  <a:srgbClr val="00B0F0"/>
                </a:solidFill>
                <a:latin typeface="Arial" charset="0"/>
                <a:cs typeface="Arial" charset="0"/>
              </a:rPr>
              <a:t> </a:t>
            </a:r>
            <a:br>
              <a:rPr lang="en-US" sz="3200" b="1" dirty="0">
                <a:solidFill>
                  <a:srgbClr val="00B0F0"/>
                </a:solidFill>
                <a:latin typeface="Arial" charset="0"/>
                <a:cs typeface="Arial" charset="0"/>
              </a:rPr>
            </a:br>
            <a:r>
              <a:rPr lang="en-US" sz="3200" b="1" dirty="0" err="1">
                <a:solidFill>
                  <a:srgbClr val="00B0F0"/>
                </a:solidFill>
                <a:latin typeface="Arial" charset="0"/>
                <a:cs typeface="Arial" charset="0"/>
              </a:rPr>
              <a:t>của</a:t>
            </a:r>
            <a:r>
              <a:rPr lang="en-US" sz="3200" b="1" dirty="0">
                <a:solidFill>
                  <a:srgbClr val="00B0F0"/>
                </a:solidFill>
                <a:latin typeface="Arial" charset="0"/>
                <a:cs typeface="Arial" charset="0"/>
              </a:rPr>
              <a:t> </a:t>
            </a:r>
            <a:r>
              <a:rPr lang="en-US" sz="3200" b="1" dirty="0" err="1">
                <a:solidFill>
                  <a:srgbClr val="00B0F0"/>
                </a:solidFill>
                <a:latin typeface="Arial" charset="0"/>
                <a:cs typeface="Arial" charset="0"/>
              </a:rPr>
              <a:t>pháp</a:t>
            </a:r>
            <a:r>
              <a:rPr lang="en-US" sz="3200" b="1" dirty="0">
                <a:solidFill>
                  <a:srgbClr val="00B0F0"/>
                </a:solidFill>
                <a:latin typeface="Arial" charset="0"/>
                <a:cs typeface="Arial" charset="0"/>
              </a:rPr>
              <a:t> </a:t>
            </a:r>
            <a:r>
              <a:rPr lang="en-US" sz="3200" b="1" dirty="0" err="1">
                <a:solidFill>
                  <a:srgbClr val="00B0F0"/>
                </a:solidFill>
                <a:latin typeface="Arial" charset="0"/>
                <a:cs typeface="Arial" charset="0"/>
              </a:rPr>
              <a:t>luật</a:t>
            </a:r>
            <a:endParaRPr lang="en-US" sz="3200" b="1" dirty="0">
              <a:solidFill>
                <a:srgbClr val="00B0F0"/>
              </a:solidFill>
              <a:latin typeface="Arial" charset="0"/>
              <a:cs typeface="Arial" charset="0"/>
            </a:endParaRPr>
          </a:p>
        </p:txBody>
      </p:sp>
      <p:sp>
        <p:nvSpPr>
          <p:cNvPr id="12" name="Oval 6"/>
          <p:cNvSpPr>
            <a:spLocks noChangeArrowheads="1"/>
          </p:cNvSpPr>
          <p:nvPr/>
        </p:nvSpPr>
        <p:spPr bwMode="auto">
          <a:xfrm>
            <a:off x="1066800" y="1524000"/>
            <a:ext cx="7162800" cy="1219200"/>
          </a:xfrm>
          <a:prstGeom prst="ellipse">
            <a:avLst/>
          </a:prstGeom>
          <a:solidFill>
            <a:schemeClr val="accent1">
              <a:alpha val="25098"/>
            </a:schemeClr>
          </a:solidFill>
          <a:ln w="28575">
            <a:solidFill>
              <a:srgbClr val="FF0000"/>
            </a:solidFill>
            <a:round/>
            <a:headEnd/>
            <a:tailEnd/>
          </a:ln>
        </p:spPr>
        <p:txBody>
          <a:bodyPr wrap="none" anchor="ctr"/>
          <a:lstStyle/>
          <a:p>
            <a:pPr algn="ctr" eaLnBrk="0" hangingPunct="0">
              <a:spcBef>
                <a:spcPct val="50000"/>
              </a:spcBef>
            </a:pPr>
            <a:r>
              <a:rPr lang="en-US" sz="3200" b="1" i="1">
                <a:solidFill>
                  <a:srgbClr val="FF3300"/>
                </a:solidFill>
              </a:rPr>
              <a:t>Nguồn gốc của pháp luật là gì?</a:t>
            </a:r>
            <a:endParaRPr lang="en-US" sz="3200" b="1">
              <a:solidFill>
                <a:srgbClr val="FF0000"/>
              </a:solidFill>
            </a:endParaRPr>
          </a:p>
        </p:txBody>
      </p:sp>
      <p:pic>
        <p:nvPicPr>
          <p:cNvPr id="13" name="Picture 2" descr="C:\Documents and Settings\anh re\My Documents\My Pictures\danger-zone.jpg"/>
          <p:cNvPicPr>
            <a:picLocks noChangeAspect="1" noChangeArrowheads="1"/>
          </p:cNvPicPr>
          <p:nvPr/>
        </p:nvPicPr>
        <p:blipFill>
          <a:blip r:embed="rId4"/>
          <a:srcRect/>
          <a:stretch>
            <a:fillRect/>
          </a:stretch>
        </p:blipFill>
        <p:spPr bwMode="auto">
          <a:xfrm>
            <a:off x="457200" y="3417888"/>
            <a:ext cx="2209800" cy="1992312"/>
          </a:xfrm>
          <a:prstGeom prst="rect">
            <a:avLst/>
          </a:prstGeom>
          <a:noFill/>
          <a:ln w="9525">
            <a:noFill/>
            <a:miter lim="800000"/>
            <a:headEnd/>
            <a:tailEnd/>
          </a:ln>
        </p:spPr>
      </p:pic>
      <p:sp>
        <p:nvSpPr>
          <p:cNvPr id="14" name="Content Placeholder 2"/>
          <p:cNvSpPr>
            <a:spLocks/>
          </p:cNvSpPr>
          <p:nvPr/>
        </p:nvSpPr>
        <p:spPr bwMode="auto">
          <a:xfrm>
            <a:off x="2590800" y="3581400"/>
            <a:ext cx="6096000" cy="1752600"/>
          </a:xfrm>
          <a:prstGeom prst="rect">
            <a:avLst/>
          </a:prstGeom>
          <a:noFill/>
          <a:ln w="9525">
            <a:noFill/>
            <a:miter lim="800000"/>
            <a:headEnd/>
            <a:tailEnd/>
          </a:ln>
        </p:spPr>
        <p:txBody>
          <a:bodyPr/>
          <a:lstStyle/>
          <a:p>
            <a:pPr marL="342900" indent="-342900" algn="just">
              <a:spcBef>
                <a:spcPct val="50000"/>
              </a:spcBef>
              <a:buClr>
                <a:schemeClr val="hlink"/>
              </a:buClr>
              <a:buFont typeface="Wingdings" pitchFamily="2" charset="2"/>
              <a:buNone/>
            </a:pPr>
            <a:r>
              <a:rPr lang="en-US" sz="2800">
                <a:solidFill>
                  <a:srgbClr val="4D0D06"/>
                </a:solidFill>
              </a:rPr>
              <a:t>    </a:t>
            </a:r>
            <a:r>
              <a:rPr lang="en-US" sz="2800">
                <a:solidFill>
                  <a:srgbClr val="339933"/>
                </a:solidFill>
              </a:rPr>
              <a:t>Những nguyên nhân dẫn đến sự ra đời của nhà nước cũng là những nguyên nhân làm xuất hiện pháp luật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blinds(horizontal)">
                                      <p:cBhvr>
                                        <p:cTn id="1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067800" cy="6705600"/>
            <a:chOff x="76200" y="0"/>
            <a:chExt cx="9067800" cy="6858000"/>
          </a:xfrm>
        </p:grpSpPr>
        <p:pic>
          <p:nvPicPr>
            <p:cNvPr id="2458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458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458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458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304800" y="533400"/>
          <a:ext cx="86868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
          <p:cNvGrpSpPr>
            <a:grpSpLocks/>
          </p:cNvGrpSpPr>
          <p:nvPr/>
        </p:nvGrpSpPr>
        <p:grpSpPr bwMode="auto">
          <a:xfrm>
            <a:off x="0" y="0"/>
            <a:ext cx="9067800" cy="6705600"/>
            <a:chOff x="76200" y="0"/>
            <a:chExt cx="9067800" cy="6858000"/>
          </a:xfrm>
        </p:grpSpPr>
        <p:pic>
          <p:nvPicPr>
            <p:cNvPr id="1946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946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946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946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5" name="Diagram 14"/>
          <p:cNvGraphicFramePr/>
          <p:nvPr/>
        </p:nvGraphicFramePr>
        <p:xfrm>
          <a:off x="533400" y="838200"/>
          <a:ext cx="8305800" cy="533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
          <p:cNvGrpSpPr>
            <a:grpSpLocks/>
          </p:cNvGrpSpPr>
          <p:nvPr/>
        </p:nvGrpSpPr>
        <p:grpSpPr bwMode="auto">
          <a:xfrm>
            <a:off x="11413" y="-1553"/>
            <a:ext cx="9067800" cy="6705600"/>
            <a:chOff x="76200" y="0"/>
            <a:chExt cx="9067800" cy="6858000"/>
          </a:xfrm>
        </p:grpSpPr>
        <p:pic>
          <p:nvPicPr>
            <p:cNvPr id="2053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053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053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053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Rectangle 10"/>
          <p:cNvSpPr/>
          <p:nvPr/>
        </p:nvSpPr>
        <p:spPr>
          <a:xfrm>
            <a:off x="1840328" y="1167038"/>
            <a:ext cx="2350930" cy="862463"/>
          </a:xfrm>
          <a:prstGeom prst="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solidFill>
                  <a:schemeClr val="accent1"/>
                </a:solidFill>
                <a:latin typeface="Arial" charset="0"/>
              </a:rPr>
              <a:t>Lu</a:t>
            </a:r>
            <a:r>
              <a:rPr lang="en-US">
                <a:solidFill>
                  <a:schemeClr val="accent1"/>
                </a:solidFill>
                <a:latin typeface="Arial" charset="0"/>
                <a:cs typeface="Arial" charset="0"/>
              </a:rPr>
              <a:t>ật hiến pháp</a:t>
            </a:r>
          </a:p>
        </p:txBody>
      </p:sp>
      <p:sp>
        <p:nvSpPr>
          <p:cNvPr id="12" name="Oval 11"/>
          <p:cNvSpPr/>
          <p:nvPr/>
        </p:nvSpPr>
        <p:spPr>
          <a:xfrm>
            <a:off x="-2186238" y="685800"/>
            <a:ext cx="2088050" cy="1114039"/>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solidFill>
                  <a:schemeClr val="tx1"/>
                </a:solidFill>
                <a:latin typeface="Arial" charset="0"/>
              </a:rPr>
              <a:t>Lu</a:t>
            </a:r>
            <a:r>
              <a:rPr lang="en-US">
                <a:solidFill>
                  <a:schemeClr val="tx1"/>
                </a:solidFill>
                <a:latin typeface="Arial" charset="0"/>
                <a:cs typeface="Arial" charset="0"/>
              </a:rPr>
              <a:t>ật quốc gia</a:t>
            </a:r>
          </a:p>
        </p:txBody>
      </p:sp>
      <p:sp>
        <p:nvSpPr>
          <p:cNvPr id="13" name="Rectangle 12"/>
          <p:cNvSpPr/>
          <p:nvPr/>
        </p:nvSpPr>
        <p:spPr>
          <a:xfrm>
            <a:off x="1843218" y="2069275"/>
            <a:ext cx="2358100" cy="873520"/>
          </a:xfrm>
          <a:prstGeom prst="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solidFill>
                  <a:srgbClr val="FF0066"/>
                </a:solidFill>
                <a:latin typeface="Arial" charset="0"/>
              </a:rPr>
              <a:t>Lu</a:t>
            </a:r>
            <a:r>
              <a:rPr lang="en-US">
                <a:solidFill>
                  <a:srgbClr val="FF0066"/>
                </a:solidFill>
                <a:latin typeface="Arial" charset="0"/>
                <a:cs typeface="Arial" charset="0"/>
              </a:rPr>
              <a:t>ật hành chính</a:t>
            </a:r>
          </a:p>
        </p:txBody>
      </p:sp>
      <p:sp>
        <p:nvSpPr>
          <p:cNvPr id="14" name="Rectangle 26"/>
          <p:cNvSpPr/>
          <p:nvPr/>
        </p:nvSpPr>
        <p:spPr>
          <a:xfrm>
            <a:off x="1843503" y="2983138"/>
            <a:ext cx="2350930" cy="862463"/>
          </a:xfrm>
          <a:prstGeom prst="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solidFill>
                  <a:schemeClr val="accent1"/>
                </a:solidFill>
                <a:latin typeface="Arial" charset="0"/>
              </a:rPr>
              <a:t>Lu</a:t>
            </a:r>
            <a:r>
              <a:rPr lang="en-US">
                <a:solidFill>
                  <a:schemeClr val="accent1"/>
                </a:solidFill>
                <a:latin typeface="Arial" charset="0"/>
                <a:cs typeface="Arial" charset="0"/>
              </a:rPr>
              <a:t>ật hình sự</a:t>
            </a:r>
          </a:p>
        </p:txBody>
      </p:sp>
      <p:sp>
        <p:nvSpPr>
          <p:cNvPr id="15" name="Rectangle 31"/>
          <p:cNvSpPr/>
          <p:nvPr/>
        </p:nvSpPr>
        <p:spPr>
          <a:xfrm>
            <a:off x="1846393" y="3885375"/>
            <a:ext cx="2358100" cy="873520"/>
          </a:xfrm>
          <a:prstGeom prst="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solidFill>
                  <a:srgbClr val="FF0066"/>
                </a:solidFill>
                <a:latin typeface="Arial" charset="0"/>
              </a:rPr>
              <a:t>Lu</a:t>
            </a:r>
            <a:r>
              <a:rPr lang="en-US">
                <a:solidFill>
                  <a:srgbClr val="FF0066"/>
                </a:solidFill>
                <a:latin typeface="Arial" charset="0"/>
                <a:cs typeface="Arial" charset="0"/>
              </a:rPr>
              <a:t>ật dân sự</a:t>
            </a:r>
          </a:p>
        </p:txBody>
      </p:sp>
      <p:sp>
        <p:nvSpPr>
          <p:cNvPr id="16" name="Rectangle 31"/>
          <p:cNvSpPr/>
          <p:nvPr/>
        </p:nvSpPr>
        <p:spPr>
          <a:xfrm>
            <a:off x="4243518" y="1167575"/>
            <a:ext cx="2358100" cy="873520"/>
          </a:xfrm>
          <a:prstGeom prst="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solidFill>
                  <a:srgbClr val="FF0066"/>
                </a:solidFill>
                <a:latin typeface="Arial" charset="0"/>
              </a:rPr>
              <a:t>Lu</a:t>
            </a:r>
            <a:r>
              <a:rPr lang="en-US">
                <a:solidFill>
                  <a:srgbClr val="FF0066"/>
                </a:solidFill>
                <a:latin typeface="Arial" charset="0"/>
                <a:cs typeface="Arial" charset="0"/>
              </a:rPr>
              <a:t>ật hôn nhân gia đình</a:t>
            </a:r>
          </a:p>
        </p:txBody>
      </p:sp>
      <p:sp>
        <p:nvSpPr>
          <p:cNvPr id="17" name="Rectangle 26"/>
          <p:cNvSpPr/>
          <p:nvPr/>
        </p:nvSpPr>
        <p:spPr>
          <a:xfrm>
            <a:off x="4243803" y="2081438"/>
            <a:ext cx="2350930" cy="862463"/>
          </a:xfrm>
          <a:prstGeom prst="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solidFill>
                  <a:schemeClr val="accent1"/>
                </a:solidFill>
                <a:latin typeface="Arial" charset="0"/>
              </a:rPr>
              <a:t>Lu</a:t>
            </a:r>
            <a:r>
              <a:rPr lang="en-US">
                <a:solidFill>
                  <a:schemeClr val="accent1"/>
                </a:solidFill>
                <a:latin typeface="Arial" charset="0"/>
                <a:cs typeface="Arial" charset="0"/>
              </a:rPr>
              <a:t>ật lao động</a:t>
            </a:r>
          </a:p>
        </p:txBody>
      </p:sp>
      <p:sp>
        <p:nvSpPr>
          <p:cNvPr id="18" name="Rectangle 31"/>
          <p:cNvSpPr/>
          <p:nvPr/>
        </p:nvSpPr>
        <p:spPr>
          <a:xfrm>
            <a:off x="4246693" y="2983675"/>
            <a:ext cx="2358100" cy="873520"/>
          </a:xfrm>
          <a:prstGeom prst="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solidFill>
                  <a:srgbClr val="FF0066"/>
                </a:solidFill>
                <a:latin typeface="Arial" charset="0"/>
              </a:rPr>
              <a:t>Lu</a:t>
            </a:r>
            <a:r>
              <a:rPr lang="en-US">
                <a:solidFill>
                  <a:srgbClr val="FF0066"/>
                </a:solidFill>
                <a:latin typeface="Arial" charset="0"/>
                <a:cs typeface="Arial" charset="0"/>
              </a:rPr>
              <a:t>ật đất đai</a:t>
            </a:r>
          </a:p>
        </p:txBody>
      </p:sp>
      <p:sp>
        <p:nvSpPr>
          <p:cNvPr id="19" name="Rectangle 26"/>
          <p:cNvSpPr/>
          <p:nvPr/>
        </p:nvSpPr>
        <p:spPr>
          <a:xfrm>
            <a:off x="4259678" y="3910238"/>
            <a:ext cx="2350930" cy="862463"/>
          </a:xfrm>
          <a:prstGeom prst="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solidFill>
                  <a:schemeClr val="accent1"/>
                </a:solidFill>
                <a:latin typeface="Arial" charset="0"/>
              </a:rPr>
              <a:t>Lu</a:t>
            </a:r>
            <a:r>
              <a:rPr lang="en-US">
                <a:solidFill>
                  <a:schemeClr val="accent1"/>
                </a:solidFill>
                <a:latin typeface="Arial" charset="0"/>
                <a:cs typeface="Arial" charset="0"/>
              </a:rPr>
              <a:t>ật tài chính</a:t>
            </a:r>
          </a:p>
        </p:txBody>
      </p:sp>
      <p:sp>
        <p:nvSpPr>
          <p:cNvPr id="20" name="Rectangle 31"/>
          <p:cNvSpPr/>
          <p:nvPr/>
        </p:nvSpPr>
        <p:spPr>
          <a:xfrm>
            <a:off x="6656518" y="2069275"/>
            <a:ext cx="2358100" cy="873520"/>
          </a:xfrm>
          <a:prstGeom prst="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solidFill>
                  <a:srgbClr val="FF0066"/>
                </a:solidFill>
                <a:latin typeface="Arial" charset="0"/>
              </a:rPr>
              <a:t>Lu</a:t>
            </a:r>
            <a:r>
              <a:rPr lang="en-US">
                <a:solidFill>
                  <a:srgbClr val="FF0066"/>
                </a:solidFill>
                <a:latin typeface="Arial" charset="0"/>
                <a:cs typeface="Arial" charset="0"/>
              </a:rPr>
              <a:t>ật tố tụng hình sự</a:t>
            </a:r>
          </a:p>
        </p:txBody>
      </p:sp>
      <p:sp>
        <p:nvSpPr>
          <p:cNvPr id="21" name="Rectangle 26"/>
          <p:cNvSpPr/>
          <p:nvPr/>
        </p:nvSpPr>
        <p:spPr>
          <a:xfrm>
            <a:off x="6621118" y="2951997"/>
            <a:ext cx="2350930" cy="862463"/>
          </a:xfrm>
          <a:prstGeom prst="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solidFill>
                  <a:schemeClr val="accent1"/>
                </a:solidFill>
                <a:latin typeface="Arial" charset="0"/>
              </a:rPr>
              <a:t>Lu</a:t>
            </a:r>
            <a:r>
              <a:rPr lang="en-US">
                <a:solidFill>
                  <a:schemeClr val="accent1"/>
                </a:solidFill>
                <a:latin typeface="Arial" charset="0"/>
                <a:cs typeface="Arial" charset="0"/>
              </a:rPr>
              <a:t>ật tố tụng dân sự</a:t>
            </a:r>
          </a:p>
        </p:txBody>
      </p:sp>
      <p:sp>
        <p:nvSpPr>
          <p:cNvPr id="22" name="Oval 21"/>
          <p:cNvSpPr/>
          <p:nvPr/>
        </p:nvSpPr>
        <p:spPr>
          <a:xfrm>
            <a:off x="81455" y="1142458"/>
            <a:ext cx="1676400" cy="3505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i="1" dirty="0" err="1">
                <a:solidFill>
                  <a:schemeClr val="tx2"/>
                </a:solidFill>
                <a:latin typeface="Arial" charset="0"/>
                <a:cs typeface="Arial" charset="0"/>
              </a:rPr>
              <a:t>Luật</a:t>
            </a:r>
            <a:endParaRPr lang="en-US" sz="2400" b="1" i="1" dirty="0">
              <a:solidFill>
                <a:schemeClr val="tx2"/>
              </a:solidFill>
              <a:latin typeface="Arial" charset="0"/>
              <a:cs typeface="Arial" charset="0"/>
            </a:endParaRPr>
          </a:p>
          <a:p>
            <a:pPr algn="ctr">
              <a:defRPr/>
            </a:pPr>
            <a:r>
              <a:rPr lang="en-US" sz="2400" b="1" i="1" dirty="0">
                <a:solidFill>
                  <a:schemeClr val="tx2"/>
                </a:solidFill>
                <a:latin typeface="Arial" charset="0"/>
                <a:cs typeface="Arial" charset="0"/>
              </a:rPr>
              <a:t> </a:t>
            </a:r>
          </a:p>
          <a:p>
            <a:pPr algn="ctr">
              <a:defRPr/>
            </a:pPr>
            <a:r>
              <a:rPr lang="en-US" sz="2400" b="1" i="1" dirty="0" err="1">
                <a:solidFill>
                  <a:schemeClr val="tx2"/>
                </a:solidFill>
                <a:latin typeface="Arial" charset="0"/>
                <a:cs typeface="Arial" charset="0"/>
              </a:rPr>
              <a:t>nội</a:t>
            </a:r>
            <a:r>
              <a:rPr lang="en-US" sz="2400" b="1" i="1" dirty="0">
                <a:solidFill>
                  <a:schemeClr val="tx2"/>
                </a:solidFill>
                <a:latin typeface="Arial" charset="0"/>
                <a:cs typeface="Arial" charset="0"/>
              </a:rPr>
              <a:t> </a:t>
            </a:r>
          </a:p>
          <a:p>
            <a:pPr algn="ctr">
              <a:defRPr/>
            </a:pPr>
            <a:endParaRPr lang="en-US" sz="2400" b="1" i="1" dirty="0">
              <a:solidFill>
                <a:schemeClr val="tx2"/>
              </a:solidFill>
              <a:latin typeface="Arial" charset="0"/>
              <a:cs typeface="Arial" charset="0"/>
            </a:endParaRPr>
          </a:p>
          <a:p>
            <a:pPr algn="ctr">
              <a:defRPr/>
            </a:pPr>
            <a:r>
              <a:rPr lang="en-US" sz="2400" b="1" i="1" dirty="0">
                <a:solidFill>
                  <a:schemeClr val="tx2"/>
                </a:solidFill>
                <a:latin typeface="Arial" charset="0"/>
                <a:cs typeface="Arial" charset="0"/>
              </a:rPr>
              <a:t>dung</a:t>
            </a:r>
          </a:p>
        </p:txBody>
      </p:sp>
      <p:sp>
        <p:nvSpPr>
          <p:cNvPr id="23" name="TextBox 22"/>
          <p:cNvSpPr txBox="1"/>
          <p:nvPr/>
        </p:nvSpPr>
        <p:spPr>
          <a:xfrm>
            <a:off x="6667500" y="3910238"/>
            <a:ext cx="2514600" cy="1078857"/>
          </a:xfrm>
          <a:prstGeom prst="ellipse">
            <a:avLst/>
          </a:prstGeom>
          <a:noFill/>
          <a:ln>
            <a:solidFill>
              <a:srgbClr val="FF0000"/>
            </a:solidFill>
          </a:ln>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en-US" sz="2400" b="1" dirty="0" err="1">
                <a:solidFill>
                  <a:schemeClr val="tx2"/>
                </a:solidFill>
                <a:latin typeface="Arial" charset="0"/>
              </a:rPr>
              <a:t>Lu</a:t>
            </a:r>
            <a:r>
              <a:rPr lang="en-US" sz="2400" b="1" dirty="0" err="1">
                <a:solidFill>
                  <a:schemeClr val="tx2"/>
                </a:solidFill>
                <a:latin typeface="Arial" charset="0"/>
                <a:cs typeface="Arial" charset="0"/>
              </a:rPr>
              <a:t>ật</a:t>
            </a:r>
            <a:r>
              <a:rPr lang="en-US" sz="2400" b="1" dirty="0">
                <a:solidFill>
                  <a:schemeClr val="tx2"/>
                </a:solidFill>
                <a:latin typeface="Arial" charset="0"/>
                <a:cs typeface="Arial" charset="0"/>
              </a:rPr>
              <a:t> </a:t>
            </a:r>
            <a:r>
              <a:rPr lang="en-US" sz="2400" b="1" dirty="0" err="1">
                <a:solidFill>
                  <a:schemeClr val="tx2"/>
                </a:solidFill>
                <a:latin typeface="Arial" charset="0"/>
                <a:cs typeface="Arial" charset="0"/>
              </a:rPr>
              <a:t>hình</a:t>
            </a:r>
            <a:r>
              <a:rPr lang="en-US" sz="2400" b="1" dirty="0">
                <a:solidFill>
                  <a:schemeClr val="tx2"/>
                </a:solidFill>
                <a:latin typeface="Arial" charset="0"/>
                <a:cs typeface="Arial" charset="0"/>
              </a:rPr>
              <a:t> </a:t>
            </a:r>
            <a:r>
              <a:rPr lang="en-US" sz="2400" b="1" dirty="0" err="1">
                <a:solidFill>
                  <a:schemeClr val="tx2"/>
                </a:solidFill>
                <a:latin typeface="Arial" charset="0"/>
                <a:cs typeface="Arial" charset="0"/>
              </a:rPr>
              <a:t>thức</a:t>
            </a:r>
            <a:endParaRPr lang="en-US" sz="2400" b="1" dirty="0">
              <a:solidFill>
                <a:schemeClr val="tx2"/>
              </a:solidFill>
              <a:latin typeface="Arial" charset="0"/>
              <a:cs typeface="Arial" charset="0"/>
            </a:endParaRPr>
          </a:p>
        </p:txBody>
      </p:sp>
      <p:sp>
        <p:nvSpPr>
          <p:cNvPr id="24" name="Rectangle 31"/>
          <p:cNvSpPr/>
          <p:nvPr/>
        </p:nvSpPr>
        <p:spPr>
          <a:xfrm>
            <a:off x="1830518" y="5041075"/>
            <a:ext cx="2358100" cy="873520"/>
          </a:xfrm>
          <a:prstGeom prst="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solidFill>
                  <a:srgbClr val="FF0066"/>
                </a:solidFill>
                <a:latin typeface="Arial" charset="0"/>
              </a:rPr>
              <a:t>C</a:t>
            </a:r>
            <a:r>
              <a:rPr lang="en-US">
                <a:solidFill>
                  <a:srgbClr val="FF0066"/>
                </a:solidFill>
                <a:latin typeface="Arial" charset="0"/>
                <a:cs typeface="Arial" charset="0"/>
              </a:rPr>
              <a:t>ông pháp quốc tế</a:t>
            </a:r>
          </a:p>
        </p:txBody>
      </p:sp>
      <p:sp>
        <p:nvSpPr>
          <p:cNvPr id="25" name="Rectangle 26"/>
          <p:cNvSpPr/>
          <p:nvPr/>
        </p:nvSpPr>
        <p:spPr>
          <a:xfrm>
            <a:off x="4243803" y="5040538"/>
            <a:ext cx="2350930" cy="862463"/>
          </a:xfrm>
          <a:prstGeom prst="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solidFill>
                  <a:schemeClr val="accent1"/>
                </a:solidFill>
                <a:latin typeface="Arial" charset="0"/>
              </a:rPr>
              <a:t>T</a:t>
            </a:r>
            <a:r>
              <a:rPr lang="en-US">
                <a:solidFill>
                  <a:schemeClr val="accent1"/>
                </a:solidFill>
                <a:latin typeface="Arial" charset="0"/>
                <a:cs typeface="Arial" charset="0"/>
              </a:rPr>
              <a:t>ư pháp quốc tế</a:t>
            </a:r>
          </a:p>
        </p:txBody>
      </p:sp>
      <p:sp>
        <p:nvSpPr>
          <p:cNvPr id="26" name="Oval 25"/>
          <p:cNvSpPr/>
          <p:nvPr/>
        </p:nvSpPr>
        <p:spPr>
          <a:xfrm>
            <a:off x="9305454" y="4851789"/>
            <a:ext cx="2262443" cy="119938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Ins="0" anchor="ctr"/>
          <a:lstStyle/>
          <a:p>
            <a:pPr algn="ctr">
              <a:defRPr/>
            </a:pPr>
            <a:r>
              <a:rPr lang="en-US">
                <a:solidFill>
                  <a:schemeClr val="bg2"/>
                </a:solidFill>
                <a:latin typeface="Arial" charset="0"/>
              </a:rPr>
              <a:t>Lu</a:t>
            </a:r>
            <a:r>
              <a:rPr lang="en-US">
                <a:solidFill>
                  <a:schemeClr val="bg2"/>
                </a:solidFill>
                <a:latin typeface="Arial" charset="0"/>
                <a:cs typeface="Arial" charset="0"/>
              </a:rPr>
              <a:t>ật quốc tế</a:t>
            </a:r>
          </a:p>
        </p:txBody>
      </p:sp>
      <p:sp>
        <p:nvSpPr>
          <p:cNvPr id="27"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Hệ</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thống</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các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ngành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3385 0.00532 L 0.28385 0.00532 " pathEditMode="relative" rAng="0" ptsTypes="AA">
                                      <p:cBhvr>
                                        <p:cTn id="6" dur="2000" fill="hold"/>
                                        <p:tgtEl>
                                          <p:spTgt spid="12"/>
                                        </p:tgtEl>
                                        <p:attrNameLst>
                                          <p:attrName>ppt_x</p:attrName>
                                          <p:attrName>ppt_y</p:attrName>
                                        </p:attrNameLst>
                                      </p:cBhvr>
                                      <p:rCtr x="125"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4097 0.00301 L -0.31597 0.00301 " pathEditMode="relative" rAng="0" ptsTypes="AA">
                                      <p:cBhvr>
                                        <p:cTn id="10" dur="2000" fill="hold"/>
                                        <p:tgtEl>
                                          <p:spTgt spid="26"/>
                                        </p:tgtEl>
                                        <p:attrNameLst>
                                          <p:attrName>ppt_x</p:attrName>
                                          <p:attrName>ppt_y</p:attrName>
                                        </p:attrNameLst>
                                      </p:cBhvr>
                                      <p:rCtr x="-138" y="0"/>
                                    </p:animMotion>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horizontal)">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linds(horizont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linds(horizontal)">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9"/>
          <p:cNvGrpSpPr>
            <a:grpSpLocks/>
          </p:cNvGrpSpPr>
          <p:nvPr/>
        </p:nvGrpSpPr>
        <p:grpSpPr bwMode="auto">
          <a:xfrm>
            <a:off x="0" y="0"/>
            <a:ext cx="9067800" cy="6705600"/>
            <a:chOff x="76200" y="0"/>
            <a:chExt cx="9067800" cy="6858000"/>
          </a:xfrm>
        </p:grpSpPr>
        <p:pic>
          <p:nvPicPr>
            <p:cNvPr id="2151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151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151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151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Hệ</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thống</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4" name="Content Placeholder 2"/>
          <p:cNvSpPr>
            <a:spLocks/>
          </p:cNvSpPr>
          <p:nvPr/>
        </p:nvSpPr>
        <p:spPr bwMode="auto">
          <a:xfrm>
            <a:off x="3657600" y="1524000"/>
            <a:ext cx="5105400" cy="4419600"/>
          </a:xfrm>
          <a:prstGeom prst="rect">
            <a:avLst/>
          </a:prstGeom>
          <a:noFill/>
          <a:ln w="9525">
            <a:noFill/>
            <a:miter lim="800000"/>
            <a:headEnd/>
            <a:tailEnd/>
          </a:ln>
        </p:spPr>
        <p:txBody>
          <a:bodyPr/>
          <a:lstStyle/>
          <a:p>
            <a:pPr marL="457200" indent="-457200" algn="just" eaLnBrk="0" hangingPunct="0">
              <a:spcBef>
                <a:spcPct val="50000"/>
              </a:spcBef>
              <a:buClr>
                <a:schemeClr val="accent1"/>
              </a:buClr>
              <a:buFont typeface="Arial" pitchFamily="34" charset="0"/>
              <a:buChar char="•"/>
            </a:pPr>
            <a:r>
              <a:rPr lang="en-US" sz="2400" dirty="0" err="1">
                <a:solidFill>
                  <a:schemeClr val="accent1"/>
                </a:solidFill>
              </a:rPr>
              <a:t>Là</a:t>
            </a:r>
            <a:r>
              <a:rPr lang="en-US" sz="2400" dirty="0">
                <a:solidFill>
                  <a:schemeClr val="accent1"/>
                </a:solidFill>
              </a:rPr>
              <a:t> </a:t>
            </a:r>
            <a:r>
              <a:rPr lang="en-US" sz="2400" dirty="0" err="1">
                <a:solidFill>
                  <a:schemeClr val="accent1"/>
                </a:solidFill>
              </a:rPr>
              <a:t>một</a:t>
            </a:r>
            <a:r>
              <a:rPr lang="en-US" sz="2400" dirty="0">
                <a:solidFill>
                  <a:schemeClr val="accent1"/>
                </a:solidFill>
              </a:rPr>
              <a:t> </a:t>
            </a:r>
            <a:r>
              <a:rPr lang="en-US" sz="2400" i="1" u="sng" dirty="0" err="1">
                <a:solidFill>
                  <a:srgbClr val="FF0000"/>
                </a:solidFill>
              </a:rPr>
              <a:t>chỉnh</a:t>
            </a:r>
            <a:r>
              <a:rPr lang="en-US" sz="2400" i="1" u="sng" dirty="0">
                <a:solidFill>
                  <a:srgbClr val="FF0000"/>
                </a:solidFill>
              </a:rPr>
              <a:t> </a:t>
            </a:r>
            <a:r>
              <a:rPr lang="en-US" sz="2400" i="1" u="sng" dirty="0" err="1">
                <a:solidFill>
                  <a:srgbClr val="FF0000"/>
                </a:solidFill>
              </a:rPr>
              <a:t>thể</a:t>
            </a:r>
            <a:r>
              <a:rPr lang="en-US" sz="2400" i="1" u="sng" dirty="0">
                <a:solidFill>
                  <a:srgbClr val="FF0000"/>
                </a:solidFill>
              </a:rPr>
              <a:t> </a:t>
            </a:r>
            <a:r>
              <a:rPr lang="en-US" sz="2400" i="1" u="sng" dirty="0" err="1">
                <a:solidFill>
                  <a:srgbClr val="FF0000"/>
                </a:solidFill>
              </a:rPr>
              <a:t>thống</a:t>
            </a:r>
            <a:r>
              <a:rPr lang="en-US" sz="2400" i="1" u="sng" dirty="0">
                <a:solidFill>
                  <a:srgbClr val="FF0000"/>
                </a:solidFill>
              </a:rPr>
              <a:t> </a:t>
            </a:r>
            <a:r>
              <a:rPr lang="en-US" sz="2400" i="1" u="sng" dirty="0" err="1">
                <a:solidFill>
                  <a:srgbClr val="FF0000"/>
                </a:solidFill>
              </a:rPr>
              <a:t>nhất</a:t>
            </a:r>
            <a:r>
              <a:rPr lang="en-US" sz="2400" dirty="0">
                <a:solidFill>
                  <a:schemeClr val="accent1"/>
                </a:solidFill>
              </a:rPr>
              <a:t> </a:t>
            </a:r>
            <a:r>
              <a:rPr lang="en-US" sz="2400" dirty="0" err="1">
                <a:solidFill>
                  <a:schemeClr val="accent1"/>
                </a:solidFill>
              </a:rPr>
              <a:t>cấu</a:t>
            </a:r>
            <a:r>
              <a:rPr lang="en-US" sz="2400" dirty="0">
                <a:solidFill>
                  <a:schemeClr val="accent1"/>
                </a:solidFill>
              </a:rPr>
              <a:t> </a:t>
            </a:r>
            <a:r>
              <a:rPr lang="en-US" sz="2400" dirty="0" err="1">
                <a:solidFill>
                  <a:schemeClr val="accent1"/>
                </a:solidFill>
              </a:rPr>
              <a:t>thành</a:t>
            </a:r>
            <a:r>
              <a:rPr lang="en-US" sz="2400" dirty="0">
                <a:solidFill>
                  <a:schemeClr val="accent1"/>
                </a:solidFill>
              </a:rPr>
              <a:t> </a:t>
            </a:r>
            <a:r>
              <a:rPr lang="en-US" sz="2400" dirty="0" err="1">
                <a:solidFill>
                  <a:schemeClr val="accent1"/>
                </a:solidFill>
              </a:rPr>
              <a:t>bởi</a:t>
            </a:r>
            <a:r>
              <a:rPr lang="en-US" sz="2400" dirty="0">
                <a:solidFill>
                  <a:schemeClr val="accent1"/>
                </a:solidFill>
              </a:rPr>
              <a:t> </a:t>
            </a:r>
            <a:r>
              <a:rPr lang="en-US" sz="2400" dirty="0" err="1">
                <a:solidFill>
                  <a:schemeClr val="accent1"/>
                </a:solidFill>
              </a:rPr>
              <a:t>các</a:t>
            </a:r>
            <a:r>
              <a:rPr lang="en-US" sz="2400" dirty="0">
                <a:solidFill>
                  <a:schemeClr val="accent1"/>
                </a:solidFill>
              </a:rPr>
              <a:t> </a:t>
            </a:r>
            <a:r>
              <a:rPr lang="en-US" sz="2400" dirty="0" err="1">
                <a:solidFill>
                  <a:schemeClr val="accent1"/>
                </a:solidFill>
              </a:rPr>
              <a:t>ngành</a:t>
            </a:r>
            <a:r>
              <a:rPr lang="en-US" sz="2400" dirty="0">
                <a:solidFill>
                  <a:schemeClr val="accent1"/>
                </a:solidFill>
              </a:rPr>
              <a:t> </a:t>
            </a:r>
            <a:r>
              <a:rPr lang="en-US" sz="2400" dirty="0" err="1">
                <a:solidFill>
                  <a:schemeClr val="accent1"/>
                </a:solidFill>
              </a:rPr>
              <a:t>luật</a:t>
            </a:r>
            <a:r>
              <a:rPr lang="en-US" sz="2400" dirty="0">
                <a:solidFill>
                  <a:schemeClr val="accent1"/>
                </a:solidFill>
              </a:rPr>
              <a:t>, </a:t>
            </a:r>
            <a:r>
              <a:rPr lang="en-US" sz="2400" dirty="0" err="1">
                <a:solidFill>
                  <a:schemeClr val="accent1"/>
                </a:solidFill>
              </a:rPr>
              <a:t>các</a:t>
            </a:r>
            <a:r>
              <a:rPr lang="en-US" sz="2400" dirty="0">
                <a:solidFill>
                  <a:schemeClr val="accent1"/>
                </a:solidFill>
              </a:rPr>
              <a:t> </a:t>
            </a:r>
            <a:r>
              <a:rPr lang="en-US" sz="2400" dirty="0" err="1">
                <a:solidFill>
                  <a:schemeClr val="accent1"/>
                </a:solidFill>
              </a:rPr>
              <a:t>chế</a:t>
            </a:r>
            <a:r>
              <a:rPr lang="en-US" sz="2400" dirty="0">
                <a:solidFill>
                  <a:schemeClr val="accent1"/>
                </a:solidFill>
              </a:rPr>
              <a:t> </a:t>
            </a:r>
            <a:r>
              <a:rPr lang="en-US" sz="2400" dirty="0" err="1">
                <a:solidFill>
                  <a:schemeClr val="accent1"/>
                </a:solidFill>
              </a:rPr>
              <a:t>định</a:t>
            </a:r>
            <a:r>
              <a:rPr lang="en-US" sz="2400" dirty="0">
                <a:solidFill>
                  <a:schemeClr val="accent1"/>
                </a:solidFill>
              </a:rPr>
              <a:t> </a:t>
            </a:r>
            <a:r>
              <a:rPr lang="en-US" sz="2400" dirty="0" err="1">
                <a:solidFill>
                  <a:schemeClr val="accent1"/>
                </a:solidFill>
              </a:rPr>
              <a:t>pháp</a:t>
            </a:r>
            <a:r>
              <a:rPr lang="en-US" sz="2400" dirty="0">
                <a:solidFill>
                  <a:schemeClr val="accent1"/>
                </a:solidFill>
              </a:rPr>
              <a:t> </a:t>
            </a:r>
            <a:r>
              <a:rPr lang="en-US" sz="2400" dirty="0" err="1">
                <a:solidFill>
                  <a:schemeClr val="accent1"/>
                </a:solidFill>
              </a:rPr>
              <a:t>luật</a:t>
            </a:r>
            <a:r>
              <a:rPr lang="en-US" sz="2400" dirty="0">
                <a:solidFill>
                  <a:schemeClr val="accent1"/>
                </a:solidFill>
              </a:rPr>
              <a:t> </a:t>
            </a:r>
            <a:r>
              <a:rPr lang="en-US" sz="2400" dirty="0" err="1">
                <a:solidFill>
                  <a:schemeClr val="accent1"/>
                </a:solidFill>
              </a:rPr>
              <a:t>khác</a:t>
            </a:r>
            <a:r>
              <a:rPr lang="en-US" sz="2400" dirty="0">
                <a:solidFill>
                  <a:schemeClr val="accent1"/>
                </a:solidFill>
              </a:rPr>
              <a:t> </a:t>
            </a:r>
            <a:r>
              <a:rPr lang="en-US" sz="2400" dirty="0" err="1">
                <a:solidFill>
                  <a:schemeClr val="accent1"/>
                </a:solidFill>
              </a:rPr>
              <a:t>nhau</a:t>
            </a:r>
            <a:r>
              <a:rPr lang="en-US" sz="2400" dirty="0">
                <a:solidFill>
                  <a:schemeClr val="accent1"/>
                </a:solidFill>
              </a:rPr>
              <a:t> </a:t>
            </a:r>
            <a:r>
              <a:rPr lang="en-US" sz="2400" i="1" u="sng" dirty="0" err="1">
                <a:solidFill>
                  <a:srgbClr val="FF0000"/>
                </a:solidFill>
              </a:rPr>
              <a:t>điều</a:t>
            </a:r>
            <a:r>
              <a:rPr lang="en-US" sz="2400" i="1" u="sng" dirty="0">
                <a:solidFill>
                  <a:srgbClr val="FF0000"/>
                </a:solidFill>
              </a:rPr>
              <a:t> </a:t>
            </a:r>
            <a:r>
              <a:rPr lang="en-US" sz="2400" i="1" u="sng" dirty="0" err="1">
                <a:solidFill>
                  <a:srgbClr val="FF0000"/>
                </a:solidFill>
              </a:rPr>
              <a:t>chỉnh</a:t>
            </a:r>
            <a:r>
              <a:rPr lang="en-US" sz="2400" i="1" u="sng" dirty="0">
                <a:solidFill>
                  <a:srgbClr val="FF0000"/>
                </a:solidFill>
              </a:rPr>
              <a:t> </a:t>
            </a:r>
            <a:r>
              <a:rPr lang="en-US" sz="2400" i="1" u="sng" dirty="0" err="1">
                <a:solidFill>
                  <a:srgbClr val="FF0000"/>
                </a:solidFill>
              </a:rPr>
              <a:t>những</a:t>
            </a:r>
            <a:r>
              <a:rPr lang="en-US" sz="2400" i="1" u="sng" dirty="0">
                <a:solidFill>
                  <a:srgbClr val="FF0000"/>
                </a:solidFill>
              </a:rPr>
              <a:t> </a:t>
            </a:r>
            <a:r>
              <a:rPr lang="en-US" sz="2400" i="1" u="sng" dirty="0" err="1">
                <a:solidFill>
                  <a:srgbClr val="FF0000"/>
                </a:solidFill>
              </a:rPr>
              <a:t>lĩnh</a:t>
            </a:r>
            <a:r>
              <a:rPr lang="en-US" sz="2400" i="1" u="sng" dirty="0">
                <a:solidFill>
                  <a:srgbClr val="FF0000"/>
                </a:solidFill>
              </a:rPr>
              <a:t> </a:t>
            </a:r>
            <a:r>
              <a:rPr lang="en-US" sz="2400" i="1" u="sng" dirty="0" err="1">
                <a:solidFill>
                  <a:srgbClr val="FF0000"/>
                </a:solidFill>
              </a:rPr>
              <a:t>vực</a:t>
            </a:r>
            <a:r>
              <a:rPr lang="en-US" sz="2400" i="1" u="sng" dirty="0">
                <a:solidFill>
                  <a:srgbClr val="FF0000"/>
                </a:solidFill>
              </a:rPr>
              <a:t>, </a:t>
            </a:r>
            <a:r>
              <a:rPr lang="en-US" sz="2400" i="1" u="sng" dirty="0" err="1">
                <a:solidFill>
                  <a:srgbClr val="FF0000"/>
                </a:solidFill>
              </a:rPr>
              <a:t>nhóm</a:t>
            </a:r>
            <a:r>
              <a:rPr lang="en-US" sz="2400" i="1" u="sng" dirty="0">
                <a:solidFill>
                  <a:srgbClr val="FF0000"/>
                </a:solidFill>
              </a:rPr>
              <a:t> </a:t>
            </a:r>
            <a:r>
              <a:rPr lang="en-US" sz="2400" i="1" u="sng" dirty="0" err="1">
                <a:solidFill>
                  <a:srgbClr val="FF0000"/>
                </a:solidFill>
              </a:rPr>
              <a:t>quan</a:t>
            </a:r>
            <a:r>
              <a:rPr lang="en-US" sz="2400" i="1" u="sng" dirty="0">
                <a:solidFill>
                  <a:srgbClr val="FF0000"/>
                </a:solidFill>
              </a:rPr>
              <a:t> </a:t>
            </a:r>
            <a:r>
              <a:rPr lang="en-US" sz="2400" i="1" u="sng" dirty="0" err="1">
                <a:solidFill>
                  <a:srgbClr val="FF0000"/>
                </a:solidFill>
              </a:rPr>
              <a:t>hệ</a:t>
            </a:r>
            <a:r>
              <a:rPr lang="en-US" sz="2400" i="1" u="sng" dirty="0">
                <a:solidFill>
                  <a:srgbClr val="FF0000"/>
                </a:solidFill>
              </a:rPr>
              <a:t> </a:t>
            </a:r>
            <a:r>
              <a:rPr lang="en-US" sz="2400" i="1" u="sng" dirty="0" err="1">
                <a:solidFill>
                  <a:srgbClr val="FF0000"/>
                </a:solidFill>
              </a:rPr>
              <a:t>xã</a:t>
            </a:r>
            <a:r>
              <a:rPr lang="en-US" sz="2400" i="1" u="sng" dirty="0">
                <a:solidFill>
                  <a:srgbClr val="FF0000"/>
                </a:solidFill>
              </a:rPr>
              <a:t> </a:t>
            </a:r>
            <a:r>
              <a:rPr lang="en-US" sz="2400" i="1" u="sng" dirty="0" err="1">
                <a:solidFill>
                  <a:srgbClr val="FF0000"/>
                </a:solidFill>
              </a:rPr>
              <a:t>hội</a:t>
            </a:r>
            <a:r>
              <a:rPr lang="en-US" sz="2400" i="1" u="sng" dirty="0">
                <a:solidFill>
                  <a:srgbClr val="FF0000"/>
                </a:solidFill>
              </a:rPr>
              <a:t> </a:t>
            </a:r>
            <a:r>
              <a:rPr lang="en-US" sz="2400" i="1" u="sng" dirty="0" err="1">
                <a:solidFill>
                  <a:srgbClr val="FF0000"/>
                </a:solidFill>
              </a:rPr>
              <a:t>cùng</a:t>
            </a:r>
            <a:r>
              <a:rPr lang="en-US" sz="2400" i="1" u="sng" dirty="0">
                <a:solidFill>
                  <a:srgbClr val="FF0000"/>
                </a:solidFill>
              </a:rPr>
              <a:t> </a:t>
            </a:r>
            <a:r>
              <a:rPr lang="en-US" sz="2400" i="1" u="sng" dirty="0" err="1">
                <a:solidFill>
                  <a:srgbClr val="FF0000"/>
                </a:solidFill>
              </a:rPr>
              <a:t>loại</a:t>
            </a:r>
            <a:r>
              <a:rPr lang="en-US" sz="2400" dirty="0">
                <a:solidFill>
                  <a:schemeClr val="accent1"/>
                </a:solidFill>
              </a:rPr>
              <a:t> (</a:t>
            </a:r>
            <a:r>
              <a:rPr lang="en-US" sz="2400" dirty="0" err="1">
                <a:solidFill>
                  <a:schemeClr val="accent1"/>
                </a:solidFill>
              </a:rPr>
              <a:t>cùng</a:t>
            </a:r>
            <a:r>
              <a:rPr lang="en-US" sz="2400" dirty="0">
                <a:solidFill>
                  <a:schemeClr val="accent1"/>
                </a:solidFill>
              </a:rPr>
              <a:t> </a:t>
            </a:r>
            <a:r>
              <a:rPr lang="en-US" sz="2400" dirty="0" err="1">
                <a:solidFill>
                  <a:schemeClr val="accent1"/>
                </a:solidFill>
              </a:rPr>
              <a:t>nội</a:t>
            </a:r>
            <a:r>
              <a:rPr lang="en-US" sz="2400" dirty="0">
                <a:solidFill>
                  <a:schemeClr val="accent1"/>
                </a:solidFill>
              </a:rPr>
              <a:t> dung, </a:t>
            </a:r>
            <a:r>
              <a:rPr lang="en-US" sz="2400" dirty="0" err="1">
                <a:solidFill>
                  <a:schemeClr val="accent1"/>
                </a:solidFill>
              </a:rPr>
              <a:t>đặc</a:t>
            </a:r>
            <a:r>
              <a:rPr lang="en-US" sz="2400" dirty="0">
                <a:solidFill>
                  <a:schemeClr val="accent1"/>
                </a:solidFill>
              </a:rPr>
              <a:t> </a:t>
            </a:r>
            <a:r>
              <a:rPr lang="en-US" sz="2400" dirty="0" err="1">
                <a:solidFill>
                  <a:schemeClr val="accent1"/>
                </a:solidFill>
              </a:rPr>
              <a:t>điểm</a:t>
            </a:r>
            <a:r>
              <a:rPr lang="en-US" sz="2400" dirty="0">
                <a:solidFill>
                  <a:schemeClr val="accent1"/>
                </a:solidFill>
              </a:rPr>
              <a:t>, </a:t>
            </a:r>
            <a:r>
              <a:rPr lang="en-US" sz="2400" dirty="0" err="1">
                <a:solidFill>
                  <a:schemeClr val="accent1"/>
                </a:solidFill>
              </a:rPr>
              <a:t>tính</a:t>
            </a:r>
            <a:r>
              <a:rPr lang="en-US" sz="2400" dirty="0">
                <a:solidFill>
                  <a:schemeClr val="accent1"/>
                </a:solidFill>
              </a:rPr>
              <a:t> </a:t>
            </a:r>
            <a:r>
              <a:rPr lang="en-US" sz="2400" dirty="0" err="1">
                <a:solidFill>
                  <a:schemeClr val="accent1"/>
                </a:solidFill>
              </a:rPr>
              <a:t>chất</a:t>
            </a:r>
            <a:r>
              <a:rPr lang="en-US" sz="2400" dirty="0">
                <a:solidFill>
                  <a:schemeClr val="accent1"/>
                </a:solidFill>
              </a:rPr>
              <a:t>) </a:t>
            </a:r>
            <a:r>
              <a:rPr lang="en-US" sz="2400" dirty="0" err="1">
                <a:solidFill>
                  <a:schemeClr val="accent1"/>
                </a:solidFill>
              </a:rPr>
              <a:t>tồn</a:t>
            </a:r>
            <a:r>
              <a:rPr lang="en-US" sz="2400" dirty="0">
                <a:solidFill>
                  <a:schemeClr val="accent1"/>
                </a:solidFill>
              </a:rPr>
              <a:t> </a:t>
            </a:r>
            <a:r>
              <a:rPr lang="en-US" sz="2400" dirty="0" err="1">
                <a:solidFill>
                  <a:schemeClr val="accent1"/>
                </a:solidFill>
              </a:rPr>
              <a:t>tại</a:t>
            </a:r>
            <a:r>
              <a:rPr lang="en-US" sz="2400" dirty="0">
                <a:solidFill>
                  <a:schemeClr val="accent1"/>
                </a:solidFill>
              </a:rPr>
              <a:t> </a:t>
            </a:r>
            <a:r>
              <a:rPr lang="en-US" sz="2400" dirty="0" err="1">
                <a:solidFill>
                  <a:schemeClr val="accent1"/>
                </a:solidFill>
              </a:rPr>
              <a:t>một</a:t>
            </a:r>
            <a:r>
              <a:rPr lang="en-US" sz="2400" dirty="0">
                <a:solidFill>
                  <a:schemeClr val="accent1"/>
                </a:solidFill>
              </a:rPr>
              <a:t> </a:t>
            </a:r>
            <a:r>
              <a:rPr lang="en-US" sz="2400" dirty="0" err="1">
                <a:solidFill>
                  <a:schemeClr val="accent1"/>
                </a:solidFill>
              </a:rPr>
              <a:t>cách</a:t>
            </a:r>
            <a:r>
              <a:rPr lang="en-US" sz="2400" dirty="0">
                <a:solidFill>
                  <a:schemeClr val="accent1"/>
                </a:solidFill>
              </a:rPr>
              <a:t> </a:t>
            </a:r>
            <a:r>
              <a:rPr lang="en-US" sz="2400" dirty="0" err="1">
                <a:solidFill>
                  <a:schemeClr val="accent1"/>
                </a:solidFill>
              </a:rPr>
              <a:t>khách</a:t>
            </a:r>
            <a:r>
              <a:rPr lang="en-US" sz="2400" dirty="0">
                <a:solidFill>
                  <a:schemeClr val="accent1"/>
                </a:solidFill>
              </a:rPr>
              <a:t> </a:t>
            </a:r>
            <a:r>
              <a:rPr lang="en-US" sz="2400" dirty="0" err="1">
                <a:solidFill>
                  <a:schemeClr val="accent1"/>
                </a:solidFill>
              </a:rPr>
              <a:t>quan</a:t>
            </a:r>
            <a:r>
              <a:rPr lang="en-US" sz="2400" dirty="0">
                <a:solidFill>
                  <a:schemeClr val="accent1"/>
                </a:solidFill>
              </a:rPr>
              <a:t> </a:t>
            </a:r>
            <a:r>
              <a:rPr lang="en-US" sz="2400" dirty="0" err="1">
                <a:solidFill>
                  <a:schemeClr val="accent1"/>
                </a:solidFill>
              </a:rPr>
              <a:t>phù</a:t>
            </a:r>
            <a:r>
              <a:rPr lang="en-US" sz="2400" dirty="0">
                <a:solidFill>
                  <a:schemeClr val="accent1"/>
                </a:solidFill>
              </a:rPr>
              <a:t> </a:t>
            </a:r>
            <a:r>
              <a:rPr lang="en-US" sz="2400" dirty="0" err="1">
                <a:solidFill>
                  <a:schemeClr val="accent1"/>
                </a:solidFill>
              </a:rPr>
              <a:t>hợp</a:t>
            </a:r>
            <a:r>
              <a:rPr lang="en-US" sz="2400" dirty="0">
                <a:solidFill>
                  <a:schemeClr val="accent1"/>
                </a:solidFill>
              </a:rPr>
              <a:t> </a:t>
            </a:r>
            <a:r>
              <a:rPr lang="en-US" sz="2400" dirty="0" err="1">
                <a:solidFill>
                  <a:schemeClr val="accent1"/>
                </a:solidFill>
              </a:rPr>
              <a:t>với</a:t>
            </a:r>
            <a:r>
              <a:rPr lang="en-US" sz="2400" dirty="0">
                <a:solidFill>
                  <a:schemeClr val="accent1"/>
                </a:solidFill>
              </a:rPr>
              <a:t> </a:t>
            </a:r>
            <a:r>
              <a:rPr lang="en-US" sz="2400" dirty="0" err="1">
                <a:solidFill>
                  <a:schemeClr val="accent1"/>
                </a:solidFill>
              </a:rPr>
              <a:t>sự</a:t>
            </a:r>
            <a:r>
              <a:rPr lang="en-US" sz="2400" dirty="0">
                <a:solidFill>
                  <a:schemeClr val="accent1"/>
                </a:solidFill>
              </a:rPr>
              <a:t> </a:t>
            </a:r>
            <a:r>
              <a:rPr lang="en-US" sz="2400" dirty="0" err="1">
                <a:solidFill>
                  <a:schemeClr val="accent1"/>
                </a:solidFill>
              </a:rPr>
              <a:t>phát</a:t>
            </a:r>
            <a:r>
              <a:rPr lang="en-US" sz="2400" dirty="0">
                <a:solidFill>
                  <a:schemeClr val="accent1"/>
                </a:solidFill>
              </a:rPr>
              <a:t> </a:t>
            </a:r>
            <a:r>
              <a:rPr lang="en-US" sz="2400" dirty="0" err="1">
                <a:solidFill>
                  <a:schemeClr val="accent1"/>
                </a:solidFill>
              </a:rPr>
              <a:t>triển</a:t>
            </a:r>
            <a:r>
              <a:rPr lang="en-US" sz="2400" dirty="0">
                <a:solidFill>
                  <a:schemeClr val="accent1"/>
                </a:solidFill>
              </a:rPr>
              <a:t> </a:t>
            </a:r>
            <a:r>
              <a:rPr lang="en-US" sz="2400" dirty="0" err="1">
                <a:solidFill>
                  <a:schemeClr val="accent1"/>
                </a:solidFill>
              </a:rPr>
              <a:t>khách</a:t>
            </a:r>
            <a:r>
              <a:rPr lang="en-US" sz="2400" dirty="0">
                <a:solidFill>
                  <a:schemeClr val="accent1"/>
                </a:solidFill>
              </a:rPr>
              <a:t> </a:t>
            </a:r>
            <a:r>
              <a:rPr lang="en-US" sz="2400" dirty="0" err="1">
                <a:solidFill>
                  <a:schemeClr val="accent1"/>
                </a:solidFill>
              </a:rPr>
              <a:t>quan</a:t>
            </a:r>
            <a:r>
              <a:rPr lang="en-US" sz="2400" dirty="0">
                <a:solidFill>
                  <a:schemeClr val="accent1"/>
                </a:solidFill>
              </a:rPr>
              <a:t> </a:t>
            </a:r>
            <a:r>
              <a:rPr lang="en-US" sz="2400" dirty="0" err="1">
                <a:solidFill>
                  <a:schemeClr val="accent1"/>
                </a:solidFill>
              </a:rPr>
              <a:t>của</a:t>
            </a:r>
            <a:r>
              <a:rPr lang="en-US" sz="2400" dirty="0">
                <a:solidFill>
                  <a:schemeClr val="accent1"/>
                </a:solidFill>
              </a:rPr>
              <a:t> </a:t>
            </a:r>
            <a:r>
              <a:rPr lang="en-US" sz="2400" dirty="0" err="1">
                <a:solidFill>
                  <a:schemeClr val="accent1"/>
                </a:solidFill>
              </a:rPr>
              <a:t>chế</a:t>
            </a:r>
            <a:r>
              <a:rPr lang="en-US" sz="2400" dirty="0">
                <a:solidFill>
                  <a:schemeClr val="accent1"/>
                </a:solidFill>
              </a:rPr>
              <a:t> </a:t>
            </a:r>
            <a:r>
              <a:rPr lang="en-US" sz="2400" dirty="0" err="1">
                <a:solidFill>
                  <a:schemeClr val="accent1"/>
                </a:solidFill>
              </a:rPr>
              <a:t>độ</a:t>
            </a:r>
            <a:r>
              <a:rPr lang="en-US" sz="2400" dirty="0">
                <a:solidFill>
                  <a:schemeClr val="accent1"/>
                </a:solidFill>
              </a:rPr>
              <a:t> </a:t>
            </a:r>
            <a:r>
              <a:rPr lang="en-US" sz="2400" dirty="0" err="1">
                <a:solidFill>
                  <a:schemeClr val="accent1"/>
                </a:solidFill>
              </a:rPr>
              <a:t>kinh</a:t>
            </a:r>
            <a:r>
              <a:rPr lang="en-US" sz="2400" dirty="0">
                <a:solidFill>
                  <a:schemeClr val="accent1"/>
                </a:solidFill>
              </a:rPr>
              <a:t> </a:t>
            </a:r>
            <a:r>
              <a:rPr lang="en-US" sz="2400" dirty="0" err="1">
                <a:solidFill>
                  <a:schemeClr val="accent1"/>
                </a:solidFill>
              </a:rPr>
              <a:t>tế</a:t>
            </a:r>
            <a:r>
              <a:rPr lang="en-US" sz="2400" dirty="0">
                <a:solidFill>
                  <a:schemeClr val="accent1"/>
                </a:solidFill>
              </a:rPr>
              <a:t>, </a:t>
            </a:r>
            <a:r>
              <a:rPr lang="en-US" sz="2400" dirty="0" err="1">
                <a:solidFill>
                  <a:schemeClr val="accent1"/>
                </a:solidFill>
              </a:rPr>
              <a:t>chính</a:t>
            </a:r>
            <a:r>
              <a:rPr lang="en-US" sz="2400" dirty="0">
                <a:solidFill>
                  <a:schemeClr val="accent1"/>
                </a:solidFill>
              </a:rPr>
              <a:t> </a:t>
            </a:r>
            <a:r>
              <a:rPr lang="en-US" sz="2400" dirty="0" err="1">
                <a:solidFill>
                  <a:schemeClr val="accent1"/>
                </a:solidFill>
              </a:rPr>
              <a:t>trị</a:t>
            </a:r>
            <a:r>
              <a:rPr lang="en-US" sz="2400" dirty="0">
                <a:solidFill>
                  <a:schemeClr val="accent1"/>
                </a:solidFill>
              </a:rPr>
              <a:t>, </a:t>
            </a:r>
            <a:r>
              <a:rPr lang="en-US" sz="2400" dirty="0" err="1">
                <a:solidFill>
                  <a:schemeClr val="accent1"/>
                </a:solidFill>
              </a:rPr>
              <a:t>xã</a:t>
            </a:r>
            <a:r>
              <a:rPr lang="en-US" sz="2400" dirty="0">
                <a:solidFill>
                  <a:schemeClr val="accent1"/>
                </a:solidFill>
              </a:rPr>
              <a:t> </a:t>
            </a:r>
            <a:r>
              <a:rPr lang="en-US" sz="2400" dirty="0" err="1">
                <a:solidFill>
                  <a:schemeClr val="accent1"/>
                </a:solidFill>
              </a:rPr>
              <a:t>hội</a:t>
            </a:r>
            <a:endParaRPr lang="en-US" sz="2400" dirty="0">
              <a:solidFill>
                <a:srgbClr val="CC00FF"/>
              </a:solidFill>
            </a:endParaRPr>
          </a:p>
        </p:txBody>
      </p:sp>
      <p:pic>
        <p:nvPicPr>
          <p:cNvPr id="15" name="Picture 2" descr="C:\Documents and Settings\anh re\My Documents\My Pictures\trust1_400.jpg"/>
          <p:cNvPicPr>
            <a:picLocks noChangeAspect="1" noChangeArrowheads="1"/>
          </p:cNvPicPr>
          <p:nvPr/>
        </p:nvPicPr>
        <p:blipFill>
          <a:blip r:embed="rId4"/>
          <a:srcRect/>
          <a:stretch>
            <a:fillRect/>
          </a:stretch>
        </p:blipFill>
        <p:spPr bwMode="auto">
          <a:xfrm>
            <a:off x="304800" y="2057400"/>
            <a:ext cx="3200400" cy="30718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067800" cy="6705600"/>
            <a:chOff x="76200" y="0"/>
            <a:chExt cx="9067800" cy="6858000"/>
          </a:xfrm>
        </p:grpSpPr>
        <p:pic>
          <p:nvPicPr>
            <p:cNvPr id="2151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151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151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151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Câu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hỏi</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ôn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tập</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pic>
        <p:nvPicPr>
          <p:cNvPr id="13" name="Picture 2" descr="C:\Documents and Settings\anh re\My Documents\My Pictures\think_idea.jpg"/>
          <p:cNvPicPr>
            <a:picLocks noChangeAspect="1" noChangeArrowheads="1"/>
          </p:cNvPicPr>
          <p:nvPr/>
        </p:nvPicPr>
        <p:blipFill>
          <a:blip r:embed="rId4"/>
          <a:srcRect/>
          <a:stretch>
            <a:fillRect/>
          </a:stretch>
        </p:blipFill>
        <p:spPr bwMode="auto">
          <a:xfrm>
            <a:off x="5791200" y="1981200"/>
            <a:ext cx="2971800" cy="3124200"/>
          </a:xfrm>
          <a:prstGeom prst="rect">
            <a:avLst/>
          </a:prstGeom>
          <a:noFill/>
          <a:ln w="9525">
            <a:noFill/>
            <a:miter lim="800000"/>
            <a:headEnd/>
            <a:tailEnd/>
          </a:ln>
        </p:spPr>
      </p:pic>
      <p:sp>
        <p:nvSpPr>
          <p:cNvPr id="14" name="Content Placeholder 2"/>
          <p:cNvSpPr>
            <a:spLocks/>
          </p:cNvSpPr>
          <p:nvPr/>
        </p:nvSpPr>
        <p:spPr bwMode="auto">
          <a:xfrm>
            <a:off x="304800" y="1828800"/>
            <a:ext cx="5105400" cy="3124200"/>
          </a:xfrm>
          <a:prstGeom prst="rect">
            <a:avLst/>
          </a:prstGeom>
          <a:noFill/>
          <a:ln w="9525">
            <a:noFill/>
            <a:miter lim="800000"/>
            <a:headEnd/>
            <a:tailEnd/>
          </a:ln>
        </p:spPr>
        <p:txBody>
          <a:bodyPr/>
          <a:lstStyle/>
          <a:p>
            <a:pPr marL="457200" indent="-457200" algn="just" eaLnBrk="0" hangingPunct="0">
              <a:spcBef>
                <a:spcPct val="50000"/>
              </a:spcBef>
              <a:buClr>
                <a:schemeClr val="accent1"/>
              </a:buClr>
              <a:buFontTx/>
              <a:buAutoNum type="arabicParenR"/>
            </a:pPr>
            <a:r>
              <a:rPr lang="en-US" sz="2400">
                <a:solidFill>
                  <a:schemeClr val="accent1"/>
                </a:solidFill>
              </a:rPr>
              <a:t>Quy phạm pháp luật là gì? Cơ cấu của quy phạm pháp luật gồm những bộ phận nào? Cho ví dụ</a:t>
            </a:r>
          </a:p>
          <a:p>
            <a:pPr marL="457200" indent="-457200" algn="just" eaLnBrk="0" hangingPunct="0">
              <a:spcBef>
                <a:spcPct val="50000"/>
              </a:spcBef>
              <a:buClr>
                <a:schemeClr val="accent1"/>
              </a:buClr>
              <a:buFontTx/>
              <a:buAutoNum type="arabicParenR"/>
            </a:pPr>
            <a:r>
              <a:rPr lang="en-US" sz="2400">
                <a:solidFill>
                  <a:schemeClr val="accent1"/>
                </a:solidFill>
              </a:rPr>
              <a:t>Thế nào là ngành luật? Căn cứ để phân chia các ngành luật? Có những ngành luật nào trong hệ thống pháp luật Việt Nam</a:t>
            </a:r>
            <a:endParaRPr lang="en-US" sz="2400">
              <a:solidFill>
                <a:srgbClr val="CC00FF"/>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blinds(horizontal)">
                                      <p:cBhvr>
                                        <p:cTn id="11" dur="500"/>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blinds(horizontal)">
                                      <p:cBhvr>
                                        <p:cTn id="1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9"/>
          <p:cNvGrpSpPr>
            <a:grpSpLocks/>
          </p:cNvGrpSpPr>
          <p:nvPr/>
        </p:nvGrpSpPr>
        <p:grpSpPr bwMode="auto">
          <a:xfrm>
            <a:off x="0" y="0"/>
            <a:ext cx="9067800" cy="6705600"/>
            <a:chOff x="76200" y="0"/>
            <a:chExt cx="9067800" cy="6858000"/>
          </a:xfrm>
        </p:grpSpPr>
        <p:pic>
          <p:nvPicPr>
            <p:cNvPr id="2253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253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253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253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4.3.2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Nguồn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4" name="Diagram 13"/>
          <p:cNvGraphicFramePr/>
          <p:nvPr/>
        </p:nvGraphicFramePr>
        <p:xfrm>
          <a:off x="304800" y="1143000"/>
          <a:ext cx="83820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9"/>
          <p:cNvGrpSpPr>
            <a:grpSpLocks/>
          </p:cNvGrpSpPr>
          <p:nvPr/>
        </p:nvGrpSpPr>
        <p:grpSpPr bwMode="auto">
          <a:xfrm>
            <a:off x="0" y="0"/>
            <a:ext cx="9067800" cy="6705600"/>
            <a:chOff x="76200" y="0"/>
            <a:chExt cx="9067800" cy="6858000"/>
          </a:xfrm>
        </p:grpSpPr>
        <p:pic>
          <p:nvPicPr>
            <p:cNvPr id="25604"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5605"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5606"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5607"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304800" y="533400"/>
          <a:ext cx="84582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9"/>
          <p:cNvGrpSpPr>
            <a:grpSpLocks/>
          </p:cNvGrpSpPr>
          <p:nvPr/>
        </p:nvGrpSpPr>
        <p:grpSpPr bwMode="auto">
          <a:xfrm>
            <a:off x="0" y="0"/>
            <a:ext cx="9067800" cy="6705600"/>
            <a:chOff x="76200" y="0"/>
            <a:chExt cx="9067800" cy="6858000"/>
          </a:xfrm>
        </p:grpSpPr>
        <p:pic>
          <p:nvPicPr>
            <p:cNvPr id="2663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663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663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663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Văn bản QPPL</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2" name="Text Box 3"/>
          <p:cNvSpPr txBox="1">
            <a:spLocks noChangeArrowheads="1"/>
          </p:cNvSpPr>
          <p:nvPr/>
        </p:nvSpPr>
        <p:spPr bwMode="auto">
          <a:xfrm>
            <a:off x="304800" y="990600"/>
            <a:ext cx="4876800" cy="5324475"/>
          </a:xfrm>
          <a:prstGeom prst="rect">
            <a:avLst/>
          </a:prstGeom>
          <a:noFill/>
          <a:ln w="9525">
            <a:solidFill>
              <a:schemeClr val="bg1"/>
            </a:solidFill>
            <a:miter lim="800000"/>
            <a:headEnd/>
            <a:tailEnd/>
          </a:ln>
        </p:spPr>
        <p:txBody>
          <a:bodyPr>
            <a:spAutoFit/>
          </a:bodyPr>
          <a:lstStyle/>
          <a:p>
            <a:pPr algn="just" eaLnBrk="0" hangingPunct="0">
              <a:spcBef>
                <a:spcPct val="50000"/>
              </a:spcBef>
              <a:buClr>
                <a:srgbClr val="339933"/>
              </a:buClr>
              <a:buFontTx/>
              <a:buChar char="•"/>
            </a:pPr>
            <a:r>
              <a:rPr lang="en-US" sz="2000"/>
              <a:t> </a:t>
            </a:r>
            <a:r>
              <a:rPr lang="en-US" sz="2000">
                <a:solidFill>
                  <a:schemeClr val="tx2"/>
                </a:solidFill>
              </a:rPr>
              <a:t>Là văn bản </a:t>
            </a:r>
            <a:r>
              <a:rPr lang="en-US" sz="2000" i="1">
                <a:solidFill>
                  <a:srgbClr val="FF0000"/>
                </a:solidFill>
              </a:rPr>
              <a:t>do cơ quan nhà nước có thẩm quyền ban hành</a:t>
            </a:r>
            <a:r>
              <a:rPr lang="en-US" sz="2000"/>
              <a:t> </a:t>
            </a:r>
          </a:p>
          <a:p>
            <a:pPr algn="just" eaLnBrk="0" hangingPunct="0">
              <a:spcBef>
                <a:spcPct val="50000"/>
              </a:spcBef>
              <a:buClr>
                <a:srgbClr val="339933"/>
              </a:buClr>
              <a:buFontTx/>
              <a:buChar char="•"/>
            </a:pPr>
            <a:r>
              <a:rPr lang="en-US" sz="2000"/>
              <a:t> </a:t>
            </a:r>
            <a:r>
              <a:rPr lang="en-US" sz="2000">
                <a:solidFill>
                  <a:schemeClr val="tx2"/>
                </a:solidFill>
              </a:rPr>
              <a:t>Nội dung của văn bản quy phạn pháp luật là</a:t>
            </a:r>
            <a:r>
              <a:rPr lang="en-US" sz="2000" i="1">
                <a:solidFill>
                  <a:schemeClr val="tx2"/>
                </a:solidFill>
              </a:rPr>
              <a:t> </a:t>
            </a:r>
            <a:r>
              <a:rPr lang="en-US" sz="2000" i="1">
                <a:solidFill>
                  <a:srgbClr val="FF0000"/>
                </a:solidFill>
              </a:rPr>
              <a:t>các quy tắc xử sự chung</a:t>
            </a:r>
            <a:r>
              <a:rPr lang="en-US" sz="2000"/>
              <a:t> </a:t>
            </a:r>
            <a:r>
              <a:rPr lang="en-US" sz="2000">
                <a:solidFill>
                  <a:schemeClr val="tx2"/>
                </a:solidFill>
              </a:rPr>
              <a:t>bắt buộc đối với mọi chủ thể</a:t>
            </a:r>
          </a:p>
          <a:p>
            <a:pPr algn="just" eaLnBrk="0" hangingPunct="0">
              <a:spcBef>
                <a:spcPct val="50000"/>
              </a:spcBef>
              <a:buClr>
                <a:srgbClr val="339933"/>
              </a:buClr>
              <a:buFontTx/>
              <a:buChar char="•"/>
            </a:pPr>
            <a:r>
              <a:rPr lang="en-US" sz="2000"/>
              <a:t> </a:t>
            </a:r>
            <a:r>
              <a:rPr lang="en-US" sz="2000" i="1">
                <a:solidFill>
                  <a:srgbClr val="C00000"/>
                </a:solidFill>
              </a:rPr>
              <a:t>Đ</a:t>
            </a:r>
            <a:r>
              <a:rPr lang="en-US" sz="2000" i="1">
                <a:solidFill>
                  <a:srgbClr val="FF0000"/>
                </a:solidFill>
              </a:rPr>
              <a:t>ược áp dụng nhiều lần</a:t>
            </a:r>
            <a:r>
              <a:rPr lang="en-US" sz="2000"/>
              <a:t> </a:t>
            </a:r>
            <a:r>
              <a:rPr lang="en-US" sz="2000">
                <a:solidFill>
                  <a:schemeClr val="tx2"/>
                </a:solidFill>
              </a:rPr>
              <a:t>trong thực tiễn đời sống và việc thực hiện văn bản đó không làm chấm dứt hiệu lực của nó </a:t>
            </a:r>
          </a:p>
          <a:p>
            <a:pPr algn="just" eaLnBrk="0" hangingPunct="0">
              <a:spcBef>
                <a:spcPct val="50000"/>
              </a:spcBef>
              <a:buClr>
                <a:srgbClr val="339933"/>
              </a:buClr>
              <a:buFontTx/>
              <a:buChar char="•"/>
            </a:pPr>
            <a:r>
              <a:rPr lang="en-US" sz="2000"/>
              <a:t> </a:t>
            </a:r>
            <a:r>
              <a:rPr lang="en-US" sz="2000">
                <a:solidFill>
                  <a:schemeClr val="tx2"/>
                </a:solidFill>
              </a:rPr>
              <a:t>Tên gọi, nội dung và trình tự ban hành các loại văn bản quy phạm pháp luật được quy định rõ ràng </a:t>
            </a:r>
          </a:p>
          <a:p>
            <a:pPr algn="just" eaLnBrk="0" hangingPunct="0">
              <a:spcBef>
                <a:spcPct val="50000"/>
              </a:spcBef>
              <a:buClr>
                <a:srgbClr val="339933"/>
              </a:buClr>
              <a:buFontTx/>
              <a:buChar char="•"/>
            </a:pPr>
            <a:r>
              <a:rPr lang="en-US" sz="2000">
                <a:solidFill>
                  <a:schemeClr val="tx2"/>
                </a:solidFill>
              </a:rPr>
              <a:t> Văn bản quy phạm pháp luật gồm: </a:t>
            </a:r>
          </a:p>
          <a:p>
            <a:pPr algn="just" eaLnBrk="0" hangingPunct="0">
              <a:spcBef>
                <a:spcPct val="50000"/>
              </a:spcBef>
              <a:buClr>
                <a:srgbClr val="339933"/>
              </a:buClr>
            </a:pPr>
            <a:r>
              <a:rPr lang="en-US" sz="2000">
                <a:solidFill>
                  <a:schemeClr val="tx2"/>
                </a:solidFill>
              </a:rPr>
              <a:t>       (i) Văn bản luật và </a:t>
            </a:r>
          </a:p>
          <a:p>
            <a:pPr algn="just" eaLnBrk="0" hangingPunct="0">
              <a:spcBef>
                <a:spcPct val="50000"/>
              </a:spcBef>
              <a:buClr>
                <a:srgbClr val="339933"/>
              </a:buClr>
            </a:pPr>
            <a:r>
              <a:rPr lang="en-US" sz="2000">
                <a:solidFill>
                  <a:schemeClr val="tx2"/>
                </a:solidFill>
              </a:rPr>
              <a:t>       (ii) văn bản dưới luật</a:t>
            </a:r>
          </a:p>
        </p:txBody>
      </p:sp>
      <p:pic>
        <p:nvPicPr>
          <p:cNvPr id="26629" name="Picture 4" descr="10"/>
          <p:cNvPicPr>
            <a:picLocks noGrp="1" noChangeAspect="1" noChangeArrowheads="1"/>
          </p:cNvPicPr>
          <p:nvPr>
            <p:ph idx="1"/>
          </p:nvPr>
        </p:nvPicPr>
        <p:blipFill>
          <a:blip r:embed="rId4">
            <a:clrChange>
              <a:clrFrom>
                <a:srgbClr val="FFFFFF"/>
              </a:clrFrom>
              <a:clrTo>
                <a:srgbClr val="FFFFFF">
                  <a:alpha val="0"/>
                </a:srgbClr>
              </a:clrTo>
            </a:clrChange>
          </a:blip>
          <a:srcRect/>
          <a:stretch>
            <a:fillRect/>
          </a:stretch>
        </p:blipFill>
        <p:spPr>
          <a:xfrm>
            <a:off x="5467350" y="1689100"/>
            <a:ext cx="3524250" cy="3944938"/>
          </a:xfr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9"/>
          <p:cNvGrpSpPr>
            <a:grpSpLocks/>
          </p:cNvGrpSpPr>
          <p:nvPr/>
        </p:nvGrpSpPr>
        <p:grpSpPr bwMode="auto">
          <a:xfrm>
            <a:off x="0" y="0"/>
            <a:ext cx="9067800" cy="6705600"/>
            <a:chOff x="76200" y="0"/>
            <a:chExt cx="9067800" cy="6858000"/>
          </a:xfrm>
        </p:grpSpPr>
        <p:pic>
          <p:nvPicPr>
            <p:cNvPr id="2765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765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765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765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685800" y="1066800"/>
          <a:ext cx="77724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Văn bản 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9"/>
          <p:cNvGrpSpPr>
            <a:grpSpLocks/>
          </p:cNvGrpSpPr>
          <p:nvPr/>
        </p:nvGrpSpPr>
        <p:grpSpPr bwMode="auto">
          <a:xfrm>
            <a:off x="0" y="0"/>
            <a:ext cx="9067800" cy="6705600"/>
            <a:chOff x="76200" y="0"/>
            <a:chExt cx="9067800" cy="6858000"/>
          </a:xfrm>
        </p:grpSpPr>
        <p:pic>
          <p:nvPicPr>
            <p:cNvPr id="2867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867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867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868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304800" y="914400"/>
          <a:ext cx="8458200" cy="563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2800">
                <a:solidFill>
                  <a:srgbClr val="0070C0"/>
                </a:solidFill>
                <a:effectLst>
                  <a:reflection blurRad="6350" stA="55000" endA="300" endPos="45500" dir="5400000" sy="-100000" algn="bl" rotWithShape="0"/>
                </a:effectLst>
                <a:latin typeface="Arial" pitchFamily="34" charset="0"/>
                <a:ea typeface="+mj-ea"/>
                <a:cs typeface="Arial" pitchFamily="34" charset="0"/>
              </a:rPr>
              <a:t>Văn bản dưới luật</a:t>
            </a:r>
            <a:endPar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9"/>
          <p:cNvGrpSpPr>
            <a:grpSpLocks/>
          </p:cNvGrpSpPr>
          <p:nvPr/>
        </p:nvGrpSpPr>
        <p:grpSpPr bwMode="auto">
          <a:xfrm>
            <a:off x="0" y="0"/>
            <a:ext cx="9067800" cy="6705600"/>
            <a:chOff x="76200" y="0"/>
            <a:chExt cx="9067800" cy="6858000"/>
          </a:xfrm>
        </p:grpSpPr>
        <p:pic>
          <p:nvPicPr>
            <p:cNvPr id="4105"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106"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107"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108"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5" name="AutoShape 21"/>
          <p:cNvSpPr>
            <a:spLocks noChangeArrowheads="1"/>
          </p:cNvSpPr>
          <p:nvPr/>
        </p:nvSpPr>
        <p:spPr bwMode="auto">
          <a:xfrm>
            <a:off x="533400" y="480835"/>
            <a:ext cx="3352800" cy="762000"/>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defRPr/>
            </a:pPr>
            <a:r>
              <a:rPr lang="en-US" sz="2800" b="1" dirty="0" err="1">
                <a:solidFill>
                  <a:schemeClr val="bg2"/>
                </a:solidFill>
                <a:latin typeface="Arial" charset="0"/>
              </a:rPr>
              <a:t>Chế</a:t>
            </a:r>
            <a:r>
              <a:rPr lang="en-US" sz="2800" b="1" dirty="0">
                <a:solidFill>
                  <a:schemeClr val="bg2"/>
                </a:solidFill>
                <a:latin typeface="Arial" charset="0"/>
              </a:rPr>
              <a:t> </a:t>
            </a:r>
            <a:r>
              <a:rPr lang="en-US" sz="2800" b="1" dirty="0" err="1">
                <a:solidFill>
                  <a:schemeClr val="bg2"/>
                </a:solidFill>
                <a:latin typeface="Arial" charset="0"/>
              </a:rPr>
              <a:t>độ</a:t>
            </a:r>
            <a:r>
              <a:rPr lang="en-US" sz="2800" b="1" dirty="0">
                <a:solidFill>
                  <a:schemeClr val="bg2"/>
                </a:solidFill>
                <a:latin typeface="Arial" charset="0"/>
              </a:rPr>
              <a:t> CSNT</a:t>
            </a:r>
            <a:endParaRPr lang="en-US" sz="2800" b="1" dirty="0">
              <a:solidFill>
                <a:schemeClr val="bg2"/>
              </a:solidFill>
              <a:latin typeface="Arial" charset="0"/>
              <a:cs typeface="Arial" charset="0"/>
            </a:endParaRPr>
          </a:p>
        </p:txBody>
      </p:sp>
      <p:sp>
        <p:nvSpPr>
          <p:cNvPr id="16" name="AutoShape 7"/>
          <p:cNvSpPr>
            <a:spLocks noChangeArrowheads="1"/>
          </p:cNvSpPr>
          <p:nvPr/>
        </p:nvSpPr>
        <p:spPr bwMode="auto">
          <a:xfrm rot="-5400000">
            <a:off x="-38100" y="1676400"/>
            <a:ext cx="4648200" cy="3657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lgn="ctr">
            <a:noFill/>
            <a:miter lim="800000"/>
            <a:headEnd/>
            <a:tailEnd/>
          </a:ln>
        </p:spPr>
        <p:txBody>
          <a:bodyPr wrap="none" anchor="ctr">
            <a:spAutoFit/>
          </a:bodyPr>
          <a:lstStyle/>
          <a:p>
            <a:endParaRPr lang="vi-VN"/>
          </a:p>
        </p:txBody>
      </p:sp>
      <p:sp>
        <p:nvSpPr>
          <p:cNvPr id="17" name="Text Box 8"/>
          <p:cNvSpPr txBox="1">
            <a:spLocks noChangeArrowheads="1"/>
          </p:cNvSpPr>
          <p:nvPr/>
        </p:nvSpPr>
        <p:spPr bwMode="auto">
          <a:xfrm>
            <a:off x="609600" y="2133600"/>
            <a:ext cx="3200400" cy="2246313"/>
          </a:xfrm>
          <a:prstGeom prst="rect">
            <a:avLst/>
          </a:prstGeom>
          <a:noFill/>
          <a:ln w="9525">
            <a:noFill/>
            <a:miter lim="800000"/>
            <a:headEnd/>
            <a:tailEnd/>
          </a:ln>
        </p:spPr>
        <p:txBody>
          <a:bodyPr lIns="0" rIns="0">
            <a:spAutoFit/>
          </a:bodyPr>
          <a:lstStyle/>
          <a:p>
            <a:pPr marL="371475" indent="-371475" eaLnBrk="0" hangingPunct="0"/>
            <a:r>
              <a:rPr lang="en-US" sz="2800">
                <a:solidFill>
                  <a:srgbClr val="0000FF"/>
                </a:solidFill>
              </a:rPr>
              <a:t>Hành vi của con</a:t>
            </a:r>
          </a:p>
          <a:p>
            <a:pPr marL="371475" indent="-371475" eaLnBrk="0" hangingPunct="0"/>
            <a:r>
              <a:rPr lang="en-US" sz="2800">
                <a:solidFill>
                  <a:srgbClr val="0000FF"/>
                </a:solidFill>
              </a:rPr>
              <a:t>người được điều</a:t>
            </a:r>
          </a:p>
          <a:p>
            <a:pPr marL="371475" indent="-371475" eaLnBrk="0" hangingPunct="0"/>
            <a:r>
              <a:rPr lang="en-US" sz="2800">
                <a:solidFill>
                  <a:srgbClr val="0000FF"/>
                </a:solidFill>
              </a:rPr>
              <a:t>chỉnh bởi tập</a:t>
            </a:r>
          </a:p>
          <a:p>
            <a:pPr marL="371475" indent="-371475" eaLnBrk="0" hangingPunct="0"/>
            <a:r>
              <a:rPr lang="en-US" sz="2800">
                <a:solidFill>
                  <a:srgbClr val="0000FF"/>
                </a:solidFill>
              </a:rPr>
              <a:t>quán, tín điều tôn</a:t>
            </a:r>
          </a:p>
          <a:p>
            <a:pPr marL="371475" indent="-371475" eaLnBrk="0" hangingPunct="0"/>
            <a:r>
              <a:rPr lang="en-US" sz="2800">
                <a:solidFill>
                  <a:srgbClr val="0000FF"/>
                </a:solidFill>
              </a:rPr>
              <a:t>giáo </a:t>
            </a:r>
          </a:p>
        </p:txBody>
      </p:sp>
      <p:sp>
        <p:nvSpPr>
          <p:cNvPr id="18" name="AutoShape 21"/>
          <p:cNvSpPr>
            <a:spLocks noChangeArrowheads="1"/>
          </p:cNvSpPr>
          <p:nvPr/>
        </p:nvSpPr>
        <p:spPr bwMode="auto">
          <a:xfrm>
            <a:off x="4762500" y="340247"/>
            <a:ext cx="3682709" cy="762000"/>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defRPr/>
            </a:pPr>
            <a:r>
              <a:rPr lang="en-US" sz="2800" b="1" dirty="0" err="1">
                <a:solidFill>
                  <a:schemeClr val="bg2"/>
                </a:solidFill>
                <a:latin typeface="Arial" charset="0"/>
              </a:rPr>
              <a:t>Nhà</a:t>
            </a:r>
            <a:r>
              <a:rPr lang="en-US" sz="2800" b="1" dirty="0">
                <a:solidFill>
                  <a:schemeClr val="bg2"/>
                </a:solidFill>
                <a:latin typeface="Arial" charset="0"/>
              </a:rPr>
              <a:t> </a:t>
            </a:r>
            <a:r>
              <a:rPr lang="en-US" sz="2800" b="1" dirty="0" err="1">
                <a:solidFill>
                  <a:schemeClr val="bg2"/>
                </a:solidFill>
                <a:latin typeface="Arial" charset="0"/>
              </a:rPr>
              <a:t>nước</a:t>
            </a:r>
            <a:r>
              <a:rPr lang="en-US" sz="2800" b="1" dirty="0">
                <a:solidFill>
                  <a:schemeClr val="bg2"/>
                </a:solidFill>
                <a:latin typeface="Arial" charset="0"/>
              </a:rPr>
              <a:t> </a:t>
            </a:r>
            <a:r>
              <a:rPr lang="en-US" sz="2800" b="1" dirty="0" err="1">
                <a:solidFill>
                  <a:schemeClr val="bg2"/>
                </a:solidFill>
                <a:latin typeface="Arial" charset="0"/>
              </a:rPr>
              <a:t>xuất</a:t>
            </a:r>
            <a:r>
              <a:rPr lang="en-US" sz="2800" b="1" dirty="0">
                <a:solidFill>
                  <a:schemeClr val="bg2"/>
                </a:solidFill>
                <a:latin typeface="Arial" charset="0"/>
              </a:rPr>
              <a:t> </a:t>
            </a:r>
            <a:r>
              <a:rPr lang="en-US" sz="2800" b="1" dirty="0" err="1">
                <a:solidFill>
                  <a:schemeClr val="bg2"/>
                </a:solidFill>
                <a:latin typeface="Arial" charset="0"/>
              </a:rPr>
              <a:t>hiện</a:t>
            </a:r>
            <a:endParaRPr lang="en-US" sz="2800" b="1" dirty="0">
              <a:solidFill>
                <a:schemeClr val="bg2"/>
              </a:solidFill>
              <a:latin typeface="Arial" charset="0"/>
              <a:cs typeface="Arial" charset="0"/>
            </a:endParaRPr>
          </a:p>
        </p:txBody>
      </p:sp>
      <p:sp>
        <p:nvSpPr>
          <p:cNvPr id="19" name="AutoShape 12"/>
          <p:cNvSpPr>
            <a:spLocks noChangeArrowheads="1"/>
          </p:cNvSpPr>
          <p:nvPr/>
        </p:nvSpPr>
        <p:spPr bwMode="auto">
          <a:xfrm rot="5400000">
            <a:off x="4533900" y="1714500"/>
            <a:ext cx="4648200" cy="3657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lgn="ctr">
            <a:noFill/>
            <a:miter lim="800000"/>
            <a:headEnd/>
            <a:tailEnd/>
          </a:ln>
        </p:spPr>
        <p:txBody>
          <a:bodyPr wrap="none" anchor="ctr">
            <a:spAutoFit/>
          </a:bodyPr>
          <a:lstStyle/>
          <a:p>
            <a:endParaRPr lang="vi-VN"/>
          </a:p>
        </p:txBody>
      </p:sp>
      <p:sp>
        <p:nvSpPr>
          <p:cNvPr id="20" name="Text Box 13"/>
          <p:cNvSpPr txBox="1">
            <a:spLocks noChangeArrowheads="1"/>
          </p:cNvSpPr>
          <p:nvPr/>
        </p:nvSpPr>
        <p:spPr bwMode="auto">
          <a:xfrm>
            <a:off x="5181600" y="2308225"/>
            <a:ext cx="3352800" cy="2492375"/>
          </a:xfrm>
          <a:prstGeom prst="rect">
            <a:avLst/>
          </a:prstGeom>
          <a:noFill/>
          <a:ln w="9525">
            <a:noFill/>
            <a:miter lim="800000"/>
            <a:headEnd/>
            <a:tailEnd/>
          </a:ln>
        </p:spPr>
        <p:txBody>
          <a:bodyPr lIns="0" rIns="0">
            <a:spAutoFit/>
          </a:bodyPr>
          <a:lstStyle/>
          <a:p>
            <a:pPr marL="457200" indent="-457200" eaLnBrk="0" hangingPunct="0">
              <a:spcBef>
                <a:spcPct val="50000"/>
              </a:spcBef>
              <a:buFontTx/>
              <a:buAutoNum type="arabicParenBoth"/>
            </a:pPr>
            <a:r>
              <a:rPr lang="en-US" sz="2400">
                <a:solidFill>
                  <a:srgbClr val="0000FF"/>
                </a:solidFill>
              </a:rPr>
              <a:t>Nhà nước thừa nhận các tập quán biến chúng thành pháp luật – Tập quán pháp</a:t>
            </a:r>
          </a:p>
          <a:p>
            <a:pPr marL="457200" indent="-457200" eaLnBrk="0" hangingPunct="0">
              <a:spcBef>
                <a:spcPct val="50000"/>
              </a:spcBef>
              <a:buFontTx/>
              <a:buAutoNum type="arabicParenBoth"/>
            </a:pPr>
            <a:r>
              <a:rPr lang="en-US" sz="2400">
                <a:solidFill>
                  <a:srgbClr val="0000FF"/>
                </a:solidFill>
              </a:rPr>
              <a:t>Hoạt động sáng tạo PL của nhà nước</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4.44444E-6 L 0.38333 4.44444E-6 " pathEditMode="relative" rAng="0" ptsTypes="AA">
                                      <p:cBhvr>
                                        <p:cTn id="6" dur="2000" fill="hold"/>
                                        <p:tgtEl>
                                          <p:spTgt spid="15"/>
                                        </p:tgtEl>
                                        <p:attrNameLst>
                                          <p:attrName>ppt_x</p:attrName>
                                          <p:attrName>ppt_y</p:attrName>
                                        </p:attrNameLst>
                                      </p:cBhvr>
                                      <p:rCtr x="192" y="0"/>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3.33333E-6 -4.56647E-6 L -0.41666 0.00139 " pathEditMode="relative" rAng="0" ptsTypes="AA">
                                      <p:cBhvr>
                                        <p:cTn id="18" dur="2000" fill="hold"/>
                                        <p:tgtEl>
                                          <p:spTgt spid="18"/>
                                        </p:tgtEl>
                                        <p:attrNameLst>
                                          <p:attrName>ppt_x</p:attrName>
                                          <p:attrName>ppt_y</p:attrName>
                                        </p:attrNameLst>
                                      </p:cBhvr>
                                      <p:rCtr x="-208" y="1"/>
                                    </p:animMotion>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9"/>
          <p:cNvGrpSpPr>
            <a:grpSpLocks/>
          </p:cNvGrpSpPr>
          <p:nvPr/>
        </p:nvGrpSpPr>
        <p:grpSpPr bwMode="auto">
          <a:xfrm>
            <a:off x="0" y="0"/>
            <a:ext cx="9067800" cy="6705600"/>
            <a:chOff x="76200" y="0"/>
            <a:chExt cx="9067800" cy="6858000"/>
          </a:xfrm>
        </p:grpSpPr>
        <p:pic>
          <p:nvPicPr>
            <p:cNvPr id="2973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973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973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973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pSp>
        <p:nvGrpSpPr>
          <p:cNvPr id="29699" name="Group 2"/>
          <p:cNvGrpSpPr>
            <a:grpSpLocks/>
          </p:cNvGrpSpPr>
          <p:nvPr/>
        </p:nvGrpSpPr>
        <p:grpSpPr bwMode="auto">
          <a:xfrm>
            <a:off x="304800" y="457200"/>
            <a:ext cx="8534400" cy="5753100"/>
            <a:chOff x="1185" y="1875"/>
            <a:chExt cx="10185" cy="9060"/>
          </a:xfrm>
        </p:grpSpPr>
        <p:sp>
          <p:nvSpPr>
            <p:cNvPr id="29700" name="Text Box 3"/>
            <p:cNvSpPr txBox="1">
              <a:spLocks noChangeArrowheads="1"/>
            </p:cNvSpPr>
            <p:nvPr/>
          </p:nvSpPr>
          <p:spPr bwMode="auto">
            <a:xfrm>
              <a:off x="4005" y="1875"/>
              <a:ext cx="4050" cy="1215"/>
            </a:xfrm>
            <a:prstGeom prst="rect">
              <a:avLst/>
            </a:prstGeom>
            <a:solidFill>
              <a:srgbClr val="FFFFFF"/>
            </a:solidFill>
            <a:ln w="31750">
              <a:solidFill>
                <a:srgbClr val="C0504D"/>
              </a:solidFill>
              <a:miter lim="800000"/>
              <a:headEnd/>
              <a:tailEnd/>
            </a:ln>
          </p:spPr>
          <p:txBody>
            <a:bodyPr/>
            <a:lstStyle/>
            <a:p>
              <a:pPr algn="ctr">
                <a:spcAft>
                  <a:spcPts val="1000"/>
                </a:spcAft>
              </a:pPr>
              <a:r>
                <a:rPr lang="en-US" sz="1200" b="1"/>
                <a:t>Quốc hội</a:t>
              </a:r>
            </a:p>
            <a:p>
              <a:pPr algn="ctr">
                <a:spcAft>
                  <a:spcPts val="1000"/>
                </a:spcAft>
              </a:pPr>
              <a:r>
                <a:rPr lang="en-US" sz="1200" i="1"/>
                <a:t>Hiến pháp, đạo luật, bộ luật, Nghị quyết</a:t>
              </a:r>
              <a:endParaRPr lang="vi-VN"/>
            </a:p>
          </p:txBody>
        </p:sp>
        <p:sp>
          <p:nvSpPr>
            <p:cNvPr id="29701" name="Text Box 4"/>
            <p:cNvSpPr txBox="1">
              <a:spLocks noChangeArrowheads="1"/>
            </p:cNvSpPr>
            <p:nvPr/>
          </p:nvSpPr>
          <p:spPr bwMode="auto">
            <a:xfrm>
              <a:off x="2115" y="3810"/>
              <a:ext cx="3600" cy="900"/>
            </a:xfrm>
            <a:prstGeom prst="rect">
              <a:avLst/>
            </a:prstGeom>
            <a:solidFill>
              <a:srgbClr val="FFFFFF"/>
            </a:solidFill>
            <a:ln w="31750">
              <a:solidFill>
                <a:srgbClr val="4F81BD"/>
              </a:solidFill>
              <a:miter lim="800000"/>
              <a:headEnd/>
              <a:tailEnd/>
            </a:ln>
          </p:spPr>
          <p:txBody>
            <a:bodyPr/>
            <a:lstStyle/>
            <a:p>
              <a:pPr algn="ctr">
                <a:spcAft>
                  <a:spcPts val="1000"/>
                </a:spcAft>
              </a:pPr>
              <a:r>
                <a:rPr lang="en-US" sz="1200" b="1"/>
                <a:t>Uỷ ban thường vụ QH</a:t>
              </a:r>
            </a:p>
            <a:p>
              <a:pPr algn="ctr">
                <a:spcAft>
                  <a:spcPts val="1000"/>
                </a:spcAft>
              </a:pPr>
              <a:r>
                <a:rPr lang="en-US" sz="1200" i="1"/>
                <a:t>Pháp lệnh, Nghị quyết</a:t>
              </a:r>
              <a:endParaRPr lang="vi-VN"/>
            </a:p>
          </p:txBody>
        </p:sp>
        <p:sp>
          <p:nvSpPr>
            <p:cNvPr id="29702" name="Text Box 5"/>
            <p:cNvSpPr txBox="1">
              <a:spLocks noChangeArrowheads="1"/>
            </p:cNvSpPr>
            <p:nvPr/>
          </p:nvSpPr>
          <p:spPr bwMode="auto">
            <a:xfrm>
              <a:off x="7680" y="3810"/>
              <a:ext cx="3570" cy="900"/>
            </a:xfrm>
            <a:prstGeom prst="rect">
              <a:avLst/>
            </a:prstGeom>
            <a:solidFill>
              <a:srgbClr val="FFFFFF"/>
            </a:solidFill>
            <a:ln w="31750">
              <a:solidFill>
                <a:srgbClr val="9BBB59"/>
              </a:solidFill>
              <a:miter lim="800000"/>
              <a:headEnd/>
              <a:tailEnd/>
            </a:ln>
          </p:spPr>
          <p:txBody>
            <a:bodyPr/>
            <a:lstStyle/>
            <a:p>
              <a:pPr algn="ctr">
                <a:spcAft>
                  <a:spcPts val="1000"/>
                </a:spcAft>
              </a:pPr>
              <a:r>
                <a:rPr lang="en-US" sz="1200" b="1"/>
                <a:t>Chủ tịch nước</a:t>
              </a:r>
            </a:p>
            <a:p>
              <a:pPr algn="ctr">
                <a:spcAft>
                  <a:spcPts val="1000"/>
                </a:spcAft>
              </a:pPr>
              <a:r>
                <a:rPr lang="en-US" sz="1200" i="1"/>
                <a:t>Lệnh, Quyết định</a:t>
              </a:r>
              <a:endParaRPr lang="vi-VN"/>
            </a:p>
          </p:txBody>
        </p:sp>
        <p:sp>
          <p:nvSpPr>
            <p:cNvPr id="29703" name="Text Box 6"/>
            <p:cNvSpPr txBox="1">
              <a:spLocks noChangeArrowheads="1"/>
            </p:cNvSpPr>
            <p:nvPr/>
          </p:nvSpPr>
          <p:spPr bwMode="auto">
            <a:xfrm>
              <a:off x="2115" y="5385"/>
              <a:ext cx="3705" cy="960"/>
            </a:xfrm>
            <a:prstGeom prst="rect">
              <a:avLst/>
            </a:prstGeom>
            <a:solidFill>
              <a:srgbClr val="FFFFFF"/>
            </a:solidFill>
            <a:ln w="31750">
              <a:solidFill>
                <a:srgbClr val="8064A2"/>
              </a:solidFill>
              <a:miter lim="800000"/>
              <a:headEnd/>
              <a:tailEnd/>
            </a:ln>
          </p:spPr>
          <p:txBody>
            <a:bodyPr/>
            <a:lstStyle/>
            <a:p>
              <a:pPr algn="ctr">
                <a:spcAft>
                  <a:spcPts val="1000"/>
                </a:spcAft>
              </a:pPr>
              <a:r>
                <a:rPr lang="en-US" sz="1200" b="1"/>
                <a:t>Chính phủ</a:t>
              </a:r>
            </a:p>
            <a:p>
              <a:pPr algn="ctr">
                <a:spcAft>
                  <a:spcPts val="1000"/>
                </a:spcAft>
              </a:pPr>
              <a:r>
                <a:rPr lang="en-US" sz="1200" i="1"/>
                <a:t>Nghị quyết, nghị định</a:t>
              </a:r>
              <a:endParaRPr lang="vi-VN"/>
            </a:p>
          </p:txBody>
        </p:sp>
        <p:sp>
          <p:nvSpPr>
            <p:cNvPr id="29704" name="Text Box 7"/>
            <p:cNvSpPr txBox="1">
              <a:spLocks noChangeArrowheads="1"/>
            </p:cNvSpPr>
            <p:nvPr/>
          </p:nvSpPr>
          <p:spPr bwMode="auto">
            <a:xfrm>
              <a:off x="7710" y="5310"/>
              <a:ext cx="3540" cy="990"/>
            </a:xfrm>
            <a:prstGeom prst="rect">
              <a:avLst/>
            </a:prstGeom>
            <a:solidFill>
              <a:srgbClr val="FFFFFF"/>
            </a:solidFill>
            <a:ln w="31750">
              <a:solidFill>
                <a:srgbClr val="F79646"/>
              </a:solidFill>
              <a:miter lim="800000"/>
              <a:headEnd/>
              <a:tailEnd/>
            </a:ln>
          </p:spPr>
          <p:txBody>
            <a:bodyPr/>
            <a:lstStyle/>
            <a:p>
              <a:pPr algn="ctr">
                <a:spcAft>
                  <a:spcPts val="1000"/>
                </a:spcAft>
              </a:pPr>
              <a:r>
                <a:rPr lang="en-US" sz="1200" b="1"/>
                <a:t>Thủ tướng Chính phủ</a:t>
              </a:r>
            </a:p>
            <a:p>
              <a:pPr algn="ctr">
                <a:spcAft>
                  <a:spcPts val="1000"/>
                </a:spcAft>
              </a:pPr>
              <a:r>
                <a:rPr lang="en-US" sz="1200" i="1"/>
                <a:t>Quyết định, chỉ thị</a:t>
              </a:r>
              <a:endParaRPr lang="vi-VN"/>
            </a:p>
          </p:txBody>
        </p:sp>
        <p:sp>
          <p:nvSpPr>
            <p:cNvPr id="29705" name="Text Box 8"/>
            <p:cNvSpPr txBox="1">
              <a:spLocks noChangeArrowheads="1"/>
            </p:cNvSpPr>
            <p:nvPr/>
          </p:nvSpPr>
          <p:spPr bwMode="auto">
            <a:xfrm>
              <a:off x="1185" y="7035"/>
              <a:ext cx="2085" cy="2220"/>
            </a:xfrm>
            <a:prstGeom prst="rect">
              <a:avLst/>
            </a:prstGeom>
            <a:solidFill>
              <a:srgbClr val="FFFFFF"/>
            </a:solidFill>
            <a:ln w="63500" cmpd="thickThin">
              <a:solidFill>
                <a:srgbClr val="4F81BD"/>
              </a:solidFill>
              <a:miter lim="800000"/>
              <a:headEnd/>
              <a:tailEnd/>
            </a:ln>
          </p:spPr>
          <p:txBody>
            <a:bodyPr/>
            <a:lstStyle/>
            <a:p>
              <a:pPr algn="ctr">
                <a:spcAft>
                  <a:spcPts val="1000"/>
                </a:spcAft>
              </a:pPr>
              <a:r>
                <a:rPr lang="en-US" sz="1200" b="1"/>
                <a:t>Bộ trưởng, Thủ trưởng CQ ngang Bộ, CQ thuộc CP</a:t>
              </a:r>
            </a:p>
            <a:p>
              <a:pPr algn="ctr">
                <a:spcAft>
                  <a:spcPts val="1000"/>
                </a:spcAft>
              </a:pPr>
              <a:r>
                <a:rPr lang="en-US" sz="1200" i="1"/>
                <a:t>Quyết định, chỉ thị, thông tư</a:t>
              </a:r>
              <a:endParaRPr lang="vi-VN"/>
            </a:p>
          </p:txBody>
        </p:sp>
        <p:sp>
          <p:nvSpPr>
            <p:cNvPr id="29706" name="Text Box 9"/>
            <p:cNvSpPr txBox="1">
              <a:spLocks noChangeArrowheads="1"/>
            </p:cNvSpPr>
            <p:nvPr/>
          </p:nvSpPr>
          <p:spPr bwMode="auto">
            <a:xfrm>
              <a:off x="3870" y="7050"/>
              <a:ext cx="2025" cy="2220"/>
            </a:xfrm>
            <a:prstGeom prst="rect">
              <a:avLst/>
            </a:prstGeom>
            <a:solidFill>
              <a:srgbClr val="FFFFFF"/>
            </a:solidFill>
            <a:ln w="63500" cmpd="thickThin">
              <a:solidFill>
                <a:srgbClr val="C0504D"/>
              </a:solidFill>
              <a:miter lim="800000"/>
              <a:headEnd/>
              <a:tailEnd/>
            </a:ln>
          </p:spPr>
          <p:txBody>
            <a:bodyPr/>
            <a:lstStyle/>
            <a:p>
              <a:pPr algn="ctr">
                <a:spcAft>
                  <a:spcPts val="1000"/>
                </a:spcAft>
              </a:pPr>
              <a:r>
                <a:rPr lang="en-US" sz="1200" b="1"/>
                <a:t>Hội đồng thẩm phán TANDTC</a:t>
              </a:r>
            </a:p>
            <a:p>
              <a:pPr algn="ctr">
                <a:spcAft>
                  <a:spcPts val="1000"/>
                </a:spcAft>
              </a:pPr>
              <a:r>
                <a:rPr lang="en-US" sz="1200" i="1"/>
                <a:t>Nghị quyết</a:t>
              </a:r>
              <a:endParaRPr lang="vi-VN"/>
            </a:p>
          </p:txBody>
        </p:sp>
        <p:sp>
          <p:nvSpPr>
            <p:cNvPr id="29707" name="Text Box 10"/>
            <p:cNvSpPr txBox="1">
              <a:spLocks noChangeArrowheads="1"/>
            </p:cNvSpPr>
            <p:nvPr/>
          </p:nvSpPr>
          <p:spPr bwMode="auto">
            <a:xfrm>
              <a:off x="6675" y="7050"/>
              <a:ext cx="2055" cy="2220"/>
            </a:xfrm>
            <a:prstGeom prst="rect">
              <a:avLst/>
            </a:prstGeom>
            <a:solidFill>
              <a:srgbClr val="FFFFFF"/>
            </a:solidFill>
            <a:ln w="63500" cmpd="thickThin">
              <a:solidFill>
                <a:srgbClr val="9BBB59"/>
              </a:solidFill>
              <a:miter lim="800000"/>
              <a:headEnd/>
              <a:tailEnd/>
            </a:ln>
          </p:spPr>
          <p:txBody>
            <a:bodyPr/>
            <a:lstStyle/>
            <a:p>
              <a:pPr algn="ctr">
                <a:spcAft>
                  <a:spcPts val="1000"/>
                </a:spcAft>
              </a:pPr>
              <a:r>
                <a:rPr lang="en-US" sz="1200" b="1"/>
                <a:t>Viện trưởng Viện kiểm sát nhân dân tối cao</a:t>
              </a:r>
            </a:p>
            <a:p>
              <a:pPr algn="ctr">
                <a:spcAft>
                  <a:spcPts val="1000"/>
                </a:spcAft>
              </a:pPr>
              <a:r>
                <a:rPr lang="en-US" sz="1200" i="1"/>
                <a:t>Quyết định, chỉ thị, thông tư</a:t>
              </a:r>
              <a:endParaRPr lang="vi-VN"/>
            </a:p>
          </p:txBody>
        </p:sp>
        <p:sp>
          <p:nvSpPr>
            <p:cNvPr id="29708" name="Text Box 11"/>
            <p:cNvSpPr txBox="1">
              <a:spLocks noChangeArrowheads="1"/>
            </p:cNvSpPr>
            <p:nvPr/>
          </p:nvSpPr>
          <p:spPr bwMode="auto">
            <a:xfrm>
              <a:off x="9435" y="7050"/>
              <a:ext cx="1890" cy="2220"/>
            </a:xfrm>
            <a:prstGeom prst="rect">
              <a:avLst/>
            </a:prstGeom>
            <a:solidFill>
              <a:srgbClr val="FFFFFF"/>
            </a:solidFill>
            <a:ln w="63500" cmpd="thickThin">
              <a:solidFill>
                <a:srgbClr val="8064A2"/>
              </a:solidFill>
              <a:miter lim="800000"/>
              <a:headEnd/>
              <a:tailEnd/>
            </a:ln>
          </p:spPr>
          <p:txBody>
            <a:bodyPr/>
            <a:lstStyle/>
            <a:p>
              <a:pPr algn="ctr">
                <a:spcAft>
                  <a:spcPts val="1000"/>
                </a:spcAft>
              </a:pPr>
              <a:r>
                <a:rPr lang="en-US" sz="1200" b="1"/>
                <a:t>Văn bản liên tịch</a:t>
              </a:r>
            </a:p>
            <a:p>
              <a:pPr algn="ctr">
                <a:spcAft>
                  <a:spcPts val="1000"/>
                </a:spcAft>
              </a:pPr>
              <a:r>
                <a:rPr lang="en-US" sz="1200" i="1"/>
                <a:t>Thông tư liên bộ, Nghị quyết liên tịch</a:t>
              </a:r>
              <a:endParaRPr lang="vi-VN"/>
            </a:p>
          </p:txBody>
        </p:sp>
        <p:sp>
          <p:nvSpPr>
            <p:cNvPr id="29709" name="Text Box 12"/>
            <p:cNvSpPr txBox="1">
              <a:spLocks noChangeArrowheads="1"/>
            </p:cNvSpPr>
            <p:nvPr/>
          </p:nvSpPr>
          <p:spPr bwMode="auto">
            <a:xfrm>
              <a:off x="2295" y="10080"/>
              <a:ext cx="3660" cy="810"/>
            </a:xfrm>
            <a:prstGeom prst="rect">
              <a:avLst/>
            </a:prstGeom>
            <a:solidFill>
              <a:srgbClr val="FFFFFF"/>
            </a:solidFill>
            <a:ln w="63500" cmpd="thickThin">
              <a:solidFill>
                <a:srgbClr val="F79646"/>
              </a:solidFill>
              <a:miter lim="800000"/>
              <a:headEnd/>
              <a:tailEnd/>
            </a:ln>
          </p:spPr>
          <p:txBody>
            <a:bodyPr/>
            <a:lstStyle/>
            <a:p>
              <a:pPr algn="ctr">
                <a:spcAft>
                  <a:spcPts val="1000"/>
                </a:spcAft>
              </a:pPr>
              <a:r>
                <a:rPr lang="en-US" sz="1200" b="1"/>
                <a:t>HĐND các cấp</a:t>
              </a:r>
            </a:p>
            <a:p>
              <a:pPr algn="ctr">
                <a:spcAft>
                  <a:spcPts val="1000"/>
                </a:spcAft>
              </a:pPr>
              <a:r>
                <a:rPr lang="en-US" sz="1200" i="1"/>
                <a:t>Nghị quyết</a:t>
              </a:r>
              <a:endParaRPr lang="vi-VN"/>
            </a:p>
          </p:txBody>
        </p:sp>
        <p:sp>
          <p:nvSpPr>
            <p:cNvPr id="29710" name="Text Box 13"/>
            <p:cNvSpPr txBox="1">
              <a:spLocks noChangeArrowheads="1"/>
            </p:cNvSpPr>
            <p:nvPr/>
          </p:nvSpPr>
          <p:spPr bwMode="auto">
            <a:xfrm>
              <a:off x="7770" y="10050"/>
              <a:ext cx="3600" cy="885"/>
            </a:xfrm>
            <a:prstGeom prst="rect">
              <a:avLst/>
            </a:prstGeom>
            <a:solidFill>
              <a:srgbClr val="FFFFFF"/>
            </a:solidFill>
            <a:ln w="63500" cmpd="thickThin">
              <a:solidFill>
                <a:srgbClr val="C0504D"/>
              </a:solidFill>
              <a:miter lim="800000"/>
              <a:headEnd/>
              <a:tailEnd/>
            </a:ln>
          </p:spPr>
          <p:txBody>
            <a:bodyPr/>
            <a:lstStyle/>
            <a:p>
              <a:pPr algn="ctr">
                <a:spcAft>
                  <a:spcPts val="1000"/>
                </a:spcAft>
              </a:pPr>
              <a:r>
                <a:rPr lang="en-US" sz="1200" b="1"/>
                <a:t>UBND các cấp</a:t>
              </a:r>
            </a:p>
            <a:p>
              <a:pPr algn="ctr">
                <a:spcAft>
                  <a:spcPts val="1000"/>
                </a:spcAft>
              </a:pPr>
              <a:r>
                <a:rPr lang="en-US" sz="1200" i="1"/>
                <a:t>Quyết định, chỉ thị</a:t>
              </a:r>
              <a:endParaRPr lang="vi-VN"/>
            </a:p>
          </p:txBody>
        </p:sp>
        <p:cxnSp>
          <p:nvCxnSpPr>
            <p:cNvPr id="29711" name="AutoShape 14"/>
            <p:cNvCxnSpPr>
              <a:cxnSpLocks noChangeShapeType="1"/>
            </p:cNvCxnSpPr>
            <p:nvPr/>
          </p:nvCxnSpPr>
          <p:spPr bwMode="auto">
            <a:xfrm flipV="1">
              <a:off x="3645" y="3450"/>
              <a:ext cx="5460" cy="15"/>
            </a:xfrm>
            <a:prstGeom prst="straightConnector1">
              <a:avLst/>
            </a:prstGeom>
            <a:noFill/>
            <a:ln w="9525">
              <a:solidFill>
                <a:srgbClr val="000000"/>
              </a:solidFill>
              <a:round/>
              <a:headEnd/>
              <a:tailEnd/>
            </a:ln>
          </p:spPr>
        </p:cxnSp>
        <p:cxnSp>
          <p:nvCxnSpPr>
            <p:cNvPr id="29712" name="AutoShape 15"/>
            <p:cNvCxnSpPr>
              <a:cxnSpLocks noChangeShapeType="1"/>
            </p:cNvCxnSpPr>
            <p:nvPr/>
          </p:nvCxnSpPr>
          <p:spPr bwMode="auto">
            <a:xfrm>
              <a:off x="3645" y="3465"/>
              <a:ext cx="0" cy="345"/>
            </a:xfrm>
            <a:prstGeom prst="straightConnector1">
              <a:avLst/>
            </a:prstGeom>
            <a:noFill/>
            <a:ln w="9525">
              <a:solidFill>
                <a:srgbClr val="000000"/>
              </a:solidFill>
              <a:round/>
              <a:headEnd/>
              <a:tailEnd type="triangle" w="med" len="med"/>
            </a:ln>
          </p:spPr>
        </p:cxnSp>
        <p:cxnSp>
          <p:nvCxnSpPr>
            <p:cNvPr id="29713" name="AutoShape 16"/>
            <p:cNvCxnSpPr>
              <a:cxnSpLocks noChangeShapeType="1"/>
            </p:cNvCxnSpPr>
            <p:nvPr/>
          </p:nvCxnSpPr>
          <p:spPr bwMode="auto">
            <a:xfrm>
              <a:off x="9105" y="3450"/>
              <a:ext cx="0" cy="360"/>
            </a:xfrm>
            <a:prstGeom prst="straightConnector1">
              <a:avLst/>
            </a:prstGeom>
            <a:noFill/>
            <a:ln w="9525">
              <a:solidFill>
                <a:srgbClr val="000000"/>
              </a:solidFill>
              <a:round/>
              <a:headEnd/>
              <a:tailEnd type="triangle" w="med" len="med"/>
            </a:ln>
          </p:spPr>
        </p:cxnSp>
        <p:cxnSp>
          <p:nvCxnSpPr>
            <p:cNvPr id="29714" name="AutoShape 17"/>
            <p:cNvCxnSpPr>
              <a:cxnSpLocks noChangeShapeType="1"/>
            </p:cNvCxnSpPr>
            <p:nvPr/>
          </p:nvCxnSpPr>
          <p:spPr bwMode="auto">
            <a:xfrm>
              <a:off x="6030" y="3135"/>
              <a:ext cx="0" cy="315"/>
            </a:xfrm>
            <a:prstGeom prst="straightConnector1">
              <a:avLst/>
            </a:prstGeom>
            <a:noFill/>
            <a:ln w="9525">
              <a:solidFill>
                <a:srgbClr val="000000"/>
              </a:solidFill>
              <a:round/>
              <a:headEnd/>
              <a:tailEnd/>
            </a:ln>
          </p:spPr>
        </p:cxnSp>
        <p:cxnSp>
          <p:nvCxnSpPr>
            <p:cNvPr id="29715" name="AutoShape 18"/>
            <p:cNvCxnSpPr>
              <a:cxnSpLocks noChangeShapeType="1"/>
            </p:cNvCxnSpPr>
            <p:nvPr/>
          </p:nvCxnSpPr>
          <p:spPr bwMode="auto">
            <a:xfrm>
              <a:off x="3645" y="4980"/>
              <a:ext cx="5565" cy="15"/>
            </a:xfrm>
            <a:prstGeom prst="straightConnector1">
              <a:avLst/>
            </a:prstGeom>
            <a:noFill/>
            <a:ln w="9525">
              <a:solidFill>
                <a:srgbClr val="000000"/>
              </a:solidFill>
              <a:round/>
              <a:headEnd/>
              <a:tailEnd/>
            </a:ln>
          </p:spPr>
        </p:cxnSp>
        <p:cxnSp>
          <p:nvCxnSpPr>
            <p:cNvPr id="29716" name="AutoShape 19"/>
            <p:cNvCxnSpPr>
              <a:cxnSpLocks noChangeShapeType="1"/>
            </p:cNvCxnSpPr>
            <p:nvPr/>
          </p:nvCxnSpPr>
          <p:spPr bwMode="auto">
            <a:xfrm>
              <a:off x="3645" y="4710"/>
              <a:ext cx="0" cy="675"/>
            </a:xfrm>
            <a:prstGeom prst="straightConnector1">
              <a:avLst/>
            </a:prstGeom>
            <a:noFill/>
            <a:ln w="9525">
              <a:solidFill>
                <a:srgbClr val="000000"/>
              </a:solidFill>
              <a:round/>
              <a:headEnd/>
              <a:tailEnd type="triangle" w="med" len="med"/>
            </a:ln>
          </p:spPr>
        </p:cxnSp>
        <p:cxnSp>
          <p:nvCxnSpPr>
            <p:cNvPr id="29717" name="AutoShape 20"/>
            <p:cNvCxnSpPr>
              <a:cxnSpLocks noChangeShapeType="1"/>
            </p:cNvCxnSpPr>
            <p:nvPr/>
          </p:nvCxnSpPr>
          <p:spPr bwMode="auto">
            <a:xfrm>
              <a:off x="9210" y="4710"/>
              <a:ext cx="0" cy="540"/>
            </a:xfrm>
            <a:prstGeom prst="straightConnector1">
              <a:avLst/>
            </a:prstGeom>
            <a:noFill/>
            <a:ln w="9525">
              <a:solidFill>
                <a:srgbClr val="000000"/>
              </a:solidFill>
              <a:round/>
              <a:headEnd/>
              <a:tailEnd type="triangle" w="med" len="med"/>
            </a:ln>
          </p:spPr>
        </p:cxnSp>
        <p:cxnSp>
          <p:nvCxnSpPr>
            <p:cNvPr id="29718" name="AutoShape 21"/>
            <p:cNvCxnSpPr>
              <a:cxnSpLocks noChangeShapeType="1"/>
            </p:cNvCxnSpPr>
            <p:nvPr/>
          </p:nvCxnSpPr>
          <p:spPr bwMode="auto">
            <a:xfrm flipV="1">
              <a:off x="2280" y="6705"/>
              <a:ext cx="8010" cy="15"/>
            </a:xfrm>
            <a:prstGeom prst="straightConnector1">
              <a:avLst/>
            </a:prstGeom>
            <a:noFill/>
            <a:ln w="9525">
              <a:solidFill>
                <a:srgbClr val="000000"/>
              </a:solidFill>
              <a:round/>
              <a:headEnd/>
              <a:tailEnd/>
            </a:ln>
          </p:spPr>
        </p:cxnSp>
        <p:cxnSp>
          <p:nvCxnSpPr>
            <p:cNvPr id="29719" name="AutoShape 22"/>
            <p:cNvCxnSpPr>
              <a:cxnSpLocks noChangeShapeType="1"/>
            </p:cNvCxnSpPr>
            <p:nvPr/>
          </p:nvCxnSpPr>
          <p:spPr bwMode="auto">
            <a:xfrm>
              <a:off x="2280" y="6720"/>
              <a:ext cx="0" cy="315"/>
            </a:xfrm>
            <a:prstGeom prst="straightConnector1">
              <a:avLst/>
            </a:prstGeom>
            <a:noFill/>
            <a:ln w="9525">
              <a:solidFill>
                <a:srgbClr val="000000"/>
              </a:solidFill>
              <a:round/>
              <a:headEnd/>
              <a:tailEnd type="triangle" w="med" len="med"/>
            </a:ln>
          </p:spPr>
        </p:cxnSp>
        <p:cxnSp>
          <p:nvCxnSpPr>
            <p:cNvPr id="29720" name="AutoShape 23"/>
            <p:cNvCxnSpPr>
              <a:cxnSpLocks noChangeShapeType="1"/>
            </p:cNvCxnSpPr>
            <p:nvPr/>
          </p:nvCxnSpPr>
          <p:spPr bwMode="auto">
            <a:xfrm>
              <a:off x="10290" y="6720"/>
              <a:ext cx="0" cy="315"/>
            </a:xfrm>
            <a:prstGeom prst="straightConnector1">
              <a:avLst/>
            </a:prstGeom>
            <a:noFill/>
            <a:ln w="9525">
              <a:solidFill>
                <a:srgbClr val="000000"/>
              </a:solidFill>
              <a:round/>
              <a:headEnd/>
              <a:tailEnd type="triangle" w="med" len="med"/>
            </a:ln>
          </p:spPr>
        </p:cxnSp>
        <p:cxnSp>
          <p:nvCxnSpPr>
            <p:cNvPr id="29721" name="AutoShape 24"/>
            <p:cNvCxnSpPr>
              <a:cxnSpLocks noChangeShapeType="1"/>
            </p:cNvCxnSpPr>
            <p:nvPr/>
          </p:nvCxnSpPr>
          <p:spPr bwMode="auto">
            <a:xfrm>
              <a:off x="3720" y="6345"/>
              <a:ext cx="0" cy="375"/>
            </a:xfrm>
            <a:prstGeom prst="straightConnector1">
              <a:avLst/>
            </a:prstGeom>
            <a:noFill/>
            <a:ln w="9525">
              <a:solidFill>
                <a:srgbClr val="000000"/>
              </a:solidFill>
              <a:round/>
              <a:headEnd/>
              <a:tailEnd/>
            </a:ln>
          </p:spPr>
        </p:cxnSp>
        <p:cxnSp>
          <p:nvCxnSpPr>
            <p:cNvPr id="29722" name="AutoShape 25"/>
            <p:cNvCxnSpPr>
              <a:cxnSpLocks noChangeShapeType="1"/>
            </p:cNvCxnSpPr>
            <p:nvPr/>
          </p:nvCxnSpPr>
          <p:spPr bwMode="auto">
            <a:xfrm>
              <a:off x="9210" y="6300"/>
              <a:ext cx="0" cy="405"/>
            </a:xfrm>
            <a:prstGeom prst="straightConnector1">
              <a:avLst/>
            </a:prstGeom>
            <a:noFill/>
            <a:ln w="9525">
              <a:solidFill>
                <a:srgbClr val="000000"/>
              </a:solidFill>
              <a:round/>
              <a:headEnd/>
              <a:tailEnd/>
            </a:ln>
          </p:spPr>
        </p:cxnSp>
        <p:cxnSp>
          <p:nvCxnSpPr>
            <p:cNvPr id="29723" name="AutoShape 26"/>
            <p:cNvCxnSpPr>
              <a:cxnSpLocks noChangeShapeType="1"/>
            </p:cNvCxnSpPr>
            <p:nvPr/>
          </p:nvCxnSpPr>
          <p:spPr bwMode="auto">
            <a:xfrm flipV="1">
              <a:off x="2520" y="9660"/>
              <a:ext cx="7770" cy="45"/>
            </a:xfrm>
            <a:prstGeom prst="straightConnector1">
              <a:avLst/>
            </a:prstGeom>
            <a:noFill/>
            <a:ln w="9525">
              <a:solidFill>
                <a:srgbClr val="000000"/>
              </a:solidFill>
              <a:round/>
              <a:headEnd/>
              <a:tailEnd/>
            </a:ln>
          </p:spPr>
        </p:cxnSp>
        <p:cxnSp>
          <p:nvCxnSpPr>
            <p:cNvPr id="29724" name="AutoShape 27"/>
            <p:cNvCxnSpPr>
              <a:cxnSpLocks noChangeShapeType="1"/>
            </p:cNvCxnSpPr>
            <p:nvPr/>
          </p:nvCxnSpPr>
          <p:spPr bwMode="auto">
            <a:xfrm>
              <a:off x="2520" y="9705"/>
              <a:ext cx="0" cy="375"/>
            </a:xfrm>
            <a:prstGeom prst="straightConnector1">
              <a:avLst/>
            </a:prstGeom>
            <a:noFill/>
            <a:ln w="9525">
              <a:solidFill>
                <a:srgbClr val="000000"/>
              </a:solidFill>
              <a:round/>
              <a:headEnd/>
              <a:tailEnd type="triangle" w="med" len="med"/>
            </a:ln>
          </p:spPr>
        </p:cxnSp>
        <p:cxnSp>
          <p:nvCxnSpPr>
            <p:cNvPr id="29725" name="AutoShape 28"/>
            <p:cNvCxnSpPr>
              <a:cxnSpLocks noChangeShapeType="1"/>
            </p:cNvCxnSpPr>
            <p:nvPr/>
          </p:nvCxnSpPr>
          <p:spPr bwMode="auto">
            <a:xfrm>
              <a:off x="4890" y="9270"/>
              <a:ext cx="15" cy="435"/>
            </a:xfrm>
            <a:prstGeom prst="straightConnector1">
              <a:avLst/>
            </a:prstGeom>
            <a:noFill/>
            <a:ln w="9525">
              <a:solidFill>
                <a:srgbClr val="000000"/>
              </a:solidFill>
              <a:round/>
              <a:headEnd/>
              <a:tailEnd type="triangle" w="med" len="med"/>
            </a:ln>
          </p:spPr>
        </p:cxnSp>
        <p:cxnSp>
          <p:nvCxnSpPr>
            <p:cNvPr id="29726" name="AutoShape 29"/>
            <p:cNvCxnSpPr>
              <a:cxnSpLocks noChangeShapeType="1"/>
            </p:cNvCxnSpPr>
            <p:nvPr/>
          </p:nvCxnSpPr>
          <p:spPr bwMode="auto">
            <a:xfrm>
              <a:off x="7680" y="9270"/>
              <a:ext cx="0" cy="390"/>
            </a:xfrm>
            <a:prstGeom prst="straightConnector1">
              <a:avLst/>
            </a:prstGeom>
            <a:noFill/>
            <a:ln w="9525">
              <a:solidFill>
                <a:srgbClr val="000000"/>
              </a:solidFill>
              <a:round/>
              <a:headEnd/>
              <a:tailEnd type="triangle" w="med" len="med"/>
            </a:ln>
          </p:spPr>
        </p:cxnSp>
        <p:cxnSp>
          <p:nvCxnSpPr>
            <p:cNvPr id="29727" name="AutoShape 30"/>
            <p:cNvCxnSpPr>
              <a:cxnSpLocks noChangeShapeType="1"/>
            </p:cNvCxnSpPr>
            <p:nvPr/>
          </p:nvCxnSpPr>
          <p:spPr bwMode="auto">
            <a:xfrm>
              <a:off x="9435" y="9660"/>
              <a:ext cx="0" cy="390"/>
            </a:xfrm>
            <a:prstGeom prst="straightConnector1">
              <a:avLst/>
            </a:prstGeom>
            <a:noFill/>
            <a:ln w="9525">
              <a:solidFill>
                <a:srgbClr val="000000"/>
              </a:solidFill>
              <a:round/>
              <a:headEnd/>
              <a:tailEnd type="triangle" w="med" len="med"/>
            </a:ln>
          </p:spPr>
        </p:cxnSp>
        <p:cxnSp>
          <p:nvCxnSpPr>
            <p:cNvPr id="29728" name="AutoShape 31"/>
            <p:cNvCxnSpPr>
              <a:cxnSpLocks noChangeShapeType="1"/>
            </p:cNvCxnSpPr>
            <p:nvPr/>
          </p:nvCxnSpPr>
          <p:spPr bwMode="auto">
            <a:xfrm flipV="1">
              <a:off x="10290" y="9270"/>
              <a:ext cx="0" cy="435"/>
            </a:xfrm>
            <a:prstGeom prst="straightConnector1">
              <a:avLst/>
            </a:prstGeom>
            <a:noFill/>
            <a:ln w="9525">
              <a:solidFill>
                <a:srgbClr val="000000"/>
              </a:solidFill>
              <a:round/>
              <a:headEnd/>
              <a:tailEnd type="triangle" w="med" len="med"/>
            </a:ln>
          </p:spPr>
        </p:cxnSp>
        <p:cxnSp>
          <p:nvCxnSpPr>
            <p:cNvPr id="29729" name="AutoShape 32"/>
            <p:cNvCxnSpPr>
              <a:cxnSpLocks noChangeShapeType="1"/>
            </p:cNvCxnSpPr>
            <p:nvPr/>
          </p:nvCxnSpPr>
          <p:spPr bwMode="auto">
            <a:xfrm>
              <a:off x="2745" y="9270"/>
              <a:ext cx="0" cy="435"/>
            </a:xfrm>
            <a:prstGeom prst="straightConnector1">
              <a:avLst/>
            </a:prstGeom>
            <a:noFill/>
            <a:ln w="9525">
              <a:solidFill>
                <a:srgbClr val="000000"/>
              </a:solidFill>
              <a:round/>
              <a:headEnd/>
              <a:tailEnd/>
            </a:ln>
          </p:spPr>
        </p:cxnSp>
      </p:gr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9"/>
          <p:cNvGrpSpPr>
            <a:grpSpLocks/>
          </p:cNvGrpSpPr>
          <p:nvPr/>
        </p:nvGrpSpPr>
        <p:grpSpPr bwMode="auto">
          <a:xfrm>
            <a:off x="0" y="0"/>
            <a:ext cx="9067800" cy="6705600"/>
            <a:chOff x="76200" y="0"/>
            <a:chExt cx="9067800" cy="6858000"/>
          </a:xfrm>
        </p:grpSpPr>
        <p:pic>
          <p:nvPicPr>
            <p:cNvPr id="30731"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0732"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0733"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0734"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AutoShape 4"/>
          <p:cNvSpPr>
            <a:spLocks noChangeArrowheads="1"/>
          </p:cNvSpPr>
          <p:nvPr/>
        </p:nvSpPr>
        <p:spPr bwMode="auto">
          <a:xfrm>
            <a:off x="2614613" y="395288"/>
            <a:ext cx="4114800" cy="2819400"/>
          </a:xfrm>
          <a:prstGeom prst="triangle">
            <a:avLst>
              <a:gd name="adj" fmla="val 50000"/>
            </a:avLst>
          </a:prstGeom>
          <a:solidFill>
            <a:srgbClr val="FFFF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sp3d>
        </p:spPr>
        <p:txBody>
          <a:bodyPr wrap="none" anchor="ctr">
            <a:flatTx/>
          </a:bodyPr>
          <a:lstStyle/>
          <a:p>
            <a:pPr algn="ctr" eaLnBrk="0" hangingPunct="0"/>
            <a:endParaRPr lang="vi-VN" sz="2400">
              <a:solidFill>
                <a:srgbClr val="FFFFFF"/>
              </a:solidFill>
              <a:latin typeface="Times New Roman" pitchFamily="18" charset="0"/>
            </a:endParaRPr>
          </a:p>
        </p:txBody>
      </p:sp>
      <p:sp>
        <p:nvSpPr>
          <p:cNvPr id="12" name="AutoShape 5"/>
          <p:cNvSpPr>
            <a:spLocks noChangeArrowheads="1"/>
          </p:cNvSpPr>
          <p:nvPr/>
        </p:nvSpPr>
        <p:spPr bwMode="auto">
          <a:xfrm>
            <a:off x="533400" y="3208338"/>
            <a:ext cx="4114800" cy="2819400"/>
          </a:xfrm>
          <a:prstGeom prst="triangle">
            <a:avLst>
              <a:gd name="adj" fmla="val 50000"/>
            </a:avLst>
          </a:prstGeom>
          <a:solidFill>
            <a:srgbClr val="00FF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00FF00"/>
            </a:extrusionClr>
          </a:sp3d>
        </p:spPr>
        <p:txBody>
          <a:bodyPr wrap="none" anchor="ctr">
            <a:flatTx/>
          </a:bodyPr>
          <a:lstStyle/>
          <a:p>
            <a:endParaRPr lang="vi-VN"/>
          </a:p>
        </p:txBody>
      </p:sp>
      <p:sp>
        <p:nvSpPr>
          <p:cNvPr id="13" name="AutoShape 6"/>
          <p:cNvSpPr>
            <a:spLocks noChangeArrowheads="1"/>
          </p:cNvSpPr>
          <p:nvPr/>
        </p:nvSpPr>
        <p:spPr bwMode="auto">
          <a:xfrm>
            <a:off x="4765675" y="3276600"/>
            <a:ext cx="4114800" cy="2819400"/>
          </a:xfrm>
          <a:prstGeom prst="triangle">
            <a:avLst>
              <a:gd name="adj" fmla="val 50000"/>
            </a:avLst>
          </a:prstGeom>
          <a:solidFill>
            <a:srgbClr val="3333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3333FF"/>
            </a:extrusionClr>
          </a:sp3d>
        </p:spPr>
        <p:txBody>
          <a:bodyPr wrap="none" anchor="ctr">
            <a:flatTx/>
          </a:bodyPr>
          <a:lstStyle/>
          <a:p>
            <a:endParaRPr lang="vi-VN"/>
          </a:p>
        </p:txBody>
      </p:sp>
      <p:sp>
        <p:nvSpPr>
          <p:cNvPr id="14" name="Text Box 7"/>
          <p:cNvSpPr txBox="1">
            <a:spLocks noChangeArrowheads="1"/>
          </p:cNvSpPr>
          <p:nvPr/>
        </p:nvSpPr>
        <p:spPr bwMode="auto">
          <a:xfrm>
            <a:off x="3200400" y="1585913"/>
            <a:ext cx="2895600" cy="1004887"/>
          </a:xfrm>
          <a:prstGeom prst="rect">
            <a:avLst/>
          </a:prstGeom>
          <a:noFill/>
          <a:ln w="9525">
            <a:noFill/>
            <a:miter lim="800000"/>
            <a:headEnd/>
            <a:tailEnd/>
          </a:ln>
        </p:spPr>
        <p:txBody>
          <a:bodyPr>
            <a:spAutoFit/>
          </a:bodyPr>
          <a:lstStyle/>
          <a:p>
            <a:pPr algn="ctr" eaLnBrk="0" hangingPunct="0">
              <a:spcBef>
                <a:spcPct val="50000"/>
              </a:spcBef>
            </a:pPr>
            <a:r>
              <a:rPr lang="en-US" sz="2400" b="1">
                <a:solidFill>
                  <a:srgbClr val="FF0000"/>
                </a:solidFill>
              </a:rPr>
              <a:t>Hiệu lực </a:t>
            </a:r>
          </a:p>
          <a:p>
            <a:pPr algn="ctr" eaLnBrk="0" hangingPunct="0">
              <a:spcBef>
                <a:spcPct val="50000"/>
              </a:spcBef>
            </a:pPr>
            <a:r>
              <a:rPr lang="en-US" sz="2400" b="1">
                <a:solidFill>
                  <a:srgbClr val="FF0000"/>
                </a:solidFill>
              </a:rPr>
              <a:t>theo thời gian</a:t>
            </a:r>
          </a:p>
        </p:txBody>
      </p:sp>
      <p:sp>
        <p:nvSpPr>
          <p:cNvPr id="15" name="Text Box 8"/>
          <p:cNvSpPr txBox="1">
            <a:spLocks noChangeArrowheads="1"/>
          </p:cNvSpPr>
          <p:nvPr/>
        </p:nvSpPr>
        <p:spPr bwMode="auto">
          <a:xfrm>
            <a:off x="5562600" y="4641850"/>
            <a:ext cx="2689225" cy="1004888"/>
          </a:xfrm>
          <a:prstGeom prst="rect">
            <a:avLst/>
          </a:prstGeom>
          <a:noFill/>
          <a:ln w="9525">
            <a:noFill/>
            <a:miter lim="800000"/>
            <a:headEnd/>
            <a:tailEnd/>
          </a:ln>
        </p:spPr>
        <p:txBody>
          <a:bodyPr>
            <a:spAutoFit/>
          </a:bodyPr>
          <a:lstStyle/>
          <a:p>
            <a:pPr algn="ctr" eaLnBrk="0" hangingPunct="0">
              <a:spcBef>
                <a:spcPct val="50000"/>
              </a:spcBef>
            </a:pPr>
            <a:r>
              <a:rPr lang="en-US" sz="2400" b="1">
                <a:solidFill>
                  <a:schemeClr val="accent2"/>
                </a:solidFill>
              </a:rPr>
              <a:t>Hiệu lực theo </a:t>
            </a:r>
          </a:p>
          <a:p>
            <a:pPr algn="ctr" eaLnBrk="0" hangingPunct="0">
              <a:spcBef>
                <a:spcPct val="50000"/>
              </a:spcBef>
            </a:pPr>
            <a:r>
              <a:rPr lang="en-US" sz="2400" b="1">
                <a:solidFill>
                  <a:schemeClr val="accent2"/>
                </a:solidFill>
              </a:rPr>
              <a:t>đối tượng</a:t>
            </a:r>
          </a:p>
        </p:txBody>
      </p:sp>
      <p:sp>
        <p:nvSpPr>
          <p:cNvPr id="16" name="AutoShape 9"/>
          <p:cNvSpPr>
            <a:spLocks noChangeArrowheads="1"/>
          </p:cNvSpPr>
          <p:nvPr/>
        </p:nvSpPr>
        <p:spPr bwMode="auto">
          <a:xfrm rot="10800000">
            <a:off x="2614613" y="3265488"/>
            <a:ext cx="4114800" cy="2819400"/>
          </a:xfrm>
          <a:prstGeom prst="triangle">
            <a:avLst>
              <a:gd name="adj" fmla="val 49690"/>
            </a:avLst>
          </a:prstGeom>
          <a:solidFill>
            <a:srgbClr val="FF33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3300"/>
            </a:extrusionClr>
          </a:sp3d>
        </p:spPr>
        <p:txBody>
          <a:bodyPr rot="10800000" wrap="none" anchor="ctr">
            <a:flatTx/>
          </a:bodyPr>
          <a:lstStyle/>
          <a:p>
            <a:pPr algn="ctr" eaLnBrk="0" hangingPunct="0"/>
            <a:endParaRPr lang="vi-VN" sz="2400">
              <a:solidFill>
                <a:srgbClr val="FF0000"/>
              </a:solidFill>
              <a:latin typeface="Times New Roman" pitchFamily="18" charset="0"/>
            </a:endParaRPr>
          </a:p>
        </p:txBody>
      </p:sp>
      <p:sp>
        <p:nvSpPr>
          <p:cNvPr id="17" name="Text Box 10"/>
          <p:cNvSpPr txBox="1">
            <a:spLocks noChangeArrowheads="1"/>
          </p:cNvSpPr>
          <p:nvPr/>
        </p:nvSpPr>
        <p:spPr bwMode="auto">
          <a:xfrm>
            <a:off x="3335338" y="3870325"/>
            <a:ext cx="2590800" cy="946150"/>
          </a:xfrm>
          <a:prstGeom prst="rect">
            <a:avLst/>
          </a:prstGeom>
          <a:noFill/>
          <a:ln w="9525">
            <a:noFill/>
            <a:miter lim="800000"/>
            <a:headEnd/>
            <a:tailEnd/>
          </a:ln>
          <a:effectLst/>
        </p:spPr>
        <p:txBody>
          <a:bodyPr>
            <a:spAutoFit/>
          </a:bodyPr>
          <a:lstStyle/>
          <a:p>
            <a:pPr algn="ctr" eaLnBrk="0" hangingPunct="0">
              <a:spcBef>
                <a:spcPts val="500"/>
              </a:spcBef>
              <a:spcAft>
                <a:spcPts val="500"/>
              </a:spcAft>
              <a:defRPr/>
            </a:pPr>
            <a:r>
              <a:rPr lang="en-US" sz="2800" b="1">
                <a:effectLst>
                  <a:outerShdw blurRad="38100" dist="38100" dir="2700000" algn="tl">
                    <a:srgbClr val="C0C0C0"/>
                  </a:outerShdw>
                </a:effectLst>
              </a:rPr>
              <a:t>Hiệu lực của VBQPPL</a:t>
            </a:r>
          </a:p>
        </p:txBody>
      </p:sp>
      <p:sp>
        <p:nvSpPr>
          <p:cNvPr id="18" name="Text Box 11"/>
          <p:cNvSpPr txBox="1">
            <a:spLocks noChangeArrowheads="1"/>
          </p:cNvSpPr>
          <p:nvPr/>
        </p:nvSpPr>
        <p:spPr bwMode="auto">
          <a:xfrm>
            <a:off x="1295400" y="4646613"/>
            <a:ext cx="2362200" cy="822325"/>
          </a:xfrm>
          <a:prstGeom prst="rect">
            <a:avLst/>
          </a:prstGeom>
          <a:noFill/>
          <a:ln w="9525">
            <a:noFill/>
            <a:miter lim="800000"/>
            <a:headEnd/>
            <a:tailEnd/>
          </a:ln>
        </p:spPr>
        <p:txBody>
          <a:bodyPr>
            <a:spAutoFit/>
          </a:bodyPr>
          <a:lstStyle/>
          <a:p>
            <a:pPr algn="ctr" eaLnBrk="0" hangingPunct="0">
              <a:spcBef>
                <a:spcPts val="500"/>
              </a:spcBef>
              <a:spcAft>
                <a:spcPts val="500"/>
              </a:spcAft>
            </a:pPr>
            <a:r>
              <a:rPr lang="en-US" sz="2400" b="1">
                <a:solidFill>
                  <a:srgbClr val="CC0099"/>
                </a:solidFill>
              </a:rPr>
              <a:t>Hiệu lực theo không gian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p:cTn id="2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anim calcmode="lin" valueType="num">
                                      <p:cBhvr>
                                        <p:cTn id="2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 calcmode="lin" valueType="num">
                                      <p:cBhvr>
                                        <p:cTn id="35"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1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p:cTn id="4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 calcmode="lin" valueType="num">
                                      <p:cBhvr>
                                        <p:cTn id="47"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8" dur="500" fill="hold"/>
                                        <p:tgtEl>
                                          <p:spTgt spid="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0-#ppt_w/2"/>
                                          </p:val>
                                        </p:tav>
                                        <p:tav tm="100000">
                                          <p:val>
                                            <p:strVal val="#ppt_x"/>
                                          </p:val>
                                        </p:tav>
                                      </p:tavLst>
                                    </p:anim>
                                    <p:anim calcmode="lin" valueType="num">
                                      <p:cBhvr additive="base">
                                        <p:cTn id="5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p:bldP spid="13" grpId="0" animBg="1"/>
      <p:bldP spid="14" grpId="0" build="p" autoUpdateAnimBg="0"/>
      <p:bldP spid="15" grpId="0" build="p" autoUpdateAnimBg="0"/>
      <p:bldP spid="16" grpId="0" animBg="1" autoUpdateAnimBg="0"/>
      <p:bldP spid="17" grpId="0" autoUpdateAnimBg="0"/>
      <p:bldP spid="1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9"/>
          <p:cNvGrpSpPr>
            <a:grpSpLocks/>
          </p:cNvGrpSpPr>
          <p:nvPr/>
        </p:nvGrpSpPr>
        <p:grpSpPr bwMode="auto">
          <a:xfrm>
            <a:off x="0" y="0"/>
            <a:ext cx="9067800" cy="6705600"/>
            <a:chOff x="76200" y="0"/>
            <a:chExt cx="9067800" cy="6858000"/>
          </a:xfrm>
        </p:grpSpPr>
        <p:pic>
          <p:nvPicPr>
            <p:cNvPr id="3175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175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175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176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AutoShape 7"/>
          <p:cNvSpPr>
            <a:spLocks noChangeArrowheads="1"/>
          </p:cNvSpPr>
          <p:nvPr/>
        </p:nvSpPr>
        <p:spPr bwMode="gray">
          <a:xfrm>
            <a:off x="152400" y="1524000"/>
            <a:ext cx="3292475" cy="1060450"/>
          </a:xfrm>
          <a:prstGeom prst="roundRect">
            <a:avLst>
              <a:gd name="adj" fmla="val 50000"/>
            </a:avLst>
          </a:prstGeom>
          <a:gradFill rotWithShape="1">
            <a:gsLst>
              <a:gs pos="0">
                <a:schemeClr val="accent1"/>
              </a:gs>
              <a:gs pos="100000">
                <a:schemeClr val="accent1">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en-US" sz="2000" b="1">
                <a:solidFill>
                  <a:schemeClr val="bg2"/>
                </a:solidFill>
                <a:sym typeface="Monotype Sorts" pitchFamily="2" charset="2"/>
              </a:rPr>
              <a:t>Hiệu lực theo </a:t>
            </a:r>
          </a:p>
          <a:p>
            <a:pPr algn="ctr" eaLnBrk="0" hangingPunct="0">
              <a:defRPr/>
            </a:pPr>
            <a:r>
              <a:rPr lang="en-US" sz="2000" b="1">
                <a:solidFill>
                  <a:schemeClr val="bg2"/>
                </a:solidFill>
                <a:sym typeface="Monotype Sorts" pitchFamily="2" charset="2"/>
              </a:rPr>
              <a:t>thời gian</a:t>
            </a:r>
          </a:p>
        </p:txBody>
      </p:sp>
      <p:sp>
        <p:nvSpPr>
          <p:cNvPr id="12" name="AutoShape 8"/>
          <p:cNvSpPr>
            <a:spLocks noChangeArrowheads="1"/>
          </p:cNvSpPr>
          <p:nvPr/>
        </p:nvSpPr>
        <p:spPr bwMode="gray">
          <a:xfrm>
            <a:off x="2895600" y="1524000"/>
            <a:ext cx="3290888" cy="1060450"/>
          </a:xfrm>
          <a:prstGeom prst="roundRect">
            <a:avLst>
              <a:gd name="adj" fmla="val 50000"/>
            </a:avLst>
          </a:prstGeom>
          <a:solidFill>
            <a:schemeClr val="accent3">
              <a:lumMod val="75000"/>
            </a:schemeClr>
          </a:soli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en-US" sz="2000" b="1">
                <a:solidFill>
                  <a:schemeClr val="bg2"/>
                </a:solidFill>
                <a:sym typeface="Monotype Sorts" pitchFamily="2" charset="2"/>
              </a:rPr>
              <a:t>Hiệu lực theo </a:t>
            </a:r>
          </a:p>
          <a:p>
            <a:pPr algn="ctr" eaLnBrk="0" hangingPunct="0">
              <a:defRPr/>
            </a:pPr>
            <a:r>
              <a:rPr lang="en-US" sz="2000" b="1">
                <a:solidFill>
                  <a:schemeClr val="bg2"/>
                </a:solidFill>
                <a:sym typeface="Monotype Sorts" pitchFamily="2" charset="2"/>
              </a:rPr>
              <a:t>không gian</a:t>
            </a:r>
          </a:p>
        </p:txBody>
      </p:sp>
      <p:sp>
        <p:nvSpPr>
          <p:cNvPr id="13" name="AutoShape 9"/>
          <p:cNvSpPr>
            <a:spLocks noChangeArrowheads="1"/>
          </p:cNvSpPr>
          <p:nvPr/>
        </p:nvSpPr>
        <p:spPr bwMode="gray">
          <a:xfrm>
            <a:off x="5449888" y="1524000"/>
            <a:ext cx="3292475" cy="1060450"/>
          </a:xfrm>
          <a:prstGeom prst="roundRect">
            <a:avLst>
              <a:gd name="adj" fmla="val 50000"/>
            </a:avLst>
          </a:prstGeom>
          <a:gradFill rotWithShape="1">
            <a:gsLst>
              <a:gs pos="0">
                <a:schemeClr val="accent2"/>
              </a:gs>
              <a:gs pos="100000">
                <a:schemeClr val="accent2">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en-US" sz="2000" b="1">
                <a:solidFill>
                  <a:schemeClr val="bg2"/>
                </a:solidFill>
                <a:sym typeface="Monotype Sorts" pitchFamily="2" charset="2"/>
              </a:rPr>
              <a:t>Hiệu lực theo </a:t>
            </a:r>
          </a:p>
          <a:p>
            <a:pPr algn="ctr" eaLnBrk="0" hangingPunct="0">
              <a:defRPr/>
            </a:pPr>
            <a:r>
              <a:rPr lang="en-US" sz="2000" b="1">
                <a:solidFill>
                  <a:schemeClr val="bg2"/>
                </a:solidFill>
                <a:sym typeface="Monotype Sorts" pitchFamily="2" charset="2"/>
              </a:rPr>
              <a:t>đối tượng</a:t>
            </a:r>
          </a:p>
        </p:txBody>
      </p:sp>
      <p:grpSp>
        <p:nvGrpSpPr>
          <p:cNvPr id="3" name="Group 18"/>
          <p:cNvGrpSpPr>
            <a:grpSpLocks/>
          </p:cNvGrpSpPr>
          <p:nvPr/>
        </p:nvGrpSpPr>
        <p:grpSpPr bwMode="auto">
          <a:xfrm>
            <a:off x="179388" y="2827338"/>
            <a:ext cx="3630612" cy="3040062"/>
            <a:chOff x="180109" y="3055777"/>
            <a:chExt cx="3629891" cy="2659225"/>
          </a:xfrm>
        </p:grpSpPr>
        <p:sp>
          <p:nvSpPr>
            <p:cNvPr id="15" name="AutoShape 6"/>
            <p:cNvSpPr>
              <a:spLocks noChangeArrowheads="1"/>
            </p:cNvSpPr>
            <p:nvPr/>
          </p:nvSpPr>
          <p:spPr bwMode="gray">
            <a:xfrm>
              <a:off x="180109" y="3055777"/>
              <a:ext cx="3291821" cy="2659225"/>
            </a:xfrm>
            <a:prstGeom prst="chevron">
              <a:avLst>
                <a:gd name="adj" fmla="val 17842"/>
              </a:avLst>
            </a:prstGeom>
            <a:gradFill rotWithShape="1">
              <a:gsLst>
                <a:gs pos="0">
                  <a:schemeClr val="accent1"/>
                </a:gs>
                <a:gs pos="100000">
                  <a:schemeClr val="accent1">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31756" name="TextBox 15"/>
            <p:cNvSpPr txBox="1">
              <a:spLocks noChangeArrowheads="1"/>
            </p:cNvSpPr>
            <p:nvPr/>
          </p:nvSpPr>
          <p:spPr bwMode="auto">
            <a:xfrm>
              <a:off x="610236" y="3733683"/>
              <a:ext cx="3199764" cy="1631316"/>
            </a:xfrm>
            <a:prstGeom prst="rect">
              <a:avLst/>
            </a:prstGeom>
            <a:noFill/>
            <a:ln w="9525">
              <a:noFill/>
              <a:miter lim="800000"/>
              <a:headEnd/>
              <a:tailEnd/>
            </a:ln>
          </p:spPr>
          <p:txBody>
            <a:bodyPr>
              <a:spAutoFit/>
            </a:bodyPr>
            <a:lstStyle/>
            <a:p>
              <a:pPr marL="371475" indent="-371475">
                <a:buFontTx/>
                <a:buAutoNum type="romanLcParenBoth"/>
              </a:pPr>
              <a:r>
                <a:rPr lang="en-US" sz="2000">
                  <a:solidFill>
                    <a:schemeClr val="bg2"/>
                  </a:solidFill>
                </a:rPr>
                <a:t>Là </a:t>
              </a:r>
              <a:r>
                <a:rPr lang="en-US" sz="2000" i="1" u="sng">
                  <a:solidFill>
                    <a:schemeClr val="bg2"/>
                  </a:solidFill>
                </a:rPr>
                <a:t>thời điểm phát </a:t>
              </a:r>
            </a:p>
            <a:p>
              <a:pPr marL="371475" indent="-371475"/>
              <a:r>
                <a:rPr lang="en-US" sz="2000" i="1" u="sng">
                  <a:solidFill>
                    <a:schemeClr val="bg2"/>
                  </a:solidFill>
                </a:rPr>
                <a:t>sinh và chấm dứt </a:t>
              </a:r>
            </a:p>
            <a:p>
              <a:pPr marL="371475" indent="-371475"/>
              <a:r>
                <a:rPr lang="en-US" sz="2000" i="1" u="sng">
                  <a:solidFill>
                    <a:schemeClr val="bg2"/>
                  </a:solidFill>
                </a:rPr>
                <a:t>hiệu lực</a:t>
              </a:r>
              <a:r>
                <a:rPr lang="en-US" sz="2000">
                  <a:solidFill>
                    <a:schemeClr val="bg2"/>
                  </a:solidFill>
                </a:rPr>
                <a:t> của văn bản</a:t>
              </a:r>
            </a:p>
            <a:p>
              <a:pPr marL="371475" indent="-371475"/>
              <a:r>
                <a:rPr lang="en-US" sz="2000">
                  <a:solidFill>
                    <a:schemeClr val="bg2"/>
                  </a:solidFill>
                </a:rPr>
                <a:t>quy phạm pháp luật</a:t>
              </a:r>
            </a:p>
            <a:p>
              <a:pPr marL="371475" indent="-371475"/>
              <a:r>
                <a:rPr lang="en-US" sz="2000">
                  <a:solidFill>
                    <a:schemeClr val="bg2"/>
                  </a:solidFill>
                </a:rPr>
                <a:t>(ii) Hiệu lực hồi tố</a:t>
              </a:r>
            </a:p>
          </p:txBody>
        </p:sp>
      </p:grpSp>
      <p:grpSp>
        <p:nvGrpSpPr>
          <p:cNvPr id="4" name="Group 19"/>
          <p:cNvGrpSpPr>
            <a:grpSpLocks/>
          </p:cNvGrpSpPr>
          <p:nvPr/>
        </p:nvGrpSpPr>
        <p:grpSpPr bwMode="auto">
          <a:xfrm>
            <a:off x="2867025" y="2827338"/>
            <a:ext cx="3290888" cy="3040062"/>
            <a:chOff x="2866506" y="3055776"/>
            <a:chExt cx="3291840" cy="2659224"/>
          </a:xfrm>
          <a:solidFill>
            <a:schemeClr val="accent3">
              <a:lumMod val="75000"/>
            </a:schemeClr>
          </a:solidFill>
        </p:grpSpPr>
        <p:sp>
          <p:nvSpPr>
            <p:cNvPr id="18" name="AutoShape 5"/>
            <p:cNvSpPr>
              <a:spLocks noChangeArrowheads="1"/>
            </p:cNvSpPr>
            <p:nvPr/>
          </p:nvSpPr>
          <p:spPr bwMode="gray">
            <a:xfrm>
              <a:off x="2866506" y="3055776"/>
              <a:ext cx="3291840" cy="2659224"/>
            </a:xfrm>
            <a:prstGeom prst="chevron">
              <a:avLst>
                <a:gd name="adj" fmla="val 17842"/>
              </a:avLst>
            </a:prstGeom>
            <a:grp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9" name="TextBox 16"/>
            <p:cNvSpPr txBox="1">
              <a:spLocks noChangeArrowheads="1"/>
            </p:cNvSpPr>
            <p:nvPr/>
          </p:nvSpPr>
          <p:spPr bwMode="auto">
            <a:xfrm>
              <a:off x="3276200" y="3752731"/>
              <a:ext cx="2820216" cy="1015725"/>
            </a:xfrm>
            <a:prstGeom prst="rect">
              <a:avLst/>
            </a:prstGeom>
            <a:grpFill/>
            <a:ln w="9525">
              <a:noFill/>
              <a:miter lim="800000"/>
              <a:headEnd/>
              <a:tailEnd/>
            </a:ln>
          </p:spPr>
          <p:txBody>
            <a:bodyPr>
              <a:spAutoFit/>
            </a:bodyPr>
            <a:lstStyle/>
            <a:p>
              <a:pPr>
                <a:defRPr/>
              </a:pPr>
              <a:r>
                <a:rPr lang="en-US" sz="2000">
                  <a:solidFill>
                    <a:schemeClr val="bg2"/>
                  </a:solidFill>
                </a:rPr>
                <a:t>Là giới hạn phạm vi </a:t>
              </a:r>
            </a:p>
            <a:p>
              <a:pPr>
                <a:defRPr/>
              </a:pPr>
              <a:r>
                <a:rPr lang="en-US" sz="2000">
                  <a:solidFill>
                    <a:schemeClr val="bg2"/>
                  </a:solidFill>
                </a:rPr>
                <a:t>lãnh thổ mà văn bản </a:t>
              </a:r>
            </a:p>
            <a:p>
              <a:pPr>
                <a:defRPr/>
              </a:pPr>
              <a:r>
                <a:rPr lang="en-US" sz="2000">
                  <a:solidFill>
                    <a:schemeClr val="bg2"/>
                  </a:solidFill>
                </a:rPr>
                <a:t>đó có hiệu lực</a:t>
              </a:r>
            </a:p>
          </p:txBody>
        </p:sp>
      </p:grpSp>
      <p:grpSp>
        <p:nvGrpSpPr>
          <p:cNvPr id="5" name="Group 20"/>
          <p:cNvGrpSpPr>
            <a:grpSpLocks/>
          </p:cNvGrpSpPr>
          <p:nvPr/>
        </p:nvGrpSpPr>
        <p:grpSpPr bwMode="auto">
          <a:xfrm>
            <a:off x="5546725" y="2827338"/>
            <a:ext cx="3368675" cy="3040062"/>
            <a:chOff x="5547360" y="3055776"/>
            <a:chExt cx="3368068" cy="2659224"/>
          </a:xfrm>
        </p:grpSpPr>
        <p:sp>
          <p:nvSpPr>
            <p:cNvPr id="21" name="AutoShape 4"/>
            <p:cNvSpPr>
              <a:spLocks noChangeArrowheads="1"/>
            </p:cNvSpPr>
            <p:nvPr/>
          </p:nvSpPr>
          <p:spPr bwMode="gray">
            <a:xfrm>
              <a:off x="5547360" y="3055776"/>
              <a:ext cx="3291882" cy="2659224"/>
            </a:xfrm>
            <a:prstGeom prst="chevron">
              <a:avLst>
                <a:gd name="adj" fmla="val 16468"/>
              </a:avLst>
            </a:prstGeom>
            <a:gradFill rotWithShape="1">
              <a:gsLst>
                <a:gs pos="0">
                  <a:schemeClr val="accent2"/>
                </a:gs>
                <a:gs pos="100000">
                  <a:schemeClr val="accent2">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31754" name="TextBox 17"/>
            <p:cNvSpPr txBox="1">
              <a:spLocks noChangeArrowheads="1"/>
            </p:cNvSpPr>
            <p:nvPr/>
          </p:nvSpPr>
          <p:spPr bwMode="auto">
            <a:xfrm>
              <a:off x="6020350" y="3395522"/>
              <a:ext cx="2895078" cy="1908331"/>
            </a:xfrm>
            <a:prstGeom prst="rect">
              <a:avLst/>
            </a:prstGeom>
            <a:noFill/>
            <a:ln w="9525">
              <a:noFill/>
              <a:miter lim="800000"/>
              <a:headEnd/>
              <a:tailEnd/>
            </a:ln>
          </p:spPr>
          <p:txBody>
            <a:bodyPr>
              <a:spAutoFit/>
            </a:bodyPr>
            <a:lstStyle/>
            <a:p>
              <a:pPr>
                <a:buFont typeface="Arial" charset="0"/>
                <a:buNone/>
              </a:pPr>
              <a:r>
                <a:rPr lang="en-US" sz="2000">
                  <a:solidFill>
                    <a:schemeClr val="bg2"/>
                  </a:solidFill>
                </a:rPr>
                <a:t>Pháp luật có hiệu lực </a:t>
              </a:r>
            </a:p>
            <a:p>
              <a:pPr>
                <a:buFont typeface="Arial" charset="0"/>
                <a:buNone/>
              </a:pPr>
              <a:r>
                <a:rPr lang="en-US" sz="2000">
                  <a:solidFill>
                    <a:schemeClr val="bg2"/>
                  </a:solidFill>
                </a:rPr>
                <a:t>đối với tất cả các cá </a:t>
              </a:r>
            </a:p>
            <a:p>
              <a:pPr>
                <a:buFont typeface="Arial" charset="0"/>
                <a:buNone/>
              </a:pPr>
              <a:r>
                <a:rPr lang="en-US" sz="2000">
                  <a:solidFill>
                    <a:schemeClr val="bg2"/>
                  </a:solidFill>
                </a:rPr>
                <a:t>nhân ở trên lãnh thổ</a:t>
              </a:r>
            </a:p>
            <a:p>
              <a:pPr>
                <a:buFont typeface="Arial" charset="0"/>
                <a:buNone/>
              </a:pPr>
              <a:r>
                <a:rPr lang="en-US" sz="2000">
                  <a:solidFill>
                    <a:schemeClr val="bg2"/>
                  </a:solidFill>
                </a:rPr>
                <a:t>của nhà nước, trừ một</a:t>
              </a:r>
            </a:p>
            <a:p>
              <a:pPr>
                <a:buFont typeface="Arial" charset="0"/>
                <a:buNone/>
              </a:pPr>
              <a:r>
                <a:rPr lang="en-US" sz="2000">
                  <a:solidFill>
                    <a:schemeClr val="bg2"/>
                  </a:solidFill>
                </a:rPr>
                <a:t>số ngoại lệ</a:t>
              </a:r>
            </a:p>
            <a:p>
              <a:pPr>
                <a:buFont typeface="Arial" charset="0"/>
                <a:buNone/>
              </a:pPr>
              <a:endParaRPr lang="en-US">
                <a:solidFill>
                  <a:schemeClr val="bg2"/>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9"/>
          <p:cNvGrpSpPr>
            <a:grpSpLocks/>
          </p:cNvGrpSpPr>
          <p:nvPr/>
        </p:nvGrpSpPr>
        <p:grpSpPr bwMode="auto">
          <a:xfrm>
            <a:off x="0" y="0"/>
            <a:ext cx="9067800" cy="6705600"/>
            <a:chOff x="76200" y="0"/>
            <a:chExt cx="9067800" cy="6858000"/>
          </a:xfrm>
        </p:grpSpPr>
        <p:pic>
          <p:nvPicPr>
            <p:cNvPr id="3277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277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277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277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4.5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Quan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hệ</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2" name="Content Placeholder 2"/>
          <p:cNvSpPr>
            <a:spLocks/>
          </p:cNvSpPr>
          <p:nvPr/>
        </p:nvSpPr>
        <p:spPr bwMode="auto">
          <a:xfrm>
            <a:off x="457200" y="1447800"/>
            <a:ext cx="8229600" cy="4191000"/>
          </a:xfrm>
          <a:prstGeom prst="rect">
            <a:avLst/>
          </a:prstGeom>
          <a:noFill/>
          <a:ln w="9525">
            <a:noFill/>
            <a:miter lim="800000"/>
            <a:headEnd/>
            <a:tailEnd/>
          </a:ln>
        </p:spPr>
        <p:txBody>
          <a:bodyPr/>
          <a:lstStyle/>
          <a:p>
            <a:pPr marL="342900" indent="-342900" algn="just">
              <a:lnSpc>
                <a:spcPct val="150000"/>
              </a:lnSpc>
              <a:spcAft>
                <a:spcPts val="600"/>
              </a:spcAft>
              <a:buClr>
                <a:schemeClr val="hlink"/>
              </a:buClr>
              <a:buFont typeface="Wingdings" pitchFamily="2" charset="2"/>
              <a:buNone/>
            </a:pPr>
            <a:r>
              <a:rPr lang="en-US" sz="2400" b="1">
                <a:solidFill>
                  <a:srgbClr val="339933"/>
                </a:solidFill>
              </a:rPr>
              <a:t>  </a:t>
            </a:r>
            <a:r>
              <a:rPr lang="en-US" sz="2400">
                <a:solidFill>
                  <a:srgbClr val="339933"/>
                </a:solidFill>
              </a:rPr>
              <a:t> Quan hệ pháp luật là </a:t>
            </a:r>
            <a:r>
              <a:rPr lang="en-US" sz="2400" i="1" u="sng">
                <a:solidFill>
                  <a:srgbClr val="FF0000"/>
                </a:solidFill>
              </a:rPr>
              <a:t>hình thức pháp lý của các quan hệ xã hội</a:t>
            </a:r>
            <a:r>
              <a:rPr lang="en-US" sz="2400">
                <a:solidFill>
                  <a:srgbClr val="FF0000"/>
                </a:solidFill>
              </a:rPr>
              <a:t> </a:t>
            </a:r>
            <a:r>
              <a:rPr lang="en-US" sz="2400">
                <a:solidFill>
                  <a:srgbClr val="339933"/>
                </a:solidFill>
              </a:rPr>
              <a:t>xuất hiện dưới tác động điều chỉnh của QPPL, trong đó </a:t>
            </a:r>
            <a:r>
              <a:rPr lang="en-US" sz="2400" i="1" u="sng">
                <a:solidFill>
                  <a:srgbClr val="FF0000"/>
                </a:solidFill>
              </a:rPr>
              <a:t>các bên tham gia quan hệ có các quyền chủ thể và nghĩa vụ pháp lý </a:t>
            </a:r>
            <a:r>
              <a:rPr lang="en-US" sz="2400">
                <a:solidFill>
                  <a:srgbClr val="339933"/>
                </a:solidFill>
              </a:rPr>
              <a:t>được pháp luật ghi nhận và được nhà nước bảo đảm thực hiện bằng các biện pháp giáo dục, thuyết phục, tổ chức và có thể bằng cả biện pháp cưỡng chế</a:t>
            </a:r>
            <a:endParaRPr lang="en-US" sz="2400" b="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9"/>
          <p:cNvGrpSpPr>
            <a:grpSpLocks/>
          </p:cNvGrpSpPr>
          <p:nvPr/>
        </p:nvGrpSpPr>
        <p:grpSpPr bwMode="auto">
          <a:xfrm>
            <a:off x="0" y="0"/>
            <a:ext cx="9067800" cy="6705600"/>
            <a:chOff x="76200" y="0"/>
            <a:chExt cx="9067800" cy="6858000"/>
          </a:xfrm>
        </p:grpSpPr>
        <p:pic>
          <p:nvPicPr>
            <p:cNvPr id="33808"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3809"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3810"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3811"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Các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yếu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tố</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cấu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thành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sp>
        <p:nvSpPr>
          <p:cNvPr id="12" name="TextBox 11"/>
          <p:cNvSpPr txBox="1"/>
          <p:nvPr/>
        </p:nvSpPr>
        <p:spPr>
          <a:xfrm>
            <a:off x="381000" y="1712416"/>
            <a:ext cx="1295400" cy="4154984"/>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lgn="ctr">
              <a:defRPr/>
            </a:pPr>
            <a:endParaRPr lang="en-US" sz="2400" dirty="0">
              <a:latin typeface="Arial" pitchFamily="34" charset="0"/>
              <a:cs typeface="Arial" pitchFamily="34" charset="0"/>
            </a:endParaRPr>
          </a:p>
          <a:p>
            <a:pPr algn="ctr">
              <a:defRPr/>
            </a:pPr>
            <a:endParaRPr lang="en-US" sz="2400" dirty="0">
              <a:latin typeface="Arial" pitchFamily="34" charset="0"/>
              <a:cs typeface="Arial" pitchFamily="34" charset="0"/>
            </a:endParaRPr>
          </a:p>
          <a:p>
            <a:pPr algn="ctr">
              <a:defRPr/>
            </a:pPr>
            <a:endParaRPr lang="en-US" sz="2400" dirty="0">
              <a:latin typeface="Arial" pitchFamily="34" charset="0"/>
              <a:cs typeface="Arial" pitchFamily="34" charset="0"/>
            </a:endParaRPr>
          </a:p>
          <a:p>
            <a:pPr algn="ctr">
              <a:defRPr/>
            </a:pPr>
            <a:r>
              <a:rPr lang="en-US" sz="2400" dirty="0">
                <a:latin typeface="Arial" pitchFamily="34" charset="0"/>
                <a:cs typeface="Arial" pitchFamily="34" charset="0"/>
              </a:rPr>
              <a:t>QUAN </a:t>
            </a:r>
          </a:p>
          <a:p>
            <a:pPr algn="ctr">
              <a:defRPr/>
            </a:pPr>
            <a:r>
              <a:rPr lang="en-US" sz="2400" dirty="0">
                <a:latin typeface="Arial" pitchFamily="34" charset="0"/>
                <a:cs typeface="Arial" pitchFamily="34" charset="0"/>
              </a:rPr>
              <a:t>HỆ </a:t>
            </a:r>
          </a:p>
          <a:p>
            <a:pPr algn="ctr">
              <a:defRPr/>
            </a:pPr>
            <a:r>
              <a:rPr lang="en-US" sz="2400" dirty="0">
                <a:latin typeface="Arial" pitchFamily="34" charset="0"/>
                <a:cs typeface="Arial" pitchFamily="34" charset="0"/>
              </a:rPr>
              <a:t>XÃ </a:t>
            </a:r>
          </a:p>
          <a:p>
            <a:pPr algn="ctr">
              <a:defRPr/>
            </a:pPr>
            <a:r>
              <a:rPr lang="en-US" sz="2400" dirty="0">
                <a:latin typeface="Arial" pitchFamily="34" charset="0"/>
                <a:cs typeface="Arial" pitchFamily="34" charset="0"/>
              </a:rPr>
              <a:t>HỘI</a:t>
            </a:r>
          </a:p>
          <a:p>
            <a:pPr algn="ctr">
              <a:defRPr/>
            </a:pPr>
            <a:endParaRPr lang="en-US" sz="2400" dirty="0">
              <a:latin typeface="Arial" pitchFamily="34" charset="0"/>
              <a:cs typeface="Arial" pitchFamily="34" charset="0"/>
            </a:endParaRPr>
          </a:p>
          <a:p>
            <a:pPr algn="ctr">
              <a:defRPr/>
            </a:pPr>
            <a:endParaRPr lang="en-US" sz="2400" dirty="0">
              <a:latin typeface="Arial" pitchFamily="34" charset="0"/>
              <a:cs typeface="Arial" pitchFamily="34" charset="0"/>
            </a:endParaRPr>
          </a:p>
          <a:p>
            <a:pPr algn="ctr">
              <a:defRPr/>
            </a:pPr>
            <a:endParaRPr lang="en-US" sz="2400" dirty="0">
              <a:latin typeface="Arial" pitchFamily="34" charset="0"/>
              <a:cs typeface="Arial" pitchFamily="34" charset="0"/>
            </a:endParaRPr>
          </a:p>
          <a:p>
            <a:pPr algn="ctr">
              <a:defRPr/>
            </a:pPr>
            <a:endParaRPr lang="vi-VN" sz="2400" dirty="0">
              <a:latin typeface="Arial" pitchFamily="34" charset="0"/>
              <a:cs typeface="Arial" pitchFamily="34" charset="0"/>
            </a:endParaRPr>
          </a:p>
        </p:txBody>
      </p:sp>
      <p:sp>
        <p:nvSpPr>
          <p:cNvPr id="13" name="TextBox 12"/>
          <p:cNvSpPr txBox="1"/>
          <p:nvPr/>
        </p:nvSpPr>
        <p:spPr>
          <a:xfrm>
            <a:off x="2590800" y="1771471"/>
            <a:ext cx="3124200" cy="1200329"/>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a:defRPr/>
            </a:pPr>
            <a:endParaRPr lang="en-US" sz="2400" dirty="0">
              <a:latin typeface="Arial" pitchFamily="34" charset="0"/>
              <a:cs typeface="Arial" pitchFamily="34" charset="0"/>
            </a:endParaRPr>
          </a:p>
          <a:p>
            <a:pPr algn="ctr">
              <a:defRPr/>
            </a:pPr>
            <a:r>
              <a:rPr lang="en-US" sz="2400" dirty="0" err="1">
                <a:latin typeface="Arial" pitchFamily="34" charset="0"/>
                <a:cs typeface="Arial" pitchFamily="34" charset="0"/>
              </a:rPr>
              <a:t>Sự</a:t>
            </a:r>
            <a:r>
              <a:rPr lang="en-US" sz="2400" dirty="0">
                <a:latin typeface="Arial" pitchFamily="34" charset="0"/>
                <a:cs typeface="Arial" pitchFamily="34" charset="0"/>
              </a:rPr>
              <a:t> </a:t>
            </a:r>
            <a:r>
              <a:rPr lang="en-US" sz="2400" dirty="0" err="1">
                <a:latin typeface="Arial" pitchFamily="34" charset="0"/>
                <a:cs typeface="Arial" pitchFamily="34" charset="0"/>
              </a:rPr>
              <a:t>kiện</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lý</a:t>
            </a:r>
            <a:endParaRPr lang="en-US" sz="2400" dirty="0">
              <a:latin typeface="Arial" pitchFamily="34" charset="0"/>
              <a:cs typeface="Arial" pitchFamily="34" charset="0"/>
            </a:endParaRPr>
          </a:p>
          <a:p>
            <a:pPr algn="ctr">
              <a:defRPr/>
            </a:pPr>
            <a:endParaRPr lang="vi-VN" sz="2400" dirty="0">
              <a:latin typeface="Arial" pitchFamily="34" charset="0"/>
              <a:cs typeface="Arial" pitchFamily="34" charset="0"/>
            </a:endParaRPr>
          </a:p>
        </p:txBody>
      </p:sp>
      <p:sp>
        <p:nvSpPr>
          <p:cNvPr id="14" name="TextBox 13"/>
          <p:cNvSpPr txBox="1"/>
          <p:nvPr/>
        </p:nvSpPr>
        <p:spPr>
          <a:xfrm>
            <a:off x="2667000" y="4495800"/>
            <a:ext cx="3124200" cy="120032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endParaRPr lang="en-US" sz="2400" dirty="0">
              <a:latin typeface="Arial" pitchFamily="34" charset="0"/>
              <a:cs typeface="Arial" pitchFamily="34" charset="0"/>
            </a:endParaRPr>
          </a:p>
          <a:p>
            <a:pPr algn="ctr">
              <a:defRPr/>
            </a:pPr>
            <a:r>
              <a:rPr lang="en-US" sz="2400" dirty="0" err="1">
                <a:latin typeface="Arial" pitchFamily="34" charset="0"/>
                <a:cs typeface="Arial" pitchFamily="34" charset="0"/>
              </a:rPr>
              <a:t>Quy</a:t>
            </a:r>
            <a:r>
              <a:rPr lang="en-US" sz="2400" dirty="0">
                <a:latin typeface="Arial" pitchFamily="34" charset="0"/>
                <a:cs typeface="Arial" pitchFamily="34" charset="0"/>
              </a:rPr>
              <a:t> </a:t>
            </a:r>
            <a:r>
              <a:rPr lang="en-US" sz="2400" dirty="0" err="1">
                <a:latin typeface="Arial" pitchFamily="34" charset="0"/>
                <a:cs typeface="Arial" pitchFamily="34" charset="0"/>
              </a:rPr>
              <a:t>phạm</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luật</a:t>
            </a:r>
            <a:endParaRPr lang="en-US" sz="2400" dirty="0">
              <a:latin typeface="Arial" pitchFamily="34" charset="0"/>
              <a:cs typeface="Arial" pitchFamily="34" charset="0"/>
            </a:endParaRPr>
          </a:p>
          <a:p>
            <a:pPr algn="ctr">
              <a:defRPr/>
            </a:pPr>
            <a:endParaRPr lang="vi-VN" sz="2400" dirty="0">
              <a:latin typeface="Arial" pitchFamily="34" charset="0"/>
              <a:cs typeface="Arial" pitchFamily="34" charset="0"/>
            </a:endParaRPr>
          </a:p>
        </p:txBody>
      </p:sp>
      <p:sp>
        <p:nvSpPr>
          <p:cNvPr id="15" name="Oval 14"/>
          <p:cNvSpPr/>
          <p:nvPr/>
        </p:nvSpPr>
        <p:spPr>
          <a:xfrm>
            <a:off x="6705600" y="1524000"/>
            <a:ext cx="2057400" cy="42672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latin typeface="Arial" pitchFamily="34" charset="0"/>
                <a:cs typeface="Arial" pitchFamily="34" charset="0"/>
              </a:rPr>
              <a:t>QUAN </a:t>
            </a:r>
          </a:p>
          <a:p>
            <a:pPr algn="ctr">
              <a:defRPr/>
            </a:pPr>
            <a:r>
              <a:rPr lang="en-US" sz="2400" dirty="0">
                <a:latin typeface="Arial" pitchFamily="34" charset="0"/>
                <a:cs typeface="Arial" pitchFamily="34" charset="0"/>
              </a:rPr>
              <a:t>HỆ</a:t>
            </a:r>
          </a:p>
          <a:p>
            <a:pPr algn="ctr">
              <a:defRPr/>
            </a:pPr>
            <a:r>
              <a:rPr lang="en-US" sz="2400" dirty="0">
                <a:latin typeface="Arial" pitchFamily="34" charset="0"/>
                <a:cs typeface="Arial" pitchFamily="34" charset="0"/>
              </a:rPr>
              <a:t>PHÁP LUẬT</a:t>
            </a:r>
            <a:endParaRPr lang="vi-VN" sz="2400" dirty="0">
              <a:latin typeface="Arial" pitchFamily="34" charset="0"/>
              <a:cs typeface="Arial" pitchFamily="34" charset="0"/>
            </a:endParaRPr>
          </a:p>
        </p:txBody>
      </p:sp>
      <p:cxnSp>
        <p:nvCxnSpPr>
          <p:cNvPr id="17" name="Straight Arrow Connector 16"/>
          <p:cNvCxnSpPr/>
          <p:nvPr/>
        </p:nvCxnSpPr>
        <p:spPr>
          <a:xfrm>
            <a:off x="1752600" y="2438400"/>
            <a:ext cx="838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752600" y="5181600"/>
            <a:ext cx="838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0" idx="3"/>
            <a:endCxn id="0" idx="2"/>
          </p:cNvCxnSpPr>
          <p:nvPr/>
        </p:nvCxnSpPr>
        <p:spPr>
          <a:xfrm>
            <a:off x="5715000" y="2371725"/>
            <a:ext cx="990600" cy="12858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0" idx="2"/>
          </p:cNvCxnSpPr>
          <p:nvPr/>
        </p:nvCxnSpPr>
        <p:spPr>
          <a:xfrm rot="5400000" flipH="1" flipV="1">
            <a:off x="5524500" y="3924300"/>
            <a:ext cx="1447800" cy="914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9"/>
          <p:cNvGrpSpPr>
            <a:grpSpLocks/>
          </p:cNvGrpSpPr>
          <p:nvPr/>
        </p:nvGrpSpPr>
        <p:grpSpPr bwMode="auto">
          <a:xfrm>
            <a:off x="0" y="0"/>
            <a:ext cx="9067800" cy="6705600"/>
            <a:chOff x="76200" y="0"/>
            <a:chExt cx="9067800" cy="6858000"/>
          </a:xfrm>
        </p:grpSpPr>
        <p:pic>
          <p:nvPicPr>
            <p:cNvPr id="34821"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4822"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4823"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4824"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685800" y="1219200"/>
          <a:ext cx="80010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4.5.1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Đặc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điểm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9"/>
          <p:cNvGrpSpPr>
            <a:grpSpLocks/>
          </p:cNvGrpSpPr>
          <p:nvPr/>
        </p:nvGrpSpPr>
        <p:grpSpPr bwMode="auto">
          <a:xfrm>
            <a:off x="0" y="0"/>
            <a:ext cx="9067800" cy="6705600"/>
            <a:chOff x="76200" y="0"/>
            <a:chExt cx="9067800" cy="6858000"/>
          </a:xfrm>
        </p:grpSpPr>
        <p:pic>
          <p:nvPicPr>
            <p:cNvPr id="35845"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5846"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5847"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5848"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4.5.2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Thành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phần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graphicFrame>
        <p:nvGraphicFramePr>
          <p:cNvPr id="12" name="Diagram 11"/>
          <p:cNvGraphicFramePr/>
          <p:nvPr/>
        </p:nvGraphicFramePr>
        <p:xfrm>
          <a:off x="381000" y="1219200"/>
          <a:ext cx="84582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9"/>
          <p:cNvGrpSpPr>
            <a:grpSpLocks/>
          </p:cNvGrpSpPr>
          <p:nvPr/>
        </p:nvGrpSpPr>
        <p:grpSpPr bwMode="auto">
          <a:xfrm>
            <a:off x="0" y="0"/>
            <a:ext cx="9067800" cy="6705600"/>
            <a:chOff x="76200" y="0"/>
            <a:chExt cx="9067800" cy="6858000"/>
          </a:xfrm>
        </p:grpSpPr>
        <p:pic>
          <p:nvPicPr>
            <p:cNvPr id="36876"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6877"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6878"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6879"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4.5.2.1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Chủ</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thể</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pic>
        <p:nvPicPr>
          <p:cNvPr id="36868" name="Picture 2" descr="C:\Documents and Settings\anh re\My Documents\My Pictures\RelationshipMarketing.jpg"/>
          <p:cNvPicPr>
            <a:picLocks noChangeAspect="1" noChangeArrowheads="1"/>
          </p:cNvPicPr>
          <p:nvPr/>
        </p:nvPicPr>
        <p:blipFill>
          <a:blip r:embed="rId4"/>
          <a:srcRect/>
          <a:stretch>
            <a:fillRect/>
          </a:stretch>
        </p:blipFill>
        <p:spPr bwMode="auto">
          <a:xfrm>
            <a:off x="5410200" y="1447800"/>
            <a:ext cx="3429000" cy="3352800"/>
          </a:xfrm>
          <a:prstGeom prst="rect">
            <a:avLst/>
          </a:prstGeom>
          <a:noFill/>
          <a:ln w="9525">
            <a:noFill/>
            <a:miter lim="800000"/>
            <a:headEnd/>
            <a:tailEnd/>
          </a:ln>
        </p:spPr>
      </p:pic>
      <p:sp>
        <p:nvSpPr>
          <p:cNvPr id="13" name="Text Box 3"/>
          <p:cNvSpPr txBox="1">
            <a:spLocks noChangeArrowheads="1"/>
          </p:cNvSpPr>
          <p:nvPr/>
        </p:nvSpPr>
        <p:spPr bwMode="auto">
          <a:xfrm>
            <a:off x="304800" y="1566863"/>
            <a:ext cx="5181600" cy="2676525"/>
          </a:xfrm>
          <a:prstGeom prst="rect">
            <a:avLst/>
          </a:prstGeom>
          <a:noFill/>
          <a:ln w="9525">
            <a:solidFill>
              <a:schemeClr val="bg1"/>
            </a:solidFill>
            <a:miter lim="800000"/>
            <a:headEnd/>
            <a:tailEnd/>
          </a:ln>
        </p:spPr>
        <p:txBody>
          <a:bodyPr>
            <a:spAutoFit/>
          </a:bodyPr>
          <a:lstStyle/>
          <a:p>
            <a:pPr algn="just" eaLnBrk="0" hangingPunct="0">
              <a:spcBef>
                <a:spcPct val="50000"/>
              </a:spcBef>
              <a:buClr>
                <a:srgbClr val="339933"/>
              </a:buClr>
            </a:pPr>
            <a:r>
              <a:rPr lang="en-US" sz="2800">
                <a:solidFill>
                  <a:schemeClr val="tx2"/>
                </a:solidFill>
              </a:rPr>
              <a:t>Là </a:t>
            </a:r>
            <a:r>
              <a:rPr lang="en-US" sz="2800" i="1" u="sng">
                <a:solidFill>
                  <a:srgbClr val="FF0000"/>
                </a:solidFill>
              </a:rPr>
              <a:t>cá nhân, tổ chức</a:t>
            </a:r>
            <a:r>
              <a:rPr lang="en-US" sz="2800" i="1">
                <a:solidFill>
                  <a:srgbClr val="FF0000"/>
                </a:solidFill>
              </a:rPr>
              <a:t> </a:t>
            </a:r>
            <a:r>
              <a:rPr lang="en-US" sz="2800">
                <a:solidFill>
                  <a:schemeClr val="tx2"/>
                </a:solidFill>
              </a:rPr>
              <a:t>có khả năng trở thành các bên tham gia quan hệ pháp luật </a:t>
            </a:r>
            <a:r>
              <a:rPr lang="en-US" sz="2800" i="1" u="sng">
                <a:solidFill>
                  <a:srgbClr val="FF0000"/>
                </a:solidFill>
              </a:rPr>
              <a:t>có được các quyền chủ thể và nghĩa vụ pháp lý</a:t>
            </a:r>
            <a:r>
              <a:rPr lang="en-US" sz="2800">
                <a:solidFill>
                  <a:schemeClr val="tx2"/>
                </a:solidFill>
              </a:rPr>
              <a:t> trên cơ sở quy phạm pháp luật</a:t>
            </a:r>
          </a:p>
        </p:txBody>
      </p:sp>
      <p:grpSp>
        <p:nvGrpSpPr>
          <p:cNvPr id="3" name="Group 158"/>
          <p:cNvGrpSpPr>
            <a:grpSpLocks/>
          </p:cNvGrpSpPr>
          <p:nvPr/>
        </p:nvGrpSpPr>
        <p:grpSpPr bwMode="auto">
          <a:xfrm>
            <a:off x="533400" y="4737100"/>
            <a:ext cx="8305800" cy="1358900"/>
            <a:chOff x="2176" y="1901"/>
            <a:chExt cx="1363" cy="1800"/>
          </a:xfrm>
        </p:grpSpPr>
        <p:sp>
          <p:nvSpPr>
            <p:cNvPr id="36872" name="AutoShape 159"/>
            <p:cNvSpPr>
              <a:spLocks noChangeArrowheads="1"/>
            </p:cNvSpPr>
            <p:nvPr/>
          </p:nvSpPr>
          <p:spPr bwMode="gray">
            <a:xfrm>
              <a:off x="2176" y="1901"/>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vi-VN" b="1"/>
            </a:p>
          </p:txBody>
        </p:sp>
        <p:sp>
          <p:nvSpPr>
            <p:cNvPr id="36873" name="AutoShape 160"/>
            <p:cNvSpPr>
              <a:spLocks noChangeArrowheads="1"/>
            </p:cNvSpPr>
            <p:nvPr/>
          </p:nvSpPr>
          <p:spPr bwMode="gray">
            <a:xfrm>
              <a:off x="2197" y="1906"/>
              <a:ext cx="1322" cy="1766"/>
            </a:xfrm>
            <a:prstGeom prst="roundRect">
              <a:avLst>
                <a:gd name="adj" fmla="val 16667"/>
              </a:avLst>
            </a:prstGeom>
            <a:solidFill>
              <a:srgbClr val="3CA1E6"/>
            </a:solidFill>
            <a:ln w="9525">
              <a:noFill/>
              <a:round/>
              <a:headEnd/>
              <a:tailEnd/>
            </a:ln>
          </p:spPr>
          <p:txBody>
            <a:bodyPr wrap="none" anchor="ctr"/>
            <a:lstStyle/>
            <a:p>
              <a:endParaRPr lang="vi-VN" b="1"/>
            </a:p>
          </p:txBody>
        </p:sp>
        <p:sp>
          <p:nvSpPr>
            <p:cNvPr id="36874" name="AutoShape 161"/>
            <p:cNvSpPr>
              <a:spLocks noChangeArrowheads="1"/>
            </p:cNvSpPr>
            <p:nvPr/>
          </p:nvSpPr>
          <p:spPr bwMode="gray">
            <a:xfrm>
              <a:off x="2208" y="3206"/>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p:spPr>
          <p:txBody>
            <a:bodyPr wrap="none" anchor="ctr"/>
            <a:lstStyle/>
            <a:p>
              <a:endParaRPr lang="vi-VN" b="1"/>
            </a:p>
          </p:txBody>
        </p:sp>
        <p:sp>
          <p:nvSpPr>
            <p:cNvPr id="36875" name="AutoShape 162"/>
            <p:cNvSpPr>
              <a:spLocks noChangeArrowheads="1"/>
            </p:cNvSpPr>
            <p:nvPr/>
          </p:nvSpPr>
          <p:spPr bwMode="gray">
            <a:xfrm>
              <a:off x="2208" y="1920"/>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p:spPr>
          <p:txBody>
            <a:bodyPr wrap="none" anchor="ctr"/>
            <a:lstStyle/>
            <a:p>
              <a:endParaRPr lang="vi-VN" b="1"/>
            </a:p>
          </p:txBody>
        </p:sp>
      </p:grpSp>
      <p:sp>
        <p:nvSpPr>
          <p:cNvPr id="29" name="Text Box 189"/>
          <p:cNvSpPr txBox="1">
            <a:spLocks noChangeArrowheads="1"/>
          </p:cNvSpPr>
          <p:nvPr/>
        </p:nvSpPr>
        <p:spPr bwMode="auto">
          <a:xfrm>
            <a:off x="914400" y="5105400"/>
            <a:ext cx="7515225" cy="584200"/>
          </a:xfrm>
          <a:prstGeom prst="rect">
            <a:avLst/>
          </a:prstGeom>
          <a:noFill/>
          <a:ln w="9525">
            <a:noFill/>
            <a:miter lim="800000"/>
            <a:headEnd/>
            <a:tailEnd/>
          </a:ln>
        </p:spPr>
        <p:txBody>
          <a:bodyPr>
            <a:spAutoFit/>
          </a:bodyPr>
          <a:lstStyle/>
          <a:p>
            <a:pPr algn="just"/>
            <a:r>
              <a:rPr lang="en-US" sz="3200" b="1" i="1">
                <a:solidFill>
                  <a:schemeClr val="tx2"/>
                </a:solidFill>
              </a:rPr>
              <a:t>Chủ thể pháp luật – Năng lực chủ thể</a:t>
            </a:r>
            <a:endParaRPr lang="en-US" sz="3200" b="1" i="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checkerboard(across)">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9"/>
          <p:cNvGrpSpPr>
            <a:grpSpLocks/>
          </p:cNvGrpSpPr>
          <p:nvPr/>
        </p:nvGrpSpPr>
        <p:grpSpPr bwMode="auto">
          <a:xfrm>
            <a:off x="0" y="0"/>
            <a:ext cx="9067800" cy="6705600"/>
            <a:chOff x="76200" y="0"/>
            <a:chExt cx="9067800" cy="6858000"/>
          </a:xfrm>
        </p:grpSpPr>
        <p:pic>
          <p:nvPicPr>
            <p:cNvPr id="3789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789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789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789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3" name="Diagram 12"/>
          <p:cNvGraphicFramePr/>
          <p:nvPr/>
        </p:nvGraphicFramePr>
        <p:xfrm>
          <a:off x="457200" y="1143000"/>
          <a:ext cx="82296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9"/>
          <p:cNvGrpSpPr>
            <a:grpSpLocks/>
          </p:cNvGrpSpPr>
          <p:nvPr/>
        </p:nvGrpSpPr>
        <p:grpSpPr bwMode="auto">
          <a:xfrm>
            <a:off x="0" y="0"/>
            <a:ext cx="9067800" cy="6705600"/>
            <a:chOff x="76200" y="0"/>
            <a:chExt cx="9067800" cy="6858000"/>
          </a:xfrm>
        </p:grpSpPr>
        <p:pic>
          <p:nvPicPr>
            <p:cNvPr id="38916"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8917"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8918"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8919"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2" name="Diagram 11"/>
          <p:cNvGraphicFramePr/>
          <p:nvPr/>
        </p:nvGraphicFramePr>
        <p:xfrm>
          <a:off x="457200" y="1397000"/>
          <a:ext cx="8458200" cy="485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9"/>
          <p:cNvGrpSpPr>
            <a:grpSpLocks/>
          </p:cNvGrpSpPr>
          <p:nvPr/>
        </p:nvGrpSpPr>
        <p:grpSpPr bwMode="auto">
          <a:xfrm>
            <a:off x="0" y="0"/>
            <a:ext cx="9067800" cy="6705600"/>
            <a:chOff x="76200" y="0"/>
            <a:chExt cx="9067800" cy="6858000"/>
          </a:xfrm>
        </p:grpSpPr>
        <p:pic>
          <p:nvPicPr>
            <p:cNvPr id="512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12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12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13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26" name="Content Placeholder 2"/>
          <p:cNvSpPr txBox="1">
            <a:spLocks/>
          </p:cNvSpPr>
          <p:nvPr/>
        </p:nvSpPr>
        <p:spPr>
          <a:xfrm>
            <a:off x="1600200" y="304800"/>
            <a:ext cx="59436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sz="3600" b="1" dirty="0" err="1">
                <a:latin typeface="Verdana" pitchFamily="34" charset="0"/>
              </a:rPr>
              <a:t>Khái</a:t>
            </a:r>
            <a:r>
              <a:rPr lang="en-US" sz="3600" b="1" dirty="0">
                <a:latin typeface="Verdana" pitchFamily="34" charset="0"/>
              </a:rPr>
              <a:t> </a:t>
            </a:r>
            <a:r>
              <a:rPr lang="en-US" sz="3600" b="1" dirty="0" err="1">
                <a:latin typeface="Verdana" pitchFamily="34" charset="0"/>
              </a:rPr>
              <a:t>niệm</a:t>
            </a:r>
            <a:r>
              <a:rPr lang="en-US" sz="3600" b="1" dirty="0">
                <a:latin typeface="Verdana" pitchFamily="34" charset="0"/>
              </a:rPr>
              <a:t> </a:t>
            </a:r>
            <a:r>
              <a:rPr lang="en-US" sz="3600" b="1" dirty="0" err="1">
                <a:latin typeface="Verdana" pitchFamily="34" charset="0"/>
              </a:rPr>
              <a:t>pháp</a:t>
            </a:r>
            <a:r>
              <a:rPr lang="en-US" sz="3600" b="1" dirty="0">
                <a:latin typeface="Verdana" pitchFamily="34" charset="0"/>
              </a:rPr>
              <a:t> </a:t>
            </a:r>
            <a:r>
              <a:rPr lang="en-US" sz="3600" b="1" dirty="0" err="1">
                <a:latin typeface="Verdana" pitchFamily="34" charset="0"/>
              </a:rPr>
              <a:t>luật</a:t>
            </a:r>
            <a:endParaRPr lang="en-US" sz="3600" b="1" dirty="0">
              <a:latin typeface="Verdana" pitchFamily="34" charset="0"/>
            </a:endParaRPr>
          </a:p>
        </p:txBody>
      </p:sp>
      <p:sp>
        <p:nvSpPr>
          <p:cNvPr id="27" name="Content Placeholder 2"/>
          <p:cNvSpPr>
            <a:spLocks/>
          </p:cNvSpPr>
          <p:nvPr/>
        </p:nvSpPr>
        <p:spPr bwMode="auto">
          <a:xfrm>
            <a:off x="381000" y="2895600"/>
            <a:ext cx="8229600" cy="3581400"/>
          </a:xfrm>
          <a:prstGeom prst="rect">
            <a:avLst/>
          </a:prstGeom>
          <a:noFill/>
          <a:ln w="9525">
            <a:noFill/>
            <a:miter lim="800000"/>
            <a:headEnd/>
            <a:tailEnd/>
          </a:ln>
        </p:spPr>
        <p:txBody>
          <a:bodyPr/>
          <a:lstStyle/>
          <a:p>
            <a:pPr marL="342900" indent="-342900" algn="just">
              <a:lnSpc>
                <a:spcPct val="150000"/>
              </a:lnSpc>
              <a:spcAft>
                <a:spcPts val="600"/>
              </a:spcAft>
              <a:buClr>
                <a:schemeClr val="hlink"/>
              </a:buClr>
              <a:buFont typeface="Wingdings" pitchFamily="2" charset="2"/>
              <a:buNone/>
            </a:pPr>
            <a:r>
              <a:rPr lang="en-US" sz="2800" b="1">
                <a:solidFill>
                  <a:srgbClr val="339933"/>
                </a:solidFill>
              </a:rPr>
              <a:t>  </a:t>
            </a:r>
            <a:r>
              <a:rPr lang="en-US" sz="2800">
                <a:solidFill>
                  <a:srgbClr val="339933"/>
                </a:solidFill>
              </a:rPr>
              <a:t> Pháp luật là hệ thống các </a:t>
            </a:r>
            <a:r>
              <a:rPr lang="en-US" sz="2800" i="1" u="sng">
                <a:solidFill>
                  <a:srgbClr val="CC00FF"/>
                </a:solidFill>
              </a:rPr>
              <a:t>quy tắc xử sự</a:t>
            </a:r>
            <a:r>
              <a:rPr lang="en-US" sz="2800">
                <a:solidFill>
                  <a:srgbClr val="339933"/>
                </a:solidFill>
              </a:rPr>
              <a:t> do nhà nước ban hành (thừa nhận) và bảo đảm thực hiện, </a:t>
            </a:r>
            <a:r>
              <a:rPr lang="en-US" sz="2800" i="1" u="sng">
                <a:solidFill>
                  <a:srgbClr val="CC00FF"/>
                </a:solidFill>
              </a:rPr>
              <a:t>thể hiện ý chí của giai cấp thống trị</a:t>
            </a:r>
            <a:r>
              <a:rPr lang="en-US" sz="2800">
                <a:solidFill>
                  <a:srgbClr val="339933"/>
                </a:solidFill>
              </a:rPr>
              <a:t> trong xã hội, là </a:t>
            </a:r>
            <a:r>
              <a:rPr lang="en-US" sz="2800" i="1" u="sng">
                <a:solidFill>
                  <a:srgbClr val="CC00FF"/>
                </a:solidFill>
              </a:rPr>
              <a:t>yếu tố điều chỉnh các quan hệ xã hội</a:t>
            </a:r>
            <a:r>
              <a:rPr lang="en-US" sz="2800">
                <a:solidFill>
                  <a:srgbClr val="339933"/>
                </a:solidFill>
              </a:rPr>
              <a:t> nhằm tạo ra trật tự và ổn định trong xã hội</a:t>
            </a:r>
            <a:r>
              <a:rPr lang="en-US" sz="2800" b="1"/>
              <a:t> </a:t>
            </a:r>
          </a:p>
        </p:txBody>
      </p:sp>
      <p:sp>
        <p:nvSpPr>
          <p:cNvPr id="28" name="Title 1"/>
          <p:cNvSpPr>
            <a:spLocks/>
          </p:cNvSpPr>
          <p:nvPr/>
        </p:nvSpPr>
        <p:spPr bwMode="white">
          <a:xfrm>
            <a:off x="0" y="3276600"/>
            <a:ext cx="9144000" cy="1447800"/>
          </a:xfrm>
          <a:prstGeom prst="rect">
            <a:avLst/>
          </a:prstGeom>
          <a:noFill/>
          <a:ln w="9525">
            <a:noFill/>
            <a:miter lim="800000"/>
            <a:headEnd/>
            <a:tailEnd/>
          </a:ln>
        </p:spPr>
        <p:txBody>
          <a:bodyPr anchor="ctr"/>
          <a:lstStyle/>
          <a:p>
            <a:pPr algn="ctr"/>
            <a:r>
              <a:rPr lang="en-US" sz="4200" b="1" dirty="0">
                <a:latin typeface="Verdana" pitchFamily="34" charset="0"/>
              </a:rPr>
              <a:t> </a:t>
            </a:r>
          </a:p>
        </p:txBody>
      </p:sp>
      <p:sp>
        <p:nvSpPr>
          <p:cNvPr id="29" name="Oval 6"/>
          <p:cNvSpPr>
            <a:spLocks noChangeArrowheads="1"/>
          </p:cNvSpPr>
          <p:nvPr/>
        </p:nvSpPr>
        <p:spPr bwMode="auto">
          <a:xfrm>
            <a:off x="2819400" y="1524000"/>
            <a:ext cx="3962400" cy="1219200"/>
          </a:xfrm>
          <a:prstGeom prst="ellipse">
            <a:avLst/>
          </a:prstGeom>
          <a:solidFill>
            <a:schemeClr val="accent1">
              <a:alpha val="25098"/>
            </a:schemeClr>
          </a:solidFill>
          <a:ln w="28575">
            <a:solidFill>
              <a:srgbClr val="FF0000"/>
            </a:solidFill>
            <a:round/>
            <a:headEnd/>
            <a:tailEnd/>
          </a:ln>
        </p:spPr>
        <p:txBody>
          <a:bodyPr wrap="none" anchor="ctr"/>
          <a:lstStyle/>
          <a:p>
            <a:pPr algn="ctr" eaLnBrk="0" hangingPunct="0">
              <a:spcBef>
                <a:spcPct val="50000"/>
              </a:spcBef>
            </a:pPr>
            <a:r>
              <a:rPr lang="en-US" sz="3200" b="1" i="1" dirty="0" err="1">
                <a:solidFill>
                  <a:srgbClr val="FF3300"/>
                </a:solidFill>
              </a:rPr>
              <a:t>Pháp</a:t>
            </a:r>
            <a:r>
              <a:rPr lang="en-US" sz="3200" b="1" i="1" dirty="0">
                <a:solidFill>
                  <a:srgbClr val="FF3300"/>
                </a:solidFill>
              </a:rPr>
              <a:t> </a:t>
            </a:r>
            <a:r>
              <a:rPr lang="en-US" sz="3200" b="1" i="1" dirty="0" err="1">
                <a:solidFill>
                  <a:srgbClr val="FF3300"/>
                </a:solidFill>
              </a:rPr>
              <a:t>luật</a:t>
            </a:r>
            <a:r>
              <a:rPr lang="en-US" sz="3200" b="1" i="1" dirty="0">
                <a:solidFill>
                  <a:srgbClr val="FF3300"/>
                </a:solidFill>
              </a:rPr>
              <a:t> </a:t>
            </a:r>
            <a:r>
              <a:rPr lang="en-US" sz="3200" b="1" i="1" dirty="0" err="1">
                <a:solidFill>
                  <a:srgbClr val="FF3300"/>
                </a:solidFill>
              </a:rPr>
              <a:t>là</a:t>
            </a:r>
            <a:r>
              <a:rPr lang="en-US" sz="3200" b="1" i="1" dirty="0">
                <a:solidFill>
                  <a:srgbClr val="FF3300"/>
                </a:solidFill>
              </a:rPr>
              <a:t> </a:t>
            </a:r>
            <a:r>
              <a:rPr lang="en-US" sz="3200" b="1" i="1" dirty="0" err="1">
                <a:solidFill>
                  <a:srgbClr val="FF3300"/>
                </a:solidFill>
              </a:rPr>
              <a:t>gì</a:t>
            </a:r>
            <a:r>
              <a:rPr lang="en-US" sz="3200" b="1" i="1" dirty="0">
                <a:solidFill>
                  <a:srgbClr val="FF3300"/>
                </a:solidFill>
              </a:rPr>
              <a:t>?</a:t>
            </a:r>
            <a:endParaRPr lang="en-US" sz="3200" b="1"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blinds(horizontal)">
                                      <p:cBhvr>
                                        <p:cTn id="7" dur="500"/>
                                        <p:tgtEl>
                                          <p:spTgt spid="26">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blinds(horizontal)">
                                      <p:cBhvr>
                                        <p:cTn id="12" dur="500"/>
                                        <p:tgtEl>
                                          <p:spTgt spid="26">
                                            <p:txEl>
                                              <p:pRg st="0" end="0"/>
                                            </p:txEl>
                                          </p:spTgt>
                                        </p:tgtEl>
                                      </p:cBhvr>
                                    </p:animEffect>
                                  </p:childTnLst>
                                </p:cTn>
                              </p:par>
                            </p:childTnLst>
                          </p:cTn>
                        </p:par>
                        <p:par>
                          <p:cTn id="13" fill="hold">
                            <p:stCondLst>
                              <p:cond delay="500"/>
                            </p:stCondLst>
                            <p:childTnLst>
                              <p:par>
                                <p:cTn id="14" presetID="35"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style.rotation</p:attrName>
                                        </p:attrNameLst>
                                      </p:cBhvr>
                                      <p:tavLst>
                                        <p:tav tm="0">
                                          <p:val>
                                            <p:fltVal val="720"/>
                                          </p:val>
                                        </p:tav>
                                        <p:tav tm="100000">
                                          <p:val>
                                            <p:fltVal val="0"/>
                                          </p:val>
                                        </p:tav>
                                      </p:tavLst>
                                    </p:anim>
                                    <p:anim calcmode="lin" valueType="num">
                                      <p:cBhvr>
                                        <p:cTn id="18" dur="1000" fill="hold"/>
                                        <p:tgtEl>
                                          <p:spTgt spid="28"/>
                                        </p:tgtEl>
                                        <p:attrNameLst>
                                          <p:attrName>ppt_h</p:attrName>
                                        </p:attrNameLst>
                                      </p:cBhvr>
                                      <p:tavLst>
                                        <p:tav tm="0">
                                          <p:val>
                                            <p:fltVal val="0"/>
                                          </p:val>
                                        </p:tav>
                                        <p:tav tm="100000">
                                          <p:val>
                                            <p:strVal val="#ppt_h"/>
                                          </p:val>
                                        </p:tav>
                                      </p:tavLst>
                                    </p:anim>
                                    <p:anim calcmode="lin" valueType="num">
                                      <p:cBhvr>
                                        <p:cTn id="19" dur="1000" fill="hold"/>
                                        <p:tgtEl>
                                          <p:spTgt spid="28"/>
                                        </p:tgtEl>
                                        <p:attrNameLst>
                                          <p:attrName>ppt_w</p:attrName>
                                        </p:attrNameLst>
                                      </p:cBhvr>
                                      <p:tavLst>
                                        <p:tav tm="0">
                                          <p:val>
                                            <p:fltVal val="0"/>
                                          </p:val>
                                        </p:tav>
                                        <p:tav tm="100000">
                                          <p:val>
                                            <p:strVal val="#ppt_w"/>
                                          </p:val>
                                        </p:tav>
                                      </p:tavLst>
                                    </p:anim>
                                  </p:childTnLst>
                                </p:cTn>
                              </p:par>
                            </p:childTnLst>
                          </p:cTn>
                        </p:par>
                        <p:par>
                          <p:cTn id="20" fill="hold">
                            <p:stCondLst>
                              <p:cond delay="1500"/>
                            </p:stCondLst>
                            <p:childTnLst>
                              <p:par>
                                <p:cTn id="21" presetID="64" presetClass="path" presetSubtype="0" accel="50000" decel="50000" fill="hold" grpId="1" nodeType="afterEffect">
                                  <p:stCondLst>
                                    <p:cond delay="0"/>
                                  </p:stCondLst>
                                  <p:childTnLst>
                                    <p:animMotion origin="layout" path="M 0 -4.44444E-6 L 0 -0.47222 " pathEditMode="relative" rAng="0" ptsTypes="AA">
                                      <p:cBhvr>
                                        <p:cTn id="22" dur="500" fill="hold"/>
                                        <p:tgtEl>
                                          <p:spTgt spid="28"/>
                                        </p:tgtEl>
                                        <p:attrNameLst>
                                          <p:attrName>ppt_x</p:attrName>
                                          <p:attrName>ppt_y</p:attrName>
                                        </p:attrNameLst>
                                      </p:cBhvr>
                                      <p:rCtr x="0" y="-236"/>
                                    </p:animMotion>
                                  </p:childTnLst>
                                </p:cTn>
                              </p:par>
                            </p:childTnLst>
                          </p:cTn>
                        </p:par>
                        <p:par>
                          <p:cTn id="23" fill="hold">
                            <p:stCondLst>
                              <p:cond delay="2000"/>
                            </p:stCondLst>
                            <p:childTnLst>
                              <p:par>
                                <p:cTn id="24" presetID="4" presetClass="emph" presetSubtype="2" fill="hold" grpId="2" nodeType="afterEffect">
                                  <p:stCondLst>
                                    <p:cond delay="0"/>
                                  </p:stCondLst>
                                  <p:childTnLst>
                                    <p:anim to="0.5" calcmode="lin" valueType="num">
                                      <p:cBhvr override="childStyle">
                                        <p:cTn id="25" dur="500" fill="hold"/>
                                        <p:tgtEl>
                                          <p:spTgt spid="28"/>
                                        </p:tgtEl>
                                        <p:attrNameLst>
                                          <p:attrName>style.fontSize</p:attrName>
                                        </p:attrNameLst>
                                      </p:cBhvr>
                                    </p:anim>
                                  </p:childTnLst>
                                </p:cTn>
                              </p:par>
                            </p:childTnLst>
                          </p:cTn>
                        </p:par>
                        <p:par>
                          <p:cTn id="26" fill="hold">
                            <p:stCondLst>
                              <p:cond delay="2500"/>
                            </p:stCondLst>
                            <p:childTnLst>
                              <p:par>
                                <p:cTn id="27" presetID="3" presetClass="emph" presetSubtype="2" fill="hold" grpId="3" nodeType="afterEffect">
                                  <p:stCondLst>
                                    <p:cond delay="0"/>
                                  </p:stCondLst>
                                  <p:childTnLst>
                                    <p:animClr clrSpc="rgb" dir="cw">
                                      <p:cBhvr override="childStyle">
                                        <p:cTn id="28" dur="500" fill="hold"/>
                                        <p:tgtEl>
                                          <p:spTgt spid="28"/>
                                        </p:tgtEl>
                                        <p:attrNameLst>
                                          <p:attrName>style.color</p:attrName>
                                        </p:attrNameLst>
                                      </p:cBhvr>
                                      <p:to>
                                        <a:schemeClr val="bg1"/>
                                      </p:to>
                                    </p:animClr>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linds(horizontal)">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nimBg="1"/>
      <p:bldP spid="27" grpId="0"/>
      <p:bldP spid="28" grpId="0"/>
      <p:bldP spid="28" grpId="1"/>
      <p:bldP spid="28" grpId="2"/>
      <p:bldP spid="28" grpId="3"/>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9"/>
          <p:cNvGrpSpPr>
            <a:grpSpLocks/>
          </p:cNvGrpSpPr>
          <p:nvPr/>
        </p:nvGrpSpPr>
        <p:grpSpPr bwMode="auto">
          <a:xfrm>
            <a:off x="0" y="0"/>
            <a:ext cx="9067800" cy="6705600"/>
            <a:chOff x="76200" y="0"/>
            <a:chExt cx="9067800" cy="6858000"/>
          </a:xfrm>
        </p:grpSpPr>
        <p:pic>
          <p:nvPicPr>
            <p:cNvPr id="39956"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9957"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9958"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9959"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Cá</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nhân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Chủ</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thể</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grpSp>
        <p:nvGrpSpPr>
          <p:cNvPr id="3" name="Group 21"/>
          <p:cNvGrpSpPr>
            <a:grpSpLocks/>
          </p:cNvGrpSpPr>
          <p:nvPr/>
        </p:nvGrpSpPr>
        <p:grpSpPr bwMode="auto">
          <a:xfrm>
            <a:off x="3452813" y="1452563"/>
            <a:ext cx="5553075" cy="1608137"/>
            <a:chOff x="3681091" y="1677327"/>
            <a:chExt cx="5595096" cy="1608360"/>
          </a:xfrm>
        </p:grpSpPr>
        <p:sp>
          <p:nvSpPr>
            <p:cNvPr id="39953" name="Freeform 20"/>
            <p:cNvSpPr>
              <a:spLocks/>
            </p:cNvSpPr>
            <p:nvPr/>
          </p:nvSpPr>
          <p:spPr bwMode="gray">
            <a:xfrm rot="-7471624">
              <a:off x="4945338" y="413080"/>
              <a:ext cx="1342972" cy="3871465"/>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8A00"/>
                </a:gs>
              </a:gsLst>
              <a:lin ang="0" scaled="1"/>
            </a:gradFill>
            <a:ln w="6350">
              <a:noFill/>
              <a:round/>
              <a:headEnd/>
              <a:tailEnd/>
            </a:ln>
          </p:spPr>
          <p:txBody>
            <a:bodyPr vert="eaVert"/>
            <a:lstStyle/>
            <a:p>
              <a:endParaRPr lang="vi-VN"/>
            </a:p>
          </p:txBody>
        </p:sp>
        <p:sp>
          <p:nvSpPr>
            <p:cNvPr id="39954" name="Freeform 24"/>
            <p:cNvSpPr>
              <a:spLocks/>
            </p:cNvSpPr>
            <p:nvPr/>
          </p:nvSpPr>
          <p:spPr bwMode="gray">
            <a:xfrm rot="-6677128">
              <a:off x="5095227" y="679241"/>
              <a:ext cx="1342542" cy="3870349"/>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vert="eaVert"/>
            <a:lstStyle/>
            <a:p>
              <a:endParaRPr lang="vi-VN"/>
            </a:p>
          </p:txBody>
        </p:sp>
        <p:sp>
          <p:nvSpPr>
            <p:cNvPr id="39955" name="Text Box 30"/>
            <p:cNvSpPr txBox="1">
              <a:spLocks noChangeArrowheads="1"/>
            </p:cNvSpPr>
            <p:nvPr/>
          </p:nvSpPr>
          <p:spPr bwMode="auto">
            <a:xfrm>
              <a:off x="5499758" y="2213241"/>
              <a:ext cx="3776429" cy="831112"/>
            </a:xfrm>
            <a:prstGeom prst="rect">
              <a:avLst/>
            </a:prstGeom>
            <a:noFill/>
            <a:ln w="9525" algn="ctr">
              <a:noFill/>
              <a:miter lim="800000"/>
              <a:headEnd/>
              <a:tailEnd/>
            </a:ln>
          </p:spPr>
          <p:txBody>
            <a:bodyPr>
              <a:spAutoFit/>
            </a:bodyPr>
            <a:lstStyle/>
            <a:p>
              <a:pPr eaLnBrk="0" hangingPunct="0"/>
              <a:r>
                <a:rPr lang="en-US" sz="2400" b="1"/>
                <a:t>Công dân </a:t>
              </a:r>
            </a:p>
            <a:p>
              <a:pPr eaLnBrk="0" hangingPunct="0"/>
              <a:r>
                <a:rPr lang="en-US" sz="2400" b="1"/>
                <a:t>Việt Nam</a:t>
              </a:r>
              <a:endParaRPr lang="en-US" sz="2000"/>
            </a:p>
          </p:txBody>
        </p:sp>
      </p:grpSp>
      <p:grpSp>
        <p:nvGrpSpPr>
          <p:cNvPr id="4" name="Group 20"/>
          <p:cNvGrpSpPr>
            <a:grpSpLocks/>
          </p:cNvGrpSpPr>
          <p:nvPr/>
        </p:nvGrpSpPr>
        <p:grpSpPr bwMode="auto">
          <a:xfrm>
            <a:off x="2557463" y="2493963"/>
            <a:ext cx="3400425" cy="3986212"/>
            <a:chOff x="2798525" y="2719288"/>
            <a:chExt cx="3424952" cy="3986316"/>
          </a:xfrm>
        </p:grpSpPr>
        <p:sp>
          <p:nvSpPr>
            <p:cNvPr id="39950" name="Freeform 18"/>
            <p:cNvSpPr>
              <a:spLocks/>
            </p:cNvSpPr>
            <p:nvPr/>
          </p:nvSpPr>
          <p:spPr bwMode="gray">
            <a:xfrm rot="-794496">
              <a:off x="4880505" y="2719288"/>
              <a:ext cx="1342972" cy="3869613"/>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3399"/>
                </a:gs>
              </a:gsLst>
              <a:lin ang="0" scaled="1"/>
            </a:gradFill>
            <a:ln w="6350">
              <a:noFill/>
              <a:round/>
              <a:headEnd/>
              <a:tailEnd/>
            </a:ln>
          </p:spPr>
          <p:txBody>
            <a:bodyPr/>
            <a:lstStyle/>
            <a:p>
              <a:endParaRPr lang="vi-VN"/>
            </a:p>
          </p:txBody>
        </p:sp>
        <p:sp>
          <p:nvSpPr>
            <p:cNvPr id="39951" name="Freeform 22"/>
            <p:cNvSpPr>
              <a:spLocks/>
            </p:cNvSpPr>
            <p:nvPr/>
          </p:nvSpPr>
          <p:spPr bwMode="gray">
            <a:xfrm>
              <a:off x="4650051" y="2836105"/>
              <a:ext cx="1342838" cy="3869499"/>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a:lstStyle/>
            <a:p>
              <a:endParaRPr lang="vi-VN"/>
            </a:p>
          </p:txBody>
        </p:sp>
        <p:sp>
          <p:nvSpPr>
            <p:cNvPr id="39952" name="Text Box 31"/>
            <p:cNvSpPr txBox="1">
              <a:spLocks noChangeArrowheads="1"/>
            </p:cNvSpPr>
            <p:nvPr/>
          </p:nvSpPr>
          <p:spPr bwMode="auto">
            <a:xfrm>
              <a:off x="2798525" y="5025986"/>
              <a:ext cx="2910538" cy="1200360"/>
            </a:xfrm>
            <a:prstGeom prst="rect">
              <a:avLst/>
            </a:prstGeom>
            <a:noFill/>
            <a:ln w="9525" algn="ctr">
              <a:noFill/>
              <a:miter lim="800000"/>
              <a:headEnd/>
              <a:tailEnd/>
            </a:ln>
          </p:spPr>
          <p:txBody>
            <a:bodyPr wrap="none">
              <a:spAutoFit/>
            </a:bodyPr>
            <a:lstStyle/>
            <a:p>
              <a:pPr algn="r" eaLnBrk="0" hangingPunct="0"/>
              <a:r>
                <a:rPr lang="en-US" sz="2400" b="1"/>
                <a:t>Người không QT</a:t>
              </a:r>
            </a:p>
            <a:p>
              <a:pPr algn="r" eaLnBrk="0" hangingPunct="0"/>
              <a:r>
                <a:rPr lang="en-US" sz="2400" b="1"/>
                <a:t> </a:t>
              </a:r>
              <a:r>
                <a:rPr lang="en-US" sz="2400"/>
                <a:t>sinh sống làm việc </a:t>
              </a:r>
            </a:p>
            <a:p>
              <a:pPr algn="r" eaLnBrk="0" hangingPunct="0"/>
              <a:r>
                <a:rPr lang="en-US" sz="2400"/>
                <a:t>trên lãnh thổ VN</a:t>
              </a:r>
            </a:p>
          </p:txBody>
        </p:sp>
      </p:grpSp>
      <p:grpSp>
        <p:nvGrpSpPr>
          <p:cNvPr id="5" name="Group 19"/>
          <p:cNvGrpSpPr>
            <a:grpSpLocks/>
          </p:cNvGrpSpPr>
          <p:nvPr/>
        </p:nvGrpSpPr>
        <p:grpSpPr bwMode="auto">
          <a:xfrm>
            <a:off x="762000" y="2914650"/>
            <a:ext cx="4371975" cy="1663700"/>
            <a:chOff x="990516" y="3139479"/>
            <a:chExt cx="4403832" cy="1663731"/>
          </a:xfrm>
        </p:grpSpPr>
        <p:sp>
          <p:nvSpPr>
            <p:cNvPr id="39947" name="Freeform 19"/>
            <p:cNvSpPr>
              <a:spLocks/>
            </p:cNvSpPr>
            <p:nvPr/>
          </p:nvSpPr>
          <p:spPr bwMode="gray">
            <a:xfrm rot="5461794">
              <a:off x="2787320" y="2196918"/>
              <a:ext cx="1342972" cy="3869612"/>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6699"/>
                </a:gs>
              </a:gsLst>
              <a:lin ang="0" scaled="1"/>
            </a:gradFill>
            <a:ln w="6350">
              <a:noFill/>
              <a:round/>
              <a:headEnd/>
              <a:tailEnd/>
            </a:ln>
          </p:spPr>
          <p:txBody>
            <a:bodyPr rot="10800000" vert="eaVert"/>
            <a:lstStyle/>
            <a:p>
              <a:endParaRPr lang="vi-VN"/>
            </a:p>
          </p:txBody>
        </p:sp>
        <p:sp>
          <p:nvSpPr>
            <p:cNvPr id="39948" name="Freeform 23"/>
            <p:cNvSpPr>
              <a:spLocks/>
            </p:cNvSpPr>
            <p:nvPr/>
          </p:nvSpPr>
          <p:spPr bwMode="gray">
            <a:xfrm rot="6256290">
              <a:off x="2787903" y="2018682"/>
              <a:ext cx="1342542" cy="3870349"/>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rot="10800000" vert="eaVert"/>
            <a:lstStyle/>
            <a:p>
              <a:endParaRPr lang="vi-VN"/>
            </a:p>
          </p:txBody>
        </p:sp>
        <p:sp>
          <p:nvSpPr>
            <p:cNvPr id="39949" name="Text Box 29"/>
            <p:cNvSpPr txBox="1">
              <a:spLocks noChangeArrowheads="1"/>
            </p:cNvSpPr>
            <p:nvPr/>
          </p:nvSpPr>
          <p:spPr bwMode="auto">
            <a:xfrm>
              <a:off x="990516" y="3139479"/>
              <a:ext cx="3008386" cy="1200227"/>
            </a:xfrm>
            <a:prstGeom prst="rect">
              <a:avLst/>
            </a:prstGeom>
            <a:noFill/>
            <a:ln w="9525" algn="ctr">
              <a:noFill/>
              <a:miter lim="800000"/>
              <a:headEnd/>
              <a:tailEnd/>
            </a:ln>
          </p:spPr>
          <p:txBody>
            <a:bodyPr lIns="0" rIns="0">
              <a:spAutoFit/>
            </a:bodyPr>
            <a:lstStyle/>
            <a:p>
              <a:pPr algn="r" eaLnBrk="0" hangingPunct="0"/>
              <a:r>
                <a:rPr lang="en-US" sz="2400" b="1"/>
                <a:t>Người nước ngoài </a:t>
              </a:r>
              <a:r>
                <a:rPr lang="en-US" sz="2400"/>
                <a:t>sinh sống làm việc trên lãnh thổ VN</a:t>
              </a:r>
              <a:endParaRPr lang="en-US" sz="2000"/>
            </a:p>
          </p:txBody>
        </p:sp>
      </p:grpSp>
      <p:grpSp>
        <p:nvGrpSpPr>
          <p:cNvPr id="39943" name="Group 25"/>
          <p:cNvGrpSpPr>
            <a:grpSpLocks/>
          </p:cNvGrpSpPr>
          <p:nvPr/>
        </p:nvGrpSpPr>
        <p:grpSpPr bwMode="auto">
          <a:xfrm>
            <a:off x="3825875" y="2568575"/>
            <a:ext cx="1552575" cy="1560513"/>
            <a:chOff x="2016" y="1920"/>
            <a:chExt cx="1680" cy="1680"/>
          </a:xfrm>
        </p:grpSpPr>
        <p:sp>
          <p:nvSpPr>
            <p:cNvPr id="39945" name="Oval 26"/>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p>
              <a:endParaRPr lang="vi-VN"/>
            </a:p>
          </p:txBody>
        </p:sp>
        <p:sp>
          <p:nvSpPr>
            <p:cNvPr id="39946" name="Freeform 27"/>
            <p:cNvSpPr>
              <a:spLocks/>
            </p:cNvSpPr>
            <p:nvPr/>
          </p:nvSpPr>
          <p:spPr bwMode="gray">
            <a:xfrm>
              <a:off x="2208" y="1948"/>
              <a:ext cx="1296" cy="634"/>
            </a:xfrm>
            <a:custGeom>
              <a:avLst/>
              <a:gdLst>
                <a:gd name="T0" fmla="*/ 1182 w 1321"/>
                <a:gd name="T1" fmla="*/ 224 h 712"/>
                <a:gd name="T2" fmla="*/ 1197 w 1321"/>
                <a:gd name="T3" fmla="*/ 248 h 712"/>
                <a:gd name="T4" fmla="*/ 1200 w 1321"/>
                <a:gd name="T5" fmla="*/ 269 h 712"/>
                <a:gd name="T6" fmla="*/ 1195 w 1321"/>
                <a:gd name="T7" fmla="*/ 289 h 712"/>
                <a:gd name="T8" fmla="*/ 1179 w 1321"/>
                <a:gd name="T9" fmla="*/ 307 h 712"/>
                <a:gd name="T10" fmla="*/ 1156 w 1321"/>
                <a:gd name="T11" fmla="*/ 324 h 712"/>
                <a:gd name="T12" fmla="*/ 1126 w 1321"/>
                <a:gd name="T13" fmla="*/ 338 h 712"/>
                <a:gd name="T14" fmla="*/ 1087 w 1321"/>
                <a:gd name="T15" fmla="*/ 351 h 712"/>
                <a:gd name="T16" fmla="*/ 1043 w 1321"/>
                <a:gd name="T17" fmla="*/ 364 h 712"/>
                <a:gd name="T18" fmla="*/ 992 w 1321"/>
                <a:gd name="T19" fmla="*/ 373 h 712"/>
                <a:gd name="T20" fmla="*/ 937 w 1321"/>
                <a:gd name="T21" fmla="*/ 382 h 712"/>
                <a:gd name="T22" fmla="*/ 879 w 1321"/>
                <a:gd name="T23" fmla="*/ 388 h 712"/>
                <a:gd name="T24" fmla="*/ 814 w 1321"/>
                <a:gd name="T25" fmla="*/ 394 h 712"/>
                <a:gd name="T26" fmla="*/ 749 w 1321"/>
                <a:gd name="T27" fmla="*/ 397 h 712"/>
                <a:gd name="T28" fmla="*/ 723 w 1321"/>
                <a:gd name="T29" fmla="*/ 399 h 712"/>
                <a:gd name="T30" fmla="*/ 433 w 1321"/>
                <a:gd name="T31" fmla="*/ 399 h 712"/>
                <a:gd name="T32" fmla="*/ 429 w 1321"/>
                <a:gd name="T33" fmla="*/ 399 h 712"/>
                <a:gd name="T34" fmla="*/ 372 w 1321"/>
                <a:gd name="T35" fmla="*/ 396 h 712"/>
                <a:gd name="T36" fmla="*/ 317 w 1321"/>
                <a:gd name="T37" fmla="*/ 394 h 712"/>
                <a:gd name="T38" fmla="*/ 265 w 1321"/>
                <a:gd name="T39" fmla="*/ 390 h 712"/>
                <a:gd name="T40" fmla="*/ 215 w 1321"/>
                <a:gd name="T41" fmla="*/ 386 h 712"/>
                <a:gd name="T42" fmla="*/ 170 w 1321"/>
                <a:gd name="T43" fmla="*/ 379 h 712"/>
                <a:gd name="T44" fmla="*/ 128 w 1321"/>
                <a:gd name="T45" fmla="*/ 370 h 712"/>
                <a:gd name="T46" fmla="*/ 92 w 1321"/>
                <a:gd name="T47" fmla="*/ 363 h 712"/>
                <a:gd name="T48" fmla="*/ 62 w 1321"/>
                <a:gd name="T49" fmla="*/ 353 h 712"/>
                <a:gd name="T50" fmla="*/ 34 w 1321"/>
                <a:gd name="T51" fmla="*/ 340 h 712"/>
                <a:gd name="T52" fmla="*/ 18 w 1321"/>
                <a:gd name="T53" fmla="*/ 326 h 712"/>
                <a:gd name="T54" fmla="*/ 6 w 1321"/>
                <a:gd name="T55" fmla="*/ 310 h 712"/>
                <a:gd name="T56" fmla="*/ 0 w 1321"/>
                <a:gd name="T57" fmla="*/ 293 h 712"/>
                <a:gd name="T58" fmla="*/ 0 w 1321"/>
                <a:gd name="T59" fmla="*/ 291 h 712"/>
                <a:gd name="T60" fmla="*/ 4 w 1321"/>
                <a:gd name="T61" fmla="*/ 272 h 712"/>
                <a:gd name="T62" fmla="*/ 16 w 1321"/>
                <a:gd name="T63" fmla="*/ 249 h 712"/>
                <a:gd name="T64" fmla="*/ 46 w 1321"/>
                <a:gd name="T65" fmla="*/ 207 h 712"/>
                <a:gd name="T66" fmla="*/ 84 w 1321"/>
                <a:gd name="T67" fmla="*/ 167 h 712"/>
                <a:gd name="T68" fmla="*/ 132 w 1321"/>
                <a:gd name="T69" fmla="*/ 132 h 712"/>
                <a:gd name="T70" fmla="*/ 184 w 1321"/>
                <a:gd name="T71" fmla="*/ 99 h 712"/>
                <a:gd name="T72" fmla="*/ 245 w 1321"/>
                <a:gd name="T73" fmla="*/ 69 h 712"/>
                <a:gd name="T74" fmla="*/ 311 w 1321"/>
                <a:gd name="T75" fmla="*/ 46 h 712"/>
                <a:gd name="T76" fmla="*/ 377 w 1321"/>
                <a:gd name="T77" fmla="*/ 26 h 712"/>
                <a:gd name="T78" fmla="*/ 452 w 1321"/>
                <a:gd name="T79" fmla="*/ 12 h 712"/>
                <a:gd name="T80" fmla="*/ 528 w 1321"/>
                <a:gd name="T81" fmla="*/ 4 h 712"/>
                <a:gd name="T82" fmla="*/ 606 w 1321"/>
                <a:gd name="T83" fmla="*/ 0 h 712"/>
                <a:gd name="T84" fmla="*/ 606 w 1321"/>
                <a:gd name="T85" fmla="*/ 0 h 712"/>
                <a:gd name="T86" fmla="*/ 690 w 1321"/>
                <a:gd name="T87" fmla="*/ 4 h 712"/>
                <a:gd name="T88" fmla="*/ 770 w 1321"/>
                <a:gd name="T89" fmla="*/ 12 h 712"/>
                <a:gd name="T90" fmla="*/ 847 w 1321"/>
                <a:gd name="T91" fmla="*/ 29 h 712"/>
                <a:gd name="T92" fmla="*/ 918 w 1321"/>
                <a:gd name="T93" fmla="*/ 50 h 712"/>
                <a:gd name="T94" fmla="*/ 984 w 1321"/>
                <a:gd name="T95" fmla="*/ 77 h 712"/>
                <a:gd name="T96" fmla="*/ 1044 w 1321"/>
                <a:gd name="T97" fmla="*/ 109 h 712"/>
                <a:gd name="T98" fmla="*/ 1098 w 1321"/>
                <a:gd name="T99" fmla="*/ 143 h 712"/>
                <a:gd name="T100" fmla="*/ 1144 w 1321"/>
                <a:gd name="T101" fmla="*/ 182 h 712"/>
                <a:gd name="T102" fmla="*/ 1182 w 1321"/>
                <a:gd name="T103" fmla="*/ 224 h 712"/>
                <a:gd name="T104" fmla="*/ 1182 w 1321"/>
                <a:gd name="T105" fmla="*/ 22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w="0">
              <a:noFill/>
              <a:round/>
              <a:headEnd/>
              <a:tailEnd/>
            </a:ln>
          </p:spPr>
          <p:txBody>
            <a:bodyPr/>
            <a:lstStyle/>
            <a:p>
              <a:endParaRPr lang="vi-VN"/>
            </a:p>
          </p:txBody>
        </p:sp>
      </p:grpSp>
      <p:sp>
        <p:nvSpPr>
          <p:cNvPr id="81" name="Text Box 28"/>
          <p:cNvSpPr txBox="1">
            <a:spLocks noChangeArrowheads="1"/>
          </p:cNvSpPr>
          <p:nvPr/>
        </p:nvSpPr>
        <p:spPr bwMode="gray">
          <a:xfrm>
            <a:off x="4062413" y="3140075"/>
            <a:ext cx="1046162" cy="954088"/>
          </a:xfrm>
          <a:prstGeom prst="rect">
            <a:avLst/>
          </a:prstGeom>
          <a:noFill/>
          <a:ln w="9525" algn="ctr">
            <a:noFill/>
            <a:miter lim="800000"/>
            <a:headEnd/>
            <a:tailEnd/>
          </a:ln>
          <a:effectLst/>
        </p:spPr>
        <p:txBody>
          <a:bodyPr>
            <a:spAutoFit/>
          </a:bodyPr>
          <a:lstStyle/>
          <a:p>
            <a:pPr algn="ctr" eaLnBrk="0" hangingPunct="0">
              <a:defRPr/>
            </a:pPr>
            <a:r>
              <a:rPr lang="en-US" sz="2800" b="1" dirty="0" err="1">
                <a:solidFill>
                  <a:schemeClr val="bg2"/>
                </a:solidFill>
                <a:effectLst>
                  <a:outerShdw blurRad="38100" dist="38100" dir="2700000" algn="tl">
                    <a:srgbClr val="C0C0C0"/>
                  </a:outerShdw>
                </a:effectLst>
                <a:cs typeface="Arial" charset="0"/>
              </a:rPr>
              <a:t>Cá</a:t>
            </a:r>
            <a:r>
              <a:rPr lang="en-US" sz="2800" b="1" dirty="0">
                <a:solidFill>
                  <a:schemeClr val="bg2"/>
                </a:solidFill>
                <a:effectLst>
                  <a:outerShdw blurRad="38100" dist="38100" dir="2700000" algn="tl">
                    <a:srgbClr val="C0C0C0"/>
                  </a:outerShdw>
                </a:effectLst>
                <a:cs typeface="Arial" charset="0"/>
              </a:rPr>
              <a:t> </a:t>
            </a:r>
            <a:r>
              <a:rPr lang="en-US" sz="2800" b="1" dirty="0" err="1">
                <a:solidFill>
                  <a:schemeClr val="bg2"/>
                </a:solidFill>
                <a:effectLst>
                  <a:outerShdw blurRad="38100" dist="38100" dir="2700000" algn="tl">
                    <a:srgbClr val="C0C0C0"/>
                  </a:outerShdw>
                </a:effectLst>
                <a:cs typeface="Arial" charset="0"/>
              </a:rPr>
              <a:t>nhân</a:t>
            </a:r>
            <a:endParaRPr lang="en-US" sz="2800" b="1" dirty="0">
              <a:solidFill>
                <a:schemeClr val="bg2"/>
              </a:solidFill>
              <a:effectLst>
                <a:outerShdw blurRad="38100" dist="38100" dir="2700000" algn="tl">
                  <a:srgbClr val="C0C0C0"/>
                </a:outerShdw>
              </a:effectLst>
              <a:cs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9"/>
          <p:cNvGrpSpPr>
            <a:grpSpLocks/>
          </p:cNvGrpSpPr>
          <p:nvPr/>
        </p:nvGrpSpPr>
        <p:grpSpPr bwMode="auto">
          <a:xfrm>
            <a:off x="0" y="0"/>
            <a:ext cx="9067800" cy="6705600"/>
            <a:chOff x="76200" y="0"/>
            <a:chExt cx="9067800" cy="6858000"/>
          </a:xfrm>
        </p:grpSpPr>
        <p:pic>
          <p:nvPicPr>
            <p:cNvPr id="40965"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0966"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0967"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0968"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Tổ</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chức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Chủ</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thể</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graphicFrame>
        <p:nvGraphicFramePr>
          <p:cNvPr id="12" name="Diagram 11"/>
          <p:cNvGraphicFramePr/>
          <p:nvPr/>
        </p:nvGraphicFramePr>
        <p:xfrm>
          <a:off x="457200" y="1397000"/>
          <a:ext cx="8458200" cy="477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9"/>
          <p:cNvGrpSpPr>
            <a:grpSpLocks/>
          </p:cNvGrpSpPr>
          <p:nvPr/>
        </p:nvGrpSpPr>
        <p:grpSpPr bwMode="auto">
          <a:xfrm>
            <a:off x="0" y="0"/>
            <a:ext cx="9067800" cy="6705600"/>
            <a:chOff x="76200" y="0"/>
            <a:chExt cx="9067800" cy="6858000"/>
          </a:xfrm>
        </p:grpSpPr>
        <p:pic>
          <p:nvPicPr>
            <p:cNvPr id="4198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199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199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199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a:spLocks noGrp="1"/>
          </p:cNvSpPr>
          <p:nvPr>
            <p:ph type="title"/>
          </p:nvPr>
        </p:nvSpPr>
        <p:spPr>
          <a:xfrm>
            <a:off x="1371600" y="228600"/>
            <a:ext cx="6553200" cy="685800"/>
          </a:xfrm>
        </p:spPr>
        <p:txBody>
          <a:bodyPr rtlCol="0">
            <a:noAutofit/>
          </a:bodyPr>
          <a:lstStyle/>
          <a:p>
            <a:pPr eaLnBrk="1" fontAlgn="auto" hangingPunct="1">
              <a:spcAft>
                <a:spcPts val="0"/>
              </a:spcAft>
              <a:defRPr/>
            </a:pP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Chỉ</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tổ</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chức</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có</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tư</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cách</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pháp</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nhân</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mới</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trở</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thành</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chủ</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thể</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của</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QHPL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dân</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sự</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kinh</a:t>
            </a:r>
            <a:r>
              <a:rPr lang="en-US" sz="2400" b="1" i="1" dirty="0">
                <a:solidFill>
                  <a:schemeClr val="accent2"/>
                </a:solidFill>
                <a:effectLst>
                  <a:reflection blurRad="6350" stA="55000" endA="300" endPos="45500" dir="5400000" sy="-100000" algn="bl" rotWithShape="0"/>
                </a:effectLst>
                <a:latin typeface="Arial" pitchFamily="34" charset="0"/>
                <a:cs typeface="Arial" pitchFamily="34" charset="0"/>
              </a:rPr>
              <a:t> </a:t>
            </a:r>
            <a:r>
              <a:rPr lang="en-US" sz="2400" b="1" i="1" dirty="0" err="1">
                <a:solidFill>
                  <a:schemeClr val="accent2"/>
                </a:solidFill>
                <a:effectLst>
                  <a:reflection blurRad="6350" stA="55000" endA="300" endPos="45500" dir="5400000" sy="-100000" algn="bl" rotWithShape="0"/>
                </a:effectLst>
                <a:latin typeface="Arial" pitchFamily="34" charset="0"/>
                <a:cs typeface="Arial" pitchFamily="34" charset="0"/>
              </a:rPr>
              <a:t>tế</a:t>
            </a:r>
            <a:endParaRPr lang="en-US" sz="2400" b="1" i="1" dirty="0">
              <a:solidFill>
                <a:srgbClr val="0070C0"/>
              </a:solidFill>
              <a:effectLst>
                <a:reflection blurRad="6350" stA="55000" endA="300" endPos="45500" dir="5400000" sy="-100000" algn="bl" rotWithShape="0"/>
              </a:effectLst>
              <a:latin typeface="Arial" pitchFamily="34" charset="0"/>
              <a:cs typeface="Arial" pitchFamily="34" charset="0"/>
            </a:endParaRPr>
          </a:p>
        </p:txBody>
      </p:sp>
      <p:graphicFrame>
        <p:nvGraphicFramePr>
          <p:cNvPr id="12" name="Diagram 11"/>
          <p:cNvGraphicFramePr/>
          <p:nvPr/>
        </p:nvGraphicFramePr>
        <p:xfrm>
          <a:off x="457200" y="1295400"/>
          <a:ext cx="83058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9"/>
          <p:cNvGrpSpPr>
            <a:grpSpLocks/>
          </p:cNvGrpSpPr>
          <p:nvPr/>
        </p:nvGrpSpPr>
        <p:grpSpPr bwMode="auto">
          <a:xfrm>
            <a:off x="0" y="0"/>
            <a:ext cx="9067800" cy="6705600"/>
            <a:chOff x="76200" y="0"/>
            <a:chExt cx="9067800" cy="6858000"/>
          </a:xfrm>
        </p:grpSpPr>
        <p:pic>
          <p:nvPicPr>
            <p:cNvPr id="43014"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3015"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3016"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3017"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4.5.2.2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Nội</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dung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sp>
        <p:nvSpPr>
          <p:cNvPr id="12" name="Content Placeholder 2"/>
          <p:cNvSpPr>
            <a:spLocks/>
          </p:cNvSpPr>
          <p:nvPr/>
        </p:nvSpPr>
        <p:spPr bwMode="auto">
          <a:xfrm>
            <a:off x="228600" y="2133600"/>
            <a:ext cx="6553200" cy="2971800"/>
          </a:xfrm>
          <a:prstGeom prst="rect">
            <a:avLst/>
          </a:prstGeom>
          <a:noFill/>
          <a:ln w="9525">
            <a:noFill/>
            <a:miter lim="800000"/>
            <a:headEnd/>
            <a:tailEnd/>
          </a:ln>
        </p:spPr>
        <p:txBody>
          <a:bodyPr/>
          <a:lstStyle/>
          <a:p>
            <a:pPr marL="342900" indent="-342900">
              <a:buClr>
                <a:schemeClr val="hlink"/>
              </a:buClr>
              <a:buFont typeface="Wingdings" pitchFamily="2" charset="2"/>
              <a:buNone/>
              <a:defRPr/>
            </a:pPr>
            <a:r>
              <a:rPr lang="en-US" sz="2800" kern="0" dirty="0">
                <a:solidFill>
                  <a:schemeClr val="tx2">
                    <a:lumMod val="50000"/>
                  </a:schemeClr>
                </a:solidFill>
              </a:rPr>
              <a:t>   </a:t>
            </a:r>
            <a:r>
              <a:rPr lang="en-US" sz="2800" kern="0" dirty="0" err="1">
                <a:solidFill>
                  <a:schemeClr val="tx2">
                    <a:lumMod val="50000"/>
                  </a:schemeClr>
                </a:solidFill>
              </a:rPr>
              <a:t>Nội</a:t>
            </a:r>
            <a:r>
              <a:rPr lang="en-US" sz="2800" kern="0" dirty="0">
                <a:solidFill>
                  <a:schemeClr val="tx2">
                    <a:lumMod val="50000"/>
                  </a:schemeClr>
                </a:solidFill>
              </a:rPr>
              <a:t> dung </a:t>
            </a:r>
            <a:r>
              <a:rPr lang="en-US" sz="2800" kern="0" dirty="0" err="1">
                <a:solidFill>
                  <a:schemeClr val="tx2">
                    <a:lumMod val="50000"/>
                  </a:schemeClr>
                </a:solidFill>
              </a:rPr>
              <a:t>của</a:t>
            </a:r>
            <a:r>
              <a:rPr lang="en-US" sz="2800" kern="0" dirty="0">
                <a:solidFill>
                  <a:schemeClr val="tx2">
                    <a:lumMod val="50000"/>
                  </a:schemeClr>
                </a:solidFill>
              </a:rPr>
              <a:t> </a:t>
            </a:r>
            <a:r>
              <a:rPr lang="en-US" sz="2800" kern="0" dirty="0" err="1">
                <a:solidFill>
                  <a:schemeClr val="tx2">
                    <a:lumMod val="50000"/>
                  </a:schemeClr>
                </a:solidFill>
              </a:rPr>
              <a:t>quan</a:t>
            </a:r>
            <a:r>
              <a:rPr lang="en-US" sz="2800" kern="0" dirty="0">
                <a:solidFill>
                  <a:schemeClr val="tx2">
                    <a:lumMod val="50000"/>
                  </a:schemeClr>
                </a:solidFill>
              </a:rPr>
              <a:t> </a:t>
            </a:r>
            <a:r>
              <a:rPr lang="en-US" sz="2800" kern="0" dirty="0" err="1">
                <a:solidFill>
                  <a:schemeClr val="tx2">
                    <a:lumMod val="50000"/>
                  </a:schemeClr>
                </a:solidFill>
              </a:rPr>
              <a:t>hệ</a:t>
            </a:r>
            <a:r>
              <a:rPr lang="en-US" sz="2800" kern="0" dirty="0">
                <a:solidFill>
                  <a:schemeClr val="tx2">
                    <a:lumMod val="50000"/>
                  </a:schemeClr>
                </a:solidFill>
              </a:rPr>
              <a:t> </a:t>
            </a:r>
            <a:r>
              <a:rPr lang="en-US" sz="2800" kern="0" dirty="0" err="1">
                <a:solidFill>
                  <a:schemeClr val="tx2">
                    <a:lumMod val="50000"/>
                  </a:schemeClr>
                </a:solidFill>
              </a:rPr>
              <a:t>pháp</a:t>
            </a:r>
            <a:r>
              <a:rPr lang="en-US" sz="2800" kern="0" dirty="0">
                <a:solidFill>
                  <a:schemeClr val="tx2">
                    <a:lumMod val="50000"/>
                  </a:schemeClr>
                </a:solidFill>
              </a:rPr>
              <a:t> </a:t>
            </a:r>
            <a:r>
              <a:rPr lang="en-US" sz="2800" kern="0" dirty="0" err="1">
                <a:solidFill>
                  <a:schemeClr val="tx2">
                    <a:lumMod val="50000"/>
                  </a:schemeClr>
                </a:solidFill>
              </a:rPr>
              <a:t>luật</a:t>
            </a:r>
            <a:r>
              <a:rPr lang="en-US" sz="2800" kern="0" dirty="0">
                <a:solidFill>
                  <a:schemeClr val="tx2">
                    <a:lumMod val="50000"/>
                  </a:schemeClr>
                </a:solidFill>
              </a:rPr>
              <a:t> </a:t>
            </a:r>
            <a:r>
              <a:rPr lang="en-US" sz="2800" i="1" u="sng" kern="0" dirty="0" err="1">
                <a:solidFill>
                  <a:srgbClr val="FF0000"/>
                </a:solidFill>
              </a:rPr>
              <a:t>bao</a:t>
            </a:r>
            <a:r>
              <a:rPr lang="en-US" sz="2800" i="1" u="sng" kern="0" dirty="0">
                <a:solidFill>
                  <a:srgbClr val="FF0000"/>
                </a:solidFill>
              </a:rPr>
              <a:t> </a:t>
            </a:r>
            <a:r>
              <a:rPr lang="en-US" sz="2800" i="1" u="sng" kern="0" dirty="0" err="1">
                <a:solidFill>
                  <a:srgbClr val="FF0000"/>
                </a:solidFill>
              </a:rPr>
              <a:t>gồm</a:t>
            </a:r>
            <a:r>
              <a:rPr lang="en-US" sz="2800" i="1" u="sng" kern="0" dirty="0">
                <a:solidFill>
                  <a:srgbClr val="FF0000"/>
                </a:solidFill>
              </a:rPr>
              <a:t> </a:t>
            </a:r>
            <a:r>
              <a:rPr lang="en-US" sz="2800" i="1" u="sng" kern="0" dirty="0" err="1">
                <a:solidFill>
                  <a:srgbClr val="FF0000"/>
                </a:solidFill>
              </a:rPr>
              <a:t>quyền</a:t>
            </a:r>
            <a:r>
              <a:rPr lang="en-US" sz="2800" i="1" u="sng" kern="0" dirty="0">
                <a:solidFill>
                  <a:srgbClr val="FF0000"/>
                </a:solidFill>
              </a:rPr>
              <a:t> </a:t>
            </a:r>
            <a:r>
              <a:rPr lang="en-US" sz="2800" i="1" u="sng" kern="0" dirty="0" err="1">
                <a:solidFill>
                  <a:srgbClr val="FF0000"/>
                </a:solidFill>
              </a:rPr>
              <a:t>chủ</a:t>
            </a:r>
            <a:r>
              <a:rPr lang="en-US" sz="2800" i="1" u="sng" kern="0" dirty="0">
                <a:solidFill>
                  <a:srgbClr val="FF0000"/>
                </a:solidFill>
              </a:rPr>
              <a:t> </a:t>
            </a:r>
            <a:r>
              <a:rPr lang="en-US" sz="2800" i="1" u="sng" kern="0" dirty="0" err="1">
                <a:solidFill>
                  <a:srgbClr val="FF0000"/>
                </a:solidFill>
              </a:rPr>
              <a:t>thể</a:t>
            </a:r>
            <a:r>
              <a:rPr lang="en-US" sz="2800" i="1" u="sng" kern="0" dirty="0">
                <a:solidFill>
                  <a:srgbClr val="FF0000"/>
                </a:solidFill>
              </a:rPr>
              <a:t> </a:t>
            </a:r>
            <a:r>
              <a:rPr lang="en-US" sz="2800" i="1" u="sng" kern="0" dirty="0" err="1">
                <a:solidFill>
                  <a:srgbClr val="FF0000"/>
                </a:solidFill>
              </a:rPr>
              <a:t>và</a:t>
            </a:r>
            <a:r>
              <a:rPr lang="en-US" sz="2800" i="1" u="sng" kern="0" dirty="0">
                <a:solidFill>
                  <a:srgbClr val="FF0000"/>
                </a:solidFill>
              </a:rPr>
              <a:t> </a:t>
            </a:r>
            <a:r>
              <a:rPr lang="en-US" sz="2800" i="1" u="sng" kern="0" dirty="0" err="1">
                <a:solidFill>
                  <a:srgbClr val="FF0000"/>
                </a:solidFill>
              </a:rPr>
              <a:t>nghĩa</a:t>
            </a:r>
            <a:r>
              <a:rPr lang="en-US" sz="2800" i="1" u="sng" kern="0" dirty="0">
                <a:solidFill>
                  <a:srgbClr val="FF0000"/>
                </a:solidFill>
              </a:rPr>
              <a:t> </a:t>
            </a:r>
            <a:r>
              <a:rPr lang="en-US" sz="2800" i="1" u="sng" kern="0" dirty="0" err="1">
                <a:solidFill>
                  <a:srgbClr val="FF0000"/>
                </a:solidFill>
              </a:rPr>
              <a:t>vụ</a:t>
            </a:r>
            <a:r>
              <a:rPr lang="en-US" sz="2800" i="1" u="sng" kern="0" dirty="0">
                <a:solidFill>
                  <a:srgbClr val="FF0000"/>
                </a:solidFill>
              </a:rPr>
              <a:t> </a:t>
            </a:r>
            <a:r>
              <a:rPr lang="en-US" sz="2800" i="1" u="sng" kern="0" dirty="0" err="1">
                <a:solidFill>
                  <a:srgbClr val="FF0000"/>
                </a:solidFill>
              </a:rPr>
              <a:t>pháp</a:t>
            </a:r>
            <a:r>
              <a:rPr lang="en-US" sz="2800" i="1" u="sng" kern="0" dirty="0">
                <a:solidFill>
                  <a:srgbClr val="FF0000"/>
                </a:solidFill>
              </a:rPr>
              <a:t> </a:t>
            </a:r>
            <a:r>
              <a:rPr lang="en-US" sz="2800" i="1" u="sng" kern="0" dirty="0" err="1">
                <a:solidFill>
                  <a:srgbClr val="FF0000"/>
                </a:solidFill>
              </a:rPr>
              <a:t>lý</a:t>
            </a:r>
            <a:r>
              <a:rPr lang="en-US" sz="2800" kern="0" dirty="0">
                <a:solidFill>
                  <a:schemeClr val="tx2">
                    <a:lumMod val="50000"/>
                  </a:schemeClr>
                </a:solidFill>
              </a:rPr>
              <a:t>, </a:t>
            </a:r>
            <a:r>
              <a:rPr lang="en-US" sz="2800" kern="0" dirty="0" err="1">
                <a:solidFill>
                  <a:schemeClr val="tx2">
                    <a:lumMod val="50000"/>
                  </a:schemeClr>
                </a:solidFill>
              </a:rPr>
              <a:t>xuất</a:t>
            </a:r>
            <a:r>
              <a:rPr lang="en-US" sz="2800" kern="0" dirty="0">
                <a:solidFill>
                  <a:schemeClr val="tx2">
                    <a:lumMod val="50000"/>
                  </a:schemeClr>
                </a:solidFill>
              </a:rPr>
              <a:t> </a:t>
            </a:r>
            <a:r>
              <a:rPr lang="en-US" sz="2800" kern="0" dirty="0" err="1">
                <a:solidFill>
                  <a:schemeClr val="tx2">
                    <a:lumMod val="50000"/>
                  </a:schemeClr>
                </a:solidFill>
              </a:rPr>
              <a:t>hiện</a:t>
            </a:r>
            <a:r>
              <a:rPr lang="en-US" sz="2800" kern="0" dirty="0">
                <a:solidFill>
                  <a:schemeClr val="tx2">
                    <a:lumMod val="50000"/>
                  </a:schemeClr>
                </a:solidFill>
              </a:rPr>
              <a:t> ở </a:t>
            </a:r>
            <a:r>
              <a:rPr lang="en-US" sz="2800" kern="0" dirty="0" err="1">
                <a:solidFill>
                  <a:schemeClr val="tx2">
                    <a:lumMod val="50000"/>
                  </a:schemeClr>
                </a:solidFill>
              </a:rPr>
              <a:t>các</a:t>
            </a:r>
            <a:r>
              <a:rPr lang="en-US" sz="2800" kern="0" dirty="0">
                <a:solidFill>
                  <a:schemeClr val="tx2">
                    <a:lumMod val="50000"/>
                  </a:schemeClr>
                </a:solidFill>
              </a:rPr>
              <a:t> </a:t>
            </a:r>
            <a:r>
              <a:rPr lang="en-US" sz="2800" kern="0" dirty="0" err="1">
                <a:solidFill>
                  <a:schemeClr val="tx2">
                    <a:lumMod val="50000"/>
                  </a:schemeClr>
                </a:solidFill>
              </a:rPr>
              <a:t>cá</a:t>
            </a:r>
            <a:r>
              <a:rPr lang="en-US" sz="2800" kern="0" dirty="0">
                <a:solidFill>
                  <a:schemeClr val="tx2">
                    <a:lumMod val="50000"/>
                  </a:schemeClr>
                </a:solidFill>
              </a:rPr>
              <a:t> </a:t>
            </a:r>
            <a:r>
              <a:rPr lang="en-US" sz="2800" kern="0" dirty="0" err="1">
                <a:solidFill>
                  <a:schemeClr val="tx2">
                    <a:lumMod val="50000"/>
                  </a:schemeClr>
                </a:solidFill>
              </a:rPr>
              <a:t>nhân</a:t>
            </a:r>
            <a:r>
              <a:rPr lang="en-US" sz="2800" kern="0" dirty="0">
                <a:solidFill>
                  <a:schemeClr val="tx2">
                    <a:lumMod val="50000"/>
                  </a:schemeClr>
                </a:solidFill>
              </a:rPr>
              <a:t>, </a:t>
            </a:r>
            <a:r>
              <a:rPr lang="en-US" sz="2800" kern="0" dirty="0" err="1">
                <a:solidFill>
                  <a:schemeClr val="tx2">
                    <a:lumMod val="50000"/>
                  </a:schemeClr>
                </a:solidFill>
              </a:rPr>
              <a:t>tổ</a:t>
            </a:r>
            <a:r>
              <a:rPr lang="en-US" sz="2800" kern="0" dirty="0">
                <a:solidFill>
                  <a:schemeClr val="tx2">
                    <a:lumMod val="50000"/>
                  </a:schemeClr>
                </a:solidFill>
              </a:rPr>
              <a:t> </a:t>
            </a:r>
            <a:r>
              <a:rPr lang="en-US" sz="2800" kern="0" dirty="0" err="1">
                <a:solidFill>
                  <a:schemeClr val="tx2">
                    <a:lumMod val="50000"/>
                  </a:schemeClr>
                </a:solidFill>
              </a:rPr>
              <a:t>chức</a:t>
            </a:r>
            <a:r>
              <a:rPr lang="en-US" sz="2800" kern="0" dirty="0">
                <a:solidFill>
                  <a:schemeClr val="tx2">
                    <a:lumMod val="50000"/>
                  </a:schemeClr>
                </a:solidFill>
              </a:rPr>
              <a:t> </a:t>
            </a:r>
            <a:r>
              <a:rPr lang="en-US" sz="2800" kern="0" dirty="0" err="1">
                <a:solidFill>
                  <a:schemeClr val="tx2">
                    <a:lumMod val="50000"/>
                  </a:schemeClr>
                </a:solidFill>
              </a:rPr>
              <a:t>trên</a:t>
            </a:r>
            <a:r>
              <a:rPr lang="en-US" sz="2800" kern="0" dirty="0">
                <a:solidFill>
                  <a:schemeClr val="tx2">
                    <a:lumMod val="50000"/>
                  </a:schemeClr>
                </a:solidFill>
              </a:rPr>
              <a:t> </a:t>
            </a:r>
            <a:r>
              <a:rPr lang="en-US" sz="2800" kern="0" dirty="0" err="1">
                <a:solidFill>
                  <a:schemeClr val="tx2">
                    <a:lumMod val="50000"/>
                  </a:schemeClr>
                </a:solidFill>
              </a:rPr>
              <a:t>cơ</a:t>
            </a:r>
            <a:r>
              <a:rPr lang="en-US" sz="2800" kern="0" dirty="0">
                <a:solidFill>
                  <a:schemeClr val="tx2">
                    <a:lumMod val="50000"/>
                  </a:schemeClr>
                </a:solidFill>
              </a:rPr>
              <a:t> </a:t>
            </a:r>
            <a:r>
              <a:rPr lang="en-US" sz="2800" kern="0" dirty="0" err="1">
                <a:solidFill>
                  <a:schemeClr val="tx2">
                    <a:lumMod val="50000"/>
                  </a:schemeClr>
                </a:solidFill>
              </a:rPr>
              <a:t>sở</a:t>
            </a:r>
            <a:r>
              <a:rPr lang="en-US" sz="2800" kern="0" dirty="0">
                <a:solidFill>
                  <a:schemeClr val="tx2">
                    <a:lumMod val="50000"/>
                  </a:schemeClr>
                </a:solidFill>
              </a:rPr>
              <a:t> </a:t>
            </a:r>
            <a:r>
              <a:rPr lang="en-US" sz="2800" kern="0" dirty="0" err="1">
                <a:solidFill>
                  <a:schemeClr val="tx2">
                    <a:lumMod val="50000"/>
                  </a:schemeClr>
                </a:solidFill>
              </a:rPr>
              <a:t>quy</a:t>
            </a:r>
            <a:r>
              <a:rPr lang="en-US" sz="2800" kern="0" dirty="0">
                <a:solidFill>
                  <a:schemeClr val="tx2">
                    <a:lumMod val="50000"/>
                  </a:schemeClr>
                </a:solidFill>
              </a:rPr>
              <a:t> </a:t>
            </a:r>
            <a:r>
              <a:rPr lang="en-US" sz="2800" kern="0" dirty="0" err="1">
                <a:solidFill>
                  <a:schemeClr val="tx2">
                    <a:lumMod val="50000"/>
                  </a:schemeClr>
                </a:solidFill>
              </a:rPr>
              <a:t>phạm</a:t>
            </a:r>
            <a:r>
              <a:rPr lang="en-US" sz="2800" kern="0" dirty="0">
                <a:solidFill>
                  <a:schemeClr val="tx2">
                    <a:lumMod val="50000"/>
                  </a:schemeClr>
                </a:solidFill>
              </a:rPr>
              <a:t> </a:t>
            </a:r>
            <a:r>
              <a:rPr lang="en-US" sz="2800" kern="0" dirty="0" err="1">
                <a:solidFill>
                  <a:schemeClr val="tx2">
                    <a:lumMod val="50000"/>
                  </a:schemeClr>
                </a:solidFill>
              </a:rPr>
              <a:t>pháp</a:t>
            </a:r>
            <a:r>
              <a:rPr lang="en-US" sz="2800" kern="0" dirty="0">
                <a:solidFill>
                  <a:schemeClr val="tx2">
                    <a:lumMod val="50000"/>
                  </a:schemeClr>
                </a:solidFill>
              </a:rPr>
              <a:t> </a:t>
            </a:r>
            <a:r>
              <a:rPr lang="en-US" sz="2800" kern="0" dirty="0" err="1">
                <a:solidFill>
                  <a:schemeClr val="tx2">
                    <a:lumMod val="50000"/>
                  </a:schemeClr>
                </a:solidFill>
              </a:rPr>
              <a:t>luật</a:t>
            </a:r>
            <a:r>
              <a:rPr lang="en-US" sz="2800" kern="0" dirty="0">
                <a:solidFill>
                  <a:schemeClr val="tx2">
                    <a:lumMod val="50000"/>
                  </a:schemeClr>
                </a:solidFill>
              </a:rPr>
              <a:t> </a:t>
            </a:r>
            <a:r>
              <a:rPr lang="en-US" sz="2800" kern="0" dirty="0" err="1">
                <a:solidFill>
                  <a:schemeClr val="tx2">
                    <a:lumMod val="50000"/>
                  </a:schemeClr>
                </a:solidFill>
              </a:rPr>
              <a:t>khi</a:t>
            </a:r>
            <a:r>
              <a:rPr lang="en-US" sz="2800" kern="0" dirty="0">
                <a:solidFill>
                  <a:schemeClr val="tx2">
                    <a:lumMod val="50000"/>
                  </a:schemeClr>
                </a:solidFill>
              </a:rPr>
              <a:t> </a:t>
            </a:r>
            <a:r>
              <a:rPr lang="en-US" sz="2800" kern="0" dirty="0" err="1">
                <a:solidFill>
                  <a:schemeClr val="tx2">
                    <a:lumMod val="50000"/>
                  </a:schemeClr>
                </a:solidFill>
              </a:rPr>
              <a:t>các</a:t>
            </a:r>
            <a:r>
              <a:rPr lang="en-US" sz="2800" kern="0" dirty="0">
                <a:solidFill>
                  <a:schemeClr val="tx2">
                    <a:lumMod val="50000"/>
                  </a:schemeClr>
                </a:solidFill>
              </a:rPr>
              <a:t> </a:t>
            </a:r>
            <a:r>
              <a:rPr lang="en-US" sz="2800" kern="0" dirty="0" err="1">
                <a:solidFill>
                  <a:schemeClr val="tx2">
                    <a:lumMod val="50000"/>
                  </a:schemeClr>
                </a:solidFill>
              </a:rPr>
              <a:t>cá</a:t>
            </a:r>
            <a:r>
              <a:rPr lang="en-US" sz="2800" kern="0" dirty="0">
                <a:solidFill>
                  <a:schemeClr val="tx2">
                    <a:lumMod val="50000"/>
                  </a:schemeClr>
                </a:solidFill>
              </a:rPr>
              <a:t> </a:t>
            </a:r>
            <a:r>
              <a:rPr lang="en-US" sz="2800" kern="0" dirty="0" err="1">
                <a:solidFill>
                  <a:schemeClr val="tx2">
                    <a:lumMod val="50000"/>
                  </a:schemeClr>
                </a:solidFill>
              </a:rPr>
              <a:t>nhân</a:t>
            </a:r>
            <a:r>
              <a:rPr lang="en-US" sz="2800" kern="0" dirty="0">
                <a:solidFill>
                  <a:schemeClr val="tx2">
                    <a:lumMod val="50000"/>
                  </a:schemeClr>
                </a:solidFill>
              </a:rPr>
              <a:t>, </a:t>
            </a:r>
            <a:r>
              <a:rPr lang="en-US" sz="2800" kern="0" dirty="0" err="1">
                <a:solidFill>
                  <a:schemeClr val="tx2">
                    <a:lumMod val="50000"/>
                  </a:schemeClr>
                </a:solidFill>
              </a:rPr>
              <a:t>tổ</a:t>
            </a:r>
            <a:r>
              <a:rPr lang="en-US" sz="2800" kern="0" dirty="0">
                <a:solidFill>
                  <a:schemeClr val="tx2">
                    <a:lumMod val="50000"/>
                  </a:schemeClr>
                </a:solidFill>
              </a:rPr>
              <a:t> </a:t>
            </a:r>
            <a:r>
              <a:rPr lang="en-US" sz="2800" kern="0" dirty="0" err="1">
                <a:solidFill>
                  <a:schemeClr val="tx2">
                    <a:lumMod val="50000"/>
                  </a:schemeClr>
                </a:solidFill>
              </a:rPr>
              <a:t>chức</a:t>
            </a:r>
            <a:r>
              <a:rPr lang="en-US" sz="2800" kern="0" dirty="0">
                <a:solidFill>
                  <a:schemeClr val="tx2">
                    <a:lumMod val="50000"/>
                  </a:schemeClr>
                </a:solidFill>
              </a:rPr>
              <a:t> </a:t>
            </a:r>
            <a:r>
              <a:rPr lang="en-US" sz="2800" kern="0" dirty="0" err="1">
                <a:solidFill>
                  <a:schemeClr val="tx2">
                    <a:lumMod val="50000"/>
                  </a:schemeClr>
                </a:solidFill>
              </a:rPr>
              <a:t>đó</a:t>
            </a:r>
            <a:r>
              <a:rPr lang="en-US" sz="2800" kern="0" dirty="0">
                <a:solidFill>
                  <a:schemeClr val="tx2">
                    <a:lumMod val="50000"/>
                  </a:schemeClr>
                </a:solidFill>
              </a:rPr>
              <a:t> </a:t>
            </a:r>
            <a:r>
              <a:rPr lang="en-US" sz="2800" kern="0" dirty="0" err="1">
                <a:solidFill>
                  <a:schemeClr val="tx2">
                    <a:lumMod val="50000"/>
                  </a:schemeClr>
                </a:solidFill>
              </a:rPr>
              <a:t>trở</a:t>
            </a:r>
            <a:r>
              <a:rPr lang="en-US" sz="2800" kern="0" dirty="0">
                <a:solidFill>
                  <a:schemeClr val="tx2">
                    <a:lumMod val="50000"/>
                  </a:schemeClr>
                </a:solidFill>
              </a:rPr>
              <a:t> </a:t>
            </a:r>
            <a:r>
              <a:rPr lang="en-US" sz="2800" kern="0" dirty="0" err="1">
                <a:solidFill>
                  <a:schemeClr val="tx2">
                    <a:lumMod val="50000"/>
                  </a:schemeClr>
                </a:solidFill>
              </a:rPr>
              <a:t>thành</a:t>
            </a:r>
            <a:r>
              <a:rPr lang="en-US" sz="2800" kern="0" dirty="0">
                <a:solidFill>
                  <a:schemeClr val="tx2">
                    <a:lumMod val="50000"/>
                  </a:schemeClr>
                </a:solidFill>
              </a:rPr>
              <a:t> </a:t>
            </a:r>
            <a:r>
              <a:rPr lang="en-US" sz="2800" kern="0" dirty="0" err="1">
                <a:solidFill>
                  <a:schemeClr val="tx2">
                    <a:lumMod val="50000"/>
                  </a:schemeClr>
                </a:solidFill>
              </a:rPr>
              <a:t>chủ</a:t>
            </a:r>
            <a:r>
              <a:rPr lang="en-US" sz="2800" kern="0" dirty="0">
                <a:solidFill>
                  <a:schemeClr val="tx2">
                    <a:lumMod val="50000"/>
                  </a:schemeClr>
                </a:solidFill>
              </a:rPr>
              <a:t> </a:t>
            </a:r>
            <a:r>
              <a:rPr lang="en-US" sz="2800" kern="0" dirty="0" err="1">
                <a:solidFill>
                  <a:schemeClr val="tx2">
                    <a:lumMod val="50000"/>
                  </a:schemeClr>
                </a:solidFill>
              </a:rPr>
              <a:t>thể</a:t>
            </a:r>
            <a:r>
              <a:rPr lang="en-US" sz="2800" kern="0" dirty="0">
                <a:solidFill>
                  <a:schemeClr val="tx2">
                    <a:lumMod val="50000"/>
                  </a:schemeClr>
                </a:solidFill>
              </a:rPr>
              <a:t> </a:t>
            </a:r>
            <a:r>
              <a:rPr lang="en-US" sz="2800" kern="0" dirty="0" err="1">
                <a:solidFill>
                  <a:schemeClr val="tx2">
                    <a:lumMod val="50000"/>
                  </a:schemeClr>
                </a:solidFill>
              </a:rPr>
              <a:t>quan</a:t>
            </a:r>
            <a:r>
              <a:rPr lang="en-US" sz="2800" kern="0" dirty="0">
                <a:solidFill>
                  <a:schemeClr val="tx2">
                    <a:lumMod val="50000"/>
                  </a:schemeClr>
                </a:solidFill>
              </a:rPr>
              <a:t> </a:t>
            </a:r>
            <a:r>
              <a:rPr lang="en-US" sz="2800" kern="0" dirty="0" err="1">
                <a:solidFill>
                  <a:schemeClr val="tx2">
                    <a:lumMod val="50000"/>
                  </a:schemeClr>
                </a:solidFill>
              </a:rPr>
              <a:t>hệ</a:t>
            </a:r>
            <a:r>
              <a:rPr lang="en-US" sz="2800" kern="0" dirty="0">
                <a:solidFill>
                  <a:schemeClr val="tx2">
                    <a:lumMod val="50000"/>
                  </a:schemeClr>
                </a:solidFill>
              </a:rPr>
              <a:t> </a:t>
            </a:r>
            <a:r>
              <a:rPr lang="en-US" sz="2800" kern="0" dirty="0" err="1">
                <a:solidFill>
                  <a:schemeClr val="tx2">
                    <a:lumMod val="50000"/>
                  </a:schemeClr>
                </a:solidFill>
              </a:rPr>
              <a:t>pháp</a:t>
            </a:r>
            <a:r>
              <a:rPr lang="en-US" sz="2800" kern="0" dirty="0">
                <a:solidFill>
                  <a:schemeClr val="tx2">
                    <a:lumMod val="50000"/>
                  </a:schemeClr>
                </a:solidFill>
              </a:rPr>
              <a:t> </a:t>
            </a:r>
            <a:r>
              <a:rPr lang="en-US" sz="2800" kern="0" dirty="0" err="1">
                <a:solidFill>
                  <a:schemeClr val="tx2">
                    <a:lumMod val="50000"/>
                  </a:schemeClr>
                </a:solidFill>
              </a:rPr>
              <a:t>lý</a:t>
            </a:r>
            <a:endParaRPr lang="en-US" sz="2800" kern="0" dirty="0">
              <a:solidFill>
                <a:schemeClr val="tx2">
                  <a:lumMod val="50000"/>
                </a:schemeClr>
              </a:solidFill>
            </a:endParaRPr>
          </a:p>
        </p:txBody>
      </p:sp>
      <p:pic>
        <p:nvPicPr>
          <p:cNvPr id="13" name="Picture 3"/>
          <p:cNvPicPr>
            <a:picLocks noChangeAspect="1" noChangeArrowheads="1"/>
          </p:cNvPicPr>
          <p:nvPr/>
        </p:nvPicPr>
        <p:blipFill>
          <a:blip r:embed="rId4"/>
          <a:srcRect/>
          <a:stretch>
            <a:fillRect/>
          </a:stretch>
        </p:blipFill>
        <p:spPr bwMode="auto">
          <a:xfrm>
            <a:off x="6981825" y="2247900"/>
            <a:ext cx="1781175" cy="17907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blinds(horizontal)">
                                      <p:cBhvr>
                                        <p:cTn id="1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9"/>
          <p:cNvGrpSpPr>
            <a:grpSpLocks/>
          </p:cNvGrpSpPr>
          <p:nvPr/>
        </p:nvGrpSpPr>
        <p:grpSpPr bwMode="auto">
          <a:xfrm>
            <a:off x="0" y="0"/>
            <a:ext cx="9067800" cy="6705600"/>
            <a:chOff x="76200" y="0"/>
            <a:chExt cx="9067800" cy="6858000"/>
          </a:xfrm>
        </p:grpSpPr>
        <p:pic>
          <p:nvPicPr>
            <p:cNvPr id="4403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403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403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404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Quyền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chủ</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thể</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2" name="Diagram 11"/>
          <p:cNvGraphicFramePr/>
          <p:nvPr/>
        </p:nvGraphicFramePr>
        <p:xfrm>
          <a:off x="304800" y="990600"/>
          <a:ext cx="8534400" cy="533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9"/>
          <p:cNvGrpSpPr>
            <a:grpSpLocks/>
          </p:cNvGrpSpPr>
          <p:nvPr/>
        </p:nvGrpSpPr>
        <p:grpSpPr bwMode="auto">
          <a:xfrm>
            <a:off x="0" y="0"/>
            <a:ext cx="9067800" cy="6705600"/>
            <a:chOff x="76200" y="0"/>
            <a:chExt cx="9067800" cy="6858000"/>
          </a:xfrm>
        </p:grpSpPr>
        <p:pic>
          <p:nvPicPr>
            <p:cNvPr id="4506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506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506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506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pic>
        <p:nvPicPr>
          <p:cNvPr id="11" name="Picture 10" descr="03"/>
          <p:cNvPicPr>
            <a:picLocks noChangeAspect="1" noChangeArrowheads="1"/>
          </p:cNvPicPr>
          <p:nvPr/>
        </p:nvPicPr>
        <p:blipFill>
          <a:blip r:embed="rId4"/>
          <a:srcRect/>
          <a:stretch>
            <a:fillRect/>
          </a:stretch>
        </p:blipFill>
        <p:spPr bwMode="auto">
          <a:xfrm rot="-977267">
            <a:off x="5837238" y="2590800"/>
            <a:ext cx="2679700" cy="3429000"/>
          </a:xfrm>
          <a:prstGeom prst="rect">
            <a:avLst/>
          </a:prstGeom>
          <a:noFill/>
          <a:ln w="9525">
            <a:noFill/>
            <a:miter lim="800000"/>
            <a:headEnd/>
            <a:tailEnd/>
          </a:ln>
        </p:spPr>
      </p:pic>
      <p:sp>
        <p:nvSpPr>
          <p:cNvPr id="1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Nghĩa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vụ</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lý</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3" name="Content Placeholder 2"/>
          <p:cNvSpPr>
            <a:spLocks/>
          </p:cNvSpPr>
          <p:nvPr/>
        </p:nvSpPr>
        <p:spPr bwMode="auto">
          <a:xfrm>
            <a:off x="0" y="1143000"/>
            <a:ext cx="8915400" cy="1447800"/>
          </a:xfrm>
          <a:prstGeom prst="rect">
            <a:avLst/>
          </a:prstGeom>
          <a:noFill/>
          <a:ln w="9525">
            <a:noFill/>
            <a:miter lim="800000"/>
            <a:headEnd/>
            <a:tailEnd/>
          </a:ln>
        </p:spPr>
        <p:txBody>
          <a:bodyPr/>
          <a:lstStyle/>
          <a:p>
            <a:pPr marL="342900" indent="-342900" algn="just">
              <a:spcBef>
                <a:spcPct val="50000"/>
              </a:spcBef>
              <a:buClr>
                <a:schemeClr val="hlink"/>
              </a:buClr>
              <a:buFont typeface="Wingdings" pitchFamily="2" charset="2"/>
              <a:buNone/>
            </a:pPr>
            <a:r>
              <a:rPr lang="en-US" sz="2400">
                <a:solidFill>
                  <a:srgbClr val="4D0D06"/>
                </a:solidFill>
              </a:rPr>
              <a:t>    </a:t>
            </a:r>
            <a:r>
              <a:rPr lang="en-US" sz="2400">
                <a:solidFill>
                  <a:schemeClr val="tx2"/>
                </a:solidFill>
              </a:rPr>
              <a:t>Là </a:t>
            </a:r>
            <a:r>
              <a:rPr lang="en-US" sz="2400" i="1" u="sng">
                <a:solidFill>
                  <a:srgbClr val="FF3399"/>
                </a:solidFill>
              </a:rPr>
              <a:t>cách xử sự bắt buộc </a:t>
            </a:r>
            <a:r>
              <a:rPr lang="en-US" sz="2400">
                <a:solidFill>
                  <a:schemeClr val="tx2"/>
                </a:solidFill>
              </a:rPr>
              <a:t>được QPPL xác định trước mà một bên của QHPL đó phải tiến hành nhằm đáp ứng quyền chủ thể của bên kia </a:t>
            </a:r>
          </a:p>
        </p:txBody>
      </p:sp>
      <p:sp>
        <p:nvSpPr>
          <p:cNvPr id="14" name="Rectangle 13"/>
          <p:cNvSpPr>
            <a:spLocks noChangeArrowheads="1"/>
          </p:cNvSpPr>
          <p:nvPr/>
        </p:nvSpPr>
        <p:spPr bwMode="auto">
          <a:xfrm>
            <a:off x="228600" y="2590800"/>
            <a:ext cx="5410200" cy="3600450"/>
          </a:xfrm>
          <a:prstGeom prst="rect">
            <a:avLst/>
          </a:prstGeom>
          <a:noFill/>
          <a:ln w="9525">
            <a:noFill/>
            <a:miter lim="800000"/>
            <a:headEnd/>
            <a:tailEnd/>
          </a:ln>
        </p:spPr>
        <p:txBody>
          <a:bodyPr>
            <a:spAutoFit/>
          </a:bodyPr>
          <a:lstStyle/>
          <a:p>
            <a:pPr eaLnBrk="0" hangingPunct="0">
              <a:spcBef>
                <a:spcPct val="50000"/>
              </a:spcBef>
            </a:pPr>
            <a:r>
              <a:rPr lang="en-US" sz="2400" b="1">
                <a:solidFill>
                  <a:srgbClr val="FF0066"/>
                </a:solidFill>
              </a:rPr>
              <a:t>Đặc điểm của nghĩa vụ pháp lý</a:t>
            </a:r>
          </a:p>
          <a:p>
            <a:pPr lvl="2">
              <a:spcBef>
                <a:spcPct val="50000"/>
              </a:spcBef>
              <a:buFont typeface="Arial" charset="0"/>
              <a:buChar char="•"/>
            </a:pPr>
            <a:r>
              <a:rPr lang="en-US" sz="2400">
                <a:solidFill>
                  <a:schemeClr val="tx2"/>
                </a:solidFill>
              </a:rPr>
              <a:t> Sự bắt buộc có những xử sự nhất định</a:t>
            </a:r>
          </a:p>
          <a:p>
            <a:pPr lvl="2">
              <a:spcBef>
                <a:spcPct val="50000"/>
              </a:spcBef>
              <a:buFont typeface="Arial" charset="0"/>
              <a:buChar char="•"/>
            </a:pPr>
            <a:r>
              <a:rPr lang="en-US" sz="2400">
                <a:solidFill>
                  <a:schemeClr val="tx2"/>
                </a:solidFill>
              </a:rPr>
              <a:t> Cách xử sự này nhằm thực hiện quyền chủ thể của bên kia</a:t>
            </a:r>
          </a:p>
          <a:p>
            <a:pPr lvl="2">
              <a:spcBef>
                <a:spcPct val="50000"/>
              </a:spcBef>
              <a:buFont typeface="Arial" charset="0"/>
              <a:buChar char="•"/>
            </a:pPr>
            <a:r>
              <a:rPr lang="en-US" sz="2400">
                <a:solidFill>
                  <a:schemeClr val="tx2"/>
                </a:solidFill>
              </a:rPr>
              <a:t>  Nghĩa vụ pháp lý được đảm bảo thực hiện bằng cưỡng chế nhà nước</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box(in)">
                                      <p:cBhvr>
                                        <p:cTn id="16" dur="500"/>
                                        <p:tgtEl>
                                          <p:spTgt spid="14">
                                            <p:txEl>
                                              <p:pRg st="1" end="1"/>
                                            </p:txEl>
                                          </p:spTgt>
                                        </p:tgtEl>
                                      </p:cBhvr>
                                    </p:animEffect>
                                  </p:childTnLst>
                                </p:cTn>
                              </p:par>
                            </p:childTnLst>
                          </p:cTn>
                        </p:par>
                        <p:par>
                          <p:cTn id="17" fill="hold">
                            <p:stCondLst>
                              <p:cond delay="1500"/>
                            </p:stCondLst>
                            <p:childTnLst>
                              <p:par>
                                <p:cTn id="18" presetID="4" presetClass="entr" presetSubtype="16" fill="hold" nodeType="after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box(in)">
                                      <p:cBhvr>
                                        <p:cTn id="20" dur="500"/>
                                        <p:tgtEl>
                                          <p:spTgt spid="14">
                                            <p:txEl>
                                              <p:pRg st="0" end="0"/>
                                            </p:txEl>
                                          </p:spTgt>
                                        </p:tgtEl>
                                      </p:cBhvr>
                                    </p:animEffect>
                                  </p:childTnLst>
                                </p:cTn>
                              </p:par>
                            </p:childTnLst>
                          </p:cTn>
                        </p:par>
                        <p:par>
                          <p:cTn id="21" fill="hold">
                            <p:stCondLst>
                              <p:cond delay="2000"/>
                            </p:stCondLst>
                            <p:childTnLst>
                              <p:par>
                                <p:cTn id="22" presetID="4" presetClass="entr" presetSubtype="16" fill="hold" nodeType="after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box(in)">
                                      <p:cBhvr>
                                        <p:cTn id="24" dur="500"/>
                                        <p:tgtEl>
                                          <p:spTgt spid="14">
                                            <p:txEl>
                                              <p:pRg st="2" end="2"/>
                                            </p:txEl>
                                          </p:spTgt>
                                        </p:tgtEl>
                                      </p:cBhvr>
                                    </p:animEffect>
                                  </p:childTnLst>
                                </p:cTn>
                              </p:par>
                            </p:childTnLst>
                          </p:cTn>
                        </p:par>
                        <p:par>
                          <p:cTn id="25" fill="hold">
                            <p:stCondLst>
                              <p:cond delay="2500"/>
                            </p:stCondLst>
                            <p:childTnLst>
                              <p:par>
                                <p:cTn id="26" presetID="4" presetClass="entr" presetSubtype="16" fill="hold" nodeType="after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box(in)">
                                      <p:cBhvr>
                                        <p:cTn id="28"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9"/>
          <p:cNvGrpSpPr>
            <a:grpSpLocks/>
          </p:cNvGrpSpPr>
          <p:nvPr/>
        </p:nvGrpSpPr>
        <p:grpSpPr bwMode="auto">
          <a:xfrm>
            <a:off x="0" y="0"/>
            <a:ext cx="9067800" cy="6705600"/>
            <a:chOff x="76200" y="0"/>
            <a:chExt cx="9067800" cy="6858000"/>
          </a:xfrm>
        </p:grpSpPr>
        <p:pic>
          <p:nvPicPr>
            <p:cNvPr id="46086"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6087"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6088"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6089"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Khách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thể</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QHPL</a:t>
            </a:r>
          </a:p>
        </p:txBody>
      </p:sp>
      <p:pic>
        <p:nvPicPr>
          <p:cNvPr id="12" name="Picture 2" descr="C:\Documents and Settings\anh re\My Documents\My Pictures\think_idea.jpg"/>
          <p:cNvPicPr>
            <a:picLocks noChangeAspect="1" noChangeArrowheads="1"/>
          </p:cNvPicPr>
          <p:nvPr/>
        </p:nvPicPr>
        <p:blipFill>
          <a:blip r:embed="rId4"/>
          <a:srcRect/>
          <a:stretch>
            <a:fillRect/>
          </a:stretch>
        </p:blipFill>
        <p:spPr bwMode="auto">
          <a:xfrm>
            <a:off x="5638800" y="2438400"/>
            <a:ext cx="3276600" cy="3063875"/>
          </a:xfrm>
          <a:prstGeom prst="rect">
            <a:avLst/>
          </a:prstGeom>
          <a:noFill/>
          <a:ln w="9525">
            <a:noFill/>
            <a:miter lim="800000"/>
            <a:headEnd/>
            <a:tailEnd/>
          </a:ln>
        </p:spPr>
      </p:pic>
      <p:sp>
        <p:nvSpPr>
          <p:cNvPr id="13" name="Content Placeholder 2"/>
          <p:cNvSpPr>
            <a:spLocks/>
          </p:cNvSpPr>
          <p:nvPr/>
        </p:nvSpPr>
        <p:spPr bwMode="auto">
          <a:xfrm>
            <a:off x="228600" y="990600"/>
            <a:ext cx="5181600" cy="3733800"/>
          </a:xfrm>
          <a:prstGeom prst="rect">
            <a:avLst/>
          </a:prstGeom>
          <a:noFill/>
          <a:ln w="9525">
            <a:noFill/>
            <a:miter lim="800000"/>
            <a:headEnd/>
            <a:tailEnd/>
          </a:ln>
        </p:spPr>
        <p:txBody>
          <a:bodyPr/>
          <a:lstStyle/>
          <a:p>
            <a:pPr marL="342900" indent="-342900" algn="just">
              <a:buClr>
                <a:schemeClr val="hlink"/>
              </a:buClr>
              <a:buFont typeface="Wingdings" pitchFamily="2" charset="2"/>
              <a:buNone/>
              <a:defRPr/>
            </a:pPr>
            <a:r>
              <a:rPr lang="en-US" sz="2800" kern="0" dirty="0">
                <a:solidFill>
                  <a:schemeClr val="tx2">
                    <a:lumMod val="50000"/>
                  </a:schemeClr>
                </a:solidFill>
              </a:rPr>
              <a:t>   </a:t>
            </a:r>
            <a:r>
              <a:rPr lang="en-US" sz="2800" kern="0" dirty="0" err="1">
                <a:solidFill>
                  <a:schemeClr val="accent1"/>
                </a:solidFill>
              </a:rPr>
              <a:t>Là</a:t>
            </a:r>
            <a:r>
              <a:rPr lang="en-US" sz="2800" kern="0" dirty="0">
                <a:solidFill>
                  <a:schemeClr val="accent1"/>
                </a:solidFill>
              </a:rPr>
              <a:t> </a:t>
            </a:r>
            <a:r>
              <a:rPr lang="en-US" sz="2800" kern="0" dirty="0" err="1">
                <a:solidFill>
                  <a:schemeClr val="accent1"/>
                </a:solidFill>
              </a:rPr>
              <a:t>những</a:t>
            </a:r>
            <a:r>
              <a:rPr lang="en-US" sz="2800" kern="0" dirty="0">
                <a:solidFill>
                  <a:schemeClr val="accent1"/>
                </a:solidFill>
              </a:rPr>
              <a:t> </a:t>
            </a:r>
            <a:r>
              <a:rPr lang="en-US" sz="2800" kern="0" dirty="0" err="1">
                <a:solidFill>
                  <a:schemeClr val="accent1"/>
                </a:solidFill>
              </a:rPr>
              <a:t>giá</a:t>
            </a:r>
            <a:r>
              <a:rPr lang="en-US" sz="2800" kern="0" dirty="0">
                <a:solidFill>
                  <a:schemeClr val="accent1"/>
                </a:solidFill>
              </a:rPr>
              <a:t> </a:t>
            </a:r>
            <a:r>
              <a:rPr lang="en-US" sz="2800" kern="0" dirty="0" err="1">
                <a:solidFill>
                  <a:schemeClr val="accent1"/>
                </a:solidFill>
              </a:rPr>
              <a:t>trị</a:t>
            </a:r>
            <a:r>
              <a:rPr lang="en-US" sz="2800" kern="0" dirty="0">
                <a:solidFill>
                  <a:schemeClr val="accent1"/>
                </a:solidFill>
              </a:rPr>
              <a:t> </a:t>
            </a:r>
            <a:r>
              <a:rPr lang="en-US" sz="2800" kern="0" dirty="0" err="1">
                <a:solidFill>
                  <a:schemeClr val="accent1"/>
                </a:solidFill>
              </a:rPr>
              <a:t>vật</a:t>
            </a:r>
            <a:r>
              <a:rPr lang="en-US" sz="2800" kern="0" dirty="0">
                <a:solidFill>
                  <a:schemeClr val="accent1"/>
                </a:solidFill>
              </a:rPr>
              <a:t> </a:t>
            </a:r>
            <a:r>
              <a:rPr lang="en-US" sz="2800" kern="0" dirty="0" err="1">
                <a:solidFill>
                  <a:schemeClr val="accent1"/>
                </a:solidFill>
              </a:rPr>
              <a:t>chất</a:t>
            </a:r>
            <a:r>
              <a:rPr lang="en-US" sz="2800" kern="0" dirty="0">
                <a:solidFill>
                  <a:schemeClr val="accent1"/>
                </a:solidFill>
              </a:rPr>
              <a:t>, </a:t>
            </a:r>
            <a:r>
              <a:rPr lang="en-US" sz="2800" kern="0" dirty="0" err="1">
                <a:solidFill>
                  <a:schemeClr val="accent1"/>
                </a:solidFill>
              </a:rPr>
              <a:t>tinh</a:t>
            </a:r>
            <a:r>
              <a:rPr lang="en-US" sz="2800" kern="0" dirty="0">
                <a:solidFill>
                  <a:schemeClr val="accent1"/>
                </a:solidFill>
              </a:rPr>
              <a:t> </a:t>
            </a:r>
            <a:r>
              <a:rPr lang="en-US" sz="2800" kern="0" dirty="0" err="1">
                <a:solidFill>
                  <a:schemeClr val="accent1"/>
                </a:solidFill>
              </a:rPr>
              <a:t>thần</a:t>
            </a:r>
            <a:r>
              <a:rPr lang="en-US" sz="2800" kern="0" dirty="0">
                <a:solidFill>
                  <a:schemeClr val="accent1"/>
                </a:solidFill>
              </a:rPr>
              <a:t> </a:t>
            </a:r>
            <a:r>
              <a:rPr lang="en-US" sz="2800" kern="0" dirty="0" err="1">
                <a:solidFill>
                  <a:schemeClr val="accent1"/>
                </a:solidFill>
              </a:rPr>
              <a:t>và</a:t>
            </a:r>
            <a:r>
              <a:rPr lang="en-US" sz="2800" kern="0" dirty="0">
                <a:solidFill>
                  <a:schemeClr val="accent1"/>
                </a:solidFill>
              </a:rPr>
              <a:t> </a:t>
            </a:r>
            <a:r>
              <a:rPr lang="en-US" sz="2800" kern="0" dirty="0" err="1">
                <a:solidFill>
                  <a:schemeClr val="accent1"/>
                </a:solidFill>
              </a:rPr>
              <a:t>giá</a:t>
            </a:r>
            <a:r>
              <a:rPr lang="en-US" sz="2800" kern="0" dirty="0">
                <a:solidFill>
                  <a:schemeClr val="accent1"/>
                </a:solidFill>
              </a:rPr>
              <a:t> </a:t>
            </a:r>
            <a:r>
              <a:rPr lang="en-US" sz="2800" kern="0" dirty="0" err="1">
                <a:solidFill>
                  <a:schemeClr val="accent1"/>
                </a:solidFill>
              </a:rPr>
              <a:t>trị</a:t>
            </a:r>
            <a:r>
              <a:rPr lang="en-US" sz="2800" kern="0" dirty="0">
                <a:solidFill>
                  <a:schemeClr val="accent1"/>
                </a:solidFill>
              </a:rPr>
              <a:t> </a:t>
            </a:r>
            <a:r>
              <a:rPr lang="en-US" sz="2800" kern="0" dirty="0" err="1">
                <a:solidFill>
                  <a:schemeClr val="accent1"/>
                </a:solidFill>
              </a:rPr>
              <a:t>xã</a:t>
            </a:r>
            <a:r>
              <a:rPr lang="en-US" sz="2800" kern="0" dirty="0">
                <a:solidFill>
                  <a:schemeClr val="accent1"/>
                </a:solidFill>
              </a:rPr>
              <a:t> </a:t>
            </a:r>
            <a:r>
              <a:rPr lang="en-US" sz="2800" kern="0" dirty="0" err="1">
                <a:solidFill>
                  <a:schemeClr val="accent1"/>
                </a:solidFill>
              </a:rPr>
              <a:t>hội</a:t>
            </a:r>
            <a:r>
              <a:rPr lang="en-US" sz="2800" kern="0" dirty="0">
                <a:solidFill>
                  <a:schemeClr val="accent1"/>
                </a:solidFill>
              </a:rPr>
              <a:t> </a:t>
            </a:r>
            <a:r>
              <a:rPr lang="en-US" sz="2800" kern="0" dirty="0" err="1">
                <a:solidFill>
                  <a:schemeClr val="accent1"/>
                </a:solidFill>
              </a:rPr>
              <a:t>khác</a:t>
            </a:r>
            <a:r>
              <a:rPr lang="en-US" sz="2800" kern="0" dirty="0">
                <a:solidFill>
                  <a:schemeClr val="accent1"/>
                </a:solidFill>
              </a:rPr>
              <a:t> </a:t>
            </a:r>
            <a:r>
              <a:rPr lang="en-US" sz="2800" kern="0" dirty="0" err="1">
                <a:solidFill>
                  <a:schemeClr val="accent1"/>
                </a:solidFill>
              </a:rPr>
              <a:t>mà</a:t>
            </a:r>
            <a:r>
              <a:rPr lang="en-US" sz="2800" kern="0" dirty="0">
                <a:solidFill>
                  <a:schemeClr val="accent1"/>
                </a:solidFill>
              </a:rPr>
              <a:t> </a:t>
            </a:r>
            <a:r>
              <a:rPr lang="en-US" sz="2800" kern="0" dirty="0" err="1">
                <a:solidFill>
                  <a:schemeClr val="accent1"/>
                </a:solidFill>
              </a:rPr>
              <a:t>cá</a:t>
            </a:r>
            <a:r>
              <a:rPr lang="en-US" sz="2800" kern="0" dirty="0">
                <a:solidFill>
                  <a:schemeClr val="accent1"/>
                </a:solidFill>
              </a:rPr>
              <a:t> </a:t>
            </a:r>
            <a:r>
              <a:rPr lang="en-US" sz="2800" kern="0" dirty="0" err="1">
                <a:solidFill>
                  <a:schemeClr val="accent1"/>
                </a:solidFill>
              </a:rPr>
              <a:t>nhân</a:t>
            </a:r>
            <a:r>
              <a:rPr lang="en-US" sz="2800" kern="0" dirty="0">
                <a:solidFill>
                  <a:schemeClr val="accent1"/>
                </a:solidFill>
              </a:rPr>
              <a:t>, </a:t>
            </a:r>
            <a:r>
              <a:rPr lang="en-US" sz="2800" kern="0" dirty="0" err="1">
                <a:solidFill>
                  <a:schemeClr val="accent1"/>
                </a:solidFill>
              </a:rPr>
              <a:t>tổ</a:t>
            </a:r>
            <a:r>
              <a:rPr lang="en-US" sz="2800" kern="0" dirty="0">
                <a:solidFill>
                  <a:schemeClr val="accent1"/>
                </a:solidFill>
              </a:rPr>
              <a:t> </a:t>
            </a:r>
            <a:r>
              <a:rPr lang="en-US" sz="2800" kern="0" dirty="0" err="1">
                <a:solidFill>
                  <a:schemeClr val="accent1"/>
                </a:solidFill>
              </a:rPr>
              <a:t>chức</a:t>
            </a:r>
            <a:r>
              <a:rPr lang="en-US" sz="2800" kern="0" dirty="0">
                <a:solidFill>
                  <a:schemeClr val="accent1"/>
                </a:solidFill>
              </a:rPr>
              <a:t> </a:t>
            </a:r>
            <a:r>
              <a:rPr lang="en-US" sz="2800" i="1" u="sng" kern="0" dirty="0" err="1">
                <a:solidFill>
                  <a:srgbClr val="FF0000"/>
                </a:solidFill>
              </a:rPr>
              <a:t>mong</a:t>
            </a:r>
            <a:r>
              <a:rPr lang="en-US" sz="2800" i="1" u="sng" kern="0" dirty="0">
                <a:solidFill>
                  <a:srgbClr val="FF0000"/>
                </a:solidFill>
              </a:rPr>
              <a:t> </a:t>
            </a:r>
            <a:r>
              <a:rPr lang="en-US" sz="2800" i="1" u="sng" kern="0" dirty="0" err="1">
                <a:solidFill>
                  <a:srgbClr val="FF0000"/>
                </a:solidFill>
              </a:rPr>
              <a:t>muốn</a:t>
            </a:r>
            <a:r>
              <a:rPr lang="en-US" sz="2800" i="1" u="sng" kern="0" dirty="0">
                <a:solidFill>
                  <a:srgbClr val="FF0000"/>
                </a:solidFill>
              </a:rPr>
              <a:t> </a:t>
            </a:r>
            <a:r>
              <a:rPr lang="en-US" sz="2800" i="1" u="sng" kern="0" dirty="0" err="1">
                <a:solidFill>
                  <a:srgbClr val="FF0000"/>
                </a:solidFill>
              </a:rPr>
              <a:t>đạt</a:t>
            </a:r>
            <a:r>
              <a:rPr lang="en-US" sz="2800" i="1" u="sng" kern="0" dirty="0">
                <a:solidFill>
                  <a:srgbClr val="FF0000"/>
                </a:solidFill>
              </a:rPr>
              <a:t> </a:t>
            </a:r>
            <a:r>
              <a:rPr lang="en-US" sz="2800" i="1" u="sng" kern="0" dirty="0" err="1">
                <a:solidFill>
                  <a:srgbClr val="FF0000"/>
                </a:solidFill>
              </a:rPr>
              <a:t>được</a:t>
            </a:r>
            <a:r>
              <a:rPr lang="en-US" sz="2800" i="1" u="sng" kern="0" dirty="0">
                <a:solidFill>
                  <a:srgbClr val="FF0000"/>
                </a:solidFill>
              </a:rPr>
              <a:t> </a:t>
            </a:r>
            <a:r>
              <a:rPr lang="en-US" sz="2800" i="1" u="sng" kern="0" dirty="0" err="1">
                <a:solidFill>
                  <a:srgbClr val="FF0000"/>
                </a:solidFill>
              </a:rPr>
              <a:t>nhằm</a:t>
            </a:r>
            <a:r>
              <a:rPr lang="en-US" sz="2800" i="1" u="sng" kern="0" dirty="0">
                <a:solidFill>
                  <a:srgbClr val="FF0000"/>
                </a:solidFill>
              </a:rPr>
              <a:t> </a:t>
            </a:r>
            <a:r>
              <a:rPr lang="en-US" sz="2800" i="1" u="sng" kern="0" dirty="0" err="1">
                <a:solidFill>
                  <a:srgbClr val="FF0000"/>
                </a:solidFill>
              </a:rPr>
              <a:t>thoả</a:t>
            </a:r>
            <a:r>
              <a:rPr lang="en-US" sz="2800" i="1" u="sng" kern="0" dirty="0">
                <a:solidFill>
                  <a:srgbClr val="FF0000"/>
                </a:solidFill>
              </a:rPr>
              <a:t> </a:t>
            </a:r>
            <a:r>
              <a:rPr lang="en-US" sz="2800" i="1" u="sng" kern="0" dirty="0" err="1">
                <a:solidFill>
                  <a:srgbClr val="FF0000"/>
                </a:solidFill>
              </a:rPr>
              <a:t>mãn</a:t>
            </a:r>
            <a:r>
              <a:rPr lang="en-US" sz="2800" i="1" u="sng" kern="0" dirty="0">
                <a:solidFill>
                  <a:srgbClr val="FF0000"/>
                </a:solidFill>
              </a:rPr>
              <a:t> </a:t>
            </a:r>
            <a:r>
              <a:rPr lang="en-US" sz="2800" i="1" u="sng" kern="0" dirty="0" err="1">
                <a:solidFill>
                  <a:srgbClr val="FF0000"/>
                </a:solidFill>
              </a:rPr>
              <a:t>các</a:t>
            </a:r>
            <a:r>
              <a:rPr lang="en-US" sz="2800" i="1" u="sng" kern="0" dirty="0">
                <a:solidFill>
                  <a:srgbClr val="FF0000"/>
                </a:solidFill>
              </a:rPr>
              <a:t> </a:t>
            </a:r>
            <a:r>
              <a:rPr lang="en-US" sz="2800" i="1" u="sng" kern="0" dirty="0" err="1">
                <a:solidFill>
                  <a:srgbClr val="FF0000"/>
                </a:solidFill>
              </a:rPr>
              <a:t>lợi</a:t>
            </a:r>
            <a:r>
              <a:rPr lang="en-US" sz="2800" i="1" u="sng" kern="0" dirty="0">
                <a:solidFill>
                  <a:srgbClr val="FF0000"/>
                </a:solidFill>
              </a:rPr>
              <a:t> </a:t>
            </a:r>
            <a:r>
              <a:rPr lang="en-US" sz="2800" i="1" u="sng" kern="0" dirty="0" err="1">
                <a:solidFill>
                  <a:srgbClr val="FF0000"/>
                </a:solidFill>
              </a:rPr>
              <a:t>ích</a:t>
            </a:r>
            <a:r>
              <a:rPr lang="en-US" sz="2800" i="1" u="sng" kern="0" dirty="0">
                <a:solidFill>
                  <a:srgbClr val="FF0000"/>
                </a:solidFill>
              </a:rPr>
              <a:t>, </a:t>
            </a:r>
            <a:r>
              <a:rPr lang="en-US" sz="2800" i="1" u="sng" kern="0" dirty="0" err="1">
                <a:solidFill>
                  <a:srgbClr val="FF0000"/>
                </a:solidFill>
              </a:rPr>
              <a:t>nhu</a:t>
            </a:r>
            <a:r>
              <a:rPr lang="en-US" sz="2800" i="1" u="sng" kern="0" dirty="0">
                <a:solidFill>
                  <a:srgbClr val="FF0000"/>
                </a:solidFill>
              </a:rPr>
              <a:t> </a:t>
            </a:r>
            <a:r>
              <a:rPr lang="en-US" sz="2800" i="1" u="sng" kern="0" dirty="0" err="1">
                <a:solidFill>
                  <a:srgbClr val="FF0000"/>
                </a:solidFill>
              </a:rPr>
              <a:t>cầu</a:t>
            </a:r>
            <a:r>
              <a:rPr lang="en-US" sz="2800" i="1" u="sng" kern="0" dirty="0">
                <a:solidFill>
                  <a:srgbClr val="FF0000"/>
                </a:solidFill>
              </a:rPr>
              <a:t> </a:t>
            </a:r>
            <a:r>
              <a:rPr lang="en-US" sz="2800" i="1" u="sng" kern="0" dirty="0" err="1">
                <a:solidFill>
                  <a:srgbClr val="FF0000"/>
                </a:solidFill>
              </a:rPr>
              <a:t>của</a:t>
            </a:r>
            <a:r>
              <a:rPr lang="en-US" sz="2800" i="1" u="sng" kern="0" dirty="0">
                <a:solidFill>
                  <a:srgbClr val="FF0000"/>
                </a:solidFill>
              </a:rPr>
              <a:t> </a:t>
            </a:r>
            <a:r>
              <a:rPr lang="en-US" sz="2800" i="1" u="sng" kern="0" dirty="0" err="1">
                <a:solidFill>
                  <a:srgbClr val="FF0000"/>
                </a:solidFill>
              </a:rPr>
              <a:t>mình</a:t>
            </a:r>
            <a:r>
              <a:rPr lang="en-US" sz="2800" kern="0" dirty="0">
                <a:solidFill>
                  <a:srgbClr val="FF3399"/>
                </a:solidFill>
              </a:rPr>
              <a:t> </a:t>
            </a:r>
            <a:r>
              <a:rPr lang="en-US" sz="2800" kern="0" dirty="0" err="1">
                <a:solidFill>
                  <a:schemeClr val="accent1"/>
                </a:solidFill>
              </a:rPr>
              <a:t>khi</a:t>
            </a:r>
            <a:r>
              <a:rPr lang="en-US" sz="2800" kern="0" dirty="0">
                <a:solidFill>
                  <a:schemeClr val="accent1"/>
                </a:solidFill>
              </a:rPr>
              <a:t> </a:t>
            </a:r>
            <a:r>
              <a:rPr lang="en-US" sz="2800" kern="0" dirty="0" err="1">
                <a:solidFill>
                  <a:schemeClr val="accent1"/>
                </a:solidFill>
              </a:rPr>
              <a:t>tham</a:t>
            </a:r>
            <a:r>
              <a:rPr lang="en-US" sz="2800" kern="0" dirty="0">
                <a:solidFill>
                  <a:schemeClr val="accent1"/>
                </a:solidFill>
              </a:rPr>
              <a:t> </a:t>
            </a:r>
            <a:r>
              <a:rPr lang="en-US" sz="2800" kern="0" dirty="0" err="1">
                <a:solidFill>
                  <a:schemeClr val="accent1"/>
                </a:solidFill>
              </a:rPr>
              <a:t>gia</a:t>
            </a:r>
            <a:r>
              <a:rPr lang="en-US" sz="2800" kern="0" dirty="0">
                <a:solidFill>
                  <a:schemeClr val="accent1"/>
                </a:solidFill>
              </a:rPr>
              <a:t> </a:t>
            </a:r>
            <a:r>
              <a:rPr lang="en-US" sz="2800" kern="0" dirty="0" err="1">
                <a:solidFill>
                  <a:schemeClr val="accent1"/>
                </a:solidFill>
              </a:rPr>
              <a:t>các</a:t>
            </a:r>
            <a:r>
              <a:rPr lang="en-US" sz="2800" kern="0" dirty="0">
                <a:solidFill>
                  <a:schemeClr val="accent1"/>
                </a:solidFill>
              </a:rPr>
              <a:t> QHPL </a:t>
            </a:r>
            <a:r>
              <a:rPr lang="en-US" sz="2800" kern="0" dirty="0" err="1">
                <a:solidFill>
                  <a:schemeClr val="accent1"/>
                </a:solidFill>
              </a:rPr>
              <a:t>và</a:t>
            </a:r>
            <a:r>
              <a:rPr lang="en-US" sz="2800" kern="0" dirty="0">
                <a:solidFill>
                  <a:schemeClr val="accent1"/>
                </a:solidFill>
              </a:rPr>
              <a:t> </a:t>
            </a:r>
            <a:r>
              <a:rPr lang="en-US" sz="2800" kern="0" dirty="0" err="1">
                <a:solidFill>
                  <a:schemeClr val="accent1"/>
                </a:solidFill>
              </a:rPr>
              <a:t>thực</a:t>
            </a:r>
            <a:r>
              <a:rPr lang="en-US" sz="2800" kern="0" dirty="0">
                <a:solidFill>
                  <a:schemeClr val="accent1"/>
                </a:solidFill>
              </a:rPr>
              <a:t> </a:t>
            </a:r>
            <a:r>
              <a:rPr lang="en-US" sz="2800" kern="0" dirty="0" err="1">
                <a:solidFill>
                  <a:schemeClr val="accent1"/>
                </a:solidFill>
              </a:rPr>
              <a:t>hiện</a:t>
            </a:r>
            <a:r>
              <a:rPr lang="en-US" sz="2800" kern="0" dirty="0">
                <a:solidFill>
                  <a:schemeClr val="accent1"/>
                </a:solidFill>
              </a:rPr>
              <a:t> </a:t>
            </a:r>
            <a:r>
              <a:rPr lang="en-US" sz="2800" kern="0" dirty="0" err="1">
                <a:solidFill>
                  <a:schemeClr val="accent1"/>
                </a:solidFill>
              </a:rPr>
              <a:t>quyền</a:t>
            </a:r>
            <a:r>
              <a:rPr lang="en-US" sz="2800" kern="0" dirty="0">
                <a:solidFill>
                  <a:schemeClr val="accent1"/>
                </a:solidFill>
              </a:rPr>
              <a:t> </a:t>
            </a:r>
            <a:r>
              <a:rPr lang="en-US" sz="2800" kern="0" dirty="0" err="1">
                <a:solidFill>
                  <a:schemeClr val="accent1"/>
                </a:solidFill>
              </a:rPr>
              <a:t>chủ</a:t>
            </a:r>
            <a:r>
              <a:rPr lang="en-US" sz="2800" kern="0" dirty="0">
                <a:solidFill>
                  <a:schemeClr val="accent1"/>
                </a:solidFill>
              </a:rPr>
              <a:t> </a:t>
            </a:r>
            <a:r>
              <a:rPr lang="en-US" sz="2800" kern="0" dirty="0" err="1">
                <a:solidFill>
                  <a:schemeClr val="accent1"/>
                </a:solidFill>
              </a:rPr>
              <a:t>thể</a:t>
            </a:r>
            <a:r>
              <a:rPr lang="en-US" sz="2800" kern="0" dirty="0">
                <a:solidFill>
                  <a:schemeClr val="accent1"/>
                </a:solidFill>
              </a:rPr>
              <a:t> </a:t>
            </a:r>
            <a:r>
              <a:rPr lang="en-US" sz="2800" kern="0" dirty="0" err="1">
                <a:solidFill>
                  <a:schemeClr val="accent1"/>
                </a:solidFill>
              </a:rPr>
              <a:t>và</a:t>
            </a:r>
            <a:r>
              <a:rPr lang="en-US" sz="2800" kern="0" dirty="0">
                <a:solidFill>
                  <a:schemeClr val="accent1"/>
                </a:solidFill>
              </a:rPr>
              <a:t> </a:t>
            </a:r>
            <a:r>
              <a:rPr lang="en-US" sz="2800" kern="0" dirty="0" err="1">
                <a:solidFill>
                  <a:schemeClr val="accent1"/>
                </a:solidFill>
              </a:rPr>
              <a:t>nghĩa</a:t>
            </a:r>
            <a:r>
              <a:rPr lang="en-US" sz="2800" kern="0" dirty="0">
                <a:solidFill>
                  <a:schemeClr val="accent1"/>
                </a:solidFill>
              </a:rPr>
              <a:t> </a:t>
            </a:r>
            <a:r>
              <a:rPr lang="en-US" sz="2800" kern="0" dirty="0" err="1">
                <a:solidFill>
                  <a:schemeClr val="accent1"/>
                </a:solidFill>
              </a:rPr>
              <a:t>vụ</a:t>
            </a:r>
            <a:r>
              <a:rPr lang="en-US" sz="2800" kern="0" dirty="0">
                <a:solidFill>
                  <a:schemeClr val="accent1"/>
                </a:solidFill>
              </a:rPr>
              <a:t> </a:t>
            </a:r>
            <a:r>
              <a:rPr lang="en-US" sz="2800" kern="0" dirty="0" err="1">
                <a:solidFill>
                  <a:schemeClr val="accent1"/>
                </a:solidFill>
              </a:rPr>
              <a:t>pháp</a:t>
            </a:r>
            <a:r>
              <a:rPr lang="en-US" sz="2800" kern="0" dirty="0">
                <a:solidFill>
                  <a:schemeClr val="accent1"/>
                </a:solidFill>
              </a:rPr>
              <a:t> </a:t>
            </a:r>
            <a:r>
              <a:rPr lang="en-US" sz="2800" kern="0" dirty="0" err="1">
                <a:solidFill>
                  <a:schemeClr val="accent1"/>
                </a:solidFill>
              </a:rPr>
              <a:t>lý</a:t>
            </a:r>
            <a:endParaRPr lang="en-US" sz="2800" kern="0" dirty="0">
              <a:solidFill>
                <a:schemeClr val="accent1"/>
              </a:solidFill>
            </a:endParaRPr>
          </a:p>
        </p:txBody>
      </p:sp>
      <p:grpSp>
        <p:nvGrpSpPr>
          <p:cNvPr id="14" name="Group 158"/>
          <p:cNvGrpSpPr>
            <a:grpSpLocks/>
          </p:cNvGrpSpPr>
          <p:nvPr/>
        </p:nvGrpSpPr>
        <p:grpSpPr bwMode="auto">
          <a:xfrm>
            <a:off x="533400" y="4737100"/>
            <a:ext cx="8305800" cy="1358900"/>
            <a:chOff x="2176" y="1901"/>
            <a:chExt cx="1363" cy="1800"/>
          </a:xfrm>
        </p:grpSpPr>
        <p:sp>
          <p:nvSpPr>
            <p:cNvPr id="15" name="AutoShape 159"/>
            <p:cNvSpPr>
              <a:spLocks noChangeArrowheads="1"/>
            </p:cNvSpPr>
            <p:nvPr/>
          </p:nvSpPr>
          <p:spPr bwMode="gray">
            <a:xfrm>
              <a:off x="2176" y="1901"/>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vi-VN" b="1"/>
            </a:p>
          </p:txBody>
        </p:sp>
        <p:sp>
          <p:nvSpPr>
            <p:cNvPr id="16" name="AutoShape 160"/>
            <p:cNvSpPr>
              <a:spLocks noChangeArrowheads="1"/>
            </p:cNvSpPr>
            <p:nvPr/>
          </p:nvSpPr>
          <p:spPr bwMode="gray">
            <a:xfrm>
              <a:off x="2197" y="1906"/>
              <a:ext cx="1322" cy="1766"/>
            </a:xfrm>
            <a:prstGeom prst="roundRect">
              <a:avLst>
                <a:gd name="adj" fmla="val 16667"/>
              </a:avLst>
            </a:prstGeom>
            <a:solidFill>
              <a:srgbClr val="3CA1E6"/>
            </a:solidFill>
            <a:ln w="9525">
              <a:noFill/>
              <a:round/>
              <a:headEnd/>
              <a:tailEnd/>
            </a:ln>
          </p:spPr>
          <p:txBody>
            <a:bodyPr wrap="none" anchor="ctr"/>
            <a:lstStyle/>
            <a:p>
              <a:endParaRPr lang="vi-VN" b="1"/>
            </a:p>
          </p:txBody>
        </p:sp>
        <p:sp>
          <p:nvSpPr>
            <p:cNvPr id="17" name="AutoShape 161"/>
            <p:cNvSpPr>
              <a:spLocks noChangeArrowheads="1"/>
            </p:cNvSpPr>
            <p:nvPr/>
          </p:nvSpPr>
          <p:spPr bwMode="gray">
            <a:xfrm>
              <a:off x="2208" y="3206"/>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p:spPr>
          <p:txBody>
            <a:bodyPr wrap="none" anchor="ctr"/>
            <a:lstStyle/>
            <a:p>
              <a:endParaRPr lang="vi-VN" b="1"/>
            </a:p>
          </p:txBody>
        </p:sp>
        <p:sp>
          <p:nvSpPr>
            <p:cNvPr id="18" name="AutoShape 162"/>
            <p:cNvSpPr>
              <a:spLocks noChangeArrowheads="1"/>
            </p:cNvSpPr>
            <p:nvPr/>
          </p:nvSpPr>
          <p:spPr bwMode="gray">
            <a:xfrm>
              <a:off x="2208" y="1920"/>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p:spPr>
          <p:txBody>
            <a:bodyPr wrap="none" anchor="ctr"/>
            <a:lstStyle/>
            <a:p>
              <a:endParaRPr lang="vi-VN" b="1"/>
            </a:p>
          </p:txBody>
        </p:sp>
      </p:grpSp>
      <p:sp>
        <p:nvSpPr>
          <p:cNvPr id="19" name="Text Box 189"/>
          <p:cNvSpPr txBox="1">
            <a:spLocks noChangeArrowheads="1"/>
          </p:cNvSpPr>
          <p:nvPr/>
        </p:nvSpPr>
        <p:spPr bwMode="auto">
          <a:xfrm>
            <a:off x="914400" y="5105400"/>
            <a:ext cx="7515225" cy="584200"/>
          </a:xfrm>
          <a:prstGeom prst="rect">
            <a:avLst/>
          </a:prstGeom>
          <a:noFill/>
          <a:ln w="9525">
            <a:noFill/>
            <a:miter lim="800000"/>
            <a:headEnd/>
            <a:tailEnd/>
          </a:ln>
        </p:spPr>
        <p:txBody>
          <a:bodyPr>
            <a:spAutoFit/>
          </a:bodyPr>
          <a:lstStyle/>
          <a:p>
            <a:pPr algn="ctr"/>
            <a:r>
              <a:rPr lang="en-US" sz="3200" b="1" i="1" dirty="0" err="1">
                <a:solidFill>
                  <a:schemeClr val="tx2"/>
                </a:solidFill>
              </a:rPr>
              <a:t>Khách</a:t>
            </a:r>
            <a:r>
              <a:rPr lang="en-US" sz="3200" b="1" i="1" dirty="0">
                <a:solidFill>
                  <a:schemeClr val="tx2"/>
                </a:solidFill>
              </a:rPr>
              <a:t> </a:t>
            </a:r>
            <a:r>
              <a:rPr lang="en-US" sz="3200" b="1" i="1" dirty="0" err="1">
                <a:solidFill>
                  <a:schemeClr val="tx2"/>
                </a:solidFill>
              </a:rPr>
              <a:t>thể</a:t>
            </a:r>
            <a:r>
              <a:rPr lang="en-US" sz="3200" b="1" i="1" dirty="0">
                <a:solidFill>
                  <a:schemeClr val="tx2"/>
                </a:solidFill>
              </a:rPr>
              <a:t> # </a:t>
            </a:r>
            <a:r>
              <a:rPr lang="en-US" sz="3200" b="1" i="1" dirty="0" err="1">
                <a:solidFill>
                  <a:schemeClr val="tx2"/>
                </a:solidFill>
              </a:rPr>
              <a:t>Đối</a:t>
            </a:r>
            <a:r>
              <a:rPr lang="en-US" sz="3200" b="1" i="1" dirty="0">
                <a:solidFill>
                  <a:schemeClr val="tx2"/>
                </a:solidFill>
              </a:rPr>
              <a:t> </a:t>
            </a:r>
            <a:r>
              <a:rPr lang="en-US" sz="3200" b="1" i="1" dirty="0" err="1">
                <a:solidFill>
                  <a:schemeClr val="tx2"/>
                </a:solidFill>
              </a:rPr>
              <a:t>tượng</a:t>
            </a:r>
            <a:r>
              <a:rPr lang="en-US" sz="3200" b="1" i="1" dirty="0">
                <a:solidFill>
                  <a:schemeClr val="tx2"/>
                </a:solidFill>
              </a:rPr>
              <a:t> </a:t>
            </a:r>
            <a:r>
              <a:rPr lang="en-US" sz="3200" b="1" i="1" dirty="0" err="1">
                <a:solidFill>
                  <a:schemeClr val="tx2"/>
                </a:solidFill>
              </a:rPr>
              <a:t>tác</a:t>
            </a:r>
            <a:r>
              <a:rPr lang="en-US" sz="3200" b="1" i="1" dirty="0">
                <a:solidFill>
                  <a:schemeClr val="tx2"/>
                </a:solidFill>
              </a:rPr>
              <a:t> </a:t>
            </a:r>
            <a:r>
              <a:rPr lang="en-US" sz="3200" b="1" i="1" dirty="0" err="1">
                <a:solidFill>
                  <a:schemeClr val="tx2"/>
                </a:solidFill>
              </a:rPr>
              <a:t>động</a:t>
            </a:r>
            <a:endParaRPr lang="en-US" sz="3200" b="1" i="1"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2"/>
                                        </p:tgtEl>
                                        <p:attrNameLst>
                                          <p:attrName>r</p:attrName>
                                        </p:attrNameLst>
                                      </p:cBhvr>
                                    </p:animRot>
                                  </p:childTnLst>
                                </p:cTn>
                              </p:par>
                            </p:childTnLst>
                          </p:cTn>
                        </p:par>
                        <p:par>
                          <p:cTn id="7" fill="hold">
                            <p:stCondLst>
                              <p:cond delay="2000"/>
                            </p:stCondLst>
                            <p:childTnLst>
                              <p:par>
                                <p:cTn id="8" presetID="3" presetClass="entr" presetSubtype="10" fill="hold" nodeType="after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blinds(horizontal)">
                                      <p:cBhvr>
                                        <p:cTn id="10" dur="500"/>
                                        <p:tgtEl>
                                          <p:spTgt spid="13">
                                            <p:txEl>
                                              <p:pRg st="0" end="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9"/>
          <p:cNvGrpSpPr>
            <a:grpSpLocks/>
          </p:cNvGrpSpPr>
          <p:nvPr/>
        </p:nvGrpSpPr>
        <p:grpSpPr bwMode="auto">
          <a:xfrm>
            <a:off x="0" y="0"/>
            <a:ext cx="9067800" cy="6705600"/>
            <a:chOff x="76200" y="0"/>
            <a:chExt cx="9067800" cy="6858000"/>
          </a:xfrm>
        </p:grpSpPr>
        <p:pic>
          <p:nvPicPr>
            <p:cNvPr id="47111"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7112"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7113"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7114"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4.5.2.4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Sự</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kiện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lý</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2" name="Rectangle 4"/>
          <p:cNvSpPr>
            <a:spLocks noChangeArrowheads="1"/>
          </p:cNvSpPr>
          <p:nvPr/>
        </p:nvSpPr>
        <p:spPr bwMode="auto">
          <a:xfrm>
            <a:off x="3276600" y="2046288"/>
            <a:ext cx="5257800" cy="2678112"/>
          </a:xfrm>
          <a:prstGeom prst="rect">
            <a:avLst/>
          </a:prstGeom>
          <a:noFill/>
          <a:ln w="9525">
            <a:noFill/>
            <a:miter lim="800000"/>
            <a:headEnd/>
            <a:tailEnd/>
          </a:ln>
        </p:spPr>
        <p:txBody>
          <a:bodyPr>
            <a:spAutoFit/>
          </a:bodyPr>
          <a:lstStyle/>
          <a:p>
            <a:pPr algn="just">
              <a:buClr>
                <a:schemeClr val="hlink"/>
              </a:buClr>
              <a:buFont typeface="Wingdings" pitchFamily="2" charset="2"/>
              <a:buNone/>
            </a:pPr>
            <a:r>
              <a:rPr lang="en-US" sz="2800">
                <a:solidFill>
                  <a:schemeClr val="tx2"/>
                </a:solidFill>
              </a:rPr>
              <a:t>Sự kiện pháp lý là những tình huống, hiện tượng, quá trình xảy ra trong đời sống </a:t>
            </a:r>
            <a:r>
              <a:rPr lang="en-US" sz="2800" i="1" u="sng">
                <a:solidFill>
                  <a:srgbClr val="FF3399"/>
                </a:solidFill>
              </a:rPr>
              <a:t>có liên quan tới sự xuất hiện, thay đổi và chấm dứt các quan hệ pháp luật</a:t>
            </a:r>
          </a:p>
        </p:txBody>
      </p:sp>
      <p:pic>
        <p:nvPicPr>
          <p:cNvPr id="13" name="Picture 2" descr="C:\Documents and Settings\anh re\My Documents\My Pictures\danger-zone.jpg"/>
          <p:cNvPicPr>
            <a:picLocks noChangeAspect="1" noChangeArrowheads="1"/>
          </p:cNvPicPr>
          <p:nvPr/>
        </p:nvPicPr>
        <p:blipFill>
          <a:blip r:embed="rId4"/>
          <a:srcRect/>
          <a:stretch>
            <a:fillRect/>
          </a:stretch>
        </p:blipFill>
        <p:spPr bwMode="auto">
          <a:xfrm>
            <a:off x="457200" y="2514600"/>
            <a:ext cx="2209800" cy="1992313"/>
          </a:xfrm>
          <a:prstGeom prst="rect">
            <a:avLst/>
          </a:prstGeom>
          <a:noFill/>
          <a:ln w="9525">
            <a:noFill/>
            <a:miter lim="800000"/>
            <a:headEnd/>
            <a:tailEnd/>
          </a:ln>
        </p:spPr>
      </p:pic>
      <p:sp>
        <p:nvSpPr>
          <p:cNvPr id="14" name="AutoShape 5"/>
          <p:cNvSpPr>
            <a:spLocks noChangeArrowheads="1"/>
          </p:cNvSpPr>
          <p:nvPr/>
        </p:nvSpPr>
        <p:spPr bwMode="auto">
          <a:xfrm>
            <a:off x="3048000" y="1752600"/>
            <a:ext cx="5715000" cy="3505200"/>
          </a:xfrm>
          <a:prstGeom prst="roundRect">
            <a:avLst>
              <a:gd name="adj" fmla="val 16667"/>
            </a:avLst>
          </a:prstGeom>
          <a:noFill/>
          <a:ln w="38100">
            <a:solidFill>
              <a:srgbClr val="C71444"/>
            </a:solidFill>
            <a:round/>
            <a:headEnd/>
            <a:tailEnd/>
          </a:ln>
        </p:spPr>
        <p:txBody>
          <a:bodyPr wrap="none" anchor="ctr"/>
          <a:lstStyle/>
          <a:p>
            <a:pPr algn="ctr" eaLnBrk="0" hangingPunct="0"/>
            <a:endParaRPr lang="vi-VN" sz="2800">
              <a:solidFill>
                <a:schemeClr val="tx2"/>
              </a:solidFill>
              <a:latin typeface="Verdana"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9"/>
          <p:cNvGrpSpPr>
            <a:grpSpLocks/>
          </p:cNvGrpSpPr>
          <p:nvPr/>
        </p:nvGrpSpPr>
        <p:grpSpPr bwMode="auto">
          <a:xfrm>
            <a:off x="0" y="0"/>
            <a:ext cx="9067800" cy="6705600"/>
            <a:chOff x="76200" y="0"/>
            <a:chExt cx="9067800" cy="6858000"/>
          </a:xfrm>
        </p:grpSpPr>
        <p:pic>
          <p:nvPicPr>
            <p:cNvPr id="48161"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8162"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8163"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8164"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pSp>
        <p:nvGrpSpPr>
          <p:cNvPr id="3" name="AutoShape 5"/>
          <p:cNvGrpSpPr>
            <a:grpSpLocks/>
          </p:cNvGrpSpPr>
          <p:nvPr/>
        </p:nvGrpSpPr>
        <p:grpSpPr bwMode="auto">
          <a:xfrm>
            <a:off x="2951163" y="1552575"/>
            <a:ext cx="407987" cy="568325"/>
            <a:chOff x="1859" y="1981"/>
            <a:chExt cx="257" cy="358"/>
          </a:xfrm>
        </p:grpSpPr>
        <p:pic>
          <p:nvPicPr>
            <p:cNvPr id="48159" name="AutoShape 5"/>
            <p:cNvPicPr>
              <a:picLocks noChangeArrowheads="1"/>
            </p:cNvPicPr>
            <p:nvPr/>
          </p:nvPicPr>
          <p:blipFill>
            <a:blip r:embed="rId4"/>
            <a:srcRect/>
            <a:stretch>
              <a:fillRect/>
            </a:stretch>
          </p:blipFill>
          <p:spPr bwMode="gray">
            <a:xfrm>
              <a:off x="1859" y="1981"/>
              <a:ext cx="257" cy="358"/>
            </a:xfrm>
            <a:prstGeom prst="rect">
              <a:avLst/>
            </a:prstGeom>
            <a:noFill/>
            <a:ln w="9525">
              <a:noFill/>
              <a:miter lim="800000"/>
              <a:headEnd/>
              <a:tailEnd/>
            </a:ln>
          </p:spPr>
        </p:pic>
        <p:sp>
          <p:nvSpPr>
            <p:cNvPr id="48160" name="Text Box 6"/>
            <p:cNvSpPr txBox="1">
              <a:spLocks noChangeArrowheads="1"/>
            </p:cNvSpPr>
            <p:nvPr/>
          </p:nvSpPr>
          <p:spPr bwMode="auto">
            <a:xfrm rot="-5400000">
              <a:off x="1962" y="2102"/>
              <a:ext cx="150" cy="91"/>
            </a:xfrm>
            <a:prstGeom prst="rect">
              <a:avLst/>
            </a:prstGeom>
            <a:noFill/>
            <a:ln w="9525">
              <a:noFill/>
              <a:miter lim="800000"/>
              <a:headEnd/>
              <a:tailEnd/>
            </a:ln>
          </p:spPr>
          <p:txBody>
            <a:bodyPr vert="eaVert" wrap="none" anchor="ctr"/>
            <a:lstStyle/>
            <a:p>
              <a:endParaRPr lang="vi-VN">
                <a:solidFill>
                  <a:srgbClr val="FFFFFF"/>
                </a:solidFill>
                <a:latin typeface="Verdana" pitchFamily="34" charset="0"/>
              </a:endParaRPr>
            </a:p>
          </p:txBody>
        </p:sp>
      </p:grpSp>
      <p:grpSp>
        <p:nvGrpSpPr>
          <p:cNvPr id="4" name="AutoShape 6"/>
          <p:cNvGrpSpPr>
            <a:grpSpLocks/>
          </p:cNvGrpSpPr>
          <p:nvPr/>
        </p:nvGrpSpPr>
        <p:grpSpPr bwMode="auto">
          <a:xfrm>
            <a:off x="5553075" y="1498600"/>
            <a:ext cx="409575" cy="573088"/>
            <a:chOff x="3498" y="1947"/>
            <a:chExt cx="258" cy="361"/>
          </a:xfrm>
        </p:grpSpPr>
        <p:pic>
          <p:nvPicPr>
            <p:cNvPr id="48157" name="AutoShape 6"/>
            <p:cNvPicPr>
              <a:picLocks noChangeArrowheads="1"/>
            </p:cNvPicPr>
            <p:nvPr/>
          </p:nvPicPr>
          <p:blipFill>
            <a:blip r:embed="rId5"/>
            <a:srcRect/>
            <a:stretch>
              <a:fillRect/>
            </a:stretch>
          </p:blipFill>
          <p:spPr bwMode="gray">
            <a:xfrm>
              <a:off x="3498" y="1947"/>
              <a:ext cx="258" cy="361"/>
            </a:xfrm>
            <a:prstGeom prst="rect">
              <a:avLst/>
            </a:prstGeom>
            <a:noFill/>
            <a:ln w="9525">
              <a:noFill/>
              <a:miter lim="800000"/>
              <a:headEnd/>
              <a:tailEnd/>
            </a:ln>
          </p:spPr>
        </p:pic>
        <p:sp>
          <p:nvSpPr>
            <p:cNvPr id="48158" name="Text Box 9"/>
            <p:cNvSpPr txBox="1">
              <a:spLocks noChangeArrowheads="1"/>
            </p:cNvSpPr>
            <p:nvPr/>
          </p:nvSpPr>
          <p:spPr bwMode="auto">
            <a:xfrm rot="5400000">
              <a:off x="3506" y="2071"/>
              <a:ext cx="149" cy="90"/>
            </a:xfrm>
            <a:prstGeom prst="rect">
              <a:avLst/>
            </a:prstGeom>
            <a:noFill/>
            <a:ln w="9525">
              <a:noFill/>
              <a:miter lim="800000"/>
              <a:headEnd/>
              <a:tailEnd/>
            </a:ln>
          </p:spPr>
          <p:txBody>
            <a:bodyPr rot="10800000" vert="eaVert" wrap="none" anchor="ctr"/>
            <a:lstStyle/>
            <a:p>
              <a:endParaRPr lang="vi-VN">
                <a:solidFill>
                  <a:srgbClr val="FFFFFF"/>
                </a:solidFill>
                <a:latin typeface="Verdana" pitchFamily="34" charset="0"/>
              </a:endParaRPr>
            </a:p>
          </p:txBody>
        </p:sp>
      </p:grpSp>
      <p:sp>
        <p:nvSpPr>
          <p:cNvPr id="17" name="AutoShape 16"/>
          <p:cNvSpPr>
            <a:spLocks noChangeArrowheads="1"/>
          </p:cNvSpPr>
          <p:nvPr/>
        </p:nvSpPr>
        <p:spPr bwMode="gray">
          <a:xfrm>
            <a:off x="304800" y="1379538"/>
            <a:ext cx="2573338" cy="719137"/>
          </a:xfrm>
          <a:prstGeom prst="can">
            <a:avLst>
              <a:gd name="adj" fmla="val 25000"/>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18" name="AutoShape 19"/>
          <p:cNvSpPr>
            <a:spLocks noChangeArrowheads="1"/>
          </p:cNvSpPr>
          <p:nvPr/>
        </p:nvSpPr>
        <p:spPr bwMode="gray">
          <a:xfrm>
            <a:off x="5943600" y="1379538"/>
            <a:ext cx="2719388" cy="719137"/>
          </a:xfrm>
          <a:prstGeom prst="can">
            <a:avLst>
              <a:gd name="adj" fmla="val 25000"/>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defRPr/>
            </a:pPr>
            <a:endParaRPr lang="en-US">
              <a:latin typeface="Arial" pitchFamily="34" charset="0"/>
            </a:endParaRPr>
          </a:p>
        </p:txBody>
      </p:sp>
      <p:grpSp>
        <p:nvGrpSpPr>
          <p:cNvPr id="5" name="Group 60"/>
          <p:cNvGrpSpPr>
            <a:grpSpLocks/>
          </p:cNvGrpSpPr>
          <p:nvPr/>
        </p:nvGrpSpPr>
        <p:grpSpPr bwMode="auto">
          <a:xfrm>
            <a:off x="3200400" y="617538"/>
            <a:ext cx="2484438" cy="2400300"/>
            <a:chOff x="3185525" y="2209800"/>
            <a:chExt cx="2484702" cy="2400165"/>
          </a:xfrm>
        </p:grpSpPr>
        <p:sp>
          <p:nvSpPr>
            <p:cNvPr id="48146" name="Oval 8"/>
            <p:cNvSpPr>
              <a:spLocks noChangeArrowheads="1"/>
            </p:cNvSpPr>
            <p:nvPr/>
          </p:nvSpPr>
          <p:spPr bwMode="gray">
            <a:xfrm>
              <a:off x="3306189" y="2209800"/>
              <a:ext cx="2325933" cy="2400165"/>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p:spPr>
          <p:txBody>
            <a:bodyPr wrap="none" anchor="ctr"/>
            <a:lstStyle/>
            <a:p>
              <a:endParaRPr lang="vi-VN"/>
            </a:p>
          </p:txBody>
        </p:sp>
        <p:sp>
          <p:nvSpPr>
            <p:cNvPr id="48147" name="Oval 9"/>
            <p:cNvSpPr>
              <a:spLocks noChangeArrowheads="1"/>
            </p:cNvSpPr>
            <p:nvPr/>
          </p:nvSpPr>
          <p:spPr bwMode="gray">
            <a:xfrm>
              <a:off x="3438688" y="2345041"/>
              <a:ext cx="2059495" cy="2125223"/>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vi-VN"/>
            </a:p>
          </p:txBody>
        </p:sp>
        <p:sp>
          <p:nvSpPr>
            <p:cNvPr id="22" name="Oval 10"/>
            <p:cNvSpPr>
              <a:spLocks noChangeArrowheads="1"/>
            </p:cNvSpPr>
            <p:nvPr/>
          </p:nvSpPr>
          <p:spPr bwMode="gray">
            <a:xfrm>
              <a:off x="3799953" y="3170183"/>
              <a:ext cx="184170" cy="48098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pitchFamily="34" charset="0"/>
              </a:endParaRPr>
            </a:p>
          </p:txBody>
        </p:sp>
        <p:sp>
          <p:nvSpPr>
            <p:cNvPr id="23" name="Oval 11"/>
            <p:cNvSpPr>
              <a:spLocks noChangeArrowheads="1"/>
            </p:cNvSpPr>
            <p:nvPr/>
          </p:nvSpPr>
          <p:spPr bwMode="gray">
            <a:xfrm>
              <a:off x="3798365" y="3165421"/>
              <a:ext cx="193696" cy="49051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a:defRPr/>
              </a:pPr>
              <a:endParaRPr lang="en-US"/>
            </a:p>
          </p:txBody>
        </p:sp>
        <p:sp>
          <p:nvSpPr>
            <p:cNvPr id="24" name="Oval 12"/>
            <p:cNvSpPr>
              <a:spLocks noChangeArrowheads="1"/>
            </p:cNvSpPr>
            <p:nvPr/>
          </p:nvSpPr>
          <p:spPr bwMode="gray">
            <a:xfrm>
              <a:off x="3679290" y="3168596"/>
              <a:ext cx="1578143" cy="4809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pitchFamily="34" charset="0"/>
              </a:endParaRPr>
            </a:p>
          </p:txBody>
        </p:sp>
        <p:sp>
          <p:nvSpPr>
            <p:cNvPr id="25" name="Oval 13"/>
            <p:cNvSpPr>
              <a:spLocks noChangeArrowheads="1"/>
            </p:cNvSpPr>
            <p:nvPr/>
          </p:nvSpPr>
          <p:spPr bwMode="gray">
            <a:xfrm>
              <a:off x="3679203" y="2594718"/>
              <a:ext cx="1578466" cy="1631815"/>
            </a:xfrm>
            <a:prstGeom prst="ellipse">
              <a:avLst/>
            </a:prstGeom>
            <a:ln w="38100" algn="ctr">
              <a:noFill/>
              <a:round/>
              <a:headEnd/>
              <a:tailEn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anchor="ctr">
              <a:spAutoFit/>
            </a:bodyPr>
            <a:lstStyle/>
            <a:p>
              <a:pPr>
                <a:defRPr/>
              </a:pPr>
              <a:endParaRPr lang="en-US"/>
            </a:p>
          </p:txBody>
        </p:sp>
        <p:sp>
          <p:nvSpPr>
            <p:cNvPr id="48156" name="Text Box 20"/>
            <p:cNvSpPr txBox="1">
              <a:spLocks noChangeArrowheads="1"/>
            </p:cNvSpPr>
            <p:nvPr/>
          </p:nvSpPr>
          <p:spPr bwMode="gray">
            <a:xfrm>
              <a:off x="3185525" y="2895561"/>
              <a:ext cx="2484702" cy="1200261"/>
            </a:xfrm>
            <a:prstGeom prst="rect">
              <a:avLst/>
            </a:prstGeom>
            <a:noFill/>
            <a:ln w="9525">
              <a:noFill/>
              <a:miter lim="800000"/>
              <a:headEnd/>
              <a:tailEnd/>
            </a:ln>
          </p:spPr>
          <p:txBody>
            <a:bodyPr>
              <a:spAutoFit/>
            </a:bodyPr>
            <a:lstStyle/>
            <a:p>
              <a:pPr algn="ctr" eaLnBrk="0" hangingPunct="0"/>
              <a:r>
                <a:rPr lang="en-US" sz="2400" b="1">
                  <a:solidFill>
                    <a:schemeClr val="bg2"/>
                  </a:solidFill>
                </a:rPr>
                <a:t>Sự kiện </a:t>
              </a:r>
            </a:p>
            <a:p>
              <a:pPr algn="ctr" eaLnBrk="0" hangingPunct="0"/>
              <a:r>
                <a:rPr lang="en-US" sz="2400" b="1">
                  <a:solidFill>
                    <a:schemeClr val="bg2"/>
                  </a:solidFill>
                </a:rPr>
                <a:t>pháp lý</a:t>
              </a:r>
            </a:p>
            <a:p>
              <a:pPr algn="ctr" eaLnBrk="0" hangingPunct="0"/>
              <a:endParaRPr lang="en-US" sz="2400" b="1">
                <a:solidFill>
                  <a:schemeClr val="bg2"/>
                </a:solidFill>
              </a:endParaRPr>
            </a:p>
          </p:txBody>
        </p:sp>
      </p:grpSp>
      <p:sp>
        <p:nvSpPr>
          <p:cNvPr id="27" name="Text Box 22"/>
          <p:cNvSpPr txBox="1">
            <a:spLocks noChangeArrowheads="1"/>
          </p:cNvSpPr>
          <p:nvPr/>
        </p:nvSpPr>
        <p:spPr bwMode="gray">
          <a:xfrm>
            <a:off x="533400" y="1565275"/>
            <a:ext cx="2209800" cy="457200"/>
          </a:xfrm>
          <a:prstGeom prst="rect">
            <a:avLst/>
          </a:prstGeom>
          <a:noFill/>
          <a:ln w="9525">
            <a:noFill/>
            <a:miter lim="800000"/>
            <a:headEnd/>
            <a:tailEnd/>
          </a:ln>
        </p:spPr>
        <p:txBody>
          <a:bodyPr>
            <a:spAutoFit/>
          </a:bodyPr>
          <a:lstStyle/>
          <a:p>
            <a:pPr algn="ctr" eaLnBrk="0" hangingPunct="0"/>
            <a:r>
              <a:rPr lang="en-US" sz="2400" b="1">
                <a:solidFill>
                  <a:schemeClr val="bg2"/>
                </a:solidFill>
              </a:rPr>
              <a:t>Hành vi</a:t>
            </a:r>
          </a:p>
        </p:txBody>
      </p:sp>
      <p:sp>
        <p:nvSpPr>
          <p:cNvPr id="28" name="Text Box 25"/>
          <p:cNvSpPr txBox="1">
            <a:spLocks noChangeArrowheads="1"/>
          </p:cNvSpPr>
          <p:nvPr/>
        </p:nvSpPr>
        <p:spPr bwMode="gray">
          <a:xfrm>
            <a:off x="6148388" y="1565275"/>
            <a:ext cx="2438400" cy="457200"/>
          </a:xfrm>
          <a:prstGeom prst="rect">
            <a:avLst/>
          </a:prstGeom>
          <a:noFill/>
          <a:ln w="9525">
            <a:noFill/>
            <a:miter lim="800000"/>
            <a:headEnd/>
            <a:tailEnd/>
          </a:ln>
        </p:spPr>
        <p:txBody>
          <a:bodyPr>
            <a:spAutoFit/>
          </a:bodyPr>
          <a:lstStyle/>
          <a:p>
            <a:pPr algn="ctr" eaLnBrk="0" hangingPunct="0"/>
            <a:r>
              <a:rPr lang="en-US" sz="2400" b="1">
                <a:solidFill>
                  <a:schemeClr val="bg2"/>
                </a:solidFill>
              </a:rPr>
              <a:t>Sự biến</a:t>
            </a:r>
          </a:p>
        </p:txBody>
      </p:sp>
      <p:sp>
        <p:nvSpPr>
          <p:cNvPr id="34" name="AutoShape 5"/>
          <p:cNvSpPr>
            <a:spLocks noChangeArrowheads="1"/>
          </p:cNvSpPr>
          <p:nvPr/>
        </p:nvSpPr>
        <p:spPr bwMode="auto">
          <a:xfrm>
            <a:off x="457200" y="2293362"/>
            <a:ext cx="2286000" cy="3650238"/>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defRPr/>
            </a:pPr>
            <a:endParaRPr lang="vi-VN">
              <a:latin typeface="Verdana" pitchFamily="34" charset="0"/>
            </a:endParaRPr>
          </a:p>
        </p:txBody>
      </p:sp>
      <p:sp>
        <p:nvSpPr>
          <p:cNvPr id="48141" name="Text Box 6"/>
          <p:cNvSpPr txBox="1">
            <a:spLocks noChangeArrowheads="1"/>
          </p:cNvSpPr>
          <p:nvPr/>
        </p:nvSpPr>
        <p:spPr bwMode="auto">
          <a:xfrm>
            <a:off x="457200" y="2447925"/>
            <a:ext cx="2286000" cy="3416300"/>
          </a:xfrm>
          <a:prstGeom prst="rect">
            <a:avLst/>
          </a:prstGeom>
          <a:noFill/>
          <a:ln w="9525">
            <a:noFill/>
            <a:miter lim="800000"/>
            <a:headEnd/>
            <a:tailEnd/>
          </a:ln>
        </p:spPr>
        <p:txBody>
          <a:bodyPr>
            <a:spAutoFit/>
          </a:bodyPr>
          <a:lstStyle/>
          <a:p>
            <a:pPr eaLnBrk="0" hangingPunct="0">
              <a:buFontTx/>
              <a:buChar char="-"/>
            </a:pPr>
            <a:r>
              <a:rPr lang="en-US" sz="2400"/>
              <a:t> Sự kiện phụ thuộc ý chí con người</a:t>
            </a:r>
          </a:p>
          <a:p>
            <a:pPr eaLnBrk="0" hangingPunct="0">
              <a:buFontTx/>
              <a:buChar char="-"/>
            </a:pPr>
            <a:r>
              <a:rPr lang="en-US" sz="2400"/>
              <a:t> Gồm: hành động, không hành động, hợp pháp, không hợp pháp</a:t>
            </a:r>
          </a:p>
        </p:txBody>
      </p:sp>
      <p:sp>
        <p:nvSpPr>
          <p:cNvPr id="37" name="AutoShape 5"/>
          <p:cNvSpPr>
            <a:spLocks noChangeArrowheads="1"/>
          </p:cNvSpPr>
          <p:nvPr/>
        </p:nvSpPr>
        <p:spPr bwMode="auto">
          <a:xfrm>
            <a:off x="6096000" y="2293362"/>
            <a:ext cx="2438226" cy="3650238"/>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0" hangingPunct="0">
              <a:defRPr/>
            </a:pPr>
            <a:endParaRPr lang="vi-VN">
              <a:latin typeface="Verdana" pitchFamily="34" charset="0"/>
            </a:endParaRPr>
          </a:p>
        </p:txBody>
      </p:sp>
      <p:sp>
        <p:nvSpPr>
          <p:cNvPr id="48145" name="Text Box 6"/>
          <p:cNvSpPr txBox="1">
            <a:spLocks noChangeArrowheads="1"/>
          </p:cNvSpPr>
          <p:nvPr/>
        </p:nvSpPr>
        <p:spPr bwMode="auto">
          <a:xfrm>
            <a:off x="6183313" y="2516188"/>
            <a:ext cx="2495550" cy="3046412"/>
          </a:xfrm>
          <a:prstGeom prst="rect">
            <a:avLst/>
          </a:prstGeom>
          <a:noFill/>
          <a:ln w="9525">
            <a:noFill/>
            <a:miter lim="800000"/>
            <a:headEnd/>
            <a:tailEnd/>
          </a:ln>
        </p:spPr>
        <p:txBody>
          <a:bodyPr>
            <a:spAutoFit/>
          </a:bodyPr>
          <a:lstStyle/>
          <a:p>
            <a:pPr eaLnBrk="0" hangingPunct="0">
              <a:buFontTx/>
              <a:buChar char="-"/>
            </a:pPr>
            <a:r>
              <a:rPr lang="en-US" sz="2400"/>
              <a:t> Không phụ thuộc hoặc không trực tiếp phụ thuộc ý chí con người</a:t>
            </a:r>
          </a:p>
          <a:p>
            <a:pPr eaLnBrk="0" hangingPunct="0">
              <a:buFontTx/>
              <a:buChar char="-"/>
            </a:pPr>
            <a:r>
              <a:rPr lang="en-US" sz="2400"/>
              <a:t> Gồm: thiên tai, chiến tranh, chết,…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par>
                                <p:cTn id="16" presetID="3" presetClass="entr" presetSubtype="1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linds(horizontal)">
                                      <p:cBhvr>
                                        <p:cTn id="29" dur="500"/>
                                        <p:tgtEl>
                                          <p:spTgt spid="2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p:bldP spid="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9"/>
          <p:cNvGrpSpPr>
            <a:grpSpLocks/>
          </p:cNvGrpSpPr>
          <p:nvPr/>
        </p:nvGrpSpPr>
        <p:grpSpPr bwMode="auto">
          <a:xfrm>
            <a:off x="0" y="0"/>
            <a:ext cx="9067800" cy="6705600"/>
            <a:chOff x="76200" y="0"/>
            <a:chExt cx="9067800" cy="6858000"/>
          </a:xfrm>
        </p:grpSpPr>
        <p:pic>
          <p:nvPicPr>
            <p:cNvPr id="49158"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9159"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9160"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9161"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4.6 Vi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Trách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nhiệm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lý</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2" name="Oval 6"/>
          <p:cNvSpPr>
            <a:spLocks noChangeArrowheads="1"/>
          </p:cNvSpPr>
          <p:nvPr/>
        </p:nvSpPr>
        <p:spPr bwMode="auto">
          <a:xfrm>
            <a:off x="457200" y="1828800"/>
            <a:ext cx="8077200" cy="1219200"/>
          </a:xfrm>
          <a:prstGeom prst="ellipse">
            <a:avLst/>
          </a:prstGeom>
          <a:solidFill>
            <a:schemeClr val="accent1">
              <a:alpha val="25098"/>
            </a:schemeClr>
          </a:solidFill>
          <a:ln w="28575">
            <a:solidFill>
              <a:srgbClr val="FF0000"/>
            </a:solidFill>
            <a:round/>
            <a:headEnd/>
            <a:tailEnd/>
          </a:ln>
        </p:spPr>
        <p:txBody>
          <a:bodyPr wrap="none" anchor="ctr"/>
          <a:lstStyle/>
          <a:p>
            <a:pPr algn="ctr" eaLnBrk="0" hangingPunct="0">
              <a:spcBef>
                <a:spcPct val="50000"/>
              </a:spcBef>
            </a:pPr>
            <a:r>
              <a:rPr lang="en-US" sz="2800" b="1" i="1">
                <a:solidFill>
                  <a:srgbClr val="FF3300"/>
                </a:solidFill>
              </a:rPr>
              <a:t>Hành vi hợp pháp là gì?</a:t>
            </a:r>
            <a:endParaRPr lang="en-US" sz="2800" b="1">
              <a:solidFill>
                <a:srgbClr val="FF0000"/>
              </a:solidFill>
            </a:endParaRPr>
          </a:p>
        </p:txBody>
      </p:sp>
      <p:sp>
        <p:nvSpPr>
          <p:cNvPr id="13" name="Content Placeholder 2"/>
          <p:cNvSpPr>
            <a:spLocks/>
          </p:cNvSpPr>
          <p:nvPr/>
        </p:nvSpPr>
        <p:spPr bwMode="auto">
          <a:xfrm>
            <a:off x="228600" y="3810000"/>
            <a:ext cx="8686800" cy="1905000"/>
          </a:xfrm>
          <a:prstGeom prst="rect">
            <a:avLst/>
          </a:prstGeom>
          <a:noFill/>
          <a:ln w="9525">
            <a:noFill/>
            <a:miter lim="800000"/>
            <a:headEnd/>
            <a:tailEnd/>
          </a:ln>
        </p:spPr>
        <p:txBody>
          <a:bodyPr/>
          <a:lstStyle/>
          <a:p>
            <a:pPr marL="342900" indent="-342900">
              <a:buClr>
                <a:schemeClr val="hlink"/>
              </a:buClr>
              <a:buFont typeface="Wingdings" pitchFamily="2" charset="2"/>
              <a:buNone/>
              <a:defRPr/>
            </a:pPr>
            <a:r>
              <a:rPr lang="en-US" sz="2800" kern="0" dirty="0">
                <a:solidFill>
                  <a:schemeClr val="tx2">
                    <a:lumMod val="50000"/>
                  </a:schemeClr>
                </a:solidFill>
              </a:rPr>
              <a:t>   </a:t>
            </a:r>
            <a:r>
              <a:rPr lang="en-US" sz="2800" kern="0" dirty="0" err="1">
                <a:solidFill>
                  <a:schemeClr val="tx2">
                    <a:lumMod val="50000"/>
                  </a:schemeClr>
                </a:solidFill>
              </a:rPr>
              <a:t>Hành</a:t>
            </a:r>
            <a:r>
              <a:rPr lang="en-US" sz="2800" kern="0" dirty="0">
                <a:solidFill>
                  <a:schemeClr val="tx2">
                    <a:lumMod val="50000"/>
                  </a:schemeClr>
                </a:solidFill>
              </a:rPr>
              <a:t> vi </a:t>
            </a:r>
            <a:r>
              <a:rPr lang="en-US" sz="2800" kern="0" dirty="0" err="1">
                <a:solidFill>
                  <a:schemeClr val="tx2">
                    <a:lumMod val="50000"/>
                  </a:schemeClr>
                </a:solidFill>
              </a:rPr>
              <a:t>hợp</a:t>
            </a:r>
            <a:r>
              <a:rPr lang="en-US" sz="2800" kern="0" dirty="0">
                <a:solidFill>
                  <a:schemeClr val="tx2">
                    <a:lumMod val="50000"/>
                  </a:schemeClr>
                </a:solidFill>
              </a:rPr>
              <a:t> </a:t>
            </a:r>
            <a:r>
              <a:rPr lang="en-US" sz="2800" kern="0" dirty="0" err="1">
                <a:solidFill>
                  <a:schemeClr val="tx2">
                    <a:lumMod val="50000"/>
                  </a:schemeClr>
                </a:solidFill>
              </a:rPr>
              <a:t>pháp</a:t>
            </a:r>
            <a:r>
              <a:rPr lang="en-US" sz="2800" kern="0" dirty="0">
                <a:solidFill>
                  <a:schemeClr val="tx2">
                    <a:lumMod val="50000"/>
                  </a:schemeClr>
                </a:solidFill>
              </a:rPr>
              <a:t> </a:t>
            </a:r>
            <a:r>
              <a:rPr lang="en-US" sz="2800" kern="0" dirty="0" err="1">
                <a:solidFill>
                  <a:schemeClr val="tx2">
                    <a:lumMod val="50000"/>
                  </a:schemeClr>
                </a:solidFill>
              </a:rPr>
              <a:t>là</a:t>
            </a:r>
            <a:r>
              <a:rPr lang="en-US" sz="2800" kern="0" dirty="0">
                <a:solidFill>
                  <a:schemeClr val="tx2">
                    <a:lumMod val="50000"/>
                  </a:schemeClr>
                </a:solidFill>
              </a:rPr>
              <a:t> </a:t>
            </a:r>
            <a:r>
              <a:rPr lang="en-US" sz="2800" kern="0" dirty="0" err="1">
                <a:solidFill>
                  <a:schemeClr val="tx2">
                    <a:lumMod val="50000"/>
                  </a:schemeClr>
                </a:solidFill>
              </a:rPr>
              <a:t>hoạt</a:t>
            </a:r>
            <a:r>
              <a:rPr lang="en-US" sz="2800" kern="0" dirty="0">
                <a:solidFill>
                  <a:schemeClr val="tx2">
                    <a:lumMod val="50000"/>
                  </a:schemeClr>
                </a:solidFill>
              </a:rPr>
              <a:t> </a:t>
            </a:r>
            <a:r>
              <a:rPr lang="en-US" sz="2800" kern="0" dirty="0" err="1">
                <a:solidFill>
                  <a:schemeClr val="tx2">
                    <a:lumMod val="50000"/>
                  </a:schemeClr>
                </a:solidFill>
              </a:rPr>
              <a:t>động</a:t>
            </a:r>
            <a:r>
              <a:rPr lang="en-US" sz="2800" kern="0" dirty="0">
                <a:solidFill>
                  <a:schemeClr val="tx2">
                    <a:lumMod val="50000"/>
                  </a:schemeClr>
                </a:solidFill>
              </a:rPr>
              <a:t> </a:t>
            </a:r>
            <a:r>
              <a:rPr lang="en-US" sz="2800" i="1" kern="0" dirty="0" err="1">
                <a:solidFill>
                  <a:srgbClr val="FF3399"/>
                </a:solidFill>
              </a:rPr>
              <a:t>có</a:t>
            </a:r>
            <a:r>
              <a:rPr lang="en-US" sz="2800" i="1" kern="0" dirty="0">
                <a:solidFill>
                  <a:srgbClr val="FF3399"/>
                </a:solidFill>
              </a:rPr>
              <a:t> ý </a:t>
            </a:r>
            <a:r>
              <a:rPr lang="en-US" sz="2800" i="1" kern="0" dirty="0" err="1">
                <a:solidFill>
                  <a:srgbClr val="FF3399"/>
                </a:solidFill>
              </a:rPr>
              <a:t>thức</a:t>
            </a:r>
            <a:r>
              <a:rPr lang="en-US" sz="2800" i="1" kern="0" dirty="0">
                <a:solidFill>
                  <a:srgbClr val="FF3399"/>
                </a:solidFill>
              </a:rPr>
              <a:t>, </a:t>
            </a:r>
            <a:r>
              <a:rPr lang="en-US" sz="2800" i="1" kern="0" dirty="0" err="1">
                <a:solidFill>
                  <a:srgbClr val="FF3399"/>
                </a:solidFill>
              </a:rPr>
              <a:t>tự</a:t>
            </a:r>
            <a:r>
              <a:rPr lang="en-US" sz="2800" i="1" kern="0" dirty="0">
                <a:solidFill>
                  <a:srgbClr val="FF3399"/>
                </a:solidFill>
              </a:rPr>
              <a:t> </a:t>
            </a:r>
            <a:r>
              <a:rPr lang="en-US" sz="2800" i="1" kern="0" dirty="0" err="1">
                <a:solidFill>
                  <a:srgbClr val="FF3399"/>
                </a:solidFill>
              </a:rPr>
              <a:t>giác</a:t>
            </a:r>
            <a:r>
              <a:rPr lang="en-US" sz="2800" i="1" kern="0" dirty="0">
                <a:solidFill>
                  <a:srgbClr val="FF3399"/>
                </a:solidFill>
              </a:rPr>
              <a:t>, </a:t>
            </a:r>
            <a:r>
              <a:rPr lang="en-US" sz="2800" i="1" kern="0" dirty="0" err="1">
                <a:solidFill>
                  <a:srgbClr val="FF3399"/>
                </a:solidFill>
              </a:rPr>
              <a:t>có</a:t>
            </a:r>
            <a:r>
              <a:rPr lang="en-US" sz="2800" i="1" kern="0" dirty="0">
                <a:solidFill>
                  <a:srgbClr val="FF3399"/>
                </a:solidFill>
              </a:rPr>
              <a:t> ý </a:t>
            </a:r>
            <a:r>
              <a:rPr lang="en-US" sz="2800" i="1" kern="0" dirty="0" err="1">
                <a:solidFill>
                  <a:srgbClr val="FF3399"/>
                </a:solidFill>
              </a:rPr>
              <a:t>chí</a:t>
            </a:r>
            <a:r>
              <a:rPr lang="en-US" sz="2800" i="1" kern="0" dirty="0">
                <a:solidFill>
                  <a:srgbClr val="FF3399"/>
                </a:solidFill>
              </a:rPr>
              <a:t> </a:t>
            </a:r>
            <a:r>
              <a:rPr lang="en-US" sz="2800" i="1" kern="0" dirty="0" err="1">
                <a:solidFill>
                  <a:srgbClr val="FF3399"/>
                </a:solidFill>
              </a:rPr>
              <a:t>và</a:t>
            </a:r>
            <a:r>
              <a:rPr lang="en-US" sz="2800" i="1" kern="0" dirty="0">
                <a:solidFill>
                  <a:srgbClr val="FF3399"/>
                </a:solidFill>
              </a:rPr>
              <a:t> </a:t>
            </a:r>
            <a:r>
              <a:rPr lang="en-US" sz="2800" i="1" kern="0" dirty="0" err="1">
                <a:solidFill>
                  <a:srgbClr val="FF3399"/>
                </a:solidFill>
              </a:rPr>
              <a:t>có</a:t>
            </a:r>
            <a:r>
              <a:rPr lang="en-US" sz="2800" i="1" kern="0" dirty="0">
                <a:solidFill>
                  <a:srgbClr val="FF3399"/>
                </a:solidFill>
              </a:rPr>
              <a:t> </a:t>
            </a:r>
            <a:r>
              <a:rPr lang="en-US" sz="2800" i="1" kern="0" dirty="0" err="1">
                <a:solidFill>
                  <a:srgbClr val="FF3399"/>
                </a:solidFill>
              </a:rPr>
              <a:t>lợi</a:t>
            </a:r>
            <a:r>
              <a:rPr lang="en-US" sz="2800" i="1" kern="0" dirty="0">
                <a:solidFill>
                  <a:srgbClr val="FF3399"/>
                </a:solidFill>
              </a:rPr>
              <a:t> </a:t>
            </a:r>
            <a:r>
              <a:rPr lang="en-US" sz="2800" i="1" kern="0" dirty="0" err="1">
                <a:solidFill>
                  <a:srgbClr val="FF3399"/>
                </a:solidFill>
              </a:rPr>
              <a:t>cho</a:t>
            </a:r>
            <a:r>
              <a:rPr lang="en-US" sz="2800" i="1" kern="0" dirty="0">
                <a:solidFill>
                  <a:srgbClr val="FF3399"/>
                </a:solidFill>
              </a:rPr>
              <a:t> </a:t>
            </a:r>
            <a:r>
              <a:rPr lang="en-US" sz="2800" i="1" kern="0" dirty="0" err="1">
                <a:solidFill>
                  <a:srgbClr val="FF3399"/>
                </a:solidFill>
              </a:rPr>
              <a:t>xã</a:t>
            </a:r>
            <a:r>
              <a:rPr lang="en-US" sz="2800" i="1" kern="0" dirty="0">
                <a:solidFill>
                  <a:srgbClr val="FF3399"/>
                </a:solidFill>
              </a:rPr>
              <a:t> </a:t>
            </a:r>
            <a:r>
              <a:rPr lang="en-US" sz="2800" i="1" kern="0" dirty="0" err="1">
                <a:solidFill>
                  <a:srgbClr val="FF3399"/>
                </a:solidFill>
              </a:rPr>
              <a:t>hội</a:t>
            </a:r>
            <a:r>
              <a:rPr lang="en-US" sz="2800" kern="0" dirty="0">
                <a:solidFill>
                  <a:schemeClr val="tx2">
                    <a:lumMod val="50000"/>
                  </a:schemeClr>
                </a:solidFill>
              </a:rPr>
              <a:t> </a:t>
            </a:r>
            <a:r>
              <a:rPr lang="en-US" sz="2800" kern="0" dirty="0" err="1">
                <a:solidFill>
                  <a:schemeClr val="tx2">
                    <a:lumMod val="50000"/>
                  </a:schemeClr>
                </a:solidFill>
              </a:rPr>
              <a:t>của</a:t>
            </a:r>
            <a:r>
              <a:rPr lang="en-US" sz="2800" kern="0" dirty="0">
                <a:solidFill>
                  <a:schemeClr val="tx2">
                    <a:lumMod val="50000"/>
                  </a:schemeClr>
                </a:solidFill>
              </a:rPr>
              <a:t> con </a:t>
            </a:r>
            <a:r>
              <a:rPr lang="en-US" sz="2800" kern="0" dirty="0" err="1">
                <a:solidFill>
                  <a:schemeClr val="tx2">
                    <a:lumMod val="50000"/>
                  </a:schemeClr>
                </a:solidFill>
              </a:rPr>
              <a:t>người</a:t>
            </a:r>
            <a:r>
              <a:rPr lang="en-US" sz="2800" kern="0" dirty="0">
                <a:solidFill>
                  <a:schemeClr val="tx2">
                    <a:lumMod val="50000"/>
                  </a:schemeClr>
                </a:solidFill>
              </a:rPr>
              <a:t> </a:t>
            </a:r>
            <a:r>
              <a:rPr lang="en-US" sz="2800" kern="0" dirty="0" err="1">
                <a:solidFill>
                  <a:schemeClr val="tx2">
                    <a:lumMod val="50000"/>
                  </a:schemeClr>
                </a:solidFill>
              </a:rPr>
              <a:t>phù</a:t>
            </a:r>
            <a:r>
              <a:rPr lang="en-US" sz="2800" kern="0" dirty="0">
                <a:solidFill>
                  <a:schemeClr val="tx2">
                    <a:lumMod val="50000"/>
                  </a:schemeClr>
                </a:solidFill>
              </a:rPr>
              <a:t> </a:t>
            </a:r>
            <a:r>
              <a:rPr lang="en-US" sz="2800" kern="0" dirty="0" err="1">
                <a:solidFill>
                  <a:schemeClr val="tx2">
                    <a:lumMod val="50000"/>
                  </a:schemeClr>
                </a:solidFill>
              </a:rPr>
              <a:t>hợp</a:t>
            </a:r>
            <a:r>
              <a:rPr lang="en-US" sz="2800" kern="0" dirty="0">
                <a:solidFill>
                  <a:schemeClr val="tx2">
                    <a:lumMod val="50000"/>
                  </a:schemeClr>
                </a:solidFill>
              </a:rPr>
              <a:t> </a:t>
            </a:r>
            <a:r>
              <a:rPr lang="en-US" sz="2800" kern="0" dirty="0" err="1">
                <a:solidFill>
                  <a:schemeClr val="tx2">
                    <a:lumMod val="50000"/>
                  </a:schemeClr>
                </a:solidFill>
              </a:rPr>
              <a:t>với</a:t>
            </a:r>
            <a:r>
              <a:rPr lang="en-US" sz="2800" kern="0" dirty="0">
                <a:solidFill>
                  <a:schemeClr val="tx2">
                    <a:lumMod val="50000"/>
                  </a:schemeClr>
                </a:solidFill>
              </a:rPr>
              <a:t> </a:t>
            </a:r>
            <a:r>
              <a:rPr lang="en-US" sz="2800" kern="0" dirty="0" err="1">
                <a:solidFill>
                  <a:schemeClr val="tx2">
                    <a:lumMod val="50000"/>
                  </a:schemeClr>
                </a:solidFill>
              </a:rPr>
              <a:t>quy</a:t>
            </a:r>
            <a:r>
              <a:rPr lang="en-US" sz="2800" kern="0" dirty="0">
                <a:solidFill>
                  <a:schemeClr val="tx2">
                    <a:lumMod val="50000"/>
                  </a:schemeClr>
                </a:solidFill>
              </a:rPr>
              <a:t> </a:t>
            </a:r>
            <a:r>
              <a:rPr lang="en-US" sz="2800" kern="0" dirty="0" err="1">
                <a:solidFill>
                  <a:schemeClr val="tx2">
                    <a:lumMod val="50000"/>
                  </a:schemeClr>
                </a:solidFill>
              </a:rPr>
              <a:t>phạm</a:t>
            </a:r>
            <a:r>
              <a:rPr lang="en-US" sz="2800" kern="0" dirty="0">
                <a:solidFill>
                  <a:schemeClr val="tx2">
                    <a:lumMod val="50000"/>
                  </a:schemeClr>
                </a:solidFill>
              </a:rPr>
              <a:t> </a:t>
            </a:r>
            <a:r>
              <a:rPr lang="en-US" sz="2800" kern="0" dirty="0" err="1">
                <a:solidFill>
                  <a:schemeClr val="tx2">
                    <a:lumMod val="50000"/>
                  </a:schemeClr>
                </a:solidFill>
              </a:rPr>
              <a:t>pháp</a:t>
            </a:r>
            <a:r>
              <a:rPr lang="en-US" sz="2800" kern="0" dirty="0">
                <a:solidFill>
                  <a:schemeClr val="tx2">
                    <a:lumMod val="50000"/>
                  </a:schemeClr>
                </a:solidFill>
              </a:rPr>
              <a:t> </a:t>
            </a:r>
            <a:r>
              <a:rPr lang="en-US" sz="2800" kern="0" dirty="0" err="1">
                <a:solidFill>
                  <a:schemeClr val="tx2">
                    <a:lumMod val="50000"/>
                  </a:schemeClr>
                </a:solidFill>
              </a:rPr>
              <a:t>luật</a:t>
            </a:r>
            <a:endParaRPr lang="en-US" sz="2800" kern="0" dirty="0">
              <a:solidFill>
                <a:schemeClr val="tx2">
                  <a:lumMod val="5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blinds(horizontal)">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9"/>
          <p:cNvGrpSpPr>
            <a:grpSpLocks/>
          </p:cNvGrpSpPr>
          <p:nvPr/>
        </p:nvGrpSpPr>
        <p:grpSpPr bwMode="auto">
          <a:xfrm>
            <a:off x="0" y="0"/>
            <a:ext cx="9067800" cy="6705600"/>
            <a:chOff x="76200" y="0"/>
            <a:chExt cx="9067800" cy="6858000"/>
          </a:xfrm>
        </p:grpSpPr>
        <p:pic>
          <p:nvPicPr>
            <p:cNvPr id="6156"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6157"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6158"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6159"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3" name="Oval 12"/>
          <p:cNvSpPr/>
          <p:nvPr/>
        </p:nvSpPr>
        <p:spPr>
          <a:xfrm>
            <a:off x="533400" y="1280357"/>
            <a:ext cx="1676734" cy="2263312"/>
          </a:xfrm>
          <a:prstGeom prst="ellipse">
            <a:avLst/>
          </a:prstGeom>
          <a:effectLst>
            <a:glow rad="63500">
              <a:schemeClr val="accent1">
                <a:satMod val="175000"/>
                <a:alpha val="40000"/>
              </a:schemeClr>
            </a:glow>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a:solidFill>
                  <a:schemeClr val="bg2"/>
                </a:solidFill>
                <a:latin typeface="Arial" pitchFamily="34" charset="0"/>
                <a:cs typeface="Arial" pitchFamily="34" charset="0"/>
              </a:rPr>
              <a:t>Bản chất giai c</a:t>
            </a:r>
            <a:r>
              <a:rPr lang="vi-VN" sz="2400">
                <a:solidFill>
                  <a:schemeClr val="bg2"/>
                </a:solidFill>
                <a:latin typeface="Arial" pitchFamily="34" charset="0"/>
                <a:cs typeface="Arial" pitchFamily="34" charset="0"/>
              </a:rPr>
              <a:t>ấp</a:t>
            </a:r>
          </a:p>
        </p:txBody>
      </p:sp>
      <p:sp>
        <p:nvSpPr>
          <p:cNvPr id="15" name="AutoShape 5"/>
          <p:cNvSpPr>
            <a:spLocks noChangeArrowheads="1"/>
          </p:cNvSpPr>
          <p:nvPr/>
        </p:nvSpPr>
        <p:spPr bwMode="auto">
          <a:xfrm>
            <a:off x="1935163" y="1431925"/>
            <a:ext cx="6629400" cy="2286000"/>
          </a:xfrm>
          <a:prstGeom prst="roundRect">
            <a:avLst>
              <a:gd name="adj" fmla="val 16667"/>
            </a:avLst>
          </a:prstGeom>
          <a:noFill/>
          <a:ln w="38100">
            <a:solidFill>
              <a:srgbClr val="66CCFF"/>
            </a:solidFill>
            <a:round/>
            <a:headEnd/>
            <a:tailEnd/>
          </a:ln>
        </p:spPr>
        <p:txBody>
          <a:bodyPr wrap="none" anchor="ctr"/>
          <a:lstStyle/>
          <a:p>
            <a:pPr algn="ctr" eaLnBrk="0" hangingPunct="0"/>
            <a:endParaRPr lang="vi-VN">
              <a:latin typeface="Verdana" pitchFamily="34" charset="0"/>
            </a:endParaRPr>
          </a:p>
        </p:txBody>
      </p:sp>
      <p:sp>
        <p:nvSpPr>
          <p:cNvPr id="16" name="Rectangle 8"/>
          <p:cNvSpPr>
            <a:spLocks noChangeArrowheads="1"/>
          </p:cNvSpPr>
          <p:nvPr/>
        </p:nvSpPr>
        <p:spPr bwMode="auto">
          <a:xfrm>
            <a:off x="2163763" y="1584325"/>
            <a:ext cx="6400800" cy="2073275"/>
          </a:xfrm>
          <a:prstGeom prst="rect">
            <a:avLst/>
          </a:prstGeom>
          <a:noFill/>
          <a:ln w="9525">
            <a:noFill/>
            <a:miter lim="800000"/>
            <a:headEnd/>
            <a:tailEnd/>
          </a:ln>
        </p:spPr>
        <p:txBody>
          <a:bodyPr>
            <a:spAutoFit/>
          </a:bodyPr>
          <a:lstStyle/>
          <a:p>
            <a:pPr algn="just">
              <a:buClr>
                <a:schemeClr val="accent1"/>
              </a:buClr>
              <a:buFontTx/>
              <a:buChar char="•"/>
            </a:pPr>
            <a:r>
              <a:rPr lang="en-US">
                <a:solidFill>
                  <a:schemeClr val="accent1"/>
                </a:solidFill>
              </a:rPr>
              <a:t>Pháp luật </a:t>
            </a:r>
            <a:r>
              <a:rPr lang="en-US" i="1" u="sng">
                <a:solidFill>
                  <a:srgbClr val="CC00FF"/>
                </a:solidFill>
              </a:rPr>
              <a:t>thể hiện ý chí của giai cấp thống trị</a:t>
            </a:r>
            <a:r>
              <a:rPr lang="en-US">
                <a:solidFill>
                  <a:srgbClr val="339933"/>
                </a:solidFill>
              </a:rPr>
              <a:t> </a:t>
            </a:r>
            <a:r>
              <a:rPr lang="en-US">
                <a:solidFill>
                  <a:schemeClr val="accent1"/>
                </a:solidFill>
              </a:rPr>
              <a:t>được nhà nước thể chế hoá. Nội dung của ý chí đó được </a:t>
            </a:r>
            <a:r>
              <a:rPr lang="en-US" i="1" u="sng">
                <a:solidFill>
                  <a:srgbClr val="CC00FF"/>
                </a:solidFill>
              </a:rPr>
              <a:t>đảm bảo bằng lực lượng vật chất</a:t>
            </a:r>
            <a:r>
              <a:rPr lang="en-US">
                <a:solidFill>
                  <a:srgbClr val="339933"/>
                </a:solidFill>
              </a:rPr>
              <a:t> </a:t>
            </a:r>
            <a:r>
              <a:rPr lang="en-US">
                <a:solidFill>
                  <a:schemeClr val="accent1"/>
                </a:solidFill>
              </a:rPr>
              <a:t>của giai cấp thống trị  </a:t>
            </a:r>
          </a:p>
          <a:p>
            <a:pPr algn="just" eaLnBrk="0" hangingPunct="0">
              <a:spcBef>
                <a:spcPct val="50000"/>
              </a:spcBef>
              <a:buClr>
                <a:schemeClr val="accent1"/>
              </a:buClr>
              <a:buFontTx/>
              <a:buChar char="•"/>
            </a:pPr>
            <a:r>
              <a:rPr lang="en-US">
                <a:solidFill>
                  <a:schemeClr val="accent1"/>
                </a:solidFill>
              </a:rPr>
              <a:t>Pháp luật  là</a:t>
            </a:r>
            <a:r>
              <a:rPr lang="en-US">
                <a:solidFill>
                  <a:srgbClr val="339933"/>
                </a:solidFill>
              </a:rPr>
              <a:t> </a:t>
            </a:r>
            <a:r>
              <a:rPr lang="en-US" i="1" u="sng">
                <a:solidFill>
                  <a:srgbClr val="CC00FF"/>
                </a:solidFill>
              </a:rPr>
              <a:t>nhân tố điều chỉnh về mặt giai cấp</a:t>
            </a:r>
            <a:r>
              <a:rPr lang="en-US">
                <a:solidFill>
                  <a:srgbClr val="339933"/>
                </a:solidFill>
              </a:rPr>
              <a:t> </a:t>
            </a:r>
            <a:r>
              <a:rPr lang="en-US">
                <a:solidFill>
                  <a:schemeClr val="accent1"/>
                </a:solidFill>
              </a:rPr>
              <a:t>các mối quan hệ xã hội: thể hiện </a:t>
            </a:r>
            <a:r>
              <a:rPr lang="en-US" i="1" u="sng">
                <a:solidFill>
                  <a:srgbClr val="CC00FF"/>
                </a:solidFill>
              </a:rPr>
              <a:t>sự thống trị giai cấp, củng cố và bảo vệ lợi ích</a:t>
            </a:r>
            <a:r>
              <a:rPr lang="en-US">
                <a:solidFill>
                  <a:srgbClr val="339933"/>
                </a:solidFill>
              </a:rPr>
              <a:t> </a:t>
            </a:r>
            <a:r>
              <a:rPr lang="en-US">
                <a:solidFill>
                  <a:schemeClr val="accent1"/>
                </a:solidFill>
              </a:rPr>
              <a:t>của giai cấp thống trị</a:t>
            </a:r>
            <a:r>
              <a:rPr lang="en-US">
                <a:solidFill>
                  <a:srgbClr val="339933"/>
                </a:solidFill>
              </a:rPr>
              <a:t> </a:t>
            </a:r>
          </a:p>
        </p:txBody>
      </p:sp>
      <p:sp>
        <p:nvSpPr>
          <p:cNvPr id="17" name="Oval 8"/>
          <p:cNvSpPr/>
          <p:nvPr/>
        </p:nvSpPr>
        <p:spPr>
          <a:xfrm>
            <a:off x="7077075" y="4056895"/>
            <a:ext cx="1676734" cy="2263311"/>
          </a:xfrm>
          <a:prstGeom prst="ellipse">
            <a:avLst/>
          </a:prstGeom>
          <a:effectLst>
            <a:glow rad="63500">
              <a:schemeClr val="accent1">
                <a:satMod val="175000"/>
                <a:alpha val="40000"/>
              </a:schemeClr>
            </a:glow>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a:solidFill>
                  <a:schemeClr val="bg2"/>
                </a:solidFill>
                <a:latin typeface="Arial" pitchFamily="34" charset="0"/>
                <a:cs typeface="Arial" pitchFamily="34" charset="0"/>
              </a:rPr>
              <a:t>Bản chất x</a:t>
            </a:r>
            <a:r>
              <a:rPr lang="vi-VN" sz="2400">
                <a:solidFill>
                  <a:schemeClr val="bg2"/>
                </a:solidFill>
                <a:latin typeface="Arial" pitchFamily="34" charset="0"/>
                <a:cs typeface="Arial" pitchFamily="34" charset="0"/>
              </a:rPr>
              <a:t>ã</a:t>
            </a:r>
            <a:r>
              <a:rPr lang="en-US" sz="2400">
                <a:solidFill>
                  <a:schemeClr val="bg2"/>
                </a:solidFill>
                <a:latin typeface="Arial" pitchFamily="34" charset="0"/>
                <a:cs typeface="Arial" pitchFamily="34" charset="0"/>
              </a:rPr>
              <a:t> h</a:t>
            </a:r>
            <a:r>
              <a:rPr lang="vi-VN" sz="2400">
                <a:solidFill>
                  <a:schemeClr val="bg2"/>
                </a:solidFill>
                <a:latin typeface="Arial" pitchFamily="34" charset="0"/>
                <a:cs typeface="Arial" pitchFamily="34" charset="0"/>
              </a:rPr>
              <a:t>ội</a:t>
            </a:r>
          </a:p>
        </p:txBody>
      </p:sp>
      <p:sp>
        <p:nvSpPr>
          <p:cNvPr id="18" name="AutoShape 5"/>
          <p:cNvSpPr>
            <a:spLocks noChangeArrowheads="1"/>
          </p:cNvSpPr>
          <p:nvPr/>
        </p:nvSpPr>
        <p:spPr bwMode="auto">
          <a:xfrm>
            <a:off x="792163" y="4632325"/>
            <a:ext cx="6629400" cy="1676400"/>
          </a:xfrm>
          <a:prstGeom prst="roundRect">
            <a:avLst>
              <a:gd name="adj" fmla="val 16667"/>
            </a:avLst>
          </a:prstGeom>
          <a:noFill/>
          <a:ln w="38100">
            <a:solidFill>
              <a:srgbClr val="66CCFF"/>
            </a:solidFill>
            <a:round/>
            <a:headEnd/>
            <a:tailEnd/>
          </a:ln>
        </p:spPr>
        <p:txBody>
          <a:bodyPr wrap="none" anchor="ctr"/>
          <a:lstStyle/>
          <a:p>
            <a:pPr algn="ctr" eaLnBrk="0" hangingPunct="0"/>
            <a:endParaRPr lang="vi-VN">
              <a:latin typeface="Verdana" pitchFamily="34" charset="0"/>
            </a:endParaRPr>
          </a:p>
        </p:txBody>
      </p:sp>
      <p:sp>
        <p:nvSpPr>
          <p:cNvPr id="19" name="Rectangle 13"/>
          <p:cNvSpPr>
            <a:spLocks noChangeArrowheads="1"/>
          </p:cNvSpPr>
          <p:nvPr/>
        </p:nvSpPr>
        <p:spPr bwMode="auto">
          <a:xfrm>
            <a:off x="1096963" y="4708525"/>
            <a:ext cx="6172200" cy="1616075"/>
          </a:xfrm>
          <a:prstGeom prst="rect">
            <a:avLst/>
          </a:prstGeom>
          <a:noFill/>
          <a:ln w="9525">
            <a:noFill/>
            <a:miter lim="800000"/>
            <a:headEnd/>
            <a:tailEnd/>
          </a:ln>
        </p:spPr>
        <p:txBody>
          <a:bodyPr>
            <a:spAutoFit/>
          </a:bodyPr>
          <a:lstStyle/>
          <a:p>
            <a:pPr algn="just" eaLnBrk="0" hangingPunct="0">
              <a:spcBef>
                <a:spcPct val="50000"/>
              </a:spcBef>
              <a:buClr>
                <a:schemeClr val="accent1"/>
              </a:buClr>
              <a:buFontTx/>
              <a:buChar char="•"/>
            </a:pPr>
            <a:r>
              <a:rPr lang="en-US">
                <a:solidFill>
                  <a:srgbClr val="339933"/>
                </a:solidFill>
              </a:rPr>
              <a:t> </a:t>
            </a:r>
            <a:r>
              <a:rPr lang="en-US">
                <a:solidFill>
                  <a:schemeClr val="accent1"/>
                </a:solidFill>
              </a:rPr>
              <a:t>Pháp luật là</a:t>
            </a:r>
            <a:r>
              <a:rPr lang="en-US">
                <a:solidFill>
                  <a:srgbClr val="339933"/>
                </a:solidFill>
              </a:rPr>
              <a:t> </a:t>
            </a:r>
            <a:r>
              <a:rPr lang="en-US" i="1" u="sng">
                <a:solidFill>
                  <a:srgbClr val="CC00FF"/>
                </a:solidFill>
              </a:rPr>
              <a:t>quy luật khách quan</a:t>
            </a:r>
            <a:r>
              <a:rPr lang="en-US">
                <a:solidFill>
                  <a:srgbClr val="339933"/>
                </a:solidFill>
              </a:rPr>
              <a:t> </a:t>
            </a:r>
            <a:r>
              <a:rPr lang="en-US">
                <a:solidFill>
                  <a:schemeClr val="accent1"/>
                </a:solidFill>
              </a:rPr>
              <a:t>của xã hội</a:t>
            </a:r>
          </a:p>
          <a:p>
            <a:pPr algn="just" eaLnBrk="0" hangingPunct="0">
              <a:spcBef>
                <a:spcPct val="50000"/>
              </a:spcBef>
              <a:buClr>
                <a:schemeClr val="accent1"/>
              </a:buClr>
              <a:buFontTx/>
              <a:buChar char="•"/>
            </a:pPr>
            <a:r>
              <a:rPr lang="en-US">
                <a:solidFill>
                  <a:srgbClr val="339933"/>
                </a:solidFill>
              </a:rPr>
              <a:t> </a:t>
            </a:r>
            <a:r>
              <a:rPr lang="en-US">
                <a:solidFill>
                  <a:schemeClr val="accent1"/>
                </a:solidFill>
              </a:rPr>
              <a:t>Pháp luật là</a:t>
            </a:r>
            <a:r>
              <a:rPr lang="en-US">
                <a:solidFill>
                  <a:srgbClr val="339933"/>
                </a:solidFill>
              </a:rPr>
              <a:t> </a:t>
            </a:r>
            <a:r>
              <a:rPr lang="en-US" i="1" u="sng">
                <a:solidFill>
                  <a:srgbClr val="CC00FF"/>
                </a:solidFill>
              </a:rPr>
              <a:t>thước đo kiểm tra hành vi</a:t>
            </a:r>
            <a:r>
              <a:rPr lang="en-US">
                <a:solidFill>
                  <a:srgbClr val="339933"/>
                </a:solidFill>
              </a:rPr>
              <a:t> </a:t>
            </a:r>
            <a:r>
              <a:rPr lang="en-US">
                <a:solidFill>
                  <a:schemeClr val="accent1"/>
                </a:solidFill>
              </a:rPr>
              <a:t>con người</a:t>
            </a:r>
          </a:p>
          <a:p>
            <a:pPr algn="just" eaLnBrk="0" hangingPunct="0">
              <a:spcBef>
                <a:spcPct val="50000"/>
              </a:spcBef>
              <a:buClr>
                <a:schemeClr val="accent1"/>
              </a:buClr>
              <a:buFontTx/>
              <a:buChar char="•"/>
            </a:pPr>
            <a:r>
              <a:rPr lang="en-US">
                <a:solidFill>
                  <a:srgbClr val="339933"/>
                </a:solidFill>
              </a:rPr>
              <a:t> </a:t>
            </a:r>
            <a:r>
              <a:rPr lang="en-US">
                <a:solidFill>
                  <a:schemeClr val="accent1"/>
                </a:solidFill>
              </a:rPr>
              <a:t>Pháp luật là</a:t>
            </a:r>
            <a:r>
              <a:rPr lang="en-US">
                <a:solidFill>
                  <a:srgbClr val="339933"/>
                </a:solidFill>
              </a:rPr>
              <a:t> </a:t>
            </a:r>
            <a:r>
              <a:rPr lang="en-US" i="1" u="sng">
                <a:solidFill>
                  <a:srgbClr val="CC00FF"/>
                </a:solidFill>
              </a:rPr>
              <a:t>phương tiện điều chỉnh</a:t>
            </a:r>
            <a:r>
              <a:rPr lang="en-US">
                <a:solidFill>
                  <a:srgbClr val="339933"/>
                </a:solidFill>
              </a:rPr>
              <a:t> </a:t>
            </a:r>
            <a:r>
              <a:rPr lang="en-US">
                <a:solidFill>
                  <a:schemeClr val="accent1"/>
                </a:solidFill>
              </a:rPr>
              <a:t>các quan hệ xã hội</a:t>
            </a:r>
          </a:p>
        </p:txBody>
      </p:sp>
      <p:sp>
        <p:nvSpPr>
          <p:cNvPr id="2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Bản chất của pháp 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animBg="1"/>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9"/>
          <p:cNvGrpSpPr>
            <a:grpSpLocks/>
          </p:cNvGrpSpPr>
          <p:nvPr/>
        </p:nvGrpSpPr>
        <p:grpSpPr bwMode="auto">
          <a:xfrm>
            <a:off x="0" y="0"/>
            <a:ext cx="9067800" cy="6705600"/>
            <a:chOff x="76200" y="0"/>
            <a:chExt cx="9067800" cy="6858000"/>
          </a:xfrm>
        </p:grpSpPr>
        <p:pic>
          <p:nvPicPr>
            <p:cNvPr id="5018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018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018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018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pic>
        <p:nvPicPr>
          <p:cNvPr id="50179" name="Picture 10" descr="http://daidoanket.vn/Pictures/bao%20tuan/_2012/38/2012_38_11_giaothong2.jpg"/>
          <p:cNvPicPr>
            <a:picLocks noChangeAspect="1" noChangeArrowheads="1"/>
          </p:cNvPicPr>
          <p:nvPr/>
        </p:nvPicPr>
        <p:blipFill>
          <a:blip r:embed="rId4"/>
          <a:srcRect/>
          <a:stretch>
            <a:fillRect/>
          </a:stretch>
        </p:blipFill>
        <p:spPr bwMode="auto">
          <a:xfrm>
            <a:off x="5305425" y="1600200"/>
            <a:ext cx="3381375" cy="4419600"/>
          </a:xfrm>
          <a:prstGeom prst="rect">
            <a:avLst/>
          </a:prstGeom>
          <a:noFill/>
          <a:ln w="9525">
            <a:noFill/>
            <a:miter lim="800000"/>
            <a:headEnd/>
            <a:tailEnd/>
          </a:ln>
        </p:spPr>
      </p:pic>
      <p:sp>
        <p:nvSpPr>
          <p:cNvPr id="12"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Dấu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hiệu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hành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vi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hợp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3" name="Content Placeholder 2"/>
          <p:cNvSpPr>
            <a:spLocks/>
          </p:cNvSpPr>
          <p:nvPr/>
        </p:nvSpPr>
        <p:spPr bwMode="auto">
          <a:xfrm>
            <a:off x="381000" y="2209800"/>
            <a:ext cx="4572000" cy="3124200"/>
          </a:xfrm>
          <a:prstGeom prst="rect">
            <a:avLst/>
          </a:prstGeom>
          <a:noFill/>
          <a:ln w="9525">
            <a:noFill/>
            <a:miter lim="800000"/>
            <a:headEnd/>
            <a:tailEnd/>
          </a:ln>
        </p:spPr>
        <p:txBody>
          <a:bodyPr/>
          <a:lstStyle/>
          <a:p>
            <a:pPr marL="342900" indent="-342900" algn="just">
              <a:buClr>
                <a:schemeClr val="hlink"/>
              </a:buClr>
              <a:buFont typeface="Arial" pitchFamily="34" charset="0"/>
              <a:buChar char="•"/>
              <a:defRPr/>
            </a:pPr>
            <a:r>
              <a:rPr lang="en-US" sz="2800" kern="0" dirty="0" err="1">
                <a:solidFill>
                  <a:schemeClr val="accent1"/>
                </a:solidFill>
              </a:rPr>
              <a:t>Là</a:t>
            </a:r>
            <a:r>
              <a:rPr lang="en-US" sz="2800" kern="0" dirty="0">
                <a:solidFill>
                  <a:schemeClr val="accent1"/>
                </a:solidFill>
              </a:rPr>
              <a:t> </a:t>
            </a:r>
            <a:r>
              <a:rPr lang="en-US" sz="2800" kern="0" dirty="0" err="1">
                <a:solidFill>
                  <a:schemeClr val="accent1"/>
                </a:solidFill>
              </a:rPr>
              <a:t>hành</a:t>
            </a:r>
            <a:r>
              <a:rPr lang="en-US" sz="2800" kern="0" dirty="0">
                <a:solidFill>
                  <a:schemeClr val="accent1"/>
                </a:solidFill>
              </a:rPr>
              <a:t> </a:t>
            </a:r>
            <a:r>
              <a:rPr lang="en-US" sz="2800" kern="0" dirty="0" err="1">
                <a:solidFill>
                  <a:schemeClr val="accent1"/>
                </a:solidFill>
              </a:rPr>
              <a:t>động</a:t>
            </a:r>
            <a:r>
              <a:rPr lang="en-US" sz="2800" kern="0" dirty="0">
                <a:solidFill>
                  <a:schemeClr val="accent1"/>
                </a:solidFill>
              </a:rPr>
              <a:t> </a:t>
            </a:r>
            <a:r>
              <a:rPr lang="en-US" sz="2800" kern="0" dirty="0" err="1">
                <a:solidFill>
                  <a:schemeClr val="accent1"/>
                </a:solidFill>
              </a:rPr>
              <a:t>cụ</a:t>
            </a:r>
            <a:r>
              <a:rPr lang="en-US" sz="2800" kern="0" dirty="0">
                <a:solidFill>
                  <a:schemeClr val="accent1"/>
                </a:solidFill>
              </a:rPr>
              <a:t> </a:t>
            </a:r>
            <a:r>
              <a:rPr lang="en-US" sz="2800" kern="0" dirty="0" err="1">
                <a:solidFill>
                  <a:schemeClr val="accent1"/>
                </a:solidFill>
              </a:rPr>
              <a:t>thể</a:t>
            </a:r>
            <a:r>
              <a:rPr lang="en-US" sz="2800" kern="0" dirty="0">
                <a:solidFill>
                  <a:schemeClr val="accent1"/>
                </a:solidFill>
              </a:rPr>
              <a:t> </a:t>
            </a:r>
            <a:r>
              <a:rPr lang="en-US" sz="2800" kern="0" dirty="0" err="1">
                <a:solidFill>
                  <a:schemeClr val="accent1"/>
                </a:solidFill>
              </a:rPr>
              <a:t>của</a:t>
            </a:r>
            <a:r>
              <a:rPr lang="en-US" sz="2800" kern="0" dirty="0">
                <a:solidFill>
                  <a:schemeClr val="accent1"/>
                </a:solidFill>
              </a:rPr>
              <a:t> con </a:t>
            </a:r>
            <a:r>
              <a:rPr lang="en-US" sz="2800" kern="0" dirty="0" err="1">
                <a:solidFill>
                  <a:schemeClr val="accent1"/>
                </a:solidFill>
              </a:rPr>
              <a:t>người</a:t>
            </a:r>
            <a:endParaRPr lang="en-US" sz="2800" kern="0" dirty="0">
              <a:solidFill>
                <a:schemeClr val="accent1"/>
              </a:solidFill>
            </a:endParaRPr>
          </a:p>
          <a:p>
            <a:pPr marL="342900" indent="-342900" algn="just">
              <a:buClr>
                <a:schemeClr val="hlink"/>
              </a:buClr>
              <a:buFont typeface="Arial" pitchFamily="34" charset="0"/>
              <a:buChar char="•"/>
              <a:defRPr/>
            </a:pPr>
            <a:r>
              <a:rPr lang="en-US" sz="2800" kern="0" dirty="0" err="1">
                <a:solidFill>
                  <a:schemeClr val="accent1"/>
                </a:solidFill>
              </a:rPr>
              <a:t>Phù</a:t>
            </a:r>
            <a:r>
              <a:rPr lang="en-US" sz="2800" kern="0" dirty="0">
                <a:solidFill>
                  <a:schemeClr val="accent1"/>
                </a:solidFill>
              </a:rPr>
              <a:t> </a:t>
            </a:r>
            <a:r>
              <a:rPr lang="en-US" sz="2800" kern="0" dirty="0" err="1">
                <a:solidFill>
                  <a:schemeClr val="accent1"/>
                </a:solidFill>
              </a:rPr>
              <a:t>hợp</a:t>
            </a:r>
            <a:r>
              <a:rPr lang="en-US" sz="2800" kern="0" dirty="0">
                <a:solidFill>
                  <a:schemeClr val="accent1"/>
                </a:solidFill>
              </a:rPr>
              <a:t> </a:t>
            </a:r>
            <a:r>
              <a:rPr lang="en-US" sz="2800" kern="0" dirty="0" err="1">
                <a:solidFill>
                  <a:schemeClr val="accent1"/>
                </a:solidFill>
              </a:rPr>
              <a:t>với</a:t>
            </a:r>
            <a:r>
              <a:rPr lang="en-US" sz="2800" kern="0" dirty="0">
                <a:solidFill>
                  <a:schemeClr val="accent1"/>
                </a:solidFill>
              </a:rPr>
              <a:t> </a:t>
            </a:r>
            <a:r>
              <a:rPr lang="en-US" sz="2800" kern="0" dirty="0" err="1">
                <a:solidFill>
                  <a:schemeClr val="accent1"/>
                </a:solidFill>
              </a:rPr>
              <a:t>các</a:t>
            </a:r>
            <a:r>
              <a:rPr lang="en-US" sz="2800" kern="0" dirty="0">
                <a:solidFill>
                  <a:schemeClr val="accent1"/>
                </a:solidFill>
              </a:rPr>
              <a:t> QPPL</a:t>
            </a:r>
          </a:p>
          <a:p>
            <a:pPr marL="342900" indent="-342900" algn="just">
              <a:buClr>
                <a:schemeClr val="hlink"/>
              </a:buClr>
              <a:buFont typeface="Arial" pitchFamily="34" charset="0"/>
              <a:buChar char="•"/>
              <a:defRPr/>
            </a:pPr>
            <a:r>
              <a:rPr lang="en-US" sz="2800" kern="0" dirty="0" err="1">
                <a:solidFill>
                  <a:schemeClr val="accent1"/>
                </a:solidFill>
              </a:rPr>
              <a:t>Có</a:t>
            </a:r>
            <a:r>
              <a:rPr lang="en-US" sz="2800" kern="0" dirty="0">
                <a:solidFill>
                  <a:schemeClr val="accent1"/>
                </a:solidFill>
              </a:rPr>
              <a:t> ý </a:t>
            </a:r>
            <a:r>
              <a:rPr lang="en-US" sz="2800" kern="0" dirty="0" err="1">
                <a:solidFill>
                  <a:schemeClr val="accent1"/>
                </a:solidFill>
              </a:rPr>
              <a:t>thức</a:t>
            </a:r>
            <a:r>
              <a:rPr lang="en-US" sz="2800" kern="0" dirty="0">
                <a:solidFill>
                  <a:schemeClr val="accent1"/>
                </a:solidFill>
              </a:rPr>
              <a:t>, </a:t>
            </a:r>
            <a:r>
              <a:rPr lang="en-US" sz="2800" kern="0" dirty="0" err="1">
                <a:solidFill>
                  <a:schemeClr val="accent1"/>
                </a:solidFill>
              </a:rPr>
              <a:t>tự</a:t>
            </a:r>
            <a:r>
              <a:rPr lang="en-US" sz="2800" kern="0" dirty="0">
                <a:solidFill>
                  <a:schemeClr val="accent1"/>
                </a:solidFill>
              </a:rPr>
              <a:t> </a:t>
            </a:r>
            <a:r>
              <a:rPr lang="en-US" sz="2800" kern="0" dirty="0" err="1">
                <a:solidFill>
                  <a:schemeClr val="accent1"/>
                </a:solidFill>
              </a:rPr>
              <a:t>giác</a:t>
            </a:r>
            <a:r>
              <a:rPr lang="en-US" sz="2800" kern="0" dirty="0">
                <a:solidFill>
                  <a:schemeClr val="accent1"/>
                </a:solidFill>
              </a:rPr>
              <a:t>, </a:t>
            </a:r>
            <a:r>
              <a:rPr lang="en-US" sz="2800" kern="0" dirty="0" err="1">
                <a:solidFill>
                  <a:schemeClr val="accent1"/>
                </a:solidFill>
              </a:rPr>
              <a:t>có</a:t>
            </a:r>
            <a:r>
              <a:rPr lang="en-US" sz="2800" kern="0" dirty="0">
                <a:solidFill>
                  <a:schemeClr val="accent1"/>
                </a:solidFill>
              </a:rPr>
              <a:t> ý </a:t>
            </a:r>
            <a:r>
              <a:rPr lang="en-US" sz="2800" kern="0" dirty="0" err="1">
                <a:solidFill>
                  <a:schemeClr val="accent1"/>
                </a:solidFill>
              </a:rPr>
              <a:t>chí</a:t>
            </a:r>
            <a:endParaRPr lang="en-US" sz="2800" kern="0" dirty="0">
              <a:solidFill>
                <a:schemeClr val="accent1"/>
              </a:solidFill>
            </a:endParaRPr>
          </a:p>
          <a:p>
            <a:pPr marL="342900" indent="-342900" algn="just">
              <a:buClr>
                <a:schemeClr val="hlink"/>
              </a:buClr>
              <a:buFont typeface="Arial" pitchFamily="34" charset="0"/>
              <a:buChar char="•"/>
              <a:defRPr/>
            </a:pPr>
            <a:r>
              <a:rPr lang="en-US" sz="2800" kern="0" dirty="0" err="1">
                <a:solidFill>
                  <a:schemeClr val="accent1"/>
                </a:solidFill>
              </a:rPr>
              <a:t>Có</a:t>
            </a:r>
            <a:r>
              <a:rPr lang="en-US" sz="2800" kern="0" dirty="0">
                <a:solidFill>
                  <a:schemeClr val="accent1"/>
                </a:solidFill>
              </a:rPr>
              <a:t> </a:t>
            </a:r>
            <a:r>
              <a:rPr lang="en-US" sz="2800" kern="0" dirty="0" err="1">
                <a:solidFill>
                  <a:schemeClr val="accent1"/>
                </a:solidFill>
              </a:rPr>
              <a:t>ích</a:t>
            </a:r>
            <a:r>
              <a:rPr lang="en-US" sz="2800" kern="0" dirty="0">
                <a:solidFill>
                  <a:schemeClr val="accent1"/>
                </a:solidFill>
              </a:rPr>
              <a:t> </a:t>
            </a:r>
            <a:r>
              <a:rPr lang="en-US" sz="2800" kern="0" dirty="0" err="1">
                <a:solidFill>
                  <a:schemeClr val="accent1"/>
                </a:solidFill>
              </a:rPr>
              <a:t>cho</a:t>
            </a:r>
            <a:r>
              <a:rPr lang="en-US" sz="2800" kern="0" dirty="0">
                <a:solidFill>
                  <a:schemeClr val="accent1"/>
                </a:solidFill>
              </a:rPr>
              <a:t> </a:t>
            </a:r>
            <a:r>
              <a:rPr lang="en-US" sz="2800" kern="0" dirty="0" err="1">
                <a:solidFill>
                  <a:schemeClr val="accent1"/>
                </a:solidFill>
              </a:rPr>
              <a:t>xã</a:t>
            </a:r>
            <a:r>
              <a:rPr lang="en-US" sz="2800" kern="0" dirty="0">
                <a:solidFill>
                  <a:schemeClr val="accent1"/>
                </a:solidFill>
              </a:rPr>
              <a:t> </a:t>
            </a:r>
            <a:r>
              <a:rPr lang="en-US" sz="2800" kern="0" dirty="0" err="1">
                <a:solidFill>
                  <a:schemeClr val="accent1"/>
                </a:solidFill>
              </a:rPr>
              <a:t>hội</a:t>
            </a:r>
            <a:endParaRPr lang="en-US" sz="2800" kern="0" dirty="0">
              <a:solidFill>
                <a:schemeClr val="accent1"/>
              </a:solidFill>
            </a:endParaRPr>
          </a:p>
          <a:p>
            <a:pPr marL="342900" indent="-342900" algn="just">
              <a:buClr>
                <a:schemeClr val="hlink"/>
              </a:buClr>
              <a:buFont typeface="Arial" pitchFamily="34" charset="0"/>
              <a:buChar char="•"/>
              <a:defRPr/>
            </a:pPr>
            <a:endParaRPr lang="en-US" sz="2800" kern="0" dirty="0">
              <a:solidFill>
                <a:schemeClr val="accent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500"/>
                                        <p:tgtEl>
                                          <p:spTgt spid="1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500"/>
                                        <p:tgtEl>
                                          <p:spTgt spid="1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linds(horizontal)">
                                      <p:cBhvr>
                                        <p:cTn id="19"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9"/>
          <p:cNvGrpSpPr>
            <a:grpSpLocks/>
          </p:cNvGrpSpPr>
          <p:nvPr/>
        </p:nvGrpSpPr>
        <p:grpSpPr bwMode="auto">
          <a:xfrm>
            <a:off x="0" y="0"/>
            <a:ext cx="9067800" cy="6705600"/>
            <a:chOff x="76200" y="0"/>
            <a:chExt cx="9067800" cy="6858000"/>
          </a:xfrm>
        </p:grpSpPr>
        <p:pic>
          <p:nvPicPr>
            <p:cNvPr id="5120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120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120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121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pic>
        <p:nvPicPr>
          <p:cNvPr id="11" name="Picture 4" descr="C:\Documents and Settings\anh re\My Documents\My Pictures\nervous.bmp"/>
          <p:cNvPicPr>
            <a:picLocks noChangeAspect="1" noChangeArrowheads="1"/>
          </p:cNvPicPr>
          <p:nvPr/>
        </p:nvPicPr>
        <p:blipFill>
          <a:blip r:embed="rId4"/>
          <a:srcRect/>
          <a:stretch>
            <a:fillRect/>
          </a:stretch>
        </p:blipFill>
        <p:spPr bwMode="auto">
          <a:xfrm>
            <a:off x="5580063" y="1905000"/>
            <a:ext cx="3259137" cy="3352800"/>
          </a:xfrm>
          <a:prstGeom prst="rect">
            <a:avLst/>
          </a:prstGeom>
          <a:noFill/>
          <a:ln w="9525">
            <a:noFill/>
            <a:miter lim="800000"/>
            <a:headEnd/>
            <a:tailEnd/>
          </a:ln>
        </p:spPr>
      </p:pic>
      <p:sp>
        <p:nvSpPr>
          <p:cNvPr id="12" name="Rectangle 4"/>
          <p:cNvSpPr>
            <a:spLocks noChangeArrowheads="1"/>
          </p:cNvSpPr>
          <p:nvPr/>
        </p:nvSpPr>
        <p:spPr bwMode="auto">
          <a:xfrm>
            <a:off x="533400" y="2046288"/>
            <a:ext cx="4837113" cy="3108325"/>
          </a:xfrm>
          <a:prstGeom prst="rect">
            <a:avLst/>
          </a:prstGeom>
          <a:noFill/>
          <a:ln w="9525">
            <a:noFill/>
            <a:miter lim="800000"/>
            <a:headEnd/>
            <a:tailEnd/>
          </a:ln>
        </p:spPr>
        <p:txBody>
          <a:bodyPr>
            <a:spAutoFit/>
          </a:bodyPr>
          <a:lstStyle/>
          <a:p>
            <a:pPr algn="just">
              <a:buClr>
                <a:schemeClr val="hlink"/>
              </a:buClr>
              <a:buFont typeface="Wingdings" pitchFamily="2" charset="2"/>
              <a:buNone/>
            </a:pPr>
            <a:r>
              <a:rPr lang="en-US" sz="2800">
                <a:solidFill>
                  <a:schemeClr val="tx2"/>
                </a:solidFill>
              </a:rPr>
              <a:t>Vi phạm pháp luật là </a:t>
            </a:r>
            <a:r>
              <a:rPr lang="en-US" sz="2800" i="1" u="sng">
                <a:solidFill>
                  <a:srgbClr val="FF3399"/>
                </a:solidFill>
              </a:rPr>
              <a:t>hành vi trái pháp luật</a:t>
            </a:r>
            <a:r>
              <a:rPr lang="en-US" sz="2800">
                <a:solidFill>
                  <a:schemeClr val="tx2"/>
                </a:solidFill>
              </a:rPr>
              <a:t> xâm hại các quan hệ xã hội được pháp luật bảo vệ do các chủ thể có năng lực hành vi thực hiện một cách cố ý hoặc vô ý hậu quả thiệt hại cho xã hội</a:t>
            </a:r>
            <a:endParaRPr lang="en-US" sz="2800" i="1" u="sng">
              <a:solidFill>
                <a:srgbClr val="FF3399"/>
              </a:solidFill>
            </a:endParaRPr>
          </a:p>
        </p:txBody>
      </p:sp>
      <p:sp>
        <p:nvSpPr>
          <p:cNvPr id="13" name="AutoShape 5"/>
          <p:cNvSpPr>
            <a:spLocks noChangeArrowheads="1"/>
          </p:cNvSpPr>
          <p:nvPr/>
        </p:nvSpPr>
        <p:spPr bwMode="auto">
          <a:xfrm>
            <a:off x="304800" y="1752600"/>
            <a:ext cx="5257800" cy="3733800"/>
          </a:xfrm>
          <a:prstGeom prst="roundRect">
            <a:avLst>
              <a:gd name="adj" fmla="val 16667"/>
            </a:avLst>
          </a:prstGeom>
          <a:noFill/>
          <a:ln w="38100">
            <a:solidFill>
              <a:srgbClr val="C71444"/>
            </a:solidFill>
            <a:round/>
            <a:headEnd/>
            <a:tailEnd/>
          </a:ln>
        </p:spPr>
        <p:txBody>
          <a:bodyPr wrap="none" anchor="ctr"/>
          <a:lstStyle/>
          <a:p>
            <a:pPr algn="ctr" eaLnBrk="0" hangingPunct="0"/>
            <a:endParaRPr lang="vi-VN" sz="2800">
              <a:solidFill>
                <a:schemeClr val="tx2"/>
              </a:solidFill>
              <a:latin typeface="Verdana" pitchFamily="34" charset="0"/>
            </a:endParaRPr>
          </a:p>
        </p:txBody>
      </p:sp>
      <p:sp>
        <p:nvSpPr>
          <p:cNvPr id="14"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4.6.1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Khái</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niệm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vi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linds(horizont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9"/>
          <p:cNvGrpSpPr>
            <a:grpSpLocks/>
          </p:cNvGrpSpPr>
          <p:nvPr/>
        </p:nvGrpSpPr>
        <p:grpSpPr bwMode="auto">
          <a:xfrm>
            <a:off x="0" y="0"/>
            <a:ext cx="9067800" cy="6705600"/>
            <a:chOff x="76200" y="0"/>
            <a:chExt cx="9067800" cy="6858000"/>
          </a:xfrm>
        </p:grpSpPr>
        <p:pic>
          <p:nvPicPr>
            <p:cNvPr id="5222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223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223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223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1" name="Diagram 10"/>
          <p:cNvGraphicFramePr/>
          <p:nvPr/>
        </p:nvGraphicFramePr>
        <p:xfrm>
          <a:off x="457200" y="10668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Dấu</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hiệu</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vi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9"/>
          <p:cNvGrpSpPr>
            <a:grpSpLocks/>
          </p:cNvGrpSpPr>
          <p:nvPr/>
        </p:nvGrpSpPr>
        <p:grpSpPr bwMode="auto">
          <a:xfrm>
            <a:off x="0" y="0"/>
            <a:ext cx="9067800" cy="6705600"/>
            <a:chOff x="76200" y="0"/>
            <a:chExt cx="9067800" cy="6858000"/>
          </a:xfrm>
        </p:grpSpPr>
        <p:pic>
          <p:nvPicPr>
            <p:cNvPr id="5325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325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325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325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3"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4.6.2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Cấu</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thành</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vi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28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28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4" name="Diagram 13"/>
          <p:cNvGraphicFramePr/>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9"/>
          <p:cNvGrpSpPr>
            <a:grpSpLocks/>
          </p:cNvGrpSpPr>
          <p:nvPr/>
        </p:nvGrpSpPr>
        <p:grpSpPr bwMode="auto">
          <a:xfrm>
            <a:off x="0" y="0"/>
            <a:ext cx="9067800" cy="6705600"/>
            <a:chOff x="76200" y="0"/>
            <a:chExt cx="9067800" cy="6858000"/>
          </a:xfrm>
        </p:grpSpPr>
        <p:pic>
          <p:nvPicPr>
            <p:cNvPr id="5427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427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427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428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Mặt</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khách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quan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VPPL</a:t>
            </a:r>
          </a:p>
        </p:txBody>
      </p:sp>
      <p:graphicFrame>
        <p:nvGraphicFramePr>
          <p:cNvPr id="12" name="Diagram 11"/>
          <p:cNvGraphicFramePr/>
          <p:nvPr/>
        </p:nvGraphicFramePr>
        <p:xfrm>
          <a:off x="457200" y="1397000"/>
          <a:ext cx="82296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9"/>
          <p:cNvGrpSpPr>
            <a:grpSpLocks/>
          </p:cNvGrpSpPr>
          <p:nvPr/>
        </p:nvGrpSpPr>
        <p:grpSpPr bwMode="auto">
          <a:xfrm>
            <a:off x="0" y="0"/>
            <a:ext cx="9067800" cy="6705600"/>
            <a:chOff x="76200" y="0"/>
            <a:chExt cx="9067800" cy="6858000"/>
          </a:xfrm>
        </p:grpSpPr>
        <p:pic>
          <p:nvPicPr>
            <p:cNvPr id="5530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530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530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530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1524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Khách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thể</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VPPL</a:t>
            </a:r>
          </a:p>
        </p:txBody>
      </p:sp>
      <p:pic>
        <p:nvPicPr>
          <p:cNvPr id="12" name="Picture 4" descr="images1331851_giasu1080607"/>
          <p:cNvPicPr>
            <a:picLocks noChangeAspect="1" noChangeArrowheads="1"/>
          </p:cNvPicPr>
          <p:nvPr/>
        </p:nvPicPr>
        <p:blipFill>
          <a:blip r:embed="rId4"/>
          <a:srcRect r="22000"/>
          <a:stretch>
            <a:fillRect/>
          </a:stretch>
        </p:blipFill>
        <p:spPr bwMode="auto">
          <a:xfrm>
            <a:off x="5791200" y="1676400"/>
            <a:ext cx="2971800" cy="3505200"/>
          </a:xfrm>
          <a:prstGeom prst="rect">
            <a:avLst/>
          </a:prstGeom>
          <a:noFill/>
          <a:ln w="9525">
            <a:noFill/>
            <a:miter lim="800000"/>
            <a:headEnd/>
            <a:tailEnd/>
          </a:ln>
        </p:spPr>
      </p:pic>
      <p:sp>
        <p:nvSpPr>
          <p:cNvPr id="13" name="Content Placeholder 2"/>
          <p:cNvSpPr>
            <a:spLocks/>
          </p:cNvSpPr>
          <p:nvPr/>
        </p:nvSpPr>
        <p:spPr bwMode="auto">
          <a:xfrm>
            <a:off x="381000" y="1676400"/>
            <a:ext cx="4572000" cy="3124200"/>
          </a:xfrm>
          <a:prstGeom prst="rect">
            <a:avLst/>
          </a:prstGeom>
          <a:noFill/>
          <a:ln w="9525">
            <a:noFill/>
            <a:miter lim="800000"/>
            <a:headEnd/>
            <a:tailEnd/>
          </a:ln>
        </p:spPr>
        <p:txBody>
          <a:bodyPr/>
          <a:lstStyle/>
          <a:p>
            <a:pPr marL="342900" indent="-342900" algn="just">
              <a:buClr>
                <a:schemeClr val="hlink"/>
              </a:buClr>
              <a:buFont typeface="Arial" pitchFamily="34" charset="0"/>
              <a:buChar char="•"/>
              <a:defRPr/>
            </a:pPr>
            <a:r>
              <a:rPr lang="en-US" sz="2800" kern="0" dirty="0" err="1">
                <a:solidFill>
                  <a:schemeClr val="accent1"/>
                </a:solidFill>
              </a:rPr>
              <a:t>Là</a:t>
            </a:r>
            <a:r>
              <a:rPr lang="en-US" sz="2800" kern="0" dirty="0">
                <a:solidFill>
                  <a:schemeClr val="accent1"/>
                </a:solidFill>
              </a:rPr>
              <a:t> </a:t>
            </a:r>
            <a:r>
              <a:rPr lang="en-US" sz="2800" i="1" u="sng" kern="0" dirty="0" err="1">
                <a:solidFill>
                  <a:srgbClr val="FF3399"/>
                </a:solidFill>
              </a:rPr>
              <a:t>các</a:t>
            </a:r>
            <a:r>
              <a:rPr lang="en-US" sz="2800" i="1" u="sng" kern="0" dirty="0">
                <a:solidFill>
                  <a:srgbClr val="FF3399"/>
                </a:solidFill>
              </a:rPr>
              <a:t> </a:t>
            </a:r>
            <a:r>
              <a:rPr lang="en-US" sz="2800" i="1" u="sng" kern="0" dirty="0" err="1">
                <a:solidFill>
                  <a:srgbClr val="FF3399"/>
                </a:solidFill>
              </a:rPr>
              <a:t>quan</a:t>
            </a:r>
            <a:r>
              <a:rPr lang="en-US" sz="2800" i="1" u="sng" kern="0" dirty="0">
                <a:solidFill>
                  <a:srgbClr val="FF3399"/>
                </a:solidFill>
              </a:rPr>
              <a:t> </a:t>
            </a:r>
            <a:r>
              <a:rPr lang="en-US" sz="2800" i="1" u="sng" kern="0" dirty="0" err="1">
                <a:solidFill>
                  <a:srgbClr val="FF3399"/>
                </a:solidFill>
              </a:rPr>
              <a:t>hệ</a:t>
            </a:r>
            <a:r>
              <a:rPr lang="en-US" sz="2800" i="1" u="sng" kern="0" dirty="0">
                <a:solidFill>
                  <a:srgbClr val="FF3399"/>
                </a:solidFill>
              </a:rPr>
              <a:t> </a:t>
            </a:r>
            <a:r>
              <a:rPr lang="en-US" sz="2800" i="1" u="sng" kern="0" dirty="0" err="1">
                <a:solidFill>
                  <a:srgbClr val="FF3399"/>
                </a:solidFill>
              </a:rPr>
              <a:t>xã</a:t>
            </a:r>
            <a:r>
              <a:rPr lang="en-US" sz="2800" i="1" u="sng" kern="0" dirty="0">
                <a:solidFill>
                  <a:srgbClr val="FF3399"/>
                </a:solidFill>
              </a:rPr>
              <a:t> </a:t>
            </a:r>
            <a:r>
              <a:rPr lang="en-US" sz="2800" i="1" u="sng" kern="0" dirty="0" err="1">
                <a:solidFill>
                  <a:srgbClr val="FF3399"/>
                </a:solidFill>
              </a:rPr>
              <a:t>hội</a:t>
            </a:r>
            <a:r>
              <a:rPr lang="en-US" sz="2800" i="1" u="sng" kern="0" dirty="0">
                <a:solidFill>
                  <a:srgbClr val="FF3399"/>
                </a:solidFill>
              </a:rPr>
              <a:t> </a:t>
            </a:r>
            <a:r>
              <a:rPr lang="en-US" sz="2800" kern="0" dirty="0" err="1">
                <a:solidFill>
                  <a:schemeClr val="accent1"/>
                </a:solidFill>
              </a:rPr>
              <a:t>được</a:t>
            </a:r>
            <a:r>
              <a:rPr lang="en-US" sz="2800" kern="0" dirty="0">
                <a:solidFill>
                  <a:schemeClr val="accent1"/>
                </a:solidFill>
              </a:rPr>
              <a:t> </a:t>
            </a:r>
            <a:r>
              <a:rPr lang="en-US" sz="2800" kern="0" dirty="0" err="1">
                <a:solidFill>
                  <a:schemeClr val="accent1"/>
                </a:solidFill>
              </a:rPr>
              <a:t>pháp</a:t>
            </a:r>
            <a:r>
              <a:rPr lang="en-US" sz="2800" kern="0" dirty="0">
                <a:solidFill>
                  <a:schemeClr val="accent1"/>
                </a:solidFill>
              </a:rPr>
              <a:t> </a:t>
            </a:r>
            <a:r>
              <a:rPr lang="en-US" sz="2800" kern="0" dirty="0" err="1">
                <a:solidFill>
                  <a:schemeClr val="accent1"/>
                </a:solidFill>
              </a:rPr>
              <a:t>luật</a:t>
            </a:r>
            <a:r>
              <a:rPr lang="en-US" sz="2800" kern="0" dirty="0">
                <a:solidFill>
                  <a:schemeClr val="accent1"/>
                </a:solidFill>
              </a:rPr>
              <a:t> </a:t>
            </a:r>
            <a:r>
              <a:rPr lang="en-US" sz="2800" kern="0" dirty="0" err="1">
                <a:solidFill>
                  <a:schemeClr val="accent1"/>
                </a:solidFill>
              </a:rPr>
              <a:t>điều</a:t>
            </a:r>
            <a:r>
              <a:rPr lang="en-US" sz="2800" kern="0" dirty="0">
                <a:solidFill>
                  <a:schemeClr val="accent1"/>
                </a:solidFill>
              </a:rPr>
              <a:t> </a:t>
            </a:r>
            <a:r>
              <a:rPr lang="en-US" sz="2800" kern="0" dirty="0" err="1">
                <a:solidFill>
                  <a:schemeClr val="accent1"/>
                </a:solidFill>
              </a:rPr>
              <a:t>chỉnh</a:t>
            </a:r>
            <a:r>
              <a:rPr lang="en-US" sz="2800" kern="0" dirty="0">
                <a:solidFill>
                  <a:schemeClr val="accent1"/>
                </a:solidFill>
              </a:rPr>
              <a:t> </a:t>
            </a:r>
            <a:r>
              <a:rPr lang="en-US" sz="2800" kern="0" dirty="0" err="1">
                <a:solidFill>
                  <a:schemeClr val="accent1"/>
                </a:solidFill>
              </a:rPr>
              <a:t>và</a:t>
            </a:r>
            <a:r>
              <a:rPr lang="en-US" sz="2800" kern="0" dirty="0">
                <a:solidFill>
                  <a:schemeClr val="accent1"/>
                </a:solidFill>
              </a:rPr>
              <a:t> </a:t>
            </a:r>
            <a:r>
              <a:rPr lang="en-US" sz="2800" kern="0" dirty="0" err="1">
                <a:solidFill>
                  <a:schemeClr val="accent1"/>
                </a:solidFill>
              </a:rPr>
              <a:t>bảo</a:t>
            </a:r>
            <a:r>
              <a:rPr lang="en-US" sz="2800" kern="0" dirty="0">
                <a:solidFill>
                  <a:schemeClr val="accent1"/>
                </a:solidFill>
              </a:rPr>
              <a:t> </a:t>
            </a:r>
            <a:r>
              <a:rPr lang="en-US" sz="2800" kern="0" dirty="0" err="1">
                <a:solidFill>
                  <a:schemeClr val="accent1"/>
                </a:solidFill>
              </a:rPr>
              <a:t>vệ</a:t>
            </a:r>
            <a:r>
              <a:rPr lang="en-US" sz="2800" kern="0" dirty="0">
                <a:solidFill>
                  <a:schemeClr val="accent1"/>
                </a:solidFill>
              </a:rPr>
              <a:t> </a:t>
            </a:r>
            <a:r>
              <a:rPr lang="en-US" sz="2800" kern="0" dirty="0" err="1">
                <a:solidFill>
                  <a:schemeClr val="accent1"/>
                </a:solidFill>
              </a:rPr>
              <a:t>bị</a:t>
            </a:r>
            <a:r>
              <a:rPr lang="en-US" sz="2800" kern="0" dirty="0">
                <a:solidFill>
                  <a:schemeClr val="accent1"/>
                </a:solidFill>
              </a:rPr>
              <a:t> </a:t>
            </a:r>
            <a:r>
              <a:rPr lang="en-US" sz="2800" kern="0" dirty="0" err="1">
                <a:solidFill>
                  <a:schemeClr val="accent1"/>
                </a:solidFill>
              </a:rPr>
              <a:t>hành</a:t>
            </a:r>
            <a:r>
              <a:rPr lang="en-US" sz="2800" kern="0" dirty="0">
                <a:solidFill>
                  <a:schemeClr val="accent1"/>
                </a:solidFill>
              </a:rPr>
              <a:t> vi </a:t>
            </a:r>
            <a:r>
              <a:rPr lang="en-US" sz="2800" kern="0" dirty="0" err="1">
                <a:solidFill>
                  <a:schemeClr val="accent1"/>
                </a:solidFill>
              </a:rPr>
              <a:t>vi</a:t>
            </a:r>
            <a:r>
              <a:rPr lang="en-US" sz="2800" kern="0" dirty="0">
                <a:solidFill>
                  <a:schemeClr val="accent1"/>
                </a:solidFill>
              </a:rPr>
              <a:t> </a:t>
            </a:r>
            <a:r>
              <a:rPr lang="en-US" sz="2800" kern="0" dirty="0" err="1">
                <a:solidFill>
                  <a:schemeClr val="accent1"/>
                </a:solidFill>
              </a:rPr>
              <a:t>phạm</a:t>
            </a:r>
            <a:r>
              <a:rPr lang="en-US" sz="2800" kern="0" dirty="0">
                <a:solidFill>
                  <a:schemeClr val="accent1"/>
                </a:solidFill>
              </a:rPr>
              <a:t> </a:t>
            </a:r>
            <a:r>
              <a:rPr lang="en-US" sz="2800" kern="0" dirty="0" err="1">
                <a:solidFill>
                  <a:schemeClr val="accent1"/>
                </a:solidFill>
              </a:rPr>
              <a:t>pháp</a:t>
            </a:r>
            <a:r>
              <a:rPr lang="en-US" sz="2800" kern="0" dirty="0">
                <a:solidFill>
                  <a:schemeClr val="accent1"/>
                </a:solidFill>
              </a:rPr>
              <a:t> </a:t>
            </a:r>
            <a:r>
              <a:rPr lang="en-US" sz="2800" kern="0" dirty="0" err="1">
                <a:solidFill>
                  <a:schemeClr val="accent1"/>
                </a:solidFill>
              </a:rPr>
              <a:t>luật</a:t>
            </a:r>
            <a:r>
              <a:rPr lang="en-US" sz="2800" kern="0" dirty="0">
                <a:solidFill>
                  <a:schemeClr val="accent1"/>
                </a:solidFill>
              </a:rPr>
              <a:t> </a:t>
            </a:r>
            <a:r>
              <a:rPr lang="en-US" sz="2800" kern="0" dirty="0" err="1">
                <a:solidFill>
                  <a:schemeClr val="accent1"/>
                </a:solidFill>
              </a:rPr>
              <a:t>xâm</a:t>
            </a:r>
            <a:r>
              <a:rPr lang="en-US" sz="2800" kern="0" dirty="0">
                <a:solidFill>
                  <a:schemeClr val="accent1"/>
                </a:solidFill>
              </a:rPr>
              <a:t> </a:t>
            </a:r>
            <a:r>
              <a:rPr lang="en-US" sz="2800" kern="0" dirty="0" err="1">
                <a:solidFill>
                  <a:schemeClr val="accent1"/>
                </a:solidFill>
              </a:rPr>
              <a:t>hại</a:t>
            </a:r>
            <a:r>
              <a:rPr lang="en-US" sz="2800" kern="0" dirty="0">
                <a:solidFill>
                  <a:schemeClr val="accent1"/>
                </a:solidFill>
              </a:rPr>
              <a:t> </a:t>
            </a:r>
            <a:r>
              <a:rPr lang="en-US" sz="2800" kern="0" dirty="0" err="1">
                <a:solidFill>
                  <a:schemeClr val="accent1"/>
                </a:solidFill>
              </a:rPr>
              <a:t>tới</a:t>
            </a:r>
            <a:r>
              <a:rPr lang="en-US" sz="2800" kern="0" dirty="0">
                <a:solidFill>
                  <a:schemeClr val="accent1"/>
                </a:solidFill>
              </a:rPr>
              <a:t> </a:t>
            </a:r>
            <a:r>
              <a:rPr lang="en-US" sz="2800" kern="0" dirty="0" err="1">
                <a:solidFill>
                  <a:schemeClr val="accent1"/>
                </a:solidFill>
              </a:rPr>
              <a:t>và</a:t>
            </a:r>
            <a:r>
              <a:rPr lang="en-US" sz="2800" kern="0" dirty="0">
                <a:solidFill>
                  <a:schemeClr val="accent1"/>
                </a:solidFill>
              </a:rPr>
              <a:t> </a:t>
            </a:r>
            <a:r>
              <a:rPr lang="en-US" sz="2800" kern="0" dirty="0" err="1">
                <a:solidFill>
                  <a:schemeClr val="accent1"/>
                </a:solidFill>
              </a:rPr>
              <a:t>gây</a:t>
            </a:r>
            <a:r>
              <a:rPr lang="en-US" sz="2800" kern="0" dirty="0">
                <a:solidFill>
                  <a:schemeClr val="accent1"/>
                </a:solidFill>
              </a:rPr>
              <a:t> </a:t>
            </a:r>
            <a:r>
              <a:rPr lang="en-US" sz="2800" kern="0" dirty="0" err="1">
                <a:solidFill>
                  <a:schemeClr val="accent1"/>
                </a:solidFill>
              </a:rPr>
              <a:t>ra</a:t>
            </a:r>
            <a:r>
              <a:rPr lang="en-US" sz="2800" kern="0" dirty="0">
                <a:solidFill>
                  <a:schemeClr val="accent1"/>
                </a:solidFill>
              </a:rPr>
              <a:t> </a:t>
            </a:r>
            <a:r>
              <a:rPr lang="en-US" sz="2800" kern="0" dirty="0" err="1">
                <a:solidFill>
                  <a:schemeClr val="accent1"/>
                </a:solidFill>
              </a:rPr>
              <a:t>thiệt</a:t>
            </a:r>
            <a:r>
              <a:rPr lang="en-US" sz="2800" kern="0" dirty="0">
                <a:solidFill>
                  <a:schemeClr val="accent1"/>
                </a:solidFill>
              </a:rPr>
              <a:t> </a:t>
            </a:r>
            <a:r>
              <a:rPr lang="en-US" sz="2800" kern="0" dirty="0" err="1">
                <a:solidFill>
                  <a:schemeClr val="accent1"/>
                </a:solidFill>
              </a:rPr>
              <a:t>hại</a:t>
            </a:r>
            <a:r>
              <a:rPr lang="en-US" sz="2800" kern="0" dirty="0">
                <a:solidFill>
                  <a:schemeClr val="accent1"/>
                </a:solidFill>
              </a:rPr>
              <a:t> </a:t>
            </a:r>
            <a:r>
              <a:rPr lang="en-US" sz="2800" kern="0" dirty="0" err="1">
                <a:solidFill>
                  <a:schemeClr val="accent1"/>
                </a:solidFill>
              </a:rPr>
              <a:t>hoặc</a:t>
            </a:r>
            <a:r>
              <a:rPr lang="en-US" sz="2800" kern="0" dirty="0">
                <a:solidFill>
                  <a:schemeClr val="accent1"/>
                </a:solidFill>
              </a:rPr>
              <a:t> </a:t>
            </a:r>
            <a:r>
              <a:rPr lang="en-US" sz="2800" kern="0" dirty="0" err="1">
                <a:solidFill>
                  <a:schemeClr val="accent1"/>
                </a:solidFill>
              </a:rPr>
              <a:t>đe</a:t>
            </a:r>
            <a:r>
              <a:rPr lang="en-US" sz="2800" kern="0" dirty="0">
                <a:solidFill>
                  <a:schemeClr val="accent1"/>
                </a:solidFill>
              </a:rPr>
              <a:t> </a:t>
            </a:r>
            <a:r>
              <a:rPr lang="en-US" sz="2800" kern="0" dirty="0" err="1">
                <a:solidFill>
                  <a:schemeClr val="accent1"/>
                </a:solidFill>
              </a:rPr>
              <a:t>doạ</a:t>
            </a:r>
            <a:r>
              <a:rPr lang="en-US" sz="2800" kern="0" dirty="0">
                <a:solidFill>
                  <a:schemeClr val="accent1"/>
                </a:solidFill>
              </a:rPr>
              <a:t> </a:t>
            </a:r>
            <a:r>
              <a:rPr lang="en-US" sz="2800" kern="0" dirty="0" err="1">
                <a:solidFill>
                  <a:schemeClr val="accent1"/>
                </a:solidFill>
              </a:rPr>
              <a:t>trực</a:t>
            </a:r>
            <a:r>
              <a:rPr lang="en-US" sz="2800" kern="0" dirty="0">
                <a:solidFill>
                  <a:schemeClr val="accent1"/>
                </a:solidFill>
              </a:rPr>
              <a:t> </a:t>
            </a:r>
            <a:r>
              <a:rPr lang="en-US" sz="2800" kern="0" dirty="0" err="1">
                <a:solidFill>
                  <a:schemeClr val="accent1"/>
                </a:solidFill>
              </a:rPr>
              <a:t>tiếp</a:t>
            </a:r>
            <a:r>
              <a:rPr lang="en-US" sz="2800" kern="0" dirty="0">
                <a:solidFill>
                  <a:schemeClr val="accent1"/>
                </a:solidFill>
              </a:rPr>
              <a:t> </a:t>
            </a:r>
            <a:r>
              <a:rPr lang="en-US" sz="2800" kern="0" dirty="0" err="1">
                <a:solidFill>
                  <a:schemeClr val="accent1"/>
                </a:solidFill>
              </a:rPr>
              <a:t>gây</a:t>
            </a:r>
            <a:r>
              <a:rPr lang="en-US" sz="2800" kern="0" dirty="0">
                <a:solidFill>
                  <a:schemeClr val="accent1"/>
                </a:solidFill>
              </a:rPr>
              <a:t> </a:t>
            </a:r>
            <a:r>
              <a:rPr lang="en-US" sz="2800" kern="0" dirty="0" err="1">
                <a:solidFill>
                  <a:schemeClr val="accent1"/>
                </a:solidFill>
              </a:rPr>
              <a:t>thiệt</a:t>
            </a:r>
            <a:r>
              <a:rPr lang="en-US" sz="2800" kern="0" dirty="0">
                <a:solidFill>
                  <a:schemeClr val="accent1"/>
                </a:solidFill>
              </a:rPr>
              <a:t> </a:t>
            </a:r>
            <a:r>
              <a:rPr lang="en-US" sz="2800" kern="0" dirty="0" err="1">
                <a:solidFill>
                  <a:schemeClr val="accent1"/>
                </a:solidFill>
              </a:rPr>
              <a:t>hại</a:t>
            </a:r>
            <a:endParaRPr lang="en-US" sz="2800" kern="0" dirty="0">
              <a:solidFill>
                <a:schemeClr val="accent1"/>
              </a:solidFill>
            </a:endParaRPr>
          </a:p>
          <a:p>
            <a:pPr marL="342900" indent="-342900" algn="just">
              <a:buClr>
                <a:schemeClr val="hlink"/>
              </a:buClr>
              <a:buFont typeface="Arial" pitchFamily="34" charset="0"/>
              <a:buChar char="•"/>
              <a:defRPr/>
            </a:pPr>
            <a:endParaRPr lang="en-US" sz="2800" kern="0" dirty="0">
              <a:solidFill>
                <a:schemeClr val="accent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2"/>
                                        </p:tgtEl>
                                        <p:attrNameLst>
                                          <p:attrName>r</p:attrName>
                                        </p:attrNameLst>
                                      </p:cBhvr>
                                    </p:animRot>
                                  </p:childTnLst>
                                </p:cTn>
                              </p:par>
                            </p:childTnLst>
                          </p:cTn>
                        </p:par>
                        <p:par>
                          <p:cTn id="7" fill="hold">
                            <p:stCondLst>
                              <p:cond delay="2000"/>
                            </p:stCondLst>
                            <p:childTnLst>
                              <p:par>
                                <p:cTn id="8" presetID="3" presetClass="entr" presetSubtype="10" fill="hold" nodeType="after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blinds(horizontal)">
                                      <p:cBhvr>
                                        <p:cTn id="1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9"/>
          <p:cNvGrpSpPr>
            <a:grpSpLocks/>
          </p:cNvGrpSpPr>
          <p:nvPr/>
        </p:nvGrpSpPr>
        <p:grpSpPr bwMode="auto">
          <a:xfrm>
            <a:off x="0" y="0"/>
            <a:ext cx="9067800" cy="6705600"/>
            <a:chOff x="76200" y="0"/>
            <a:chExt cx="9067800" cy="6858000"/>
          </a:xfrm>
        </p:grpSpPr>
        <p:pic>
          <p:nvPicPr>
            <p:cNvPr id="56325"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6326"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6327"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6328"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Mặt</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chủ</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quan</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VPPL</a:t>
            </a:r>
          </a:p>
        </p:txBody>
      </p:sp>
      <p:graphicFrame>
        <p:nvGraphicFramePr>
          <p:cNvPr id="12" name="Diagram 11"/>
          <p:cNvGraphicFramePr/>
          <p:nvPr/>
        </p:nvGraphicFramePr>
        <p:xfrm>
          <a:off x="381000" y="1397000"/>
          <a:ext cx="8077200" cy="485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9"/>
          <p:cNvGrpSpPr>
            <a:grpSpLocks/>
          </p:cNvGrpSpPr>
          <p:nvPr/>
        </p:nvGrpSpPr>
        <p:grpSpPr bwMode="auto">
          <a:xfrm>
            <a:off x="0" y="0"/>
            <a:ext cx="9067800" cy="6705600"/>
            <a:chOff x="76200" y="0"/>
            <a:chExt cx="9067800" cy="6858000"/>
          </a:xfrm>
        </p:grpSpPr>
        <p:pic>
          <p:nvPicPr>
            <p:cNvPr id="5735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735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735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735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Content Placeholder 2"/>
          <p:cNvSpPr txBox="1">
            <a:spLocks/>
          </p:cNvSpPr>
          <p:nvPr/>
        </p:nvSpPr>
        <p:spPr>
          <a:xfrm>
            <a:off x="1600200" y="304800"/>
            <a:ext cx="59436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marL="342900" indent="-342900" algn="ctr" fontAlgn="auto">
              <a:spcBef>
                <a:spcPct val="20000"/>
              </a:spcBef>
              <a:spcAft>
                <a:spcPts val="0"/>
              </a:spcAft>
              <a:buFont typeface="Arial" pitchFamily="34" charset="0"/>
              <a:buNone/>
              <a:defRPr/>
            </a:pPr>
            <a:r>
              <a:rPr lang="en-US" sz="4400" b="1" dirty="0" err="1">
                <a:latin typeface="Verdana" pitchFamily="34" charset="0"/>
              </a:rPr>
              <a:t>Khái</a:t>
            </a:r>
            <a:r>
              <a:rPr lang="en-US" sz="4400" b="1" dirty="0">
                <a:latin typeface="Verdana" pitchFamily="34" charset="0"/>
              </a:rPr>
              <a:t> </a:t>
            </a:r>
            <a:r>
              <a:rPr lang="en-US" sz="4400" b="1" dirty="0" err="1">
                <a:latin typeface="Verdana" pitchFamily="34" charset="0"/>
              </a:rPr>
              <a:t>niệm</a:t>
            </a:r>
            <a:r>
              <a:rPr lang="en-US" sz="4400" b="1" dirty="0">
                <a:latin typeface="Verdana" pitchFamily="34" charset="0"/>
              </a:rPr>
              <a:t> </a:t>
            </a:r>
            <a:r>
              <a:rPr lang="en-US" sz="4400" b="1" dirty="0" err="1">
                <a:latin typeface="Verdana" pitchFamily="34" charset="0"/>
              </a:rPr>
              <a:t>lỗi</a:t>
            </a:r>
            <a:endParaRPr lang="vi-VN" sz="4400" dirty="0">
              <a:solidFill>
                <a:schemeClr val="tx2">
                  <a:lumMod val="75000"/>
                </a:schemeClr>
              </a:solidFill>
            </a:endParaRPr>
          </a:p>
        </p:txBody>
      </p:sp>
      <p:sp>
        <p:nvSpPr>
          <p:cNvPr id="12" name="Content Placeholder 2"/>
          <p:cNvSpPr>
            <a:spLocks/>
          </p:cNvSpPr>
          <p:nvPr/>
        </p:nvSpPr>
        <p:spPr bwMode="auto">
          <a:xfrm>
            <a:off x="381000" y="2286000"/>
            <a:ext cx="8229600" cy="3048000"/>
          </a:xfrm>
          <a:prstGeom prst="rect">
            <a:avLst/>
          </a:prstGeom>
          <a:noFill/>
          <a:ln w="9525">
            <a:noFill/>
            <a:miter lim="800000"/>
            <a:headEnd/>
            <a:tailEnd/>
          </a:ln>
        </p:spPr>
        <p:txBody>
          <a:bodyPr/>
          <a:lstStyle/>
          <a:p>
            <a:pPr marL="342900" indent="-342900" algn="just">
              <a:lnSpc>
                <a:spcPct val="150000"/>
              </a:lnSpc>
              <a:spcAft>
                <a:spcPts val="600"/>
              </a:spcAft>
              <a:buClr>
                <a:schemeClr val="hlink"/>
              </a:buClr>
              <a:buFont typeface="Wingdings" pitchFamily="2" charset="2"/>
              <a:buNone/>
            </a:pPr>
            <a:r>
              <a:rPr lang="en-US" sz="2800" b="1">
                <a:solidFill>
                  <a:srgbClr val="339933"/>
                </a:solidFill>
              </a:rPr>
              <a:t>  </a:t>
            </a:r>
            <a:r>
              <a:rPr lang="en-US" sz="2800">
                <a:solidFill>
                  <a:srgbClr val="339933"/>
                </a:solidFill>
              </a:rPr>
              <a:t> Lỗi là trạng thái tâm lý </a:t>
            </a:r>
            <a:r>
              <a:rPr lang="en-US" sz="2800" i="1" u="sng">
                <a:solidFill>
                  <a:srgbClr val="FF3399"/>
                </a:solidFill>
              </a:rPr>
              <a:t>phản ánh thái độ tiêu cực </a:t>
            </a:r>
            <a:r>
              <a:rPr lang="en-US" sz="2800">
                <a:solidFill>
                  <a:srgbClr val="339933"/>
                </a:solidFill>
              </a:rPr>
              <a:t>của chủ thể đối với hành vi trái pháp luật của mình, cũng như đối với hậu quả của hành vi đó tại thời điểm thực hiện hành vi </a:t>
            </a:r>
            <a:endParaRPr lang="en-US" sz="2800" b="1"/>
          </a:p>
        </p:txBody>
      </p:sp>
      <p:sp>
        <p:nvSpPr>
          <p:cNvPr id="13" name="Title 1"/>
          <p:cNvSpPr>
            <a:spLocks/>
          </p:cNvSpPr>
          <p:nvPr/>
        </p:nvSpPr>
        <p:spPr bwMode="white">
          <a:xfrm>
            <a:off x="0" y="3276600"/>
            <a:ext cx="9144000" cy="1447800"/>
          </a:xfrm>
          <a:prstGeom prst="rect">
            <a:avLst/>
          </a:prstGeom>
          <a:noFill/>
          <a:ln w="9525">
            <a:noFill/>
            <a:miter lim="800000"/>
            <a:headEnd/>
            <a:tailEnd/>
          </a:ln>
        </p:spPr>
        <p:txBody>
          <a:bodyPr anchor="ctr"/>
          <a:lstStyle/>
          <a:p>
            <a:pPr algn="ctr"/>
            <a:r>
              <a:rPr lang="en-US" sz="7200" b="1" dirty="0">
                <a:latin typeface="Verdana" pitchFamily="34"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blinds(horizontal)">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par>
                          <p:cTn id="13" fill="hold">
                            <p:stCondLst>
                              <p:cond delay="500"/>
                            </p:stCondLst>
                            <p:childTnLst>
                              <p:par>
                                <p:cTn id="14" presetID="35"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style.rotation</p:attrName>
                                        </p:attrNameLst>
                                      </p:cBhvr>
                                      <p:tavLst>
                                        <p:tav tm="0">
                                          <p:val>
                                            <p:fltVal val="720"/>
                                          </p:val>
                                        </p:tav>
                                        <p:tav tm="100000">
                                          <p:val>
                                            <p:fltVal val="0"/>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ppt_w</p:attrName>
                                        </p:attrNameLst>
                                      </p:cBhvr>
                                      <p:tavLst>
                                        <p:tav tm="0">
                                          <p:val>
                                            <p:fltVal val="0"/>
                                          </p:val>
                                        </p:tav>
                                        <p:tav tm="100000">
                                          <p:val>
                                            <p:strVal val="#ppt_w"/>
                                          </p:val>
                                        </p:tav>
                                      </p:tavLst>
                                    </p:anim>
                                  </p:childTnLst>
                                </p:cTn>
                              </p:par>
                            </p:childTnLst>
                          </p:cTn>
                        </p:par>
                        <p:par>
                          <p:cTn id="20" fill="hold">
                            <p:stCondLst>
                              <p:cond delay="1500"/>
                            </p:stCondLst>
                            <p:childTnLst>
                              <p:par>
                                <p:cTn id="21" presetID="64" presetClass="path" presetSubtype="0" accel="50000" decel="50000" fill="hold" grpId="1" nodeType="afterEffect">
                                  <p:stCondLst>
                                    <p:cond delay="0"/>
                                  </p:stCondLst>
                                  <p:childTnLst>
                                    <p:animMotion origin="layout" path="M 0 -4.44444E-6 L 0 -0.47222 " pathEditMode="relative" rAng="0" ptsTypes="AA">
                                      <p:cBhvr>
                                        <p:cTn id="22" dur="500" fill="hold"/>
                                        <p:tgtEl>
                                          <p:spTgt spid="13"/>
                                        </p:tgtEl>
                                        <p:attrNameLst>
                                          <p:attrName>ppt_x</p:attrName>
                                          <p:attrName>ppt_y</p:attrName>
                                        </p:attrNameLst>
                                      </p:cBhvr>
                                      <p:rCtr x="0" y="-236"/>
                                    </p:animMotion>
                                  </p:childTnLst>
                                </p:cTn>
                              </p:par>
                            </p:childTnLst>
                          </p:cTn>
                        </p:par>
                        <p:par>
                          <p:cTn id="23" fill="hold">
                            <p:stCondLst>
                              <p:cond delay="2000"/>
                            </p:stCondLst>
                            <p:childTnLst>
                              <p:par>
                                <p:cTn id="24" presetID="4" presetClass="emph" presetSubtype="2" fill="hold" grpId="2" nodeType="afterEffect">
                                  <p:stCondLst>
                                    <p:cond delay="0"/>
                                  </p:stCondLst>
                                  <p:childTnLst>
                                    <p:anim to="0.5" calcmode="lin" valueType="num">
                                      <p:cBhvr override="childStyle">
                                        <p:cTn id="25" dur="500" fill="hold"/>
                                        <p:tgtEl>
                                          <p:spTgt spid="13"/>
                                        </p:tgtEl>
                                        <p:attrNameLst>
                                          <p:attrName>style.fontSize</p:attrName>
                                        </p:attrNameLst>
                                      </p:cBhvr>
                                    </p:anim>
                                  </p:childTnLst>
                                </p:cTn>
                              </p:par>
                            </p:childTnLst>
                          </p:cTn>
                        </p:par>
                        <p:par>
                          <p:cTn id="26" fill="hold">
                            <p:stCondLst>
                              <p:cond delay="2500"/>
                            </p:stCondLst>
                            <p:childTnLst>
                              <p:par>
                                <p:cTn id="27" presetID="3" presetClass="emph" presetSubtype="2" fill="hold" grpId="3" nodeType="afterEffect">
                                  <p:stCondLst>
                                    <p:cond delay="0"/>
                                  </p:stCondLst>
                                  <p:childTnLst>
                                    <p:animClr clrSpc="rgb" dir="cw">
                                      <p:cBhvr override="childStyle">
                                        <p:cTn id="28" dur="500" fill="hold"/>
                                        <p:tgtEl>
                                          <p:spTgt spid="13"/>
                                        </p:tgtEl>
                                        <p:attrNameLst>
                                          <p:attrName>style.color</p:attrName>
                                        </p:attrNameLst>
                                      </p:cBhvr>
                                      <p:to>
                                        <a:schemeClr val="bg1"/>
                                      </p:to>
                                    </p:animClr>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12" grpId="0"/>
      <p:bldP spid="13" grpId="0"/>
      <p:bldP spid="13" grpId="1"/>
      <p:bldP spid="13" grpId="2"/>
      <p:bldP spid="13" grpId="3"/>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9"/>
          <p:cNvGrpSpPr>
            <a:grpSpLocks/>
          </p:cNvGrpSpPr>
          <p:nvPr/>
        </p:nvGrpSpPr>
        <p:grpSpPr bwMode="auto">
          <a:xfrm>
            <a:off x="0" y="0"/>
            <a:ext cx="9067800" cy="6705600"/>
            <a:chOff x="76200" y="0"/>
            <a:chExt cx="9067800" cy="6858000"/>
          </a:xfrm>
        </p:grpSpPr>
        <p:pic>
          <p:nvPicPr>
            <p:cNvPr id="5837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837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837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837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Lỗi</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cố</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ý</a:t>
            </a:r>
          </a:p>
        </p:txBody>
      </p:sp>
      <p:graphicFrame>
        <p:nvGraphicFramePr>
          <p:cNvPr id="14" name="Diagram 13"/>
          <p:cNvGraphicFramePr/>
          <p:nvPr>
            <p:extLst>
              <p:ext uri="{D42A27DB-BD31-4B8C-83A1-F6EECF244321}">
                <p14:modId xmlns:p14="http://schemas.microsoft.com/office/powerpoint/2010/main" val="3781308412"/>
              </p:ext>
            </p:extLst>
          </p:nvPr>
        </p:nvGraphicFramePr>
        <p:xfrm>
          <a:off x="457200" y="1219200"/>
          <a:ext cx="8153400" cy="5156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9"/>
          <p:cNvGrpSpPr>
            <a:grpSpLocks/>
          </p:cNvGrpSpPr>
          <p:nvPr/>
        </p:nvGrpSpPr>
        <p:grpSpPr bwMode="auto">
          <a:xfrm>
            <a:off x="0" y="0"/>
            <a:ext cx="9067800" cy="6705600"/>
            <a:chOff x="76200" y="0"/>
            <a:chExt cx="9067800" cy="6858000"/>
          </a:xfrm>
        </p:grpSpPr>
        <p:pic>
          <p:nvPicPr>
            <p:cNvPr id="5939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939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939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940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Lỗi</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vô</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ý</a:t>
            </a:r>
          </a:p>
        </p:txBody>
      </p:sp>
      <p:graphicFrame>
        <p:nvGraphicFramePr>
          <p:cNvPr id="14" name="Diagram 13"/>
          <p:cNvGraphicFramePr/>
          <p:nvPr/>
        </p:nvGraphicFramePr>
        <p:xfrm>
          <a:off x="457200" y="1219200"/>
          <a:ext cx="8153400" cy="5156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9"/>
          <p:cNvGrpSpPr>
            <a:grpSpLocks/>
          </p:cNvGrpSpPr>
          <p:nvPr/>
        </p:nvGrpSpPr>
        <p:grpSpPr bwMode="auto">
          <a:xfrm>
            <a:off x="0" y="0"/>
            <a:ext cx="9067800" cy="6705600"/>
            <a:chOff x="76200" y="0"/>
            <a:chExt cx="9067800" cy="6858000"/>
          </a:xfrm>
        </p:grpSpPr>
        <p:pic>
          <p:nvPicPr>
            <p:cNvPr id="717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717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717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718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Oval 10"/>
          <p:cNvSpPr/>
          <p:nvPr/>
        </p:nvSpPr>
        <p:spPr>
          <a:xfrm>
            <a:off x="533400" y="1219200"/>
            <a:ext cx="1676734" cy="2263312"/>
          </a:xfrm>
          <a:prstGeom prst="ellipse">
            <a:avLst/>
          </a:prstGeom>
          <a:effectLst>
            <a:glow rad="63500">
              <a:schemeClr val="accent1">
                <a:satMod val="175000"/>
                <a:alpha val="40000"/>
              </a:schemeClr>
            </a:glow>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a:solidFill>
                  <a:schemeClr val="bg2"/>
                </a:solidFill>
                <a:latin typeface="Arial" pitchFamily="34" charset="0"/>
              </a:rPr>
              <a:t>T</a:t>
            </a:r>
            <a:r>
              <a:rPr lang="vi-VN" sz="2400">
                <a:solidFill>
                  <a:schemeClr val="bg2"/>
                </a:solidFill>
                <a:latin typeface="Arial" pitchFamily="34" charset="0"/>
                <a:cs typeface="Arial" pitchFamily="34" charset="0"/>
              </a:rPr>
              <a:t>ính</a:t>
            </a:r>
            <a:r>
              <a:rPr lang="en-US" sz="2400">
                <a:solidFill>
                  <a:schemeClr val="bg2"/>
                </a:solidFill>
                <a:latin typeface="Arial" pitchFamily="34" charset="0"/>
                <a:cs typeface="Arial" pitchFamily="34" charset="0"/>
              </a:rPr>
              <a:t> d</a:t>
            </a:r>
            <a:r>
              <a:rPr lang="vi-VN" sz="2400">
                <a:solidFill>
                  <a:schemeClr val="bg2"/>
                </a:solidFill>
                <a:latin typeface="Arial" pitchFamily="34" charset="0"/>
                <a:cs typeface="Arial" pitchFamily="34" charset="0"/>
              </a:rPr>
              <a:t>â</a:t>
            </a:r>
            <a:r>
              <a:rPr lang="en-US" sz="2400">
                <a:solidFill>
                  <a:schemeClr val="bg2"/>
                </a:solidFill>
                <a:latin typeface="Arial" pitchFamily="34" charset="0"/>
                <a:cs typeface="Arial" pitchFamily="34" charset="0"/>
              </a:rPr>
              <a:t>n t</a:t>
            </a:r>
            <a:r>
              <a:rPr lang="vi-VN" sz="2400">
                <a:solidFill>
                  <a:schemeClr val="bg2"/>
                </a:solidFill>
                <a:latin typeface="Arial" pitchFamily="34" charset="0"/>
                <a:cs typeface="Arial" pitchFamily="34" charset="0"/>
              </a:rPr>
              <a:t>ộc</a:t>
            </a:r>
          </a:p>
        </p:txBody>
      </p:sp>
      <p:sp>
        <p:nvSpPr>
          <p:cNvPr id="12" name="AutoShape 5"/>
          <p:cNvSpPr>
            <a:spLocks noChangeArrowheads="1"/>
          </p:cNvSpPr>
          <p:nvPr/>
        </p:nvSpPr>
        <p:spPr bwMode="auto">
          <a:xfrm>
            <a:off x="1935163" y="1370013"/>
            <a:ext cx="6629400" cy="1676400"/>
          </a:xfrm>
          <a:prstGeom prst="roundRect">
            <a:avLst>
              <a:gd name="adj" fmla="val 16667"/>
            </a:avLst>
          </a:prstGeom>
          <a:noFill/>
          <a:ln w="38100">
            <a:solidFill>
              <a:srgbClr val="66CCFF"/>
            </a:solidFill>
            <a:round/>
            <a:headEnd/>
            <a:tailEnd/>
          </a:ln>
        </p:spPr>
        <p:txBody>
          <a:bodyPr wrap="none" anchor="ctr"/>
          <a:lstStyle/>
          <a:p>
            <a:pPr algn="ctr" eaLnBrk="0" hangingPunct="0"/>
            <a:endParaRPr lang="vi-VN">
              <a:latin typeface="Verdana" pitchFamily="34" charset="0"/>
            </a:endParaRPr>
          </a:p>
        </p:txBody>
      </p:sp>
      <p:sp>
        <p:nvSpPr>
          <p:cNvPr id="13" name="Rectangle 8"/>
          <p:cNvSpPr>
            <a:spLocks noChangeArrowheads="1"/>
          </p:cNvSpPr>
          <p:nvPr/>
        </p:nvSpPr>
        <p:spPr bwMode="auto">
          <a:xfrm>
            <a:off x="2239963" y="1811338"/>
            <a:ext cx="6172200" cy="701675"/>
          </a:xfrm>
          <a:prstGeom prst="rect">
            <a:avLst/>
          </a:prstGeom>
          <a:noFill/>
          <a:ln w="9525">
            <a:noFill/>
            <a:miter lim="800000"/>
            <a:headEnd/>
            <a:tailEnd/>
          </a:ln>
        </p:spPr>
        <p:txBody>
          <a:bodyPr>
            <a:spAutoFit/>
          </a:bodyPr>
          <a:lstStyle/>
          <a:p>
            <a:pPr algn="just">
              <a:buClr>
                <a:schemeClr val="hlink"/>
              </a:buClr>
              <a:buFont typeface="Wingdings" pitchFamily="2" charset="2"/>
              <a:buNone/>
            </a:pPr>
            <a:r>
              <a:rPr lang="en-US">
                <a:solidFill>
                  <a:schemeClr val="accent1"/>
                </a:solidFill>
              </a:rPr>
              <a:t>Pháp luật phản ánh</a:t>
            </a:r>
            <a:r>
              <a:rPr lang="en-US">
                <a:solidFill>
                  <a:srgbClr val="339933"/>
                </a:solidFill>
              </a:rPr>
              <a:t> </a:t>
            </a:r>
            <a:r>
              <a:rPr lang="en-US" i="1" u="sng">
                <a:solidFill>
                  <a:srgbClr val="CC00FF"/>
                </a:solidFill>
              </a:rPr>
              <a:t>phong tục, tập quán, đặc điểm lịch sử, trình độ văn minh văn hoá</a:t>
            </a:r>
            <a:r>
              <a:rPr lang="en-US">
                <a:solidFill>
                  <a:srgbClr val="339933"/>
                </a:solidFill>
              </a:rPr>
              <a:t> </a:t>
            </a:r>
            <a:r>
              <a:rPr lang="en-US">
                <a:solidFill>
                  <a:schemeClr val="accent1"/>
                </a:solidFill>
              </a:rPr>
              <a:t>của dân tộc   </a:t>
            </a:r>
          </a:p>
        </p:txBody>
      </p:sp>
      <p:sp>
        <p:nvSpPr>
          <p:cNvPr id="14" name="Oval 8"/>
          <p:cNvSpPr/>
          <p:nvPr/>
        </p:nvSpPr>
        <p:spPr>
          <a:xfrm>
            <a:off x="7077075" y="3386138"/>
            <a:ext cx="1676734" cy="2263311"/>
          </a:xfrm>
          <a:prstGeom prst="ellipse">
            <a:avLst/>
          </a:prstGeom>
          <a:effectLst>
            <a:glow rad="63500">
              <a:schemeClr val="accent1">
                <a:satMod val="175000"/>
                <a:alpha val="40000"/>
              </a:schemeClr>
            </a:glow>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a:solidFill>
                  <a:schemeClr val="bg2"/>
                </a:solidFill>
                <a:latin typeface="Arial" pitchFamily="34" charset="0"/>
                <a:cs typeface="Arial" pitchFamily="34" charset="0"/>
              </a:rPr>
              <a:t>T</a:t>
            </a:r>
            <a:r>
              <a:rPr lang="vi-VN" sz="2400">
                <a:solidFill>
                  <a:schemeClr val="bg2"/>
                </a:solidFill>
                <a:latin typeface="Arial" pitchFamily="34" charset="0"/>
                <a:cs typeface="Arial" pitchFamily="34" charset="0"/>
              </a:rPr>
              <a:t>ính</a:t>
            </a:r>
            <a:r>
              <a:rPr lang="en-US" sz="2400">
                <a:solidFill>
                  <a:schemeClr val="bg2"/>
                </a:solidFill>
                <a:latin typeface="Arial" pitchFamily="34" charset="0"/>
                <a:cs typeface="Arial" pitchFamily="34" charset="0"/>
              </a:rPr>
              <a:t> m</a:t>
            </a:r>
            <a:r>
              <a:rPr lang="vi-VN" sz="2400">
                <a:solidFill>
                  <a:schemeClr val="bg2"/>
                </a:solidFill>
                <a:latin typeface="Arial" pitchFamily="34" charset="0"/>
                <a:cs typeface="Arial" pitchFamily="34" charset="0"/>
              </a:rPr>
              <a:t>ở</a:t>
            </a:r>
          </a:p>
        </p:txBody>
      </p:sp>
      <p:sp>
        <p:nvSpPr>
          <p:cNvPr id="15" name="AutoShape 5"/>
          <p:cNvSpPr>
            <a:spLocks noChangeArrowheads="1"/>
          </p:cNvSpPr>
          <p:nvPr/>
        </p:nvSpPr>
        <p:spPr bwMode="auto">
          <a:xfrm>
            <a:off x="792163" y="3960813"/>
            <a:ext cx="6629400" cy="1676400"/>
          </a:xfrm>
          <a:prstGeom prst="roundRect">
            <a:avLst>
              <a:gd name="adj" fmla="val 16667"/>
            </a:avLst>
          </a:prstGeom>
          <a:noFill/>
          <a:ln w="38100">
            <a:solidFill>
              <a:srgbClr val="66CCFF"/>
            </a:solidFill>
            <a:round/>
            <a:headEnd/>
            <a:tailEnd/>
          </a:ln>
        </p:spPr>
        <p:txBody>
          <a:bodyPr wrap="none" anchor="ctr"/>
          <a:lstStyle/>
          <a:p>
            <a:pPr algn="ctr" eaLnBrk="0" hangingPunct="0"/>
            <a:endParaRPr lang="vi-VN">
              <a:latin typeface="Verdana" pitchFamily="34" charset="0"/>
            </a:endParaRPr>
          </a:p>
        </p:txBody>
      </p:sp>
      <p:sp>
        <p:nvSpPr>
          <p:cNvPr id="16" name="Rectangle 13"/>
          <p:cNvSpPr>
            <a:spLocks noChangeArrowheads="1"/>
          </p:cNvSpPr>
          <p:nvPr/>
        </p:nvSpPr>
        <p:spPr bwMode="auto">
          <a:xfrm>
            <a:off x="944563" y="4325938"/>
            <a:ext cx="6172200" cy="1006475"/>
          </a:xfrm>
          <a:prstGeom prst="rect">
            <a:avLst/>
          </a:prstGeom>
          <a:noFill/>
          <a:ln w="9525">
            <a:noFill/>
            <a:miter lim="800000"/>
            <a:headEnd/>
            <a:tailEnd/>
          </a:ln>
        </p:spPr>
        <p:txBody>
          <a:bodyPr>
            <a:spAutoFit/>
          </a:bodyPr>
          <a:lstStyle/>
          <a:p>
            <a:pPr algn="just">
              <a:buClr>
                <a:schemeClr val="hlink"/>
              </a:buClr>
              <a:buFont typeface="Wingdings" pitchFamily="2" charset="2"/>
              <a:buNone/>
            </a:pPr>
            <a:r>
              <a:rPr lang="en-US">
                <a:solidFill>
                  <a:schemeClr val="accent1"/>
                </a:solidFill>
              </a:rPr>
              <a:t>Pháp luật mỗi quốc gia phải là một hệ thống mở,</a:t>
            </a:r>
            <a:r>
              <a:rPr lang="en-US">
                <a:solidFill>
                  <a:srgbClr val="339933"/>
                </a:solidFill>
              </a:rPr>
              <a:t> </a:t>
            </a:r>
            <a:r>
              <a:rPr lang="en-US" i="1" u="sng">
                <a:solidFill>
                  <a:srgbClr val="CC00FF"/>
                </a:solidFill>
              </a:rPr>
              <a:t>sẵn sàng tiếp nhận</a:t>
            </a:r>
            <a:r>
              <a:rPr lang="en-US">
                <a:solidFill>
                  <a:srgbClr val="339933"/>
                </a:solidFill>
              </a:rPr>
              <a:t> </a:t>
            </a:r>
            <a:r>
              <a:rPr lang="en-US">
                <a:solidFill>
                  <a:schemeClr val="accent1"/>
                </a:solidFill>
              </a:rPr>
              <a:t>những thành tựu của nền văn minh, văn hoá pháp lý của nhân loại để làm giàu cho mình</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9"/>
          <p:cNvGrpSpPr>
            <a:grpSpLocks/>
          </p:cNvGrpSpPr>
          <p:nvPr/>
        </p:nvGrpSpPr>
        <p:grpSpPr bwMode="auto">
          <a:xfrm>
            <a:off x="0" y="0"/>
            <a:ext cx="9067800" cy="6705600"/>
            <a:chOff x="76200" y="0"/>
            <a:chExt cx="9067800" cy="6858000"/>
          </a:xfrm>
        </p:grpSpPr>
        <p:pic>
          <p:nvPicPr>
            <p:cNvPr id="6042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6042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6042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6042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Chủ</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thể</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VPPL</a:t>
            </a:r>
          </a:p>
        </p:txBody>
      </p:sp>
      <p:pic>
        <p:nvPicPr>
          <p:cNvPr id="60420" name="Picture 2" descr="C:\Documents and Settings\anh re\My Documents\My Pictures\RelationshipMarketing.jpg"/>
          <p:cNvPicPr>
            <a:picLocks noChangeAspect="1" noChangeArrowheads="1"/>
          </p:cNvPicPr>
          <p:nvPr/>
        </p:nvPicPr>
        <p:blipFill>
          <a:blip r:embed="rId4"/>
          <a:srcRect/>
          <a:stretch>
            <a:fillRect/>
          </a:stretch>
        </p:blipFill>
        <p:spPr bwMode="auto">
          <a:xfrm>
            <a:off x="5410200" y="1447800"/>
            <a:ext cx="3429000" cy="3352800"/>
          </a:xfrm>
          <a:prstGeom prst="rect">
            <a:avLst/>
          </a:prstGeom>
          <a:noFill/>
          <a:ln w="9525">
            <a:noFill/>
            <a:miter lim="800000"/>
            <a:headEnd/>
            <a:tailEnd/>
          </a:ln>
        </p:spPr>
      </p:pic>
      <p:sp>
        <p:nvSpPr>
          <p:cNvPr id="15" name="Rectangle 4"/>
          <p:cNvSpPr>
            <a:spLocks noChangeArrowheads="1"/>
          </p:cNvSpPr>
          <p:nvPr/>
        </p:nvSpPr>
        <p:spPr bwMode="auto">
          <a:xfrm>
            <a:off x="533400" y="2046288"/>
            <a:ext cx="4837113" cy="2247900"/>
          </a:xfrm>
          <a:prstGeom prst="rect">
            <a:avLst/>
          </a:prstGeom>
          <a:noFill/>
          <a:ln w="9525">
            <a:noFill/>
            <a:miter lim="800000"/>
            <a:headEnd/>
            <a:tailEnd/>
          </a:ln>
        </p:spPr>
        <p:txBody>
          <a:bodyPr>
            <a:spAutoFit/>
          </a:bodyPr>
          <a:lstStyle/>
          <a:p>
            <a:pPr algn="just">
              <a:buClr>
                <a:schemeClr val="hlink"/>
              </a:buClr>
              <a:buFont typeface="Arial" charset="0"/>
              <a:buChar char="•"/>
            </a:pPr>
            <a:r>
              <a:rPr lang="en-US" sz="2800" dirty="0">
                <a:solidFill>
                  <a:schemeClr val="tx2"/>
                </a:solidFill>
              </a:rPr>
              <a:t> </a:t>
            </a:r>
            <a:r>
              <a:rPr lang="en-US" sz="2800" dirty="0" err="1">
                <a:solidFill>
                  <a:schemeClr val="tx2"/>
                </a:solidFill>
              </a:rPr>
              <a:t>Chủ</a:t>
            </a:r>
            <a:r>
              <a:rPr lang="en-US" sz="2800" dirty="0">
                <a:solidFill>
                  <a:schemeClr val="tx2"/>
                </a:solidFill>
              </a:rPr>
              <a:t> </a:t>
            </a:r>
            <a:r>
              <a:rPr lang="en-US" sz="2800" dirty="0" err="1">
                <a:solidFill>
                  <a:schemeClr val="tx2"/>
                </a:solidFill>
              </a:rPr>
              <a:t>thể</a:t>
            </a:r>
            <a:r>
              <a:rPr lang="en-US" sz="2800" dirty="0">
                <a:solidFill>
                  <a:schemeClr val="tx2"/>
                </a:solidFill>
              </a:rPr>
              <a:t> </a:t>
            </a:r>
            <a:r>
              <a:rPr lang="en-US" sz="2800" dirty="0" err="1">
                <a:solidFill>
                  <a:schemeClr val="tx2"/>
                </a:solidFill>
              </a:rPr>
              <a:t>của</a:t>
            </a:r>
            <a:r>
              <a:rPr lang="en-US" sz="2800" dirty="0">
                <a:solidFill>
                  <a:schemeClr val="tx2"/>
                </a:solidFill>
              </a:rPr>
              <a:t> vi </a:t>
            </a:r>
            <a:r>
              <a:rPr lang="en-US" sz="2800" dirty="0" err="1">
                <a:solidFill>
                  <a:schemeClr val="tx2"/>
                </a:solidFill>
              </a:rPr>
              <a:t>phạm</a:t>
            </a:r>
            <a:r>
              <a:rPr lang="en-US" sz="2800" dirty="0">
                <a:solidFill>
                  <a:schemeClr val="tx2"/>
                </a:solidFill>
              </a:rPr>
              <a:t> </a:t>
            </a:r>
            <a:r>
              <a:rPr lang="en-US" sz="2800" dirty="0" err="1">
                <a:solidFill>
                  <a:schemeClr val="tx2"/>
                </a:solidFill>
              </a:rPr>
              <a:t>pháp</a:t>
            </a:r>
            <a:r>
              <a:rPr lang="en-US" sz="2800" dirty="0">
                <a:solidFill>
                  <a:schemeClr val="tx2"/>
                </a:solidFill>
              </a:rPr>
              <a:t> </a:t>
            </a:r>
            <a:r>
              <a:rPr lang="en-US" sz="2800" dirty="0" err="1">
                <a:solidFill>
                  <a:schemeClr val="tx2"/>
                </a:solidFill>
              </a:rPr>
              <a:t>luật</a:t>
            </a:r>
            <a:r>
              <a:rPr lang="en-US" sz="2800" dirty="0">
                <a:solidFill>
                  <a:schemeClr val="tx2"/>
                </a:solidFill>
              </a:rPr>
              <a:t> </a:t>
            </a:r>
            <a:r>
              <a:rPr lang="en-US" sz="2800" dirty="0" err="1">
                <a:solidFill>
                  <a:schemeClr val="tx2"/>
                </a:solidFill>
              </a:rPr>
              <a:t>là</a:t>
            </a:r>
            <a:r>
              <a:rPr lang="en-US" sz="2800" dirty="0">
                <a:solidFill>
                  <a:schemeClr val="tx2"/>
                </a:solidFill>
              </a:rPr>
              <a:t> </a:t>
            </a:r>
            <a:r>
              <a:rPr lang="en-US" sz="2800" dirty="0" err="1">
                <a:solidFill>
                  <a:schemeClr val="tx2"/>
                </a:solidFill>
              </a:rPr>
              <a:t>cá</a:t>
            </a:r>
            <a:r>
              <a:rPr lang="en-US" sz="2800" dirty="0">
                <a:solidFill>
                  <a:schemeClr val="tx2"/>
                </a:solidFill>
              </a:rPr>
              <a:t> </a:t>
            </a:r>
            <a:r>
              <a:rPr lang="en-US" sz="2800" dirty="0" err="1">
                <a:solidFill>
                  <a:schemeClr val="tx2"/>
                </a:solidFill>
              </a:rPr>
              <a:t>nhân</a:t>
            </a:r>
            <a:r>
              <a:rPr lang="en-US" sz="2800" dirty="0">
                <a:solidFill>
                  <a:schemeClr val="tx2"/>
                </a:solidFill>
              </a:rPr>
              <a:t>, </a:t>
            </a:r>
            <a:r>
              <a:rPr lang="en-US" sz="2800" dirty="0" err="1">
                <a:solidFill>
                  <a:schemeClr val="tx2"/>
                </a:solidFill>
              </a:rPr>
              <a:t>tổ</a:t>
            </a:r>
            <a:r>
              <a:rPr lang="en-US" sz="2800" dirty="0">
                <a:solidFill>
                  <a:schemeClr val="tx2"/>
                </a:solidFill>
              </a:rPr>
              <a:t> </a:t>
            </a:r>
            <a:r>
              <a:rPr lang="en-US" sz="2800" dirty="0" err="1">
                <a:solidFill>
                  <a:schemeClr val="tx2"/>
                </a:solidFill>
              </a:rPr>
              <a:t>chức</a:t>
            </a:r>
            <a:r>
              <a:rPr lang="en-US" sz="2800" dirty="0">
                <a:solidFill>
                  <a:schemeClr val="tx2"/>
                </a:solidFill>
              </a:rPr>
              <a:t> </a:t>
            </a:r>
            <a:r>
              <a:rPr lang="en-US" sz="2800" dirty="0" err="1">
                <a:solidFill>
                  <a:schemeClr val="tx2"/>
                </a:solidFill>
              </a:rPr>
              <a:t>thực</a:t>
            </a:r>
            <a:r>
              <a:rPr lang="en-US" sz="2800" dirty="0">
                <a:solidFill>
                  <a:schemeClr val="tx2"/>
                </a:solidFill>
              </a:rPr>
              <a:t> </a:t>
            </a:r>
            <a:r>
              <a:rPr lang="en-US" sz="2800" dirty="0" err="1">
                <a:solidFill>
                  <a:schemeClr val="tx2"/>
                </a:solidFill>
              </a:rPr>
              <a:t>hiện</a:t>
            </a:r>
            <a:r>
              <a:rPr lang="en-US" sz="2800" dirty="0">
                <a:solidFill>
                  <a:schemeClr val="tx2"/>
                </a:solidFill>
              </a:rPr>
              <a:t> </a:t>
            </a:r>
            <a:r>
              <a:rPr lang="en-US" sz="2800" dirty="0" err="1">
                <a:solidFill>
                  <a:schemeClr val="tx2"/>
                </a:solidFill>
              </a:rPr>
              <a:t>hành</a:t>
            </a:r>
            <a:r>
              <a:rPr lang="en-US" sz="2800" dirty="0">
                <a:solidFill>
                  <a:schemeClr val="tx2"/>
                </a:solidFill>
              </a:rPr>
              <a:t> vi </a:t>
            </a:r>
            <a:r>
              <a:rPr lang="en-US" sz="2800" dirty="0" err="1">
                <a:solidFill>
                  <a:schemeClr val="tx2"/>
                </a:solidFill>
              </a:rPr>
              <a:t>vi</a:t>
            </a:r>
            <a:r>
              <a:rPr lang="en-US" sz="2800" dirty="0">
                <a:solidFill>
                  <a:schemeClr val="tx2"/>
                </a:solidFill>
              </a:rPr>
              <a:t> </a:t>
            </a:r>
            <a:r>
              <a:rPr lang="en-US" sz="2800" dirty="0" err="1">
                <a:solidFill>
                  <a:schemeClr val="tx2"/>
                </a:solidFill>
              </a:rPr>
              <a:t>phạm</a:t>
            </a:r>
            <a:endParaRPr lang="en-US" sz="2800" dirty="0">
              <a:solidFill>
                <a:schemeClr val="tx2"/>
              </a:solidFill>
            </a:endParaRPr>
          </a:p>
          <a:p>
            <a:pPr algn="just">
              <a:buClr>
                <a:schemeClr val="hlink"/>
              </a:buClr>
              <a:buFont typeface="Arial" charset="0"/>
              <a:buChar char="•"/>
            </a:pPr>
            <a:r>
              <a:rPr lang="en-US" sz="2800" dirty="0">
                <a:solidFill>
                  <a:schemeClr val="tx2"/>
                </a:solidFill>
              </a:rPr>
              <a:t> </a:t>
            </a:r>
            <a:r>
              <a:rPr lang="en-US" sz="2800" dirty="0" err="1">
                <a:solidFill>
                  <a:schemeClr val="tx2"/>
                </a:solidFill>
              </a:rPr>
              <a:t>Chủ</a:t>
            </a:r>
            <a:r>
              <a:rPr lang="en-US" sz="2800" dirty="0">
                <a:solidFill>
                  <a:schemeClr val="tx2"/>
                </a:solidFill>
              </a:rPr>
              <a:t> </a:t>
            </a:r>
            <a:r>
              <a:rPr lang="en-US" sz="2800" dirty="0" err="1">
                <a:solidFill>
                  <a:schemeClr val="tx2"/>
                </a:solidFill>
              </a:rPr>
              <a:t>thể</a:t>
            </a:r>
            <a:r>
              <a:rPr lang="en-US" sz="2800" dirty="0">
                <a:solidFill>
                  <a:schemeClr val="tx2"/>
                </a:solidFill>
              </a:rPr>
              <a:t> </a:t>
            </a:r>
            <a:r>
              <a:rPr lang="en-US" sz="2800" dirty="0" err="1">
                <a:solidFill>
                  <a:schemeClr val="tx2"/>
                </a:solidFill>
              </a:rPr>
              <a:t>của</a:t>
            </a:r>
            <a:r>
              <a:rPr lang="en-US" sz="2800" dirty="0">
                <a:solidFill>
                  <a:schemeClr val="tx2"/>
                </a:solidFill>
              </a:rPr>
              <a:t> vi </a:t>
            </a:r>
            <a:r>
              <a:rPr lang="en-US" sz="2800" dirty="0" err="1">
                <a:solidFill>
                  <a:schemeClr val="tx2"/>
                </a:solidFill>
              </a:rPr>
              <a:t>phạm</a:t>
            </a:r>
            <a:r>
              <a:rPr lang="en-US" sz="2800" dirty="0">
                <a:solidFill>
                  <a:schemeClr val="tx2"/>
                </a:solidFill>
              </a:rPr>
              <a:t> </a:t>
            </a:r>
            <a:r>
              <a:rPr lang="en-US" sz="2800" dirty="0" err="1">
                <a:solidFill>
                  <a:schemeClr val="tx2"/>
                </a:solidFill>
              </a:rPr>
              <a:t>pháp</a:t>
            </a:r>
            <a:r>
              <a:rPr lang="en-US" sz="2800" dirty="0">
                <a:solidFill>
                  <a:schemeClr val="tx2"/>
                </a:solidFill>
              </a:rPr>
              <a:t> </a:t>
            </a:r>
            <a:r>
              <a:rPr lang="en-US" sz="2800" dirty="0" err="1">
                <a:solidFill>
                  <a:schemeClr val="tx2"/>
                </a:solidFill>
              </a:rPr>
              <a:t>luật</a:t>
            </a:r>
            <a:r>
              <a:rPr lang="en-US" sz="2800" dirty="0">
                <a:solidFill>
                  <a:schemeClr val="tx2"/>
                </a:solidFill>
              </a:rPr>
              <a:t> </a:t>
            </a:r>
            <a:r>
              <a:rPr lang="en-US" sz="2800" dirty="0" err="1">
                <a:solidFill>
                  <a:schemeClr val="tx2"/>
                </a:solidFill>
              </a:rPr>
              <a:t>phải</a:t>
            </a:r>
            <a:r>
              <a:rPr lang="en-US" sz="2800" dirty="0">
                <a:solidFill>
                  <a:schemeClr val="tx2"/>
                </a:solidFill>
              </a:rPr>
              <a:t> </a:t>
            </a:r>
            <a:r>
              <a:rPr lang="en-US" sz="2800" dirty="0" err="1">
                <a:solidFill>
                  <a:schemeClr val="tx2"/>
                </a:solidFill>
              </a:rPr>
              <a:t>có</a:t>
            </a:r>
            <a:r>
              <a:rPr lang="en-US" sz="2800" dirty="0">
                <a:solidFill>
                  <a:schemeClr val="tx2"/>
                </a:solidFill>
              </a:rPr>
              <a:t> </a:t>
            </a:r>
            <a:r>
              <a:rPr lang="en-US" sz="2800" dirty="0" err="1">
                <a:solidFill>
                  <a:schemeClr val="tx2"/>
                </a:solidFill>
              </a:rPr>
              <a:t>năng</a:t>
            </a:r>
            <a:r>
              <a:rPr lang="en-US" sz="2800" dirty="0">
                <a:solidFill>
                  <a:schemeClr val="tx2"/>
                </a:solidFill>
              </a:rPr>
              <a:t> </a:t>
            </a:r>
            <a:r>
              <a:rPr lang="en-US" sz="2800" dirty="0" err="1">
                <a:solidFill>
                  <a:schemeClr val="tx2"/>
                </a:solidFill>
              </a:rPr>
              <a:t>lực</a:t>
            </a:r>
            <a:r>
              <a:rPr lang="en-US" sz="2800" dirty="0">
                <a:solidFill>
                  <a:schemeClr val="tx2"/>
                </a:solidFill>
              </a:rPr>
              <a:t> </a:t>
            </a:r>
            <a:r>
              <a:rPr lang="en-US" sz="2800" dirty="0" err="1">
                <a:solidFill>
                  <a:schemeClr val="tx2"/>
                </a:solidFill>
              </a:rPr>
              <a:t>hành</a:t>
            </a:r>
            <a:r>
              <a:rPr lang="en-US" sz="2800" dirty="0">
                <a:solidFill>
                  <a:schemeClr val="tx2"/>
                </a:solidFill>
              </a:rPr>
              <a:t> vi</a:t>
            </a:r>
            <a:endParaRPr lang="en-US" sz="2800" dirty="0">
              <a:solidFill>
                <a:srgbClr val="FF3399"/>
              </a:solidFill>
            </a:endParaRPr>
          </a:p>
        </p:txBody>
      </p:sp>
      <p:sp>
        <p:nvSpPr>
          <p:cNvPr id="16" name="AutoShape 5"/>
          <p:cNvSpPr>
            <a:spLocks noChangeArrowheads="1"/>
          </p:cNvSpPr>
          <p:nvPr/>
        </p:nvSpPr>
        <p:spPr bwMode="auto">
          <a:xfrm>
            <a:off x="304800" y="1752600"/>
            <a:ext cx="5257800" cy="2971800"/>
          </a:xfrm>
          <a:prstGeom prst="roundRect">
            <a:avLst>
              <a:gd name="adj" fmla="val 16667"/>
            </a:avLst>
          </a:prstGeom>
          <a:noFill/>
          <a:ln w="38100">
            <a:solidFill>
              <a:srgbClr val="C71444"/>
            </a:solidFill>
            <a:round/>
            <a:headEnd/>
            <a:tailEnd/>
          </a:ln>
        </p:spPr>
        <p:txBody>
          <a:bodyPr wrap="none" anchor="ctr"/>
          <a:lstStyle/>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en-US" sz="2800">
              <a:solidFill>
                <a:schemeClr val="tx2"/>
              </a:solidFill>
              <a:latin typeface="Verdana" pitchFamily="34" charset="0"/>
            </a:endParaRPr>
          </a:p>
          <a:p>
            <a:pPr algn="ctr" eaLnBrk="0" hangingPunct="0"/>
            <a:endParaRPr lang="vi-VN" sz="2800">
              <a:solidFill>
                <a:schemeClr val="tx2"/>
              </a:solidFill>
              <a:latin typeface="Verdana"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9"/>
          <p:cNvGrpSpPr>
            <a:grpSpLocks/>
          </p:cNvGrpSpPr>
          <p:nvPr/>
        </p:nvGrpSpPr>
        <p:grpSpPr bwMode="auto">
          <a:xfrm>
            <a:off x="0" y="0"/>
            <a:ext cx="9067800" cy="6705600"/>
            <a:chOff x="76200" y="0"/>
            <a:chExt cx="9067800" cy="6858000"/>
          </a:xfrm>
        </p:grpSpPr>
        <p:pic>
          <p:nvPicPr>
            <p:cNvPr id="61445"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61446"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61447"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61448"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7"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Các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loại</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vi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phạm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8" name="Diagram 17"/>
          <p:cNvGraphicFramePr/>
          <p:nvPr/>
        </p:nvGraphicFramePr>
        <p:xfrm>
          <a:off x="457200" y="1397000"/>
          <a:ext cx="83058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9"/>
          <p:cNvGrpSpPr>
            <a:grpSpLocks/>
          </p:cNvGrpSpPr>
          <p:nvPr/>
        </p:nvGrpSpPr>
        <p:grpSpPr bwMode="auto">
          <a:xfrm>
            <a:off x="0" y="0"/>
            <a:ext cx="9067800" cy="6705600"/>
            <a:chOff x="76200" y="0"/>
            <a:chExt cx="9067800" cy="6858000"/>
          </a:xfrm>
        </p:grpSpPr>
        <p:pic>
          <p:nvPicPr>
            <p:cNvPr id="62468"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62469"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62470"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62471"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7"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Trách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nhiệm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lý</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pic>
        <p:nvPicPr>
          <p:cNvPr id="12" name="Picture 4" descr="C:\Documents and Settings\anh re\My Documents\My Pictures\nervous.bmp"/>
          <p:cNvPicPr>
            <a:picLocks noChangeAspect="1" noChangeArrowheads="1"/>
          </p:cNvPicPr>
          <p:nvPr/>
        </p:nvPicPr>
        <p:blipFill>
          <a:blip r:embed="rId4"/>
          <a:srcRect/>
          <a:stretch>
            <a:fillRect/>
          </a:stretch>
        </p:blipFill>
        <p:spPr bwMode="auto">
          <a:xfrm>
            <a:off x="5503863" y="1752600"/>
            <a:ext cx="3259137" cy="3352800"/>
          </a:xfrm>
          <a:prstGeom prst="rect">
            <a:avLst/>
          </a:prstGeom>
          <a:noFill/>
          <a:ln w="9525">
            <a:noFill/>
            <a:miter lim="800000"/>
            <a:headEnd/>
            <a:tailEnd/>
          </a:ln>
        </p:spPr>
      </p:pic>
      <p:sp>
        <p:nvSpPr>
          <p:cNvPr id="13" name="Rectangle 4"/>
          <p:cNvSpPr>
            <a:spLocks noChangeArrowheads="1"/>
          </p:cNvSpPr>
          <p:nvPr/>
        </p:nvSpPr>
        <p:spPr bwMode="auto">
          <a:xfrm>
            <a:off x="533400" y="1560016"/>
            <a:ext cx="4837113" cy="4154984"/>
          </a:xfrm>
          <a:prstGeom prst="rect">
            <a:avLst/>
          </a:prstGeom>
          <a:noFill/>
          <a:ln w="9525">
            <a:noFill/>
            <a:miter lim="800000"/>
            <a:headEnd/>
            <a:tailEnd/>
          </a:ln>
        </p:spPr>
        <p:txBody>
          <a:bodyPr>
            <a:spAutoFit/>
          </a:bodyPr>
          <a:lstStyle/>
          <a:p>
            <a:pPr algn="just">
              <a:buClr>
                <a:schemeClr val="hlink"/>
              </a:buClr>
              <a:buFont typeface="Arial" charset="0"/>
              <a:buChar char="•"/>
            </a:pPr>
            <a:r>
              <a:rPr lang="en-US" sz="2400" dirty="0">
                <a:solidFill>
                  <a:schemeClr val="tx2"/>
                </a:solidFill>
              </a:rPr>
              <a:t> </a:t>
            </a:r>
            <a:r>
              <a:rPr lang="en-US" sz="2400" dirty="0" err="1">
                <a:solidFill>
                  <a:schemeClr val="tx2"/>
                </a:solidFill>
              </a:rPr>
              <a:t>Là</a:t>
            </a:r>
            <a:r>
              <a:rPr lang="en-US" sz="2400" dirty="0">
                <a:solidFill>
                  <a:schemeClr val="tx2"/>
                </a:solidFill>
              </a:rPr>
              <a:t> </a:t>
            </a:r>
            <a:r>
              <a:rPr lang="en-US" sz="2400" i="1" u="sng" dirty="0" err="1">
                <a:solidFill>
                  <a:srgbClr val="FF0000"/>
                </a:solidFill>
              </a:rPr>
              <a:t>một</a:t>
            </a:r>
            <a:r>
              <a:rPr lang="en-US" sz="2400" i="1" u="sng" dirty="0">
                <a:solidFill>
                  <a:srgbClr val="FF0000"/>
                </a:solidFill>
              </a:rPr>
              <a:t> </a:t>
            </a:r>
            <a:r>
              <a:rPr lang="en-US" sz="2400" i="1" u="sng" dirty="0" err="1">
                <a:solidFill>
                  <a:srgbClr val="FF0000"/>
                </a:solidFill>
              </a:rPr>
              <a:t>quan</a:t>
            </a:r>
            <a:r>
              <a:rPr lang="en-US" sz="2400" i="1" u="sng" dirty="0">
                <a:solidFill>
                  <a:srgbClr val="FF0000"/>
                </a:solidFill>
              </a:rPr>
              <a:t> </a:t>
            </a:r>
            <a:r>
              <a:rPr lang="en-US" sz="2400" i="1" u="sng" dirty="0" err="1">
                <a:solidFill>
                  <a:srgbClr val="FF0000"/>
                </a:solidFill>
              </a:rPr>
              <a:t>hệ</a:t>
            </a:r>
            <a:r>
              <a:rPr lang="en-US" sz="2400" i="1" u="sng" dirty="0">
                <a:solidFill>
                  <a:srgbClr val="FF0000"/>
                </a:solidFill>
              </a:rPr>
              <a:t> </a:t>
            </a:r>
            <a:r>
              <a:rPr lang="en-US" sz="2400" i="1" u="sng" dirty="0" err="1">
                <a:solidFill>
                  <a:srgbClr val="FF0000"/>
                </a:solidFill>
              </a:rPr>
              <a:t>đặc</a:t>
            </a:r>
            <a:r>
              <a:rPr lang="en-US" sz="2400" i="1" u="sng" dirty="0">
                <a:solidFill>
                  <a:srgbClr val="FF0000"/>
                </a:solidFill>
              </a:rPr>
              <a:t> </a:t>
            </a:r>
            <a:r>
              <a:rPr lang="en-US" sz="2400" i="1" u="sng" dirty="0" err="1">
                <a:solidFill>
                  <a:srgbClr val="FF0000"/>
                </a:solidFill>
              </a:rPr>
              <a:t>biệt</a:t>
            </a:r>
            <a:r>
              <a:rPr lang="en-US" sz="2400" i="1" u="sng" dirty="0">
                <a:solidFill>
                  <a:srgbClr val="FF0000"/>
                </a:solidFill>
              </a:rPr>
              <a:t> </a:t>
            </a:r>
            <a:r>
              <a:rPr lang="en-US" sz="2400" i="1" u="sng" dirty="0" err="1">
                <a:solidFill>
                  <a:srgbClr val="FF0000"/>
                </a:solidFill>
              </a:rPr>
              <a:t>giữa</a:t>
            </a:r>
            <a:r>
              <a:rPr lang="en-US" sz="2400" i="1" u="sng" dirty="0">
                <a:solidFill>
                  <a:srgbClr val="FF0000"/>
                </a:solidFill>
              </a:rPr>
              <a:t> </a:t>
            </a:r>
            <a:r>
              <a:rPr lang="en-US" sz="2400" i="1" u="sng" dirty="0" err="1">
                <a:solidFill>
                  <a:srgbClr val="FF0000"/>
                </a:solidFill>
              </a:rPr>
              <a:t>nhà</a:t>
            </a:r>
            <a:r>
              <a:rPr lang="en-US" sz="2400" i="1" u="sng" dirty="0">
                <a:solidFill>
                  <a:srgbClr val="FF0000"/>
                </a:solidFill>
              </a:rPr>
              <a:t> </a:t>
            </a:r>
            <a:r>
              <a:rPr lang="en-US" sz="2400" i="1" u="sng" dirty="0" err="1">
                <a:solidFill>
                  <a:srgbClr val="FF0000"/>
                </a:solidFill>
              </a:rPr>
              <a:t>nước</a:t>
            </a:r>
            <a:r>
              <a:rPr lang="en-US" sz="2400" i="1" u="sng" dirty="0">
                <a:solidFill>
                  <a:srgbClr val="FF0000"/>
                </a:solidFill>
              </a:rPr>
              <a:t> </a:t>
            </a:r>
            <a:r>
              <a:rPr lang="en-US" sz="2400" i="1" u="sng" dirty="0" err="1">
                <a:solidFill>
                  <a:srgbClr val="FF0000"/>
                </a:solidFill>
              </a:rPr>
              <a:t>và</a:t>
            </a:r>
            <a:r>
              <a:rPr lang="en-US" sz="2400" i="1" u="sng" dirty="0">
                <a:solidFill>
                  <a:srgbClr val="FF0000"/>
                </a:solidFill>
              </a:rPr>
              <a:t> </a:t>
            </a:r>
            <a:r>
              <a:rPr lang="en-US" sz="2400" i="1" u="sng" dirty="0" err="1">
                <a:solidFill>
                  <a:srgbClr val="FF0000"/>
                </a:solidFill>
              </a:rPr>
              <a:t>chủ</a:t>
            </a:r>
            <a:r>
              <a:rPr lang="en-US" sz="2400" i="1" u="sng" dirty="0">
                <a:solidFill>
                  <a:srgbClr val="FF0000"/>
                </a:solidFill>
              </a:rPr>
              <a:t> </a:t>
            </a:r>
            <a:r>
              <a:rPr lang="en-US" sz="2400" i="1" u="sng" dirty="0" err="1">
                <a:solidFill>
                  <a:srgbClr val="FF0000"/>
                </a:solidFill>
              </a:rPr>
              <a:t>thể</a:t>
            </a:r>
            <a:r>
              <a:rPr lang="en-US" sz="2400" i="1" u="sng" dirty="0">
                <a:solidFill>
                  <a:srgbClr val="FF0000"/>
                </a:solidFill>
              </a:rPr>
              <a:t> vi </a:t>
            </a:r>
            <a:r>
              <a:rPr lang="en-US" sz="2400" i="1" u="sng" dirty="0" err="1">
                <a:solidFill>
                  <a:srgbClr val="FF0000"/>
                </a:solidFill>
              </a:rPr>
              <a:t>phạm</a:t>
            </a:r>
            <a:r>
              <a:rPr lang="en-US" sz="2400" dirty="0">
                <a:solidFill>
                  <a:schemeClr val="tx2"/>
                </a:solidFill>
              </a:rPr>
              <a:t>, </a:t>
            </a:r>
            <a:r>
              <a:rPr lang="en-US" sz="2400" dirty="0" err="1">
                <a:solidFill>
                  <a:schemeClr val="tx2"/>
                </a:solidFill>
              </a:rPr>
              <a:t>trong</a:t>
            </a:r>
            <a:r>
              <a:rPr lang="en-US" sz="2400" dirty="0">
                <a:solidFill>
                  <a:schemeClr val="tx2"/>
                </a:solidFill>
              </a:rPr>
              <a:t> </a:t>
            </a:r>
            <a:r>
              <a:rPr lang="en-US" sz="2400" dirty="0" err="1">
                <a:solidFill>
                  <a:schemeClr val="tx2"/>
                </a:solidFill>
              </a:rPr>
              <a:t>đó</a:t>
            </a:r>
            <a:r>
              <a:rPr lang="en-US" sz="2400" dirty="0">
                <a:solidFill>
                  <a:schemeClr val="tx2"/>
                </a:solidFill>
              </a:rPr>
              <a:t> </a:t>
            </a:r>
            <a:r>
              <a:rPr lang="en-US" sz="2400" i="1" u="sng" dirty="0" err="1">
                <a:solidFill>
                  <a:srgbClr val="FF0000"/>
                </a:solidFill>
              </a:rPr>
              <a:t>nhà</a:t>
            </a:r>
            <a:r>
              <a:rPr lang="en-US" sz="2400" i="1" u="sng" dirty="0">
                <a:solidFill>
                  <a:srgbClr val="FF0000"/>
                </a:solidFill>
              </a:rPr>
              <a:t> </a:t>
            </a:r>
            <a:r>
              <a:rPr lang="en-US" sz="2400" i="1" u="sng" dirty="0" err="1">
                <a:solidFill>
                  <a:srgbClr val="FF0000"/>
                </a:solidFill>
              </a:rPr>
              <a:t>nước</a:t>
            </a:r>
            <a:r>
              <a:rPr lang="en-US" sz="2400" i="1" u="sng" dirty="0">
                <a:solidFill>
                  <a:srgbClr val="FF0000"/>
                </a:solidFill>
              </a:rPr>
              <a:t> </a:t>
            </a:r>
            <a:r>
              <a:rPr lang="en-US" sz="2400" i="1" u="sng" dirty="0" err="1">
                <a:solidFill>
                  <a:srgbClr val="FF0000"/>
                </a:solidFill>
              </a:rPr>
              <a:t>có</a:t>
            </a:r>
            <a:r>
              <a:rPr lang="en-US" sz="2400" i="1" u="sng" dirty="0">
                <a:solidFill>
                  <a:srgbClr val="FF0000"/>
                </a:solidFill>
              </a:rPr>
              <a:t> </a:t>
            </a:r>
            <a:r>
              <a:rPr lang="en-US" sz="2400" i="1" u="sng" dirty="0" err="1">
                <a:solidFill>
                  <a:srgbClr val="FF0000"/>
                </a:solidFill>
              </a:rPr>
              <a:t>quyền</a:t>
            </a:r>
            <a:r>
              <a:rPr lang="en-US" sz="2400" i="1" u="sng" dirty="0">
                <a:solidFill>
                  <a:srgbClr val="FF0000"/>
                </a:solidFill>
              </a:rPr>
              <a:t> </a:t>
            </a:r>
            <a:r>
              <a:rPr lang="en-US" sz="2400" i="1" u="sng" dirty="0" err="1">
                <a:solidFill>
                  <a:srgbClr val="FF0000"/>
                </a:solidFill>
              </a:rPr>
              <a:t>áp</a:t>
            </a:r>
            <a:r>
              <a:rPr lang="en-US" sz="2400" i="1" u="sng" dirty="0">
                <a:solidFill>
                  <a:srgbClr val="FF0000"/>
                </a:solidFill>
              </a:rPr>
              <a:t> </a:t>
            </a:r>
            <a:r>
              <a:rPr lang="en-US" sz="2400" i="1" u="sng" dirty="0" err="1">
                <a:solidFill>
                  <a:srgbClr val="FF0000"/>
                </a:solidFill>
              </a:rPr>
              <a:t>dụng</a:t>
            </a:r>
            <a:r>
              <a:rPr lang="en-US" sz="2400" i="1" u="sng" dirty="0">
                <a:solidFill>
                  <a:srgbClr val="FF0000"/>
                </a:solidFill>
              </a:rPr>
              <a:t> </a:t>
            </a:r>
            <a:r>
              <a:rPr lang="en-US" sz="2400" i="1" u="sng" dirty="0" err="1">
                <a:solidFill>
                  <a:srgbClr val="FF0000"/>
                </a:solidFill>
              </a:rPr>
              <a:t>các</a:t>
            </a:r>
            <a:r>
              <a:rPr lang="en-US" sz="2400" i="1" u="sng" dirty="0">
                <a:solidFill>
                  <a:srgbClr val="FF0000"/>
                </a:solidFill>
              </a:rPr>
              <a:t> </a:t>
            </a:r>
            <a:r>
              <a:rPr lang="en-US" sz="2400" i="1" u="sng" dirty="0" err="1">
                <a:solidFill>
                  <a:srgbClr val="FF0000"/>
                </a:solidFill>
              </a:rPr>
              <a:t>biện</a:t>
            </a:r>
            <a:r>
              <a:rPr lang="en-US" sz="2400" i="1" u="sng" dirty="0">
                <a:solidFill>
                  <a:srgbClr val="FF0000"/>
                </a:solidFill>
              </a:rPr>
              <a:t> </a:t>
            </a:r>
            <a:r>
              <a:rPr lang="en-US" sz="2400" i="1" u="sng" dirty="0" err="1">
                <a:solidFill>
                  <a:srgbClr val="FF0000"/>
                </a:solidFill>
              </a:rPr>
              <a:t>pháp</a:t>
            </a:r>
            <a:r>
              <a:rPr lang="en-US" sz="2400" i="1" u="sng" dirty="0">
                <a:solidFill>
                  <a:srgbClr val="FF0000"/>
                </a:solidFill>
              </a:rPr>
              <a:t> </a:t>
            </a:r>
            <a:r>
              <a:rPr lang="en-US" sz="2400" i="1" u="sng" dirty="0" err="1">
                <a:solidFill>
                  <a:srgbClr val="FF0000"/>
                </a:solidFill>
              </a:rPr>
              <a:t>cưỡng</a:t>
            </a:r>
            <a:r>
              <a:rPr lang="en-US" sz="2400" i="1" u="sng" dirty="0">
                <a:solidFill>
                  <a:srgbClr val="FF0000"/>
                </a:solidFill>
              </a:rPr>
              <a:t> </a:t>
            </a:r>
            <a:r>
              <a:rPr lang="en-US" sz="2400" i="1" u="sng" dirty="0" err="1">
                <a:solidFill>
                  <a:srgbClr val="FF0000"/>
                </a:solidFill>
              </a:rPr>
              <a:t>chế</a:t>
            </a:r>
            <a:r>
              <a:rPr lang="en-US" sz="2400" i="1" u="sng" dirty="0">
                <a:solidFill>
                  <a:srgbClr val="FF0000"/>
                </a:solidFill>
              </a:rPr>
              <a:t> </a:t>
            </a:r>
            <a:r>
              <a:rPr lang="en-US" sz="2400" i="1" u="sng" dirty="0" err="1">
                <a:solidFill>
                  <a:srgbClr val="FF0000"/>
                </a:solidFill>
              </a:rPr>
              <a:t>có</a:t>
            </a:r>
            <a:r>
              <a:rPr lang="en-US" sz="2400" i="1" u="sng" dirty="0">
                <a:solidFill>
                  <a:srgbClr val="FF0000"/>
                </a:solidFill>
              </a:rPr>
              <a:t> </a:t>
            </a:r>
            <a:r>
              <a:rPr lang="en-US" sz="2400" i="1" u="sng" dirty="0" err="1">
                <a:solidFill>
                  <a:srgbClr val="FF0000"/>
                </a:solidFill>
              </a:rPr>
              <a:t>tính</a:t>
            </a:r>
            <a:r>
              <a:rPr lang="en-US" sz="2400" i="1" u="sng" dirty="0">
                <a:solidFill>
                  <a:srgbClr val="FF0000"/>
                </a:solidFill>
              </a:rPr>
              <a:t> </a:t>
            </a:r>
            <a:r>
              <a:rPr lang="en-US" sz="2400" i="1" u="sng" dirty="0" err="1">
                <a:solidFill>
                  <a:srgbClr val="FF0000"/>
                </a:solidFill>
              </a:rPr>
              <a:t>chất</a:t>
            </a:r>
            <a:r>
              <a:rPr lang="en-US" sz="2400" i="1" u="sng" dirty="0">
                <a:solidFill>
                  <a:srgbClr val="FF0000"/>
                </a:solidFill>
              </a:rPr>
              <a:t> </a:t>
            </a:r>
            <a:r>
              <a:rPr lang="en-US" sz="2400" i="1" u="sng" dirty="0" err="1">
                <a:solidFill>
                  <a:srgbClr val="FF0000"/>
                </a:solidFill>
              </a:rPr>
              <a:t>trừng</a:t>
            </a:r>
            <a:r>
              <a:rPr lang="en-US" sz="2400" i="1" u="sng" dirty="0">
                <a:solidFill>
                  <a:srgbClr val="FF0000"/>
                </a:solidFill>
              </a:rPr>
              <a:t> </a:t>
            </a:r>
            <a:r>
              <a:rPr lang="en-US" sz="2400" i="1" u="sng" dirty="0" err="1">
                <a:solidFill>
                  <a:srgbClr val="FF0000"/>
                </a:solidFill>
              </a:rPr>
              <a:t>phạt</a:t>
            </a:r>
            <a:r>
              <a:rPr lang="en-US" sz="2400" i="1" u="sng" dirty="0">
                <a:solidFill>
                  <a:srgbClr val="FF0000"/>
                </a:solidFill>
              </a:rPr>
              <a:t> </a:t>
            </a:r>
            <a:r>
              <a:rPr lang="en-US" sz="2400" dirty="0" err="1">
                <a:solidFill>
                  <a:schemeClr val="tx2"/>
                </a:solidFill>
              </a:rPr>
              <a:t>được</a:t>
            </a:r>
            <a:r>
              <a:rPr lang="en-US" sz="2400" dirty="0">
                <a:solidFill>
                  <a:schemeClr val="tx2"/>
                </a:solidFill>
              </a:rPr>
              <a:t> </a:t>
            </a:r>
            <a:r>
              <a:rPr lang="en-US" sz="2400" dirty="0" err="1">
                <a:solidFill>
                  <a:schemeClr val="tx2"/>
                </a:solidFill>
              </a:rPr>
              <a:t>quy</a:t>
            </a:r>
            <a:r>
              <a:rPr lang="en-US" sz="2400" dirty="0">
                <a:solidFill>
                  <a:schemeClr val="tx2"/>
                </a:solidFill>
              </a:rPr>
              <a:t> </a:t>
            </a:r>
            <a:r>
              <a:rPr lang="en-US" sz="2400" dirty="0" err="1">
                <a:solidFill>
                  <a:schemeClr val="tx2"/>
                </a:solidFill>
              </a:rPr>
              <a:t>định</a:t>
            </a:r>
            <a:r>
              <a:rPr lang="en-US" sz="2400" dirty="0">
                <a:solidFill>
                  <a:schemeClr val="tx2"/>
                </a:solidFill>
              </a:rPr>
              <a:t> ở </a:t>
            </a:r>
            <a:r>
              <a:rPr lang="en-US" sz="2400" dirty="0" err="1">
                <a:solidFill>
                  <a:schemeClr val="tx2"/>
                </a:solidFill>
              </a:rPr>
              <a:t>các</a:t>
            </a:r>
            <a:r>
              <a:rPr lang="en-US" sz="2400" dirty="0">
                <a:solidFill>
                  <a:schemeClr val="tx2"/>
                </a:solidFill>
              </a:rPr>
              <a:t> </a:t>
            </a:r>
            <a:r>
              <a:rPr lang="en-US" sz="2400" dirty="0" err="1">
                <a:solidFill>
                  <a:schemeClr val="tx2"/>
                </a:solidFill>
              </a:rPr>
              <a:t>chế</a:t>
            </a:r>
            <a:r>
              <a:rPr lang="en-US" sz="2400" dirty="0">
                <a:solidFill>
                  <a:schemeClr val="tx2"/>
                </a:solidFill>
              </a:rPr>
              <a:t> </a:t>
            </a:r>
            <a:r>
              <a:rPr lang="en-US" sz="2400" dirty="0" err="1">
                <a:solidFill>
                  <a:schemeClr val="tx2"/>
                </a:solidFill>
              </a:rPr>
              <a:t>tài</a:t>
            </a:r>
            <a:r>
              <a:rPr lang="en-US" sz="2400" dirty="0">
                <a:solidFill>
                  <a:schemeClr val="tx2"/>
                </a:solidFill>
              </a:rPr>
              <a:t> </a:t>
            </a:r>
            <a:r>
              <a:rPr lang="en-US" sz="2400" dirty="0" err="1">
                <a:solidFill>
                  <a:schemeClr val="tx2"/>
                </a:solidFill>
              </a:rPr>
              <a:t>của</a:t>
            </a:r>
            <a:r>
              <a:rPr lang="en-US" sz="2400" dirty="0">
                <a:solidFill>
                  <a:schemeClr val="tx2"/>
                </a:solidFill>
              </a:rPr>
              <a:t> </a:t>
            </a:r>
            <a:r>
              <a:rPr lang="en-US" sz="2400" dirty="0" err="1">
                <a:solidFill>
                  <a:schemeClr val="tx2"/>
                </a:solidFill>
              </a:rPr>
              <a:t>quy</a:t>
            </a:r>
            <a:r>
              <a:rPr lang="en-US" sz="2400" dirty="0">
                <a:solidFill>
                  <a:schemeClr val="tx2"/>
                </a:solidFill>
              </a:rPr>
              <a:t> </a:t>
            </a:r>
            <a:r>
              <a:rPr lang="en-US" sz="2400" dirty="0" err="1">
                <a:solidFill>
                  <a:schemeClr val="tx2"/>
                </a:solidFill>
              </a:rPr>
              <a:t>phạm</a:t>
            </a:r>
            <a:r>
              <a:rPr lang="en-US" sz="2400" dirty="0">
                <a:solidFill>
                  <a:schemeClr val="tx2"/>
                </a:solidFill>
              </a:rPr>
              <a:t> </a:t>
            </a:r>
            <a:r>
              <a:rPr lang="en-US" sz="2400" dirty="0" err="1">
                <a:solidFill>
                  <a:schemeClr val="tx2"/>
                </a:solidFill>
              </a:rPr>
              <a:t>pháp</a:t>
            </a:r>
            <a:r>
              <a:rPr lang="en-US" sz="2400" dirty="0">
                <a:solidFill>
                  <a:schemeClr val="tx2"/>
                </a:solidFill>
              </a:rPr>
              <a:t> </a:t>
            </a:r>
            <a:r>
              <a:rPr lang="en-US" sz="2400" dirty="0" err="1">
                <a:solidFill>
                  <a:schemeClr val="tx2"/>
                </a:solidFill>
              </a:rPr>
              <a:t>luật</a:t>
            </a:r>
            <a:r>
              <a:rPr lang="en-US" sz="2400" dirty="0">
                <a:solidFill>
                  <a:schemeClr val="tx2"/>
                </a:solidFill>
              </a:rPr>
              <a:t> </a:t>
            </a:r>
            <a:r>
              <a:rPr lang="en-US" sz="2400" dirty="0" err="1">
                <a:solidFill>
                  <a:schemeClr val="tx2"/>
                </a:solidFill>
              </a:rPr>
              <a:t>đối</a:t>
            </a:r>
            <a:r>
              <a:rPr lang="en-US" sz="2400" dirty="0">
                <a:solidFill>
                  <a:schemeClr val="tx2"/>
                </a:solidFill>
              </a:rPr>
              <a:t> </a:t>
            </a:r>
            <a:r>
              <a:rPr lang="en-US" sz="2400" dirty="0" err="1">
                <a:solidFill>
                  <a:schemeClr val="tx2"/>
                </a:solidFill>
              </a:rPr>
              <a:t>với</a:t>
            </a:r>
            <a:r>
              <a:rPr lang="en-US" sz="2400" dirty="0">
                <a:solidFill>
                  <a:schemeClr val="tx2"/>
                </a:solidFill>
              </a:rPr>
              <a:t> </a:t>
            </a:r>
            <a:r>
              <a:rPr lang="en-US" sz="2400" dirty="0" err="1">
                <a:solidFill>
                  <a:schemeClr val="tx2"/>
                </a:solidFill>
              </a:rPr>
              <a:t>chủ</a:t>
            </a:r>
            <a:r>
              <a:rPr lang="en-US" sz="2400" dirty="0">
                <a:solidFill>
                  <a:schemeClr val="tx2"/>
                </a:solidFill>
              </a:rPr>
              <a:t> </a:t>
            </a:r>
            <a:r>
              <a:rPr lang="en-US" sz="2400" dirty="0" err="1">
                <a:solidFill>
                  <a:schemeClr val="tx2"/>
                </a:solidFill>
              </a:rPr>
              <a:t>thể</a:t>
            </a:r>
            <a:r>
              <a:rPr lang="en-US" sz="2400" dirty="0">
                <a:solidFill>
                  <a:schemeClr val="tx2"/>
                </a:solidFill>
              </a:rPr>
              <a:t> vi </a:t>
            </a:r>
            <a:r>
              <a:rPr lang="en-US" sz="2400" dirty="0" err="1">
                <a:solidFill>
                  <a:schemeClr val="tx2"/>
                </a:solidFill>
              </a:rPr>
              <a:t>phạmpháp</a:t>
            </a:r>
            <a:r>
              <a:rPr lang="en-US" sz="2400" dirty="0">
                <a:solidFill>
                  <a:schemeClr val="tx2"/>
                </a:solidFill>
              </a:rPr>
              <a:t> </a:t>
            </a:r>
            <a:r>
              <a:rPr lang="en-US" sz="2400" dirty="0" err="1">
                <a:solidFill>
                  <a:schemeClr val="tx2"/>
                </a:solidFill>
              </a:rPr>
              <a:t>luật</a:t>
            </a:r>
            <a:r>
              <a:rPr lang="en-US" sz="2400" dirty="0">
                <a:solidFill>
                  <a:schemeClr val="tx2"/>
                </a:solidFill>
              </a:rPr>
              <a:t> </a:t>
            </a:r>
            <a:r>
              <a:rPr lang="en-US" sz="2400" dirty="0" err="1">
                <a:solidFill>
                  <a:schemeClr val="tx2"/>
                </a:solidFill>
              </a:rPr>
              <a:t>và</a:t>
            </a:r>
            <a:r>
              <a:rPr lang="en-US" sz="2400" dirty="0">
                <a:solidFill>
                  <a:schemeClr val="tx2"/>
                </a:solidFill>
              </a:rPr>
              <a:t> </a:t>
            </a:r>
            <a:r>
              <a:rPr lang="en-US" sz="2400" i="1" u="sng" dirty="0" err="1">
                <a:solidFill>
                  <a:srgbClr val="FF0000"/>
                </a:solidFill>
              </a:rPr>
              <a:t>chủ</a:t>
            </a:r>
            <a:r>
              <a:rPr lang="en-US" sz="2400" i="1" u="sng" dirty="0">
                <a:solidFill>
                  <a:srgbClr val="FF0000"/>
                </a:solidFill>
              </a:rPr>
              <a:t> </a:t>
            </a:r>
            <a:r>
              <a:rPr lang="en-US" sz="2400" i="1" u="sng" dirty="0" err="1">
                <a:solidFill>
                  <a:srgbClr val="FF0000"/>
                </a:solidFill>
              </a:rPr>
              <a:t>thể</a:t>
            </a:r>
            <a:r>
              <a:rPr lang="en-US" sz="2400" i="1" u="sng" dirty="0">
                <a:solidFill>
                  <a:srgbClr val="FF0000"/>
                </a:solidFill>
              </a:rPr>
              <a:t> </a:t>
            </a:r>
            <a:r>
              <a:rPr lang="en-US" sz="2400" i="1" u="sng" dirty="0" err="1">
                <a:solidFill>
                  <a:srgbClr val="FF0000"/>
                </a:solidFill>
              </a:rPr>
              <a:t>đó</a:t>
            </a:r>
            <a:r>
              <a:rPr lang="en-US" sz="2400" i="1" u="sng" dirty="0">
                <a:solidFill>
                  <a:srgbClr val="FF0000"/>
                </a:solidFill>
              </a:rPr>
              <a:t> </a:t>
            </a:r>
            <a:r>
              <a:rPr lang="en-US" sz="2400" i="1" u="sng" dirty="0" err="1">
                <a:solidFill>
                  <a:srgbClr val="FF0000"/>
                </a:solidFill>
              </a:rPr>
              <a:t>phải</a:t>
            </a:r>
            <a:r>
              <a:rPr lang="en-US" sz="2400" i="1" u="sng" dirty="0">
                <a:solidFill>
                  <a:srgbClr val="FF0000"/>
                </a:solidFill>
              </a:rPr>
              <a:t> </a:t>
            </a:r>
            <a:r>
              <a:rPr lang="en-US" sz="2400" i="1" u="sng" dirty="0" err="1">
                <a:solidFill>
                  <a:srgbClr val="FF0000"/>
                </a:solidFill>
              </a:rPr>
              <a:t>gánh</a:t>
            </a:r>
            <a:r>
              <a:rPr lang="en-US" sz="2400" i="1" u="sng" dirty="0">
                <a:solidFill>
                  <a:srgbClr val="FF0000"/>
                </a:solidFill>
              </a:rPr>
              <a:t> </a:t>
            </a:r>
            <a:r>
              <a:rPr lang="en-US" sz="2400" i="1" u="sng" dirty="0" err="1">
                <a:solidFill>
                  <a:srgbClr val="FF0000"/>
                </a:solidFill>
              </a:rPr>
              <a:t>chịu</a:t>
            </a:r>
            <a:r>
              <a:rPr lang="en-US" sz="2400" i="1" u="sng" dirty="0">
                <a:solidFill>
                  <a:srgbClr val="FF0000"/>
                </a:solidFill>
              </a:rPr>
              <a:t> </a:t>
            </a:r>
            <a:r>
              <a:rPr lang="en-US" sz="2400" i="1" u="sng" dirty="0" err="1">
                <a:solidFill>
                  <a:srgbClr val="FF0000"/>
                </a:solidFill>
              </a:rPr>
              <a:t>hậu</a:t>
            </a:r>
            <a:r>
              <a:rPr lang="en-US" sz="2400" i="1" u="sng" dirty="0">
                <a:solidFill>
                  <a:srgbClr val="FF0000"/>
                </a:solidFill>
              </a:rPr>
              <a:t> </a:t>
            </a:r>
            <a:r>
              <a:rPr lang="en-US" sz="2400" i="1" u="sng" dirty="0" err="1">
                <a:solidFill>
                  <a:srgbClr val="FF0000"/>
                </a:solidFill>
              </a:rPr>
              <a:t>quả</a:t>
            </a:r>
            <a:r>
              <a:rPr lang="en-US" sz="2400" i="1" u="sng" dirty="0">
                <a:solidFill>
                  <a:srgbClr val="FF0000"/>
                </a:solidFill>
              </a:rPr>
              <a:t> </a:t>
            </a:r>
            <a:r>
              <a:rPr lang="en-US" sz="2400" i="1" u="sng" dirty="0" err="1">
                <a:solidFill>
                  <a:srgbClr val="FF0000"/>
                </a:solidFill>
              </a:rPr>
              <a:t>bất</a:t>
            </a:r>
            <a:r>
              <a:rPr lang="en-US" sz="2400" i="1" u="sng" dirty="0">
                <a:solidFill>
                  <a:srgbClr val="FF0000"/>
                </a:solidFill>
              </a:rPr>
              <a:t> </a:t>
            </a:r>
            <a:r>
              <a:rPr lang="en-US" sz="2400" i="1" u="sng" dirty="0" err="1">
                <a:solidFill>
                  <a:srgbClr val="FF0000"/>
                </a:solidFill>
              </a:rPr>
              <a:t>lợi</a:t>
            </a:r>
            <a:r>
              <a:rPr lang="en-US" sz="2400" i="1" u="sng" dirty="0">
                <a:solidFill>
                  <a:srgbClr val="FF0000"/>
                </a:solidFill>
              </a:rPr>
              <a:t> </a:t>
            </a:r>
            <a:r>
              <a:rPr lang="en-US" sz="2400" i="1" u="sng" dirty="0" err="1">
                <a:solidFill>
                  <a:srgbClr val="FF0000"/>
                </a:solidFill>
              </a:rPr>
              <a:t>về</a:t>
            </a:r>
            <a:r>
              <a:rPr lang="en-US" sz="2400" i="1" u="sng" dirty="0">
                <a:solidFill>
                  <a:srgbClr val="FF0000"/>
                </a:solidFill>
              </a:rPr>
              <a:t> </a:t>
            </a:r>
            <a:r>
              <a:rPr lang="en-US" sz="2400" i="1" u="sng" dirty="0" err="1">
                <a:solidFill>
                  <a:srgbClr val="FF0000"/>
                </a:solidFill>
              </a:rPr>
              <a:t>vật</a:t>
            </a:r>
            <a:r>
              <a:rPr lang="en-US" sz="2400" i="1" u="sng" dirty="0">
                <a:solidFill>
                  <a:srgbClr val="FF0000"/>
                </a:solidFill>
              </a:rPr>
              <a:t> </a:t>
            </a:r>
            <a:r>
              <a:rPr lang="en-US" sz="2400" i="1" u="sng" dirty="0" err="1">
                <a:solidFill>
                  <a:srgbClr val="FF0000"/>
                </a:solidFill>
              </a:rPr>
              <a:t>chất</a:t>
            </a:r>
            <a:r>
              <a:rPr lang="en-US" sz="2400" i="1" u="sng" dirty="0">
                <a:solidFill>
                  <a:srgbClr val="FF0000"/>
                </a:solidFill>
              </a:rPr>
              <a:t>, </a:t>
            </a:r>
            <a:r>
              <a:rPr lang="en-US" sz="2400" i="1" u="sng" dirty="0" err="1">
                <a:solidFill>
                  <a:srgbClr val="FF0000"/>
                </a:solidFill>
              </a:rPr>
              <a:t>tinh</a:t>
            </a:r>
            <a:r>
              <a:rPr lang="en-US" sz="2400" i="1" u="sng" dirty="0">
                <a:solidFill>
                  <a:srgbClr val="FF0000"/>
                </a:solidFill>
              </a:rPr>
              <a:t> </a:t>
            </a:r>
            <a:r>
              <a:rPr lang="en-US" sz="2400" i="1" u="sng" dirty="0" err="1">
                <a:solidFill>
                  <a:srgbClr val="FF0000"/>
                </a:solidFill>
              </a:rPr>
              <a:t>thần</a:t>
            </a:r>
            <a:r>
              <a:rPr lang="en-US" sz="2400" i="1" u="sng" dirty="0">
                <a:solidFill>
                  <a:srgbClr val="FF0000"/>
                </a:solidFill>
              </a:rPr>
              <a:t> do </a:t>
            </a:r>
            <a:r>
              <a:rPr lang="en-US" sz="2400" i="1" u="sng" dirty="0" err="1">
                <a:solidFill>
                  <a:srgbClr val="FF0000"/>
                </a:solidFill>
              </a:rPr>
              <a:t>hành</a:t>
            </a:r>
            <a:r>
              <a:rPr lang="en-US" sz="2400" i="1" u="sng" dirty="0">
                <a:solidFill>
                  <a:srgbClr val="FF0000"/>
                </a:solidFill>
              </a:rPr>
              <a:t> vi </a:t>
            </a:r>
            <a:r>
              <a:rPr lang="en-US" sz="2400" i="1" u="sng" dirty="0" err="1">
                <a:solidFill>
                  <a:srgbClr val="FF0000"/>
                </a:solidFill>
              </a:rPr>
              <a:t>của</a:t>
            </a:r>
            <a:r>
              <a:rPr lang="en-US" sz="2400" i="1" u="sng" dirty="0">
                <a:solidFill>
                  <a:srgbClr val="FF0000"/>
                </a:solidFill>
              </a:rPr>
              <a:t> </a:t>
            </a:r>
            <a:r>
              <a:rPr lang="en-US" sz="2400" i="1" u="sng" dirty="0" err="1">
                <a:solidFill>
                  <a:srgbClr val="FF0000"/>
                </a:solidFill>
              </a:rPr>
              <a:t>mình</a:t>
            </a:r>
            <a:r>
              <a:rPr lang="en-US" sz="2400" i="1" u="sng" dirty="0">
                <a:solidFill>
                  <a:srgbClr val="FF0000"/>
                </a:solidFill>
              </a:rPr>
              <a:t> </a:t>
            </a:r>
            <a:r>
              <a:rPr lang="en-US" sz="2400" i="1" u="sng" dirty="0" err="1">
                <a:solidFill>
                  <a:srgbClr val="FF0000"/>
                </a:solidFill>
              </a:rPr>
              <a:t>gây</a:t>
            </a:r>
            <a:r>
              <a:rPr lang="en-US" sz="2400" i="1" u="sng" dirty="0">
                <a:solidFill>
                  <a:srgbClr val="FF0000"/>
                </a:solidFill>
              </a:rPr>
              <a:t> </a:t>
            </a:r>
            <a:r>
              <a:rPr lang="en-US" sz="2400" i="1" u="sng" dirty="0" err="1">
                <a:solidFill>
                  <a:srgbClr val="FF0000"/>
                </a:solidFill>
              </a:rPr>
              <a:t>ra</a:t>
            </a:r>
            <a:r>
              <a:rPr lang="en-US" sz="2400" i="1" u="sng" dirty="0">
                <a:solidFill>
                  <a:srgbClr val="FF0000"/>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067800" cy="6705600"/>
            <a:chOff x="76200" y="0"/>
            <a:chExt cx="9067800" cy="6858000"/>
          </a:xfrm>
        </p:grpSpPr>
        <p:pic>
          <p:nvPicPr>
            <p:cNvPr id="62468"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62469"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62470"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62471"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7"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Các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loại</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trách</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nhiệm</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pháp</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lý</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3" name="Diagram 12"/>
          <p:cNvGraphicFramePr/>
          <p:nvPr/>
        </p:nvGraphicFramePr>
        <p:xfrm>
          <a:off x="381000" y="1397000"/>
          <a:ext cx="8001000" cy="485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9"/>
          <p:cNvGrpSpPr>
            <a:grpSpLocks/>
          </p:cNvGrpSpPr>
          <p:nvPr/>
        </p:nvGrpSpPr>
        <p:grpSpPr bwMode="auto">
          <a:xfrm>
            <a:off x="0" y="0"/>
            <a:ext cx="9067800" cy="6705600"/>
            <a:chOff x="76200" y="0"/>
            <a:chExt cx="9067800" cy="6858000"/>
          </a:xfrm>
        </p:grpSpPr>
        <p:pic>
          <p:nvPicPr>
            <p:cNvPr id="821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822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822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822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 Các thuộc tính của pháp 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8196" name="Line 12"/>
          <p:cNvSpPr>
            <a:spLocks noChangeShapeType="1"/>
          </p:cNvSpPr>
          <p:nvPr/>
        </p:nvSpPr>
        <p:spPr bwMode="gray">
          <a:xfrm>
            <a:off x="6553200" y="6172200"/>
            <a:ext cx="2438400" cy="0"/>
          </a:xfrm>
          <a:prstGeom prst="line">
            <a:avLst/>
          </a:prstGeom>
          <a:noFill/>
          <a:ln w="9525">
            <a:solidFill>
              <a:schemeClr val="tx1"/>
            </a:solidFill>
            <a:round/>
            <a:headEnd/>
            <a:tailEnd/>
          </a:ln>
        </p:spPr>
        <p:txBody>
          <a:bodyPr wrap="none" anchor="ctr"/>
          <a:lstStyle/>
          <a:p>
            <a:endParaRPr lang="vi-VN"/>
          </a:p>
        </p:txBody>
      </p:sp>
      <p:sp>
        <p:nvSpPr>
          <p:cNvPr id="8197" name="Line 13"/>
          <p:cNvSpPr>
            <a:spLocks noChangeShapeType="1"/>
          </p:cNvSpPr>
          <p:nvPr/>
        </p:nvSpPr>
        <p:spPr bwMode="gray">
          <a:xfrm>
            <a:off x="5638800" y="4506913"/>
            <a:ext cx="3352800" cy="0"/>
          </a:xfrm>
          <a:prstGeom prst="line">
            <a:avLst/>
          </a:prstGeom>
          <a:noFill/>
          <a:ln w="9525">
            <a:solidFill>
              <a:schemeClr val="tx1"/>
            </a:solidFill>
            <a:round/>
            <a:headEnd/>
            <a:tailEnd/>
          </a:ln>
        </p:spPr>
        <p:txBody>
          <a:bodyPr wrap="none" anchor="ctr"/>
          <a:lstStyle/>
          <a:p>
            <a:endParaRPr lang="vi-VN"/>
          </a:p>
        </p:txBody>
      </p:sp>
      <p:sp>
        <p:nvSpPr>
          <p:cNvPr id="8198" name="Line 14"/>
          <p:cNvSpPr>
            <a:spLocks noChangeShapeType="1"/>
          </p:cNvSpPr>
          <p:nvPr/>
        </p:nvSpPr>
        <p:spPr bwMode="gray">
          <a:xfrm>
            <a:off x="4826000" y="2843213"/>
            <a:ext cx="4165600" cy="0"/>
          </a:xfrm>
          <a:prstGeom prst="line">
            <a:avLst/>
          </a:prstGeom>
          <a:noFill/>
          <a:ln w="9525">
            <a:solidFill>
              <a:schemeClr val="tx1"/>
            </a:solidFill>
            <a:round/>
            <a:headEnd/>
            <a:tailEnd/>
          </a:ln>
        </p:spPr>
        <p:txBody>
          <a:bodyPr wrap="none" anchor="ctr"/>
          <a:lstStyle/>
          <a:p>
            <a:endParaRPr lang="vi-VN"/>
          </a:p>
        </p:txBody>
      </p:sp>
      <p:sp>
        <p:nvSpPr>
          <p:cNvPr id="8199" name="Line 15"/>
          <p:cNvSpPr>
            <a:spLocks noChangeShapeType="1"/>
          </p:cNvSpPr>
          <p:nvPr/>
        </p:nvSpPr>
        <p:spPr bwMode="gray">
          <a:xfrm flipV="1">
            <a:off x="3957638" y="1155700"/>
            <a:ext cx="5033962" cy="0"/>
          </a:xfrm>
          <a:prstGeom prst="line">
            <a:avLst/>
          </a:prstGeom>
          <a:noFill/>
          <a:ln w="9525">
            <a:solidFill>
              <a:schemeClr val="tx1"/>
            </a:solidFill>
            <a:round/>
            <a:headEnd/>
            <a:tailEnd/>
          </a:ln>
        </p:spPr>
        <p:txBody>
          <a:bodyPr wrap="none" anchor="ctr"/>
          <a:lstStyle/>
          <a:p>
            <a:endParaRPr lang="vi-VN"/>
          </a:p>
        </p:txBody>
      </p:sp>
      <p:sp>
        <p:nvSpPr>
          <p:cNvPr id="8200" name="Line 16"/>
          <p:cNvSpPr>
            <a:spLocks noChangeShapeType="1"/>
          </p:cNvSpPr>
          <p:nvPr/>
        </p:nvSpPr>
        <p:spPr bwMode="gray">
          <a:xfrm flipH="1">
            <a:off x="8839200" y="1143000"/>
            <a:ext cx="0" cy="1747838"/>
          </a:xfrm>
          <a:prstGeom prst="line">
            <a:avLst/>
          </a:prstGeom>
          <a:noFill/>
          <a:ln w="9525">
            <a:solidFill>
              <a:schemeClr val="tx1"/>
            </a:solidFill>
            <a:round/>
            <a:headEnd type="triangle" w="med" len="med"/>
            <a:tailEnd type="triangle" w="med" len="med"/>
          </a:ln>
        </p:spPr>
        <p:txBody>
          <a:bodyPr wrap="none" anchor="ctr"/>
          <a:lstStyle/>
          <a:p>
            <a:endParaRPr lang="vi-VN"/>
          </a:p>
        </p:txBody>
      </p:sp>
      <p:sp>
        <p:nvSpPr>
          <p:cNvPr id="8201" name="Line 17"/>
          <p:cNvSpPr>
            <a:spLocks noChangeShapeType="1"/>
          </p:cNvSpPr>
          <p:nvPr/>
        </p:nvSpPr>
        <p:spPr bwMode="gray">
          <a:xfrm flipH="1">
            <a:off x="8839200" y="2890838"/>
            <a:ext cx="0" cy="1641475"/>
          </a:xfrm>
          <a:prstGeom prst="line">
            <a:avLst/>
          </a:prstGeom>
          <a:noFill/>
          <a:ln w="9525">
            <a:solidFill>
              <a:schemeClr val="tx1"/>
            </a:solidFill>
            <a:round/>
            <a:headEnd type="triangle" w="med" len="med"/>
            <a:tailEnd type="triangle" w="med" len="med"/>
          </a:ln>
        </p:spPr>
        <p:txBody>
          <a:bodyPr wrap="none" anchor="ctr"/>
          <a:lstStyle/>
          <a:p>
            <a:endParaRPr lang="vi-VN"/>
          </a:p>
        </p:txBody>
      </p:sp>
      <p:sp>
        <p:nvSpPr>
          <p:cNvPr id="8202" name="Text Box 20"/>
          <p:cNvSpPr txBox="1">
            <a:spLocks noChangeArrowheads="1"/>
          </p:cNvSpPr>
          <p:nvPr/>
        </p:nvSpPr>
        <p:spPr bwMode="gray">
          <a:xfrm flipH="1">
            <a:off x="6108700" y="1371600"/>
            <a:ext cx="2409825" cy="946150"/>
          </a:xfrm>
          <a:prstGeom prst="rect">
            <a:avLst/>
          </a:prstGeom>
          <a:noFill/>
          <a:ln w="9525">
            <a:noFill/>
            <a:miter lim="800000"/>
            <a:headEnd/>
            <a:tailEnd/>
          </a:ln>
        </p:spPr>
        <p:txBody>
          <a:bodyPr wrap="none">
            <a:spAutoFit/>
          </a:bodyPr>
          <a:lstStyle/>
          <a:p>
            <a:pPr eaLnBrk="0" hangingPunct="0">
              <a:buClr>
                <a:schemeClr val="accent1"/>
              </a:buClr>
              <a:buFontTx/>
              <a:buChar char="•"/>
            </a:pPr>
            <a:r>
              <a:rPr lang="en-US">
                <a:solidFill>
                  <a:schemeClr val="tx2"/>
                </a:solidFill>
              </a:rPr>
              <a:t> </a:t>
            </a:r>
            <a:r>
              <a:rPr lang="en-US">
                <a:solidFill>
                  <a:schemeClr val="accent1"/>
                </a:solidFill>
              </a:rPr>
              <a:t>Quy phạm là gì?</a:t>
            </a:r>
          </a:p>
          <a:p>
            <a:pPr eaLnBrk="0" hangingPunct="0">
              <a:buClr>
                <a:schemeClr val="accent1"/>
              </a:buClr>
              <a:buFontTx/>
              <a:buChar char="•"/>
            </a:pPr>
            <a:r>
              <a:rPr lang="en-US">
                <a:solidFill>
                  <a:schemeClr val="accent1"/>
                </a:solidFill>
              </a:rPr>
              <a:t> Tính bắt buộc chung</a:t>
            </a:r>
          </a:p>
          <a:p>
            <a:pPr eaLnBrk="0" hangingPunct="0">
              <a:buClr>
                <a:schemeClr val="accent1"/>
              </a:buClr>
            </a:pPr>
            <a:r>
              <a:rPr lang="en-US">
                <a:solidFill>
                  <a:schemeClr val="accent1"/>
                </a:solidFill>
              </a:rPr>
              <a:t>khách quan</a:t>
            </a:r>
            <a:endParaRPr lang="en-US" b="1">
              <a:solidFill>
                <a:schemeClr val="accent1"/>
              </a:solidFill>
            </a:endParaRPr>
          </a:p>
        </p:txBody>
      </p:sp>
      <p:sp>
        <p:nvSpPr>
          <p:cNvPr id="8203" name="Text Box 21"/>
          <p:cNvSpPr txBox="1">
            <a:spLocks noChangeArrowheads="1"/>
          </p:cNvSpPr>
          <p:nvPr/>
        </p:nvSpPr>
        <p:spPr bwMode="gray">
          <a:xfrm flipH="1">
            <a:off x="5867400" y="2895600"/>
            <a:ext cx="2927350" cy="1465263"/>
          </a:xfrm>
          <a:prstGeom prst="rect">
            <a:avLst/>
          </a:prstGeom>
          <a:noFill/>
          <a:ln w="9525">
            <a:noFill/>
            <a:miter lim="800000"/>
            <a:headEnd/>
            <a:tailEnd/>
          </a:ln>
        </p:spPr>
        <p:txBody>
          <a:bodyPr wrap="none">
            <a:spAutoFit/>
          </a:bodyPr>
          <a:lstStyle/>
          <a:p>
            <a:pPr algn="r" eaLnBrk="0" hangingPunct="0"/>
            <a:r>
              <a:rPr lang="en-US">
                <a:solidFill>
                  <a:schemeClr val="accent1"/>
                </a:solidFill>
              </a:rPr>
              <a:t>Là sự thể hiện nội dung </a:t>
            </a:r>
          </a:p>
          <a:p>
            <a:pPr algn="r" eaLnBrk="0" hangingPunct="0"/>
            <a:r>
              <a:rPr lang="en-US">
                <a:solidFill>
                  <a:schemeClr val="accent1"/>
                </a:solidFill>
              </a:rPr>
              <a:t>của pháp luật trong những</a:t>
            </a:r>
            <a:r>
              <a:rPr lang="en-US">
                <a:solidFill>
                  <a:schemeClr val="tx2"/>
                </a:solidFill>
              </a:rPr>
              <a:t> </a:t>
            </a:r>
          </a:p>
          <a:p>
            <a:pPr algn="r" eaLnBrk="0" hangingPunct="0"/>
            <a:r>
              <a:rPr lang="en-US" i="1" u="sng">
                <a:solidFill>
                  <a:srgbClr val="CC00FF"/>
                </a:solidFill>
              </a:rPr>
              <a:t>hình thức nhất định</a:t>
            </a:r>
            <a:r>
              <a:rPr lang="en-US">
                <a:solidFill>
                  <a:srgbClr val="339933"/>
                </a:solidFill>
              </a:rPr>
              <a:t> </a:t>
            </a:r>
            <a:r>
              <a:rPr lang="en-US">
                <a:solidFill>
                  <a:schemeClr val="accent1"/>
                </a:solidFill>
              </a:rPr>
              <a:t>bằng </a:t>
            </a:r>
          </a:p>
          <a:p>
            <a:pPr algn="r" eaLnBrk="0" hangingPunct="0"/>
            <a:r>
              <a:rPr lang="en-US">
                <a:solidFill>
                  <a:schemeClr val="accent1"/>
                </a:solidFill>
              </a:rPr>
              <a:t>một</a:t>
            </a:r>
            <a:r>
              <a:rPr lang="en-US">
                <a:solidFill>
                  <a:srgbClr val="339933"/>
                </a:solidFill>
              </a:rPr>
              <a:t> </a:t>
            </a:r>
            <a:r>
              <a:rPr lang="en-US" i="1" u="sng">
                <a:solidFill>
                  <a:srgbClr val="CC00FF"/>
                </a:solidFill>
              </a:rPr>
              <a:t>ngôn ngữ rõ ràng, </a:t>
            </a:r>
          </a:p>
          <a:p>
            <a:pPr algn="r" eaLnBrk="0" hangingPunct="0"/>
            <a:r>
              <a:rPr lang="en-US" i="1" u="sng">
                <a:solidFill>
                  <a:srgbClr val="CC00FF"/>
                </a:solidFill>
              </a:rPr>
              <a:t>chính xác</a:t>
            </a:r>
          </a:p>
        </p:txBody>
      </p:sp>
      <p:sp>
        <p:nvSpPr>
          <p:cNvPr id="8204" name="Text Box 22"/>
          <p:cNvSpPr txBox="1">
            <a:spLocks noChangeArrowheads="1"/>
          </p:cNvSpPr>
          <p:nvPr/>
        </p:nvSpPr>
        <p:spPr bwMode="gray">
          <a:xfrm flipH="1">
            <a:off x="5788025" y="4648200"/>
            <a:ext cx="3054350" cy="1465263"/>
          </a:xfrm>
          <a:prstGeom prst="rect">
            <a:avLst/>
          </a:prstGeom>
          <a:noFill/>
          <a:ln w="9525">
            <a:noFill/>
            <a:miter lim="800000"/>
            <a:headEnd/>
            <a:tailEnd/>
          </a:ln>
        </p:spPr>
        <p:txBody>
          <a:bodyPr wrap="none">
            <a:spAutoFit/>
          </a:bodyPr>
          <a:lstStyle/>
          <a:p>
            <a:pPr algn="r" eaLnBrk="0" hangingPunct="0">
              <a:buFontTx/>
              <a:buChar char="•"/>
            </a:pPr>
            <a:r>
              <a:rPr lang="en-US">
                <a:solidFill>
                  <a:schemeClr val="accent1"/>
                </a:solidFill>
              </a:rPr>
              <a:t> PL do nhà nước ban hành </a:t>
            </a:r>
          </a:p>
          <a:p>
            <a:pPr algn="r" eaLnBrk="0" hangingPunct="0"/>
            <a:r>
              <a:rPr lang="en-US">
                <a:solidFill>
                  <a:schemeClr val="accent1"/>
                </a:solidFill>
              </a:rPr>
              <a:t>và bảo đảm thực hiện</a:t>
            </a:r>
          </a:p>
          <a:p>
            <a:pPr algn="r" eaLnBrk="0" hangingPunct="0">
              <a:buClr>
                <a:schemeClr val="accent1"/>
              </a:buClr>
              <a:buFontTx/>
              <a:buChar char="•"/>
            </a:pPr>
            <a:r>
              <a:rPr lang="en-US">
                <a:solidFill>
                  <a:schemeClr val="accent1"/>
                </a:solidFill>
              </a:rPr>
              <a:t>Tính cưỡng chế </a:t>
            </a:r>
          </a:p>
          <a:p>
            <a:pPr algn="r" eaLnBrk="0" hangingPunct="0">
              <a:buClr>
                <a:schemeClr val="accent1"/>
              </a:buClr>
            </a:pPr>
            <a:r>
              <a:rPr lang="en-US">
                <a:solidFill>
                  <a:schemeClr val="accent1"/>
                </a:solidFill>
              </a:rPr>
              <a:t>của pháp luật</a:t>
            </a:r>
            <a:endParaRPr lang="en-US" i="1" u="sng">
              <a:solidFill>
                <a:schemeClr val="accent1"/>
              </a:solidFill>
            </a:endParaRPr>
          </a:p>
          <a:p>
            <a:pPr algn="r" eaLnBrk="0" hangingPunct="0"/>
            <a:endParaRPr lang="en-US">
              <a:solidFill>
                <a:schemeClr val="accent1"/>
              </a:solidFill>
            </a:endParaRPr>
          </a:p>
        </p:txBody>
      </p:sp>
      <p:grpSp>
        <p:nvGrpSpPr>
          <p:cNvPr id="8205" name="Group 35"/>
          <p:cNvGrpSpPr>
            <a:grpSpLocks/>
          </p:cNvGrpSpPr>
          <p:nvPr/>
        </p:nvGrpSpPr>
        <p:grpSpPr bwMode="auto">
          <a:xfrm>
            <a:off x="76200" y="1143000"/>
            <a:ext cx="6527800" cy="5029200"/>
            <a:chOff x="152400" y="2209800"/>
            <a:chExt cx="6528314" cy="4191000"/>
          </a:xfrm>
        </p:grpSpPr>
        <p:sp>
          <p:nvSpPr>
            <p:cNvPr id="47" name="Freeform 3"/>
            <p:cNvSpPr>
              <a:spLocks/>
            </p:cNvSpPr>
            <p:nvPr/>
          </p:nvSpPr>
          <p:spPr bwMode="gray">
            <a:xfrm flipH="1">
              <a:off x="160339" y="2209800"/>
              <a:ext cx="752534" cy="1414198"/>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chemeClr val="hlink">
                    <a:gamma/>
                    <a:shade val="46275"/>
                    <a:invGamma/>
                  </a:schemeClr>
                </a:gs>
                <a:gs pos="100000">
                  <a:schemeClr val="hlink"/>
                </a:gs>
              </a:gsLst>
              <a:lin ang="0" scaled="1"/>
            </a:gradFill>
            <a:ln w="0">
              <a:noFill/>
              <a:prstDash val="solid"/>
              <a:round/>
              <a:headEnd/>
              <a:tailEnd/>
            </a:ln>
          </p:spPr>
          <p:txBody>
            <a:bodyPr/>
            <a:lstStyle/>
            <a:p>
              <a:pPr>
                <a:defRPr/>
              </a:pPr>
              <a:endParaRPr lang="en-US"/>
            </a:p>
          </p:txBody>
        </p:sp>
        <p:sp>
          <p:nvSpPr>
            <p:cNvPr id="8210" name="Freeform 4"/>
            <p:cNvSpPr>
              <a:spLocks/>
            </p:cNvSpPr>
            <p:nvPr/>
          </p:nvSpPr>
          <p:spPr bwMode="gray">
            <a:xfrm flipH="1">
              <a:off x="152400" y="2209800"/>
              <a:ext cx="4367417" cy="904514"/>
            </a:xfrm>
            <a:custGeom>
              <a:avLst/>
              <a:gdLst>
                <a:gd name="T0" fmla="*/ 2147483647 w 1786"/>
                <a:gd name="T1" fmla="*/ 2147483647 h 284"/>
                <a:gd name="T2" fmla="*/ 0 w 1786"/>
                <a:gd name="T3" fmla="*/ 2147483647 h 284"/>
                <a:gd name="T4" fmla="*/ 2147483647 w 1786"/>
                <a:gd name="T5" fmla="*/ 0 h 284"/>
                <a:gd name="T6" fmla="*/ 2147483647 w 1786"/>
                <a:gd name="T7" fmla="*/ 0 h 284"/>
                <a:gd name="T8" fmla="*/ 2147483647 w 1786"/>
                <a:gd name="T9" fmla="*/ 2147483647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chemeClr val="hlink"/>
            </a:solidFill>
            <a:ln w="0">
              <a:noFill/>
              <a:round/>
              <a:headEnd/>
              <a:tailEnd/>
            </a:ln>
          </p:spPr>
          <p:txBody>
            <a:bodyPr/>
            <a:lstStyle/>
            <a:p>
              <a:endParaRPr lang="vi-VN"/>
            </a:p>
          </p:txBody>
        </p:sp>
        <p:sp>
          <p:nvSpPr>
            <p:cNvPr id="49" name="Freeform 5"/>
            <p:cNvSpPr>
              <a:spLocks/>
            </p:cNvSpPr>
            <p:nvPr/>
          </p:nvSpPr>
          <p:spPr bwMode="gray">
            <a:xfrm flipH="1">
              <a:off x="917635" y="3600186"/>
              <a:ext cx="752534" cy="1404938"/>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chemeClr val="accent1">
                    <a:gamma/>
                    <a:shade val="46275"/>
                    <a:invGamma/>
                  </a:schemeClr>
                </a:gs>
                <a:gs pos="100000">
                  <a:schemeClr val="accent1"/>
                </a:gs>
              </a:gsLst>
              <a:lin ang="0" scaled="1"/>
            </a:gradFill>
            <a:ln w="0">
              <a:noFill/>
              <a:prstDash val="solid"/>
              <a:round/>
              <a:headEnd/>
              <a:tailEnd/>
            </a:ln>
          </p:spPr>
          <p:txBody>
            <a:bodyPr/>
            <a:lstStyle/>
            <a:p>
              <a:pPr>
                <a:defRPr/>
              </a:pPr>
              <a:endParaRPr lang="en-US"/>
            </a:p>
          </p:txBody>
        </p:sp>
        <p:sp>
          <p:nvSpPr>
            <p:cNvPr id="8212" name="Freeform 6"/>
            <p:cNvSpPr>
              <a:spLocks/>
            </p:cNvSpPr>
            <p:nvPr/>
          </p:nvSpPr>
          <p:spPr bwMode="gray">
            <a:xfrm flipH="1">
              <a:off x="909335" y="3599727"/>
              <a:ext cx="4695077" cy="901861"/>
            </a:xfrm>
            <a:custGeom>
              <a:avLst/>
              <a:gdLst>
                <a:gd name="T0" fmla="*/ 2147483647 w 1920"/>
                <a:gd name="T1" fmla="*/ 2147483647 h 284"/>
                <a:gd name="T2" fmla="*/ 0 w 1920"/>
                <a:gd name="T3" fmla="*/ 2147483647 h 284"/>
                <a:gd name="T4" fmla="*/ 2147483647 w 1920"/>
                <a:gd name="T5" fmla="*/ 0 h 284"/>
                <a:gd name="T6" fmla="*/ 2147483647 w 1920"/>
                <a:gd name="T7" fmla="*/ 0 h 284"/>
                <a:gd name="T8" fmla="*/ 2147483647 w 1920"/>
                <a:gd name="T9" fmla="*/ 2147483647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chemeClr val="accent1"/>
            </a:solidFill>
            <a:ln w="0">
              <a:noFill/>
              <a:round/>
              <a:headEnd/>
              <a:tailEnd/>
            </a:ln>
          </p:spPr>
          <p:txBody>
            <a:bodyPr/>
            <a:lstStyle/>
            <a:p>
              <a:endParaRPr lang="vi-VN"/>
            </a:p>
          </p:txBody>
        </p:sp>
        <p:sp>
          <p:nvSpPr>
            <p:cNvPr id="51" name="Freeform 7"/>
            <p:cNvSpPr>
              <a:spLocks/>
            </p:cNvSpPr>
            <p:nvPr/>
          </p:nvSpPr>
          <p:spPr bwMode="gray">
            <a:xfrm flipH="1">
              <a:off x="1681283" y="4989248"/>
              <a:ext cx="747771" cy="1411552"/>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100000">
                  <a:schemeClr val="folHlink"/>
                </a:gs>
              </a:gsLst>
              <a:lin ang="0" scaled="1"/>
            </a:gradFill>
            <a:ln w="0">
              <a:noFill/>
              <a:prstDash val="solid"/>
              <a:round/>
              <a:headEnd/>
              <a:tailEnd/>
            </a:ln>
          </p:spPr>
          <p:txBody>
            <a:bodyPr/>
            <a:lstStyle/>
            <a:p>
              <a:pPr>
                <a:defRPr/>
              </a:pPr>
              <a:endParaRPr lang="en-US"/>
            </a:p>
          </p:txBody>
        </p:sp>
        <p:sp>
          <p:nvSpPr>
            <p:cNvPr id="52" name="Rectangle 25"/>
            <p:cNvSpPr>
              <a:spLocks noChangeArrowheads="1"/>
            </p:cNvSpPr>
            <p:nvPr/>
          </p:nvSpPr>
          <p:spPr bwMode="gray">
            <a:xfrm flipH="1">
              <a:off x="896997" y="3114675"/>
              <a:ext cx="3615022" cy="509323"/>
            </a:xfrm>
            <a:prstGeom prst="rect">
              <a:avLst/>
            </a:prstGeom>
            <a:gradFill rotWithShape="1">
              <a:gsLst>
                <a:gs pos="0">
                  <a:schemeClr val="hlink"/>
                </a:gs>
                <a:gs pos="50000">
                  <a:schemeClr val="hlink">
                    <a:gamma/>
                    <a:shade val="63529"/>
                    <a:invGamma/>
                  </a:schemeClr>
                </a:gs>
                <a:gs pos="100000">
                  <a:schemeClr val="hlink"/>
                </a:gs>
              </a:gsLst>
              <a:lin ang="0" scaled="1"/>
            </a:gradFill>
            <a:ln w="9525">
              <a:noFill/>
              <a:miter lim="800000"/>
              <a:headEnd/>
              <a:tailEnd/>
            </a:ln>
            <a:effectLst/>
          </p:spPr>
          <p:txBody>
            <a:bodyPr wrap="none" anchor="ctr"/>
            <a:lstStyle/>
            <a:p>
              <a:pPr algn="ctr" eaLnBrk="0" hangingPunct="0">
                <a:defRPr/>
              </a:pPr>
              <a:endParaRPr lang="en-US" b="1" dirty="0">
                <a:solidFill>
                  <a:schemeClr val="bg1"/>
                </a:solidFill>
                <a:latin typeface="Verdana" pitchFamily="34" charset="0"/>
              </a:endParaRPr>
            </a:p>
          </p:txBody>
        </p:sp>
        <p:sp>
          <p:nvSpPr>
            <p:cNvPr id="53" name="Rectangle 26"/>
            <p:cNvSpPr>
              <a:spLocks noChangeArrowheads="1"/>
            </p:cNvSpPr>
            <p:nvPr/>
          </p:nvSpPr>
          <p:spPr bwMode="gray">
            <a:xfrm flipH="1">
              <a:off x="1662232" y="4501092"/>
              <a:ext cx="3940485" cy="498740"/>
            </a:xfrm>
            <a:prstGeom prst="rect">
              <a:avLst/>
            </a:prstGeom>
            <a:gradFill rotWithShape="1">
              <a:gsLst>
                <a:gs pos="0">
                  <a:schemeClr val="accent1"/>
                </a:gs>
                <a:gs pos="50000">
                  <a:schemeClr val="accent1">
                    <a:gamma/>
                    <a:shade val="66667"/>
                    <a:invGamma/>
                  </a:schemeClr>
                </a:gs>
                <a:gs pos="100000">
                  <a:schemeClr val="accent1"/>
                </a:gs>
              </a:gsLst>
              <a:lin ang="0" scaled="1"/>
            </a:gradFill>
            <a:ln w="9525">
              <a:noFill/>
              <a:miter lim="800000"/>
              <a:headEnd/>
              <a:tailEnd/>
            </a:ln>
            <a:effectLst/>
          </p:spPr>
          <p:txBody>
            <a:bodyPr wrap="none" anchor="ctr"/>
            <a:lstStyle/>
            <a:p>
              <a:pPr algn="ctr" eaLnBrk="0" hangingPunct="0">
                <a:defRPr/>
              </a:pPr>
              <a:endParaRPr lang="en-US" b="1" dirty="0">
                <a:solidFill>
                  <a:schemeClr val="bg1"/>
                </a:solidFill>
                <a:latin typeface="Verdana" pitchFamily="34" charset="0"/>
              </a:endParaRPr>
            </a:p>
          </p:txBody>
        </p:sp>
        <p:sp>
          <p:nvSpPr>
            <p:cNvPr id="8216" name="Freeform 27"/>
            <p:cNvSpPr>
              <a:spLocks/>
            </p:cNvSpPr>
            <p:nvPr/>
          </p:nvSpPr>
          <p:spPr bwMode="gray">
            <a:xfrm flipH="1">
              <a:off x="1672493" y="4989653"/>
              <a:ext cx="5008221" cy="909819"/>
            </a:xfrm>
            <a:custGeom>
              <a:avLst/>
              <a:gdLst>
                <a:gd name="T0" fmla="*/ 2147483647 w 2048"/>
                <a:gd name="T1" fmla="*/ 2147483647 h 286"/>
                <a:gd name="T2" fmla="*/ 0 w 2048"/>
                <a:gd name="T3" fmla="*/ 2147483647 h 286"/>
                <a:gd name="T4" fmla="*/ 2147483647 w 2048"/>
                <a:gd name="T5" fmla="*/ 0 h 286"/>
                <a:gd name="T6" fmla="*/ 2147483647 w 2048"/>
                <a:gd name="T7" fmla="*/ 0 h 286"/>
                <a:gd name="T8" fmla="*/ 2147483647 w 2048"/>
                <a:gd name="T9" fmla="*/ 2147483647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chemeClr val="folHlink"/>
            </a:solidFill>
            <a:ln w="0">
              <a:noFill/>
              <a:round/>
              <a:headEnd/>
              <a:tailEnd/>
            </a:ln>
          </p:spPr>
          <p:txBody>
            <a:bodyPr/>
            <a:lstStyle/>
            <a:p>
              <a:endParaRPr lang="vi-VN"/>
            </a:p>
          </p:txBody>
        </p:sp>
        <p:sp>
          <p:nvSpPr>
            <p:cNvPr id="55" name="Rectangle 28"/>
            <p:cNvSpPr>
              <a:spLocks noChangeArrowheads="1"/>
            </p:cNvSpPr>
            <p:nvPr/>
          </p:nvSpPr>
          <p:spPr bwMode="gray">
            <a:xfrm flipH="1">
              <a:off x="2413178" y="5896769"/>
              <a:ext cx="4262774" cy="498739"/>
            </a:xfrm>
            <a:prstGeom prst="rect">
              <a:avLst/>
            </a:prstGeom>
            <a:gradFill rotWithShape="1">
              <a:gsLst>
                <a:gs pos="0">
                  <a:schemeClr val="folHlink"/>
                </a:gs>
                <a:gs pos="50000">
                  <a:schemeClr val="folHlink">
                    <a:gamma/>
                    <a:shade val="72549"/>
                    <a:invGamma/>
                  </a:schemeClr>
                </a:gs>
                <a:gs pos="100000">
                  <a:schemeClr val="folHlink"/>
                </a:gs>
              </a:gsLst>
              <a:lin ang="0" scaled="1"/>
            </a:gradFill>
            <a:ln w="9525">
              <a:noFill/>
              <a:miter lim="800000"/>
              <a:headEnd/>
              <a:tailEnd/>
            </a:ln>
            <a:effectLst/>
          </p:spPr>
          <p:txBody>
            <a:bodyPr wrap="none" anchor="ctr"/>
            <a:lstStyle/>
            <a:p>
              <a:pPr algn="ctr" eaLnBrk="0" hangingPunct="0">
                <a:defRPr/>
              </a:pPr>
              <a:endParaRPr lang="en-US" dirty="0">
                <a:solidFill>
                  <a:schemeClr val="bg1"/>
                </a:solidFill>
                <a:latin typeface="Verdana" pitchFamily="34" charset="0"/>
              </a:endParaRPr>
            </a:p>
          </p:txBody>
        </p:sp>
        <p:sp>
          <p:nvSpPr>
            <p:cNvPr id="8218" name="TextBox 34"/>
            <p:cNvSpPr txBox="1">
              <a:spLocks noChangeArrowheads="1"/>
            </p:cNvSpPr>
            <p:nvPr/>
          </p:nvSpPr>
          <p:spPr bwMode="auto">
            <a:xfrm>
              <a:off x="838254" y="2286529"/>
              <a:ext cx="2743416" cy="685271"/>
            </a:xfrm>
            <a:prstGeom prst="rect">
              <a:avLst/>
            </a:prstGeom>
            <a:noFill/>
            <a:ln w="9525">
              <a:noFill/>
              <a:miter lim="800000"/>
              <a:headEnd/>
              <a:tailEnd/>
            </a:ln>
          </p:spPr>
          <p:txBody>
            <a:bodyPr>
              <a:spAutoFit/>
            </a:bodyPr>
            <a:lstStyle/>
            <a:p>
              <a:pPr algn="ctr"/>
              <a:r>
                <a:rPr lang="en-US" sz="2400" b="1">
                  <a:solidFill>
                    <a:schemeClr val="bg2"/>
                  </a:solidFill>
                </a:rPr>
                <a:t>Tính quy phạm phổ biến</a:t>
              </a:r>
            </a:p>
          </p:txBody>
        </p:sp>
      </p:grpSp>
      <p:sp>
        <p:nvSpPr>
          <p:cNvPr id="8206" name="TextBox 36"/>
          <p:cNvSpPr txBox="1">
            <a:spLocks noChangeArrowheads="1"/>
          </p:cNvSpPr>
          <p:nvPr/>
        </p:nvSpPr>
        <p:spPr bwMode="auto">
          <a:xfrm>
            <a:off x="1600200" y="2979738"/>
            <a:ext cx="3657600" cy="822325"/>
          </a:xfrm>
          <a:prstGeom prst="rect">
            <a:avLst/>
          </a:prstGeom>
          <a:noFill/>
          <a:ln w="9525">
            <a:noFill/>
            <a:miter lim="800000"/>
            <a:headEnd/>
            <a:tailEnd/>
          </a:ln>
        </p:spPr>
        <p:txBody>
          <a:bodyPr>
            <a:spAutoFit/>
          </a:bodyPr>
          <a:lstStyle/>
          <a:p>
            <a:r>
              <a:rPr lang="en-US" sz="2400" b="1">
                <a:solidFill>
                  <a:schemeClr val="bg2"/>
                </a:solidFill>
              </a:rPr>
              <a:t>Tính xác định chặt </a:t>
            </a:r>
          </a:p>
          <a:p>
            <a:r>
              <a:rPr lang="en-US" sz="2400" b="1">
                <a:solidFill>
                  <a:schemeClr val="bg2"/>
                </a:solidFill>
              </a:rPr>
              <a:t>chẽ về mặt hình thức</a:t>
            </a:r>
          </a:p>
        </p:txBody>
      </p:sp>
      <p:sp>
        <p:nvSpPr>
          <p:cNvPr id="8207" name="TextBox 37"/>
          <p:cNvSpPr txBox="1">
            <a:spLocks noChangeArrowheads="1"/>
          </p:cNvSpPr>
          <p:nvPr/>
        </p:nvSpPr>
        <p:spPr bwMode="auto">
          <a:xfrm>
            <a:off x="2286000" y="4514850"/>
            <a:ext cx="3657600" cy="822325"/>
          </a:xfrm>
          <a:prstGeom prst="rect">
            <a:avLst/>
          </a:prstGeom>
          <a:noFill/>
          <a:ln w="9525">
            <a:noFill/>
            <a:miter lim="800000"/>
            <a:headEnd/>
            <a:tailEnd/>
          </a:ln>
        </p:spPr>
        <p:txBody>
          <a:bodyPr>
            <a:spAutoFit/>
          </a:bodyPr>
          <a:lstStyle/>
          <a:p>
            <a:pPr algn="ctr"/>
            <a:r>
              <a:rPr lang="en-US" sz="2400" b="1">
                <a:solidFill>
                  <a:schemeClr val="bg2"/>
                </a:solidFill>
              </a:rPr>
              <a:t>Tính quyền lực </a:t>
            </a:r>
          </a:p>
          <a:p>
            <a:pPr algn="ctr"/>
            <a:r>
              <a:rPr lang="en-US" sz="2400" b="1">
                <a:solidFill>
                  <a:schemeClr val="bg2"/>
                </a:solidFill>
              </a:rPr>
              <a:t>nhà nước</a:t>
            </a:r>
          </a:p>
        </p:txBody>
      </p:sp>
      <p:sp>
        <p:nvSpPr>
          <p:cNvPr id="59" name="Freeform 24"/>
          <p:cNvSpPr>
            <a:spLocks/>
          </p:cNvSpPr>
          <p:nvPr/>
        </p:nvSpPr>
        <p:spPr bwMode="gray">
          <a:xfrm rot="6745362">
            <a:off x="3321844" y="1658144"/>
            <a:ext cx="2835275" cy="3313113"/>
          </a:xfrm>
          <a:custGeom>
            <a:avLst/>
            <a:gdLst>
              <a:gd name="T0" fmla="*/ 2147483647 w 1824"/>
              <a:gd name="T1" fmla="*/ 2147483647 h 2648"/>
              <a:gd name="T2" fmla="*/ 2147483647 w 1824"/>
              <a:gd name="T3" fmla="*/ 2147483647 h 2648"/>
              <a:gd name="T4" fmla="*/ 2147483647 w 1824"/>
              <a:gd name="T5" fmla="*/ 2147483647 h 2648"/>
              <a:gd name="T6" fmla="*/ 2147483647 w 1824"/>
              <a:gd name="T7" fmla="*/ 2147483647 h 2648"/>
              <a:gd name="T8" fmla="*/ 2147483647 w 1824"/>
              <a:gd name="T9" fmla="*/ 2147483647 h 2648"/>
              <a:gd name="T10" fmla="*/ 2147483647 w 1824"/>
              <a:gd name="T11" fmla="*/ 2147483647 h 2648"/>
              <a:gd name="T12" fmla="*/ 2147483647 w 1824"/>
              <a:gd name="T13" fmla="*/ 2147483647 h 2648"/>
              <a:gd name="T14" fmla="*/ 2147483647 w 1824"/>
              <a:gd name="T15" fmla="*/ 2147483647 h 2648"/>
              <a:gd name="T16" fmla="*/ 2147483647 w 1824"/>
              <a:gd name="T17" fmla="*/ 2147483647 h 2648"/>
              <a:gd name="T18" fmla="*/ 2147483647 w 1824"/>
              <a:gd name="T19" fmla="*/ 2147483647 h 2648"/>
              <a:gd name="T20" fmla="*/ 2147483647 w 1824"/>
              <a:gd name="T21" fmla="*/ 2147483647 h 2648"/>
              <a:gd name="T22" fmla="*/ 2147483647 w 1824"/>
              <a:gd name="T23" fmla="*/ 2147483647 h 2648"/>
              <a:gd name="T24" fmla="*/ 2147483647 w 1824"/>
              <a:gd name="T25" fmla="*/ 2147483647 h 2648"/>
              <a:gd name="T26" fmla="*/ 2147483647 w 1824"/>
              <a:gd name="T27" fmla="*/ 2147483647 h 2648"/>
              <a:gd name="T28" fmla="*/ 2147483647 w 1824"/>
              <a:gd name="T29" fmla="*/ 2147483647 h 2648"/>
              <a:gd name="T30" fmla="*/ 2147483647 w 1824"/>
              <a:gd name="T31" fmla="*/ 2147483647 h 2648"/>
              <a:gd name="T32" fmla="*/ 2147483647 w 1824"/>
              <a:gd name="T33" fmla="*/ 2147483647 h 2648"/>
              <a:gd name="T34" fmla="*/ 2147483647 w 1824"/>
              <a:gd name="T35" fmla="*/ 2147483647 h 2648"/>
              <a:gd name="T36" fmla="*/ 2147483647 w 1824"/>
              <a:gd name="T37" fmla="*/ 2147483647 h 2648"/>
              <a:gd name="T38" fmla="*/ 2147483647 w 1824"/>
              <a:gd name="T39" fmla="*/ 2147483647 h 2648"/>
              <a:gd name="T40" fmla="*/ 2147483647 w 1824"/>
              <a:gd name="T41" fmla="*/ 2147483647 h 2648"/>
              <a:gd name="T42" fmla="*/ 2147483647 w 1824"/>
              <a:gd name="T43" fmla="*/ 2147483647 h 2648"/>
              <a:gd name="T44" fmla="*/ 2147483647 w 1824"/>
              <a:gd name="T45" fmla="*/ 2147483647 h 2648"/>
              <a:gd name="T46" fmla="*/ 2147483647 w 1824"/>
              <a:gd name="T47" fmla="*/ 2147483647 h 2648"/>
              <a:gd name="T48" fmla="*/ 2147483647 w 1824"/>
              <a:gd name="T49" fmla="*/ 2147483647 h 2648"/>
              <a:gd name="T50" fmla="*/ 2147483647 w 1824"/>
              <a:gd name="T51" fmla="*/ 2147483647 h 2648"/>
              <a:gd name="T52" fmla="*/ 2147483647 w 1824"/>
              <a:gd name="T53" fmla="*/ 2147483647 h 2648"/>
              <a:gd name="T54" fmla="*/ 2147483647 w 1824"/>
              <a:gd name="T55" fmla="*/ 2147483647 h 2648"/>
              <a:gd name="T56" fmla="*/ 2147483647 w 1824"/>
              <a:gd name="T57" fmla="*/ 2147483647 h 2648"/>
              <a:gd name="T58" fmla="*/ 2147483647 w 1824"/>
              <a:gd name="T59" fmla="*/ 2147483647 h 2648"/>
              <a:gd name="T60" fmla="*/ 2147483647 w 1824"/>
              <a:gd name="T61" fmla="*/ 2147483647 h 2648"/>
              <a:gd name="T62" fmla="*/ 2147483647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6A3505"/>
              </a:gs>
              <a:gs pos="100000">
                <a:schemeClr val="accent1"/>
              </a:gs>
            </a:gsLst>
            <a:lin ang="0" scaled="1"/>
          </a:gradFill>
          <a:ln w="0">
            <a:noFill/>
            <a:round/>
            <a:headEnd/>
            <a:tailEnd/>
          </a:ln>
        </p:spPr>
        <p:txBody>
          <a:bodyPr rot="10800000" vert="eaVert"/>
          <a:lstStyle/>
          <a:p>
            <a:endParaRPr lang="vi-V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9"/>
          <p:cNvGrpSpPr>
            <a:grpSpLocks/>
          </p:cNvGrpSpPr>
          <p:nvPr/>
        </p:nvGrpSpPr>
        <p:grpSpPr bwMode="auto">
          <a:xfrm>
            <a:off x="0" y="0"/>
            <a:ext cx="9067800" cy="6705600"/>
            <a:chOff x="76200" y="0"/>
            <a:chExt cx="9067800" cy="6858000"/>
          </a:xfrm>
        </p:grpSpPr>
        <p:pic>
          <p:nvPicPr>
            <p:cNvPr id="9221"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9222"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9223"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9224"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7"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 Chức năng của pháp luật</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8" name="Diagram 17"/>
          <p:cNvGraphicFramePr/>
          <p:nvPr/>
        </p:nvGraphicFramePr>
        <p:xfrm>
          <a:off x="381000" y="1143000"/>
          <a:ext cx="8458200" cy="500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9"/>
          <p:cNvGrpSpPr>
            <a:grpSpLocks/>
          </p:cNvGrpSpPr>
          <p:nvPr/>
        </p:nvGrpSpPr>
        <p:grpSpPr bwMode="auto">
          <a:xfrm>
            <a:off x="0" y="0"/>
            <a:ext cx="9067800" cy="6705600"/>
            <a:chOff x="76200" y="0"/>
            <a:chExt cx="9067800" cy="6858000"/>
          </a:xfrm>
        </p:grpSpPr>
        <p:pic>
          <p:nvPicPr>
            <p:cNvPr id="1024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025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025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025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8" name="Content Placeholder 2"/>
          <p:cNvSpPr txBox="1">
            <a:spLocks/>
          </p:cNvSpPr>
          <p:nvPr/>
        </p:nvSpPr>
        <p:spPr>
          <a:xfrm>
            <a:off x="1600200" y="304800"/>
            <a:ext cx="59436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sz="3600" b="1" dirty="0"/>
              <a:t>4.2 </a:t>
            </a:r>
            <a:r>
              <a:rPr lang="en-US" sz="3600" b="1" dirty="0" err="1"/>
              <a:t>Kiểu</a:t>
            </a:r>
            <a:r>
              <a:rPr lang="en-US" sz="3600" b="1" dirty="0"/>
              <a:t> </a:t>
            </a:r>
            <a:r>
              <a:rPr lang="en-US" sz="3600" b="1" dirty="0" err="1"/>
              <a:t>pháp</a:t>
            </a:r>
            <a:r>
              <a:rPr lang="en-US" sz="3600" b="1" dirty="0"/>
              <a:t> </a:t>
            </a:r>
            <a:r>
              <a:rPr lang="en-US" sz="3600" b="1" dirty="0" err="1"/>
              <a:t>luật</a:t>
            </a:r>
            <a:endParaRPr lang="en-US" sz="3600" b="1" dirty="0"/>
          </a:p>
        </p:txBody>
      </p:sp>
      <p:pic>
        <p:nvPicPr>
          <p:cNvPr id="10244" name="Picture 2" descr="C:\Documents and Settings\anh re\My Documents\My Pictures\trust1_400.jpg"/>
          <p:cNvPicPr>
            <a:picLocks noChangeAspect="1" noChangeArrowheads="1"/>
          </p:cNvPicPr>
          <p:nvPr/>
        </p:nvPicPr>
        <p:blipFill>
          <a:blip r:embed="rId4"/>
          <a:srcRect/>
          <a:stretch>
            <a:fillRect/>
          </a:stretch>
        </p:blipFill>
        <p:spPr bwMode="auto">
          <a:xfrm>
            <a:off x="228600" y="3557588"/>
            <a:ext cx="3200400" cy="3071812"/>
          </a:xfrm>
          <a:prstGeom prst="rect">
            <a:avLst/>
          </a:prstGeom>
          <a:noFill/>
          <a:ln w="9525">
            <a:noFill/>
            <a:miter lim="800000"/>
            <a:headEnd/>
            <a:tailEnd/>
          </a:ln>
        </p:spPr>
      </p:pic>
      <p:sp>
        <p:nvSpPr>
          <p:cNvPr id="20" name="Content Placeholder 2"/>
          <p:cNvSpPr>
            <a:spLocks/>
          </p:cNvSpPr>
          <p:nvPr/>
        </p:nvSpPr>
        <p:spPr bwMode="auto">
          <a:xfrm>
            <a:off x="0" y="1600200"/>
            <a:ext cx="6781800" cy="1752600"/>
          </a:xfrm>
          <a:prstGeom prst="rect">
            <a:avLst/>
          </a:prstGeom>
          <a:noFill/>
          <a:ln w="9525">
            <a:noFill/>
            <a:miter lim="800000"/>
            <a:headEnd/>
            <a:tailEnd/>
          </a:ln>
        </p:spPr>
        <p:txBody>
          <a:bodyPr/>
          <a:lstStyle/>
          <a:p>
            <a:pPr marL="342900" indent="-342900" algn="just">
              <a:spcBef>
                <a:spcPct val="50000"/>
              </a:spcBef>
              <a:buClr>
                <a:schemeClr val="hlink"/>
              </a:buClr>
              <a:buFont typeface="Wingdings" pitchFamily="2" charset="2"/>
              <a:buNone/>
            </a:pPr>
            <a:r>
              <a:rPr lang="en-US" sz="2400">
                <a:solidFill>
                  <a:srgbClr val="4D0D06"/>
                </a:solidFill>
              </a:rPr>
              <a:t>    </a:t>
            </a:r>
            <a:r>
              <a:rPr lang="en-US" sz="2400">
                <a:solidFill>
                  <a:srgbClr val="339933"/>
                </a:solidFill>
              </a:rPr>
              <a:t>Là tổng thể các </a:t>
            </a:r>
            <a:r>
              <a:rPr lang="en-US" sz="2400" i="1" u="sng">
                <a:solidFill>
                  <a:srgbClr val="FF0066"/>
                </a:solidFill>
              </a:rPr>
              <a:t>dấu hiệu cơ bản</a:t>
            </a:r>
            <a:r>
              <a:rPr lang="en-US" sz="2400">
                <a:solidFill>
                  <a:srgbClr val="339933"/>
                </a:solidFill>
              </a:rPr>
              <a:t> của pháp luật thể hiện </a:t>
            </a:r>
            <a:r>
              <a:rPr lang="en-US" sz="2400" i="1" u="sng">
                <a:solidFill>
                  <a:srgbClr val="FF0066"/>
                </a:solidFill>
              </a:rPr>
              <a:t>bản chất giai cấp, vai trò xã hội</a:t>
            </a:r>
            <a:r>
              <a:rPr lang="en-US" sz="2400">
                <a:solidFill>
                  <a:srgbClr val="339933"/>
                </a:solidFill>
              </a:rPr>
              <a:t> và những </a:t>
            </a:r>
            <a:r>
              <a:rPr lang="en-US" sz="2400" i="1" u="sng">
                <a:solidFill>
                  <a:srgbClr val="FF0066"/>
                </a:solidFill>
              </a:rPr>
              <a:t>điều kiện phát sinh, tồn tại và phát triển</a:t>
            </a:r>
            <a:r>
              <a:rPr lang="en-US" sz="2400">
                <a:solidFill>
                  <a:srgbClr val="339933"/>
                </a:solidFill>
              </a:rPr>
              <a:t> của pháp luật trong một hình thái kinh tế xã hội nhất định</a:t>
            </a:r>
          </a:p>
        </p:txBody>
      </p:sp>
      <p:pic>
        <p:nvPicPr>
          <p:cNvPr id="21" name="Picture 3"/>
          <p:cNvPicPr>
            <a:picLocks noChangeAspect="1" noChangeArrowheads="1"/>
          </p:cNvPicPr>
          <p:nvPr/>
        </p:nvPicPr>
        <p:blipFill>
          <a:blip r:embed="rId5"/>
          <a:srcRect/>
          <a:stretch>
            <a:fillRect/>
          </a:stretch>
        </p:blipFill>
        <p:spPr bwMode="auto">
          <a:xfrm>
            <a:off x="6858000" y="1219200"/>
            <a:ext cx="1781175" cy="1790700"/>
          </a:xfrm>
          <a:prstGeom prst="rect">
            <a:avLst/>
          </a:prstGeom>
          <a:noFill/>
          <a:ln w="9525">
            <a:noFill/>
            <a:miter lim="800000"/>
            <a:headEnd/>
            <a:tailEnd/>
          </a:ln>
        </p:spPr>
      </p:pic>
      <p:sp>
        <p:nvSpPr>
          <p:cNvPr id="22" name="Rectangle 21"/>
          <p:cNvSpPr>
            <a:spLocks noChangeArrowheads="1"/>
          </p:cNvSpPr>
          <p:nvPr/>
        </p:nvSpPr>
        <p:spPr bwMode="auto">
          <a:xfrm>
            <a:off x="2895600" y="3581400"/>
            <a:ext cx="6172200" cy="2632075"/>
          </a:xfrm>
          <a:prstGeom prst="rect">
            <a:avLst/>
          </a:prstGeom>
          <a:noFill/>
          <a:ln w="9525">
            <a:noFill/>
            <a:miter lim="800000"/>
            <a:headEnd/>
            <a:tailEnd/>
          </a:ln>
        </p:spPr>
        <p:txBody>
          <a:bodyPr>
            <a:spAutoFit/>
          </a:bodyPr>
          <a:lstStyle/>
          <a:p>
            <a:pPr eaLnBrk="0" hangingPunct="0">
              <a:spcBef>
                <a:spcPct val="50000"/>
              </a:spcBef>
            </a:pPr>
            <a:r>
              <a:rPr lang="en-US" sz="2200" b="1">
                <a:solidFill>
                  <a:srgbClr val="FF0066"/>
                </a:solidFill>
              </a:rPr>
              <a:t>Sự thay thế các kiểu pháp luật</a:t>
            </a:r>
          </a:p>
          <a:p>
            <a:pPr lvl="2">
              <a:spcBef>
                <a:spcPct val="50000"/>
              </a:spcBef>
              <a:buFont typeface="Arial" charset="0"/>
              <a:buChar char="•"/>
            </a:pPr>
            <a:r>
              <a:rPr lang="en-US" sz="2200">
                <a:solidFill>
                  <a:schemeClr val="tx2"/>
                </a:solidFill>
              </a:rPr>
              <a:t> Thể hiện quá trình tiến hóa của xã hội, </a:t>
            </a:r>
          </a:p>
          <a:p>
            <a:pPr lvl="2">
              <a:spcBef>
                <a:spcPct val="50000"/>
              </a:spcBef>
              <a:buFont typeface="Arial" charset="0"/>
              <a:buChar char="•"/>
            </a:pPr>
            <a:r>
              <a:rPr lang="en-US" sz="2200">
                <a:solidFill>
                  <a:schemeClr val="tx2"/>
                </a:solidFill>
              </a:rPr>
              <a:t> Được thực hiện bằng một cuộc cách mạng</a:t>
            </a:r>
          </a:p>
          <a:p>
            <a:pPr lvl="2">
              <a:spcBef>
                <a:spcPct val="50000"/>
              </a:spcBef>
              <a:buFont typeface="Arial" charset="0"/>
              <a:buChar char="•"/>
            </a:pPr>
            <a:r>
              <a:rPr lang="en-US" sz="2200">
                <a:solidFill>
                  <a:schemeClr val="tx2"/>
                </a:solidFill>
              </a:rPr>
              <a:t>  Kiểu pháp luật sau bao giờ mang tính kế thừa kiểu pháp luật cũ</a:t>
            </a:r>
          </a:p>
        </p:txBody>
      </p:sp>
      <p:sp>
        <p:nvSpPr>
          <p:cNvPr id="23" name="Title 1"/>
          <p:cNvSpPr txBox="1">
            <a:spLocks/>
          </p:cNvSpPr>
          <p:nvPr/>
        </p:nvSpPr>
        <p:spPr bwMode="white">
          <a:xfrm>
            <a:off x="-158750" y="3276600"/>
            <a:ext cx="9144000" cy="2133600"/>
          </a:xfrm>
          <a:prstGeom prst="rect">
            <a:avLst/>
          </a:prstGeom>
          <a:noFill/>
          <a:ln w="9525">
            <a:noFill/>
            <a:miter lim="800000"/>
            <a:headEnd/>
            <a:tailEnd/>
          </a:ln>
        </p:spPr>
        <p:txBody>
          <a:bodyPr anchor="ctr"/>
          <a:lstStyle/>
          <a:p>
            <a:pPr algn="ctr"/>
            <a:endParaRPr lang="en-US" sz="6600" b="1"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blinds(horizontal)">
                                      <p:cBhvr>
                                        <p:cTn id="7" dur="500"/>
                                        <p:tgtEl>
                                          <p:spTgt spid="18">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cTn>
                              </p:par>
                              <p:par>
                                <p:cTn id="13" presetID="35" presetClass="entr" presetSubtype="0" fill="hold" grpId="0" nodeType="with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style.rotation</p:attrName>
                                        </p:attrNameLst>
                                      </p:cBhvr>
                                      <p:tavLst>
                                        <p:tav tm="0">
                                          <p:val>
                                            <p:fltVal val="720"/>
                                          </p:val>
                                        </p:tav>
                                        <p:tav tm="100000">
                                          <p:val>
                                            <p:fltVal val="0"/>
                                          </p:val>
                                        </p:tav>
                                      </p:tavLst>
                                    </p:anim>
                                    <p:anim calcmode="lin" valueType="num">
                                      <p:cBhvr>
                                        <p:cTn id="17" dur="1000" fill="hold"/>
                                        <p:tgtEl>
                                          <p:spTgt spid="23"/>
                                        </p:tgtEl>
                                        <p:attrNameLst>
                                          <p:attrName>ppt_h</p:attrName>
                                        </p:attrNameLst>
                                      </p:cBhvr>
                                      <p:tavLst>
                                        <p:tav tm="0">
                                          <p:val>
                                            <p:fltVal val="0"/>
                                          </p:val>
                                        </p:tav>
                                        <p:tav tm="100000">
                                          <p:val>
                                            <p:strVal val="#ppt_h"/>
                                          </p:val>
                                        </p:tav>
                                      </p:tavLst>
                                    </p:anim>
                                    <p:anim calcmode="lin" valueType="num">
                                      <p:cBhvr>
                                        <p:cTn id="18" dur="1000" fill="hold"/>
                                        <p:tgtEl>
                                          <p:spTgt spid="23"/>
                                        </p:tgtEl>
                                        <p:attrNameLst>
                                          <p:attrName>ppt_w</p:attrName>
                                        </p:attrNameLst>
                                      </p:cBhvr>
                                      <p:tavLst>
                                        <p:tav tm="0">
                                          <p:val>
                                            <p:fltVal val="0"/>
                                          </p:val>
                                        </p:tav>
                                        <p:tav tm="100000">
                                          <p:val>
                                            <p:strVal val="#ppt_w"/>
                                          </p:val>
                                        </p:tav>
                                      </p:tavLst>
                                    </p:anim>
                                  </p:childTnLst>
                                </p:cTn>
                              </p:par>
                            </p:childTnLst>
                          </p:cTn>
                        </p:par>
                        <p:par>
                          <p:cTn id="19" fill="hold">
                            <p:stCondLst>
                              <p:cond delay="1000"/>
                            </p:stCondLst>
                            <p:childTnLst>
                              <p:par>
                                <p:cTn id="20" presetID="64" presetClass="path" presetSubtype="0" accel="50000" decel="50000" fill="hold" grpId="1" nodeType="afterEffect" nodePh="1">
                                  <p:stCondLst>
                                    <p:cond delay="0"/>
                                  </p:stCondLst>
                                  <p:endCondLst>
                                    <p:cond evt="begin" delay="0">
                                      <p:tn val="20"/>
                                    </p:cond>
                                  </p:endCondLst>
                                  <p:childTnLst>
                                    <p:animMotion origin="layout" path="M 0 4.68208E-6 L 0 -0.51099 " pathEditMode="relative" rAng="0" ptsTypes="AA">
                                      <p:cBhvr>
                                        <p:cTn id="21" dur="500" fill="hold"/>
                                        <p:tgtEl>
                                          <p:spTgt spid="23"/>
                                        </p:tgtEl>
                                        <p:attrNameLst>
                                          <p:attrName>ppt_x</p:attrName>
                                          <p:attrName>ppt_y</p:attrName>
                                        </p:attrNameLst>
                                      </p:cBhvr>
                                      <p:rCtr x="0" y="-255"/>
                                    </p:animMotion>
                                  </p:childTnLst>
                                </p:cTn>
                              </p:par>
                            </p:childTnLst>
                          </p:cTn>
                        </p:par>
                        <p:par>
                          <p:cTn id="22" fill="hold">
                            <p:stCondLst>
                              <p:cond delay="1500"/>
                            </p:stCondLst>
                            <p:childTnLst>
                              <p:par>
                                <p:cTn id="23" presetID="4" presetClass="emph" presetSubtype="2" fill="hold" grpId="2" nodeType="afterEffect" nodePh="1">
                                  <p:stCondLst>
                                    <p:cond delay="0"/>
                                  </p:stCondLst>
                                  <p:endCondLst>
                                    <p:cond evt="begin" delay="0">
                                      <p:tn val="23"/>
                                    </p:cond>
                                  </p:endCondLst>
                                  <p:childTnLst>
                                    <p:anim to="0.5" calcmode="lin" valueType="num">
                                      <p:cBhvr override="childStyle">
                                        <p:cTn id="24" dur="500" fill="hold"/>
                                        <p:tgtEl>
                                          <p:spTgt spid="23"/>
                                        </p:tgtEl>
                                        <p:attrNameLst>
                                          <p:attrName>style.fontSize</p:attrName>
                                        </p:attrNameLst>
                                      </p:cBhvr>
                                    </p:anim>
                                  </p:childTnLst>
                                </p:cTn>
                              </p:par>
                            </p:childTnLst>
                          </p:cTn>
                        </p:par>
                        <p:par>
                          <p:cTn id="25" fill="hold">
                            <p:stCondLst>
                              <p:cond delay="2000"/>
                            </p:stCondLst>
                            <p:childTnLst>
                              <p:par>
                                <p:cTn id="26" presetID="3" presetClass="emph" presetSubtype="2" fill="hold" grpId="3" nodeType="afterEffect" nodePh="1">
                                  <p:stCondLst>
                                    <p:cond delay="0"/>
                                  </p:stCondLst>
                                  <p:endCondLst>
                                    <p:cond evt="begin" delay="0">
                                      <p:tn val="26"/>
                                    </p:cond>
                                  </p:endCondLst>
                                  <p:childTnLst>
                                    <p:animClr clrSpc="rgb" dir="cw">
                                      <p:cBhvr override="childStyle">
                                        <p:cTn id="27" dur="500" fill="hold"/>
                                        <p:tgtEl>
                                          <p:spTgt spid="23"/>
                                        </p:tgtEl>
                                        <p:attrNameLst>
                                          <p:attrName>style.color</p:attrName>
                                        </p:attrNameLst>
                                      </p:cBhvr>
                                      <p:to>
                                        <a:schemeClr val="bg1"/>
                                      </p:to>
                                    </p:animClr>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0">
                                            <p:txEl>
                                              <p:pRg st="0" end="0"/>
                                            </p:txEl>
                                          </p:spTgt>
                                        </p:tgtEl>
                                        <p:attrNameLst>
                                          <p:attrName>style.visibility</p:attrName>
                                        </p:attrNameLst>
                                      </p:cBhvr>
                                      <p:to>
                                        <p:strVal val="visible"/>
                                      </p:to>
                                    </p:set>
                                    <p:animEffect transition="in" filter="blinds(horizontal)">
                                      <p:cBhvr>
                                        <p:cTn id="36" dur="500"/>
                                        <p:tgtEl>
                                          <p:spTgt spid="20">
                                            <p:txEl>
                                              <p:pRg st="0" end="0"/>
                                            </p:txEl>
                                          </p:spTgt>
                                        </p:tgtEl>
                                      </p:cBhvr>
                                    </p:animEffect>
                                  </p:childTnLst>
                                </p:cTn>
                              </p:par>
                            </p:childTnLst>
                          </p:cTn>
                        </p:par>
                        <p:par>
                          <p:cTn id="37" fill="hold">
                            <p:stCondLst>
                              <p:cond delay="1000"/>
                            </p:stCondLst>
                            <p:childTnLst>
                              <p:par>
                                <p:cTn id="38" presetID="4" presetClass="entr" presetSubtype="16" fill="hold"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box(in)">
                                      <p:cBhvr>
                                        <p:cTn id="40" dur="500"/>
                                        <p:tgtEl>
                                          <p:spTgt spid="22">
                                            <p:txEl>
                                              <p:pRg st="0" end="0"/>
                                            </p:txEl>
                                          </p:spTgt>
                                        </p:tgtEl>
                                      </p:cBhvr>
                                    </p:animEffect>
                                  </p:childTnLst>
                                </p:cTn>
                              </p:par>
                            </p:childTnLst>
                          </p:cTn>
                        </p:par>
                        <p:par>
                          <p:cTn id="41" fill="hold">
                            <p:stCondLst>
                              <p:cond delay="1500"/>
                            </p:stCondLst>
                            <p:childTnLst>
                              <p:par>
                                <p:cTn id="42" presetID="4" presetClass="entr" presetSubtype="16" fill="hold" nodeType="afterEffect">
                                  <p:stCondLst>
                                    <p:cond delay="0"/>
                                  </p:stCondLst>
                                  <p:childTnLst>
                                    <p:set>
                                      <p:cBhvr>
                                        <p:cTn id="43" dur="1" fill="hold">
                                          <p:stCondLst>
                                            <p:cond delay="0"/>
                                          </p:stCondLst>
                                        </p:cTn>
                                        <p:tgtEl>
                                          <p:spTgt spid="22">
                                            <p:txEl>
                                              <p:pRg st="1" end="1"/>
                                            </p:txEl>
                                          </p:spTgt>
                                        </p:tgtEl>
                                        <p:attrNameLst>
                                          <p:attrName>style.visibility</p:attrName>
                                        </p:attrNameLst>
                                      </p:cBhvr>
                                      <p:to>
                                        <p:strVal val="visible"/>
                                      </p:to>
                                    </p:set>
                                    <p:animEffect transition="in" filter="box(in)">
                                      <p:cBhvr>
                                        <p:cTn id="44" dur="500"/>
                                        <p:tgtEl>
                                          <p:spTgt spid="22">
                                            <p:txEl>
                                              <p:pRg st="1" end="1"/>
                                            </p:txEl>
                                          </p:spTgt>
                                        </p:tgtEl>
                                      </p:cBhvr>
                                    </p:animEffect>
                                  </p:childTnLst>
                                </p:cTn>
                              </p:par>
                            </p:childTnLst>
                          </p:cTn>
                        </p:par>
                        <p:par>
                          <p:cTn id="45" fill="hold">
                            <p:stCondLst>
                              <p:cond delay="2000"/>
                            </p:stCondLst>
                            <p:childTnLst>
                              <p:par>
                                <p:cTn id="46" presetID="4" presetClass="entr" presetSubtype="16" fill="hold" nodeType="afterEffect">
                                  <p:stCondLst>
                                    <p:cond delay="0"/>
                                  </p:stCondLst>
                                  <p:childTnLst>
                                    <p:set>
                                      <p:cBhvr>
                                        <p:cTn id="47" dur="1" fill="hold">
                                          <p:stCondLst>
                                            <p:cond delay="0"/>
                                          </p:stCondLst>
                                        </p:cTn>
                                        <p:tgtEl>
                                          <p:spTgt spid="22">
                                            <p:txEl>
                                              <p:pRg st="2" end="2"/>
                                            </p:txEl>
                                          </p:spTgt>
                                        </p:tgtEl>
                                        <p:attrNameLst>
                                          <p:attrName>style.visibility</p:attrName>
                                        </p:attrNameLst>
                                      </p:cBhvr>
                                      <p:to>
                                        <p:strVal val="visible"/>
                                      </p:to>
                                    </p:set>
                                    <p:animEffect transition="in" filter="box(in)">
                                      <p:cBhvr>
                                        <p:cTn id="48" dur="500"/>
                                        <p:tgtEl>
                                          <p:spTgt spid="22">
                                            <p:txEl>
                                              <p:pRg st="2" end="2"/>
                                            </p:txEl>
                                          </p:spTgt>
                                        </p:tgtEl>
                                      </p:cBhvr>
                                    </p:animEffect>
                                  </p:childTnLst>
                                </p:cTn>
                              </p:par>
                            </p:childTnLst>
                          </p:cTn>
                        </p:par>
                        <p:par>
                          <p:cTn id="49" fill="hold">
                            <p:stCondLst>
                              <p:cond delay="2500"/>
                            </p:stCondLst>
                            <p:childTnLst>
                              <p:par>
                                <p:cTn id="50" presetID="4" presetClass="entr" presetSubtype="16" fill="hold" nodeType="afterEffect">
                                  <p:stCondLst>
                                    <p:cond delay="0"/>
                                  </p:stCondLst>
                                  <p:childTnLst>
                                    <p:set>
                                      <p:cBhvr>
                                        <p:cTn id="51" dur="1" fill="hold">
                                          <p:stCondLst>
                                            <p:cond delay="0"/>
                                          </p:stCondLst>
                                        </p:cTn>
                                        <p:tgtEl>
                                          <p:spTgt spid="22">
                                            <p:txEl>
                                              <p:pRg st="3" end="3"/>
                                            </p:txEl>
                                          </p:spTgt>
                                        </p:tgtEl>
                                        <p:attrNameLst>
                                          <p:attrName>style.visibility</p:attrName>
                                        </p:attrNameLst>
                                      </p:cBhvr>
                                      <p:to>
                                        <p:strVal val="visible"/>
                                      </p:to>
                                    </p:set>
                                    <p:animEffect transition="in" filter="box(in)">
                                      <p:cBhvr>
                                        <p:cTn id="5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3" grpId="0"/>
      <p:bldP spid="23" grpId="1"/>
      <p:bldP spid="23" grpId="2"/>
      <p:bldP spid="23" grpId="3"/>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Perpetua Titling MT"/>
        <a:ea typeface=""/>
        <a:cs typeface=""/>
      </a:majorFont>
      <a:minorFont>
        <a:latin typeface="Century"/>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5727</TotalTime>
  <Words>4806</Words>
  <Application>Microsoft Office PowerPoint</Application>
  <PresentationFormat>On-screen Show (4:3)</PresentationFormat>
  <Paragraphs>463</Paragraphs>
  <Slides>63</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Century</vt:lpstr>
      <vt:lpstr>Constantia</vt:lpstr>
      <vt:lpstr>Perpetua Titling MT</vt:lpstr>
      <vt:lpstr>Times New Roman</vt:lpstr>
      <vt:lpstr>Verdana</vt:lpstr>
      <vt:lpstr>Wingdings</vt:lpstr>
      <vt:lpstr>Office Theme</vt:lpstr>
      <vt:lpstr>CHƯƠNG 4 Những vấn đề cơ bản về pháp luật</vt:lpstr>
      <vt:lpstr>4.1 Khái niệm, bản chất, chức năng  của pháp luật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Chỉ tổ chức có tư cách pháp nhân mới trở thành chủ thể của QHPL dân sự - kinh tế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Pinky</dc:creator>
  <cp:lastModifiedBy>Vu Van Hau 20202849</cp:lastModifiedBy>
  <cp:revision>1985</cp:revision>
  <dcterms:created xsi:type="dcterms:W3CDTF">2006-08-16T00:00:00Z</dcterms:created>
  <dcterms:modified xsi:type="dcterms:W3CDTF">2021-07-02T05:06:59Z</dcterms:modified>
</cp:coreProperties>
</file>