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323" r:id="rId2"/>
    <p:sldId id="347" r:id="rId3"/>
    <p:sldId id="387" r:id="rId4"/>
    <p:sldId id="388" r:id="rId5"/>
    <p:sldId id="389" r:id="rId6"/>
    <p:sldId id="390" r:id="rId7"/>
    <p:sldId id="348" r:id="rId8"/>
    <p:sldId id="392" r:id="rId9"/>
    <p:sldId id="391" r:id="rId10"/>
    <p:sldId id="394" r:id="rId11"/>
    <p:sldId id="395" r:id="rId12"/>
    <p:sldId id="396" r:id="rId13"/>
    <p:sldId id="349" r:id="rId14"/>
    <p:sldId id="397" r:id="rId15"/>
    <p:sldId id="398" r:id="rId16"/>
    <p:sldId id="399" r:id="rId17"/>
    <p:sldId id="400" r:id="rId18"/>
    <p:sldId id="401" r:id="rId19"/>
    <p:sldId id="402" r:id="rId20"/>
    <p:sldId id="350" r:id="rId21"/>
    <p:sldId id="403" r:id="rId22"/>
    <p:sldId id="404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78B832"/>
    <a:srgbClr val="0066FF"/>
    <a:srgbClr val="3399FF"/>
    <a:srgbClr val="0099FF"/>
    <a:srgbClr val="00CC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62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77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1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1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1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#1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#1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#1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#1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4D1C3-0E99-425C-B186-A3E2ECD4893B}" type="doc">
      <dgm:prSet loTypeId="urn:microsoft.com/office/officeart/2005/8/layout/default#1" loCatId="list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vi-VN"/>
        </a:p>
      </dgm:t>
    </dgm:pt>
    <dgm:pt modelId="{A9C8D09A-21D9-46A3-93E4-57905BA9F3B2}">
      <dgm:prSet phldrT="[Text]"/>
      <dgm:spPr/>
      <dgm:t>
        <a:bodyPr/>
        <a:lstStyle/>
        <a:p>
          <a:r>
            <a:rPr lang="en-US" dirty="0" err="1" smtClean="0"/>
            <a:t>Luật</a:t>
          </a:r>
          <a:r>
            <a:rPr lang="en-US" dirty="0" smtClean="0"/>
            <a:t> </a:t>
          </a:r>
          <a:r>
            <a:rPr lang="en-US" dirty="0" err="1" smtClean="0"/>
            <a:t>hiến</a:t>
          </a:r>
          <a:r>
            <a:rPr lang="en-US" dirty="0" smtClean="0"/>
            <a:t> </a:t>
          </a:r>
          <a:r>
            <a:rPr lang="en-US" dirty="0" err="1" smtClean="0"/>
            <a:t>pháp</a:t>
          </a:r>
          <a:endParaRPr lang="vi-VN" dirty="0"/>
        </a:p>
      </dgm:t>
    </dgm:pt>
    <dgm:pt modelId="{AC2EC876-42C5-4F7E-A078-5F4124955C96}" type="parTrans" cxnId="{D21A0778-0B2A-4FC5-A51A-77D502ECB219}">
      <dgm:prSet/>
      <dgm:spPr/>
      <dgm:t>
        <a:bodyPr/>
        <a:lstStyle/>
        <a:p>
          <a:endParaRPr lang="vi-VN"/>
        </a:p>
      </dgm:t>
    </dgm:pt>
    <dgm:pt modelId="{11B23790-1E0F-46A8-8476-2283434686E1}" type="sibTrans" cxnId="{D21A0778-0B2A-4FC5-A51A-77D502ECB219}">
      <dgm:prSet/>
      <dgm:spPr/>
      <dgm:t>
        <a:bodyPr/>
        <a:lstStyle/>
        <a:p>
          <a:endParaRPr lang="vi-VN"/>
        </a:p>
      </dgm:t>
    </dgm:pt>
    <dgm:pt modelId="{FD9675B8-3D7A-4C6B-A32B-9F01FAD53B25}">
      <dgm:prSet phldrT="[Text]"/>
      <dgm:spPr/>
      <dgm:t>
        <a:bodyPr/>
        <a:lstStyle/>
        <a:p>
          <a:r>
            <a:rPr lang="en-US" dirty="0" err="1" smtClean="0"/>
            <a:t>Luật</a:t>
          </a:r>
          <a:r>
            <a:rPr lang="en-US" dirty="0" smtClean="0"/>
            <a:t> </a:t>
          </a:r>
          <a:r>
            <a:rPr lang="en-US" dirty="0" err="1" smtClean="0"/>
            <a:t>hành</a:t>
          </a:r>
          <a:r>
            <a:rPr lang="en-US" dirty="0" smtClean="0"/>
            <a:t> </a:t>
          </a:r>
          <a:r>
            <a:rPr lang="en-US" dirty="0" err="1" smtClean="0"/>
            <a:t>chính</a:t>
          </a:r>
          <a:endParaRPr lang="vi-VN" dirty="0"/>
        </a:p>
      </dgm:t>
    </dgm:pt>
    <dgm:pt modelId="{543E7464-D9CC-4621-A820-A167CD36706F}" type="parTrans" cxnId="{6A68D015-7A1E-40C9-941E-8DCFAB1E06E2}">
      <dgm:prSet/>
      <dgm:spPr/>
      <dgm:t>
        <a:bodyPr/>
        <a:lstStyle/>
        <a:p>
          <a:endParaRPr lang="vi-VN"/>
        </a:p>
      </dgm:t>
    </dgm:pt>
    <dgm:pt modelId="{E949A082-ED1C-40BA-B2A1-0246D7BFD7C7}" type="sibTrans" cxnId="{6A68D015-7A1E-40C9-941E-8DCFAB1E06E2}">
      <dgm:prSet/>
      <dgm:spPr/>
      <dgm:t>
        <a:bodyPr/>
        <a:lstStyle/>
        <a:p>
          <a:endParaRPr lang="vi-VN"/>
        </a:p>
      </dgm:t>
    </dgm:pt>
    <dgm:pt modelId="{05028EAB-BADE-46FF-A742-BC0E50BB7E2D}">
      <dgm:prSet phldrT="[Text]"/>
      <dgm:spPr/>
      <dgm:t>
        <a:bodyPr/>
        <a:lstStyle/>
        <a:p>
          <a:r>
            <a:rPr lang="en-US" dirty="0" err="1" smtClean="0"/>
            <a:t>Luật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sự</a:t>
          </a:r>
          <a:endParaRPr lang="vi-VN" dirty="0"/>
        </a:p>
      </dgm:t>
    </dgm:pt>
    <dgm:pt modelId="{34A40E4C-2F6E-4941-8597-8D8F3E6F42BF}" type="parTrans" cxnId="{068C5C80-4A6D-4D33-83B0-D71D35B8455B}">
      <dgm:prSet/>
      <dgm:spPr/>
      <dgm:t>
        <a:bodyPr/>
        <a:lstStyle/>
        <a:p>
          <a:endParaRPr lang="vi-VN"/>
        </a:p>
      </dgm:t>
    </dgm:pt>
    <dgm:pt modelId="{F8F2B99D-25E6-4655-8200-00899B27956A}" type="sibTrans" cxnId="{068C5C80-4A6D-4D33-83B0-D71D35B8455B}">
      <dgm:prSet/>
      <dgm:spPr/>
      <dgm:t>
        <a:bodyPr/>
        <a:lstStyle/>
        <a:p>
          <a:endParaRPr lang="vi-VN"/>
        </a:p>
      </dgm:t>
    </dgm:pt>
    <dgm:pt modelId="{9650D634-FE54-4B14-A6E7-4F763165C5A8}">
      <dgm:prSet phldrT="[Text]"/>
      <dgm:spPr/>
      <dgm:t>
        <a:bodyPr/>
        <a:lstStyle/>
        <a:p>
          <a:r>
            <a:rPr lang="en-US" dirty="0" err="1" smtClean="0"/>
            <a:t>Luật</a:t>
          </a:r>
          <a:r>
            <a:rPr lang="en-US" dirty="0" smtClean="0"/>
            <a:t> </a:t>
          </a:r>
          <a:r>
            <a:rPr lang="en-US" dirty="0" err="1" smtClean="0"/>
            <a:t>dân</a:t>
          </a:r>
          <a:r>
            <a:rPr lang="en-US" dirty="0" smtClean="0"/>
            <a:t> </a:t>
          </a:r>
          <a:r>
            <a:rPr lang="en-US" dirty="0" err="1" smtClean="0"/>
            <a:t>sự</a:t>
          </a:r>
          <a:endParaRPr lang="vi-VN" dirty="0"/>
        </a:p>
      </dgm:t>
    </dgm:pt>
    <dgm:pt modelId="{9E663F0D-266A-4E33-834E-4454BC55B061}" type="parTrans" cxnId="{0C3EEB91-E468-4B69-9261-F09FA941C385}">
      <dgm:prSet/>
      <dgm:spPr/>
      <dgm:t>
        <a:bodyPr/>
        <a:lstStyle/>
        <a:p>
          <a:endParaRPr lang="vi-VN"/>
        </a:p>
      </dgm:t>
    </dgm:pt>
    <dgm:pt modelId="{919C0DD2-122C-4B9B-A77B-87AB7621F5FF}" type="sibTrans" cxnId="{0C3EEB91-E468-4B69-9261-F09FA941C385}">
      <dgm:prSet/>
      <dgm:spPr/>
      <dgm:t>
        <a:bodyPr/>
        <a:lstStyle/>
        <a:p>
          <a:endParaRPr lang="vi-VN"/>
        </a:p>
      </dgm:t>
    </dgm:pt>
    <dgm:pt modelId="{5666CB8E-50BA-43C3-93A8-4D0633C5BF5E}">
      <dgm:prSet phldrT="[Text]"/>
      <dgm:spPr/>
      <dgm:t>
        <a:bodyPr/>
        <a:lstStyle/>
        <a:p>
          <a:r>
            <a:rPr lang="en-US" dirty="0" err="1" smtClean="0"/>
            <a:t>Luật</a:t>
          </a:r>
          <a:r>
            <a:rPr lang="en-US" dirty="0" smtClean="0"/>
            <a:t> </a:t>
          </a:r>
          <a:r>
            <a:rPr lang="en-US" dirty="0" err="1" smtClean="0"/>
            <a:t>hôn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gia</a:t>
          </a:r>
          <a:r>
            <a:rPr lang="en-US" dirty="0" smtClean="0"/>
            <a:t> </a:t>
          </a:r>
          <a:r>
            <a:rPr lang="en-US" dirty="0" err="1" smtClean="0"/>
            <a:t>đình</a:t>
          </a:r>
          <a:endParaRPr lang="vi-VN" dirty="0"/>
        </a:p>
      </dgm:t>
    </dgm:pt>
    <dgm:pt modelId="{52E0DC95-BA10-4A9B-A911-8F35007A5E9F}" type="parTrans" cxnId="{83773495-7EF8-4B77-985A-E8CBDA6CBEF6}">
      <dgm:prSet/>
      <dgm:spPr/>
      <dgm:t>
        <a:bodyPr/>
        <a:lstStyle/>
        <a:p>
          <a:endParaRPr lang="vi-VN"/>
        </a:p>
      </dgm:t>
    </dgm:pt>
    <dgm:pt modelId="{10435F09-6BDD-4866-A402-083E68475C36}" type="sibTrans" cxnId="{83773495-7EF8-4B77-985A-E8CBDA6CBEF6}">
      <dgm:prSet/>
      <dgm:spPr/>
      <dgm:t>
        <a:bodyPr/>
        <a:lstStyle/>
        <a:p>
          <a:endParaRPr lang="vi-VN"/>
        </a:p>
      </dgm:t>
    </dgm:pt>
    <dgm:pt modelId="{7D7179D0-35BA-40CC-A407-5005A9490337}" type="pres">
      <dgm:prSet presAssocID="{2394D1C3-0E99-425C-B186-A3E2ECD4893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CD56A74F-BC28-4E12-887B-274B814699C4}" type="pres">
      <dgm:prSet presAssocID="{A9C8D09A-21D9-46A3-93E4-57905BA9F3B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E1F4AA8-DA31-4609-9065-50C566FD750B}" type="pres">
      <dgm:prSet presAssocID="{11B23790-1E0F-46A8-8476-2283434686E1}" presName="sibTrans" presStyleCnt="0"/>
      <dgm:spPr/>
    </dgm:pt>
    <dgm:pt modelId="{5B077640-9A1B-4237-833B-CDFEC572649D}" type="pres">
      <dgm:prSet presAssocID="{FD9675B8-3D7A-4C6B-A32B-9F01FAD53B2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E2F92CF-6D06-40ED-8FC7-CD87EA3ADA52}" type="pres">
      <dgm:prSet presAssocID="{E949A082-ED1C-40BA-B2A1-0246D7BFD7C7}" presName="sibTrans" presStyleCnt="0"/>
      <dgm:spPr/>
    </dgm:pt>
    <dgm:pt modelId="{58671F8A-DBA5-481E-9F10-619A83DF331E}" type="pres">
      <dgm:prSet presAssocID="{05028EAB-BADE-46FF-A742-BC0E50BB7E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B4A18A1-79E6-4DD8-B237-662E468EAD88}" type="pres">
      <dgm:prSet presAssocID="{F8F2B99D-25E6-4655-8200-00899B27956A}" presName="sibTrans" presStyleCnt="0"/>
      <dgm:spPr/>
    </dgm:pt>
    <dgm:pt modelId="{134F3AA3-AB6F-4E58-B018-ECB655B64EEE}" type="pres">
      <dgm:prSet presAssocID="{9650D634-FE54-4B14-A6E7-4F763165C5A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CDE1E87-5FCE-4E9B-B9B7-2E88A8FF0EAD}" type="pres">
      <dgm:prSet presAssocID="{919C0DD2-122C-4B9B-A77B-87AB7621F5FF}" presName="sibTrans" presStyleCnt="0"/>
      <dgm:spPr/>
    </dgm:pt>
    <dgm:pt modelId="{DC13E91E-BE01-40CF-8D84-D88C98163AE7}" type="pres">
      <dgm:prSet presAssocID="{5666CB8E-50BA-43C3-93A8-4D0633C5BF5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EB27280C-6165-4123-9B1E-AEB4FE88E330}" type="presOf" srcId="{2394D1C3-0E99-425C-B186-A3E2ECD4893B}" destId="{7D7179D0-35BA-40CC-A407-5005A9490337}" srcOrd="0" destOrd="0" presId="urn:microsoft.com/office/officeart/2005/8/layout/default#1"/>
    <dgm:cxn modelId="{6072887E-ECFA-4EDA-B08E-5C57F1C8AFAD}" type="presOf" srcId="{5666CB8E-50BA-43C3-93A8-4D0633C5BF5E}" destId="{DC13E91E-BE01-40CF-8D84-D88C98163AE7}" srcOrd="0" destOrd="0" presId="urn:microsoft.com/office/officeart/2005/8/layout/default#1"/>
    <dgm:cxn modelId="{0E0EA061-BACD-4CEC-8863-D37DD01D4F8B}" type="presOf" srcId="{FD9675B8-3D7A-4C6B-A32B-9F01FAD53B25}" destId="{5B077640-9A1B-4237-833B-CDFEC572649D}" srcOrd="0" destOrd="0" presId="urn:microsoft.com/office/officeart/2005/8/layout/default#1"/>
    <dgm:cxn modelId="{068C5C80-4A6D-4D33-83B0-D71D35B8455B}" srcId="{2394D1C3-0E99-425C-B186-A3E2ECD4893B}" destId="{05028EAB-BADE-46FF-A742-BC0E50BB7E2D}" srcOrd="2" destOrd="0" parTransId="{34A40E4C-2F6E-4941-8597-8D8F3E6F42BF}" sibTransId="{F8F2B99D-25E6-4655-8200-00899B27956A}"/>
    <dgm:cxn modelId="{83773495-7EF8-4B77-985A-E8CBDA6CBEF6}" srcId="{2394D1C3-0E99-425C-B186-A3E2ECD4893B}" destId="{5666CB8E-50BA-43C3-93A8-4D0633C5BF5E}" srcOrd="4" destOrd="0" parTransId="{52E0DC95-BA10-4A9B-A911-8F35007A5E9F}" sibTransId="{10435F09-6BDD-4866-A402-083E68475C36}"/>
    <dgm:cxn modelId="{6A68D015-7A1E-40C9-941E-8DCFAB1E06E2}" srcId="{2394D1C3-0E99-425C-B186-A3E2ECD4893B}" destId="{FD9675B8-3D7A-4C6B-A32B-9F01FAD53B25}" srcOrd="1" destOrd="0" parTransId="{543E7464-D9CC-4621-A820-A167CD36706F}" sibTransId="{E949A082-ED1C-40BA-B2A1-0246D7BFD7C7}"/>
    <dgm:cxn modelId="{D21A0778-0B2A-4FC5-A51A-77D502ECB219}" srcId="{2394D1C3-0E99-425C-B186-A3E2ECD4893B}" destId="{A9C8D09A-21D9-46A3-93E4-57905BA9F3B2}" srcOrd="0" destOrd="0" parTransId="{AC2EC876-42C5-4F7E-A078-5F4124955C96}" sibTransId="{11B23790-1E0F-46A8-8476-2283434686E1}"/>
    <dgm:cxn modelId="{6416721E-2C97-4528-9C11-1600EEF03CA5}" type="presOf" srcId="{9650D634-FE54-4B14-A6E7-4F763165C5A8}" destId="{134F3AA3-AB6F-4E58-B018-ECB655B64EEE}" srcOrd="0" destOrd="0" presId="urn:microsoft.com/office/officeart/2005/8/layout/default#1"/>
    <dgm:cxn modelId="{73188183-34DF-4F08-AED5-F678B80A970B}" type="presOf" srcId="{05028EAB-BADE-46FF-A742-BC0E50BB7E2D}" destId="{58671F8A-DBA5-481E-9F10-619A83DF331E}" srcOrd="0" destOrd="0" presId="urn:microsoft.com/office/officeart/2005/8/layout/default#1"/>
    <dgm:cxn modelId="{F33CED45-6CFD-4BAA-B287-3752D00FBC60}" type="presOf" srcId="{A9C8D09A-21D9-46A3-93E4-57905BA9F3B2}" destId="{CD56A74F-BC28-4E12-887B-274B814699C4}" srcOrd="0" destOrd="0" presId="urn:microsoft.com/office/officeart/2005/8/layout/default#1"/>
    <dgm:cxn modelId="{0C3EEB91-E468-4B69-9261-F09FA941C385}" srcId="{2394D1C3-0E99-425C-B186-A3E2ECD4893B}" destId="{9650D634-FE54-4B14-A6E7-4F763165C5A8}" srcOrd="3" destOrd="0" parTransId="{9E663F0D-266A-4E33-834E-4454BC55B061}" sibTransId="{919C0DD2-122C-4B9B-A77B-87AB7621F5FF}"/>
    <dgm:cxn modelId="{EB5844AF-E6A9-43D5-A5CF-3B2F95CE6BA2}" type="presParOf" srcId="{7D7179D0-35BA-40CC-A407-5005A9490337}" destId="{CD56A74F-BC28-4E12-887B-274B814699C4}" srcOrd="0" destOrd="0" presId="urn:microsoft.com/office/officeart/2005/8/layout/default#1"/>
    <dgm:cxn modelId="{885E4B54-6970-4D65-BA61-8D6172411BB4}" type="presParOf" srcId="{7D7179D0-35BA-40CC-A407-5005A9490337}" destId="{AE1F4AA8-DA31-4609-9065-50C566FD750B}" srcOrd="1" destOrd="0" presId="urn:microsoft.com/office/officeart/2005/8/layout/default#1"/>
    <dgm:cxn modelId="{BBB31F76-A953-45D8-A17E-793521ED3963}" type="presParOf" srcId="{7D7179D0-35BA-40CC-A407-5005A9490337}" destId="{5B077640-9A1B-4237-833B-CDFEC572649D}" srcOrd="2" destOrd="0" presId="urn:microsoft.com/office/officeart/2005/8/layout/default#1"/>
    <dgm:cxn modelId="{AFFD717A-B2B3-47D3-8B92-59891D0BC9FB}" type="presParOf" srcId="{7D7179D0-35BA-40CC-A407-5005A9490337}" destId="{AE2F92CF-6D06-40ED-8FC7-CD87EA3ADA52}" srcOrd="3" destOrd="0" presId="urn:microsoft.com/office/officeart/2005/8/layout/default#1"/>
    <dgm:cxn modelId="{3F8CAE28-82AA-484D-918E-6D9DB5ABBA20}" type="presParOf" srcId="{7D7179D0-35BA-40CC-A407-5005A9490337}" destId="{58671F8A-DBA5-481E-9F10-619A83DF331E}" srcOrd="4" destOrd="0" presId="urn:microsoft.com/office/officeart/2005/8/layout/default#1"/>
    <dgm:cxn modelId="{16EA2AF2-0A9F-4BB9-B418-331772CBDAC0}" type="presParOf" srcId="{7D7179D0-35BA-40CC-A407-5005A9490337}" destId="{FB4A18A1-79E6-4DD8-B237-662E468EAD88}" srcOrd="5" destOrd="0" presId="urn:microsoft.com/office/officeart/2005/8/layout/default#1"/>
    <dgm:cxn modelId="{AAC6582D-B904-43ED-BA77-E950426C38B6}" type="presParOf" srcId="{7D7179D0-35BA-40CC-A407-5005A9490337}" destId="{134F3AA3-AB6F-4E58-B018-ECB655B64EEE}" srcOrd="6" destOrd="0" presId="urn:microsoft.com/office/officeart/2005/8/layout/default#1"/>
    <dgm:cxn modelId="{9DB37657-37DC-412F-BFC4-402C94B6C783}" type="presParOf" srcId="{7D7179D0-35BA-40CC-A407-5005A9490337}" destId="{FCDE1E87-5FCE-4E9B-B9B7-2E88A8FF0EAD}" srcOrd="7" destOrd="0" presId="urn:microsoft.com/office/officeart/2005/8/layout/default#1"/>
    <dgm:cxn modelId="{DC7700B3-F80A-4000-90D0-B7D3561C29FF}" type="presParOf" srcId="{7D7179D0-35BA-40CC-A407-5005A9490337}" destId="{DC13E91E-BE01-40CF-8D84-D88C98163AE7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CA1ED9E-3085-45F9-85B7-7C9FA5FCE0BC}" type="doc">
      <dgm:prSet loTypeId="urn:microsoft.com/office/officeart/2005/8/layout/funnel1" loCatId="process" qsTypeId="urn:microsoft.com/office/officeart/2005/8/quickstyle/simple1" qsCatId="simple" csTypeId="urn:microsoft.com/office/officeart/2005/8/colors/colorful1#10" csCatId="colorful" phldr="1"/>
      <dgm:spPr/>
      <dgm:t>
        <a:bodyPr/>
        <a:lstStyle/>
        <a:p>
          <a:endParaRPr lang="vi-VN"/>
        </a:p>
      </dgm:t>
    </dgm:pt>
    <dgm:pt modelId="{62AB590B-320A-42EB-A940-43FB58AC0317}">
      <dgm:prSet phldrT="[Text]"/>
      <dgm:spPr/>
      <dgm:t>
        <a:bodyPr/>
        <a:lstStyle/>
        <a:p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endParaRPr lang="vi-VN" dirty="0"/>
        </a:p>
      </dgm:t>
    </dgm:pt>
    <dgm:pt modelId="{98851897-8F8A-472A-9490-FD59BC86C9AD}" type="parTrans" cxnId="{5AEF6D99-7735-472B-9272-9C2FCF43F777}">
      <dgm:prSet/>
      <dgm:spPr/>
      <dgm:t>
        <a:bodyPr/>
        <a:lstStyle/>
        <a:p>
          <a:endParaRPr lang="vi-VN"/>
        </a:p>
      </dgm:t>
    </dgm:pt>
    <dgm:pt modelId="{DE43D6FB-0C29-4288-828F-3BC3C8A05BBB}" type="sibTrans" cxnId="{5AEF6D99-7735-472B-9272-9C2FCF43F777}">
      <dgm:prSet/>
      <dgm:spPr/>
      <dgm:t>
        <a:bodyPr/>
        <a:lstStyle/>
        <a:p>
          <a:endParaRPr lang="vi-VN"/>
        </a:p>
      </dgm:t>
    </dgm:pt>
    <dgm:pt modelId="{B605042E-F728-4837-9C94-85ACF4DC6080}">
      <dgm:prSet phldrT="[Text]"/>
      <dgm:spPr/>
      <dgm:t>
        <a:bodyPr/>
        <a:lstStyle/>
        <a:p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chiếm</a:t>
          </a:r>
          <a:r>
            <a:rPr lang="en-US" dirty="0" smtClean="0"/>
            <a:t> </a:t>
          </a:r>
          <a:r>
            <a:rPr lang="en-US" dirty="0" err="1" smtClean="0"/>
            <a:t>hữu</a:t>
          </a:r>
          <a:endParaRPr lang="vi-VN" dirty="0"/>
        </a:p>
      </dgm:t>
    </dgm:pt>
    <dgm:pt modelId="{37B85564-42EA-48B2-9750-1F382318FBCE}" type="parTrans" cxnId="{7240B1FD-1FCE-4074-A97C-DB24DEA53744}">
      <dgm:prSet/>
      <dgm:spPr/>
      <dgm:t>
        <a:bodyPr/>
        <a:lstStyle/>
        <a:p>
          <a:endParaRPr lang="vi-VN"/>
        </a:p>
      </dgm:t>
    </dgm:pt>
    <dgm:pt modelId="{9AD8F850-AC01-4231-B59B-BA5C713F3A63}" type="sibTrans" cxnId="{7240B1FD-1FCE-4074-A97C-DB24DEA53744}">
      <dgm:prSet/>
      <dgm:spPr/>
      <dgm:t>
        <a:bodyPr/>
        <a:lstStyle/>
        <a:p>
          <a:endParaRPr lang="vi-VN"/>
        </a:p>
      </dgm:t>
    </dgm:pt>
    <dgm:pt modelId="{CEB9877F-52BF-4A84-8D47-C25CACA3EFF2}">
      <dgm:prSet phldrT="[Text]"/>
      <dgm:spPr/>
      <dgm:t>
        <a:bodyPr/>
        <a:lstStyle/>
        <a:p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đoạt</a:t>
          </a:r>
          <a:endParaRPr lang="vi-VN" dirty="0"/>
        </a:p>
      </dgm:t>
    </dgm:pt>
    <dgm:pt modelId="{79619428-6CB7-464D-B5EB-A378FA69D764}" type="parTrans" cxnId="{19BAF918-DBE9-4FAA-B197-20D31E18EBE9}">
      <dgm:prSet/>
      <dgm:spPr/>
      <dgm:t>
        <a:bodyPr/>
        <a:lstStyle/>
        <a:p>
          <a:endParaRPr lang="vi-VN"/>
        </a:p>
      </dgm:t>
    </dgm:pt>
    <dgm:pt modelId="{E4B428AF-0089-40E0-81AA-8D41987DEE5C}" type="sibTrans" cxnId="{19BAF918-DBE9-4FAA-B197-20D31E18EBE9}">
      <dgm:prSet/>
      <dgm:spPr/>
      <dgm:t>
        <a:bodyPr/>
        <a:lstStyle/>
        <a:p>
          <a:endParaRPr lang="vi-VN"/>
        </a:p>
      </dgm:t>
    </dgm:pt>
    <dgm:pt modelId="{54B8E1BD-5EC6-40CB-817E-B898734964EF}">
      <dgm:prSet phldrT="[Text]"/>
      <dgm:spPr/>
      <dgm:t>
        <a:bodyPr/>
        <a:lstStyle/>
        <a:p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hữu</a:t>
          </a:r>
          <a:endParaRPr lang="vi-VN" dirty="0"/>
        </a:p>
      </dgm:t>
    </dgm:pt>
    <dgm:pt modelId="{B363A575-26F5-4443-B09C-23587B68CEFF}" type="parTrans" cxnId="{F704E1F9-8B52-42E4-8BDC-0BE674D3C979}">
      <dgm:prSet/>
      <dgm:spPr/>
      <dgm:t>
        <a:bodyPr/>
        <a:lstStyle/>
        <a:p>
          <a:endParaRPr lang="vi-VN"/>
        </a:p>
      </dgm:t>
    </dgm:pt>
    <dgm:pt modelId="{304E66DE-777A-4D14-B9CF-F332D87AB7A9}" type="sibTrans" cxnId="{F704E1F9-8B52-42E4-8BDC-0BE674D3C979}">
      <dgm:prSet/>
      <dgm:spPr/>
      <dgm:t>
        <a:bodyPr/>
        <a:lstStyle/>
        <a:p>
          <a:endParaRPr lang="vi-VN"/>
        </a:p>
      </dgm:t>
    </dgm:pt>
    <dgm:pt modelId="{038AAFFE-558F-4DEB-883E-D0D78E7A6048}" type="pres">
      <dgm:prSet presAssocID="{3CA1ED9E-3085-45F9-85B7-7C9FA5FCE0B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44FB1378-0561-4E6F-AEAF-18596DCC1A0D}" type="pres">
      <dgm:prSet presAssocID="{3CA1ED9E-3085-45F9-85B7-7C9FA5FCE0BC}" presName="ellipse" presStyleLbl="trBgShp" presStyleIdx="0" presStyleCnt="1"/>
      <dgm:spPr/>
    </dgm:pt>
    <dgm:pt modelId="{2486C658-9DA3-4BD0-9A35-E662A8B4F2AC}" type="pres">
      <dgm:prSet presAssocID="{3CA1ED9E-3085-45F9-85B7-7C9FA5FCE0BC}" presName="arrow1" presStyleLbl="fgShp" presStyleIdx="0" presStyleCnt="1"/>
      <dgm:spPr/>
    </dgm:pt>
    <dgm:pt modelId="{48AB5B1D-9CF6-4E37-AAE4-85781125D2A4}" type="pres">
      <dgm:prSet presAssocID="{3CA1ED9E-3085-45F9-85B7-7C9FA5FCE0B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4C81C44-9E04-4857-B5A2-F008562A5264}" type="pres">
      <dgm:prSet presAssocID="{B605042E-F728-4837-9C94-85ACF4DC6080}" presName="item1" presStyleLbl="node1" presStyleIdx="0" presStyleCnt="3" custScaleX="180341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009C5E5-ECB0-4533-8D36-CCBC02AF4F4C}" type="pres">
      <dgm:prSet presAssocID="{CEB9877F-52BF-4A84-8D47-C25CACA3EFF2}" presName="item2" presStyleLbl="node1" presStyleIdx="1" presStyleCnt="3" custScaleX="180341" custLinFactNeighborX="-34701" custLinFactNeighborY="-2478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687EBC2-911B-4195-A7EF-0737F1855541}" type="pres">
      <dgm:prSet presAssocID="{54B8E1BD-5EC6-40CB-817E-B898734964EF}" presName="item3" presStyleLbl="node1" presStyleIdx="2" presStyleCnt="3" custScaleX="180341" custLinFactNeighborX="43761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F163EFE-6C26-4C7B-A437-80B3BB7246EA}" type="pres">
      <dgm:prSet presAssocID="{3CA1ED9E-3085-45F9-85B7-7C9FA5FCE0BC}" presName="funnel" presStyleLbl="trAlignAcc1" presStyleIdx="0" presStyleCnt="1" custScaleX="140659" custLinFactNeighborY="-3091"/>
      <dgm:spPr/>
    </dgm:pt>
  </dgm:ptLst>
  <dgm:cxnLst>
    <dgm:cxn modelId="{7240B1FD-1FCE-4074-A97C-DB24DEA53744}" srcId="{3CA1ED9E-3085-45F9-85B7-7C9FA5FCE0BC}" destId="{B605042E-F728-4837-9C94-85ACF4DC6080}" srcOrd="1" destOrd="0" parTransId="{37B85564-42EA-48B2-9750-1F382318FBCE}" sibTransId="{9AD8F850-AC01-4231-B59B-BA5C713F3A63}"/>
    <dgm:cxn modelId="{D4840728-2576-4FE7-A6D7-1762B7715FD8}" type="presOf" srcId="{CEB9877F-52BF-4A84-8D47-C25CACA3EFF2}" destId="{64C81C44-9E04-4857-B5A2-F008562A5264}" srcOrd="0" destOrd="0" presId="urn:microsoft.com/office/officeart/2005/8/layout/funnel1"/>
    <dgm:cxn modelId="{69BDB458-AF89-4B57-8A13-18D4BE9F6FEA}" type="presOf" srcId="{B605042E-F728-4837-9C94-85ACF4DC6080}" destId="{A009C5E5-ECB0-4533-8D36-CCBC02AF4F4C}" srcOrd="0" destOrd="0" presId="urn:microsoft.com/office/officeart/2005/8/layout/funnel1"/>
    <dgm:cxn modelId="{19BAF918-DBE9-4FAA-B197-20D31E18EBE9}" srcId="{3CA1ED9E-3085-45F9-85B7-7C9FA5FCE0BC}" destId="{CEB9877F-52BF-4A84-8D47-C25CACA3EFF2}" srcOrd="2" destOrd="0" parTransId="{79619428-6CB7-464D-B5EB-A378FA69D764}" sibTransId="{E4B428AF-0089-40E0-81AA-8D41987DEE5C}"/>
    <dgm:cxn modelId="{5AEF6D99-7735-472B-9272-9C2FCF43F777}" srcId="{3CA1ED9E-3085-45F9-85B7-7C9FA5FCE0BC}" destId="{62AB590B-320A-42EB-A940-43FB58AC0317}" srcOrd="0" destOrd="0" parTransId="{98851897-8F8A-472A-9490-FD59BC86C9AD}" sibTransId="{DE43D6FB-0C29-4288-828F-3BC3C8A05BBB}"/>
    <dgm:cxn modelId="{B80AF543-0211-4FA3-804F-61B9F3C496DD}" type="presOf" srcId="{54B8E1BD-5EC6-40CB-817E-B898734964EF}" destId="{48AB5B1D-9CF6-4E37-AAE4-85781125D2A4}" srcOrd="0" destOrd="0" presId="urn:microsoft.com/office/officeart/2005/8/layout/funnel1"/>
    <dgm:cxn modelId="{F704E1F9-8B52-42E4-8BDC-0BE674D3C979}" srcId="{3CA1ED9E-3085-45F9-85B7-7C9FA5FCE0BC}" destId="{54B8E1BD-5EC6-40CB-817E-B898734964EF}" srcOrd="3" destOrd="0" parTransId="{B363A575-26F5-4443-B09C-23587B68CEFF}" sibTransId="{304E66DE-777A-4D14-B9CF-F332D87AB7A9}"/>
    <dgm:cxn modelId="{8E4808E8-93EF-4DDF-8522-B15ECAD44D95}" type="presOf" srcId="{62AB590B-320A-42EB-A940-43FB58AC0317}" destId="{7687EBC2-911B-4195-A7EF-0737F1855541}" srcOrd="0" destOrd="0" presId="urn:microsoft.com/office/officeart/2005/8/layout/funnel1"/>
    <dgm:cxn modelId="{A8292CEC-0184-42EC-AE71-4447C609DB30}" type="presOf" srcId="{3CA1ED9E-3085-45F9-85B7-7C9FA5FCE0BC}" destId="{038AAFFE-558F-4DEB-883E-D0D78E7A6048}" srcOrd="0" destOrd="0" presId="urn:microsoft.com/office/officeart/2005/8/layout/funnel1"/>
    <dgm:cxn modelId="{3C0AA885-353B-4A67-B052-296F396E16AD}" type="presParOf" srcId="{038AAFFE-558F-4DEB-883E-D0D78E7A6048}" destId="{44FB1378-0561-4E6F-AEAF-18596DCC1A0D}" srcOrd="0" destOrd="0" presId="urn:microsoft.com/office/officeart/2005/8/layout/funnel1"/>
    <dgm:cxn modelId="{83BD07AD-8850-4116-B745-53F1792C2406}" type="presParOf" srcId="{038AAFFE-558F-4DEB-883E-D0D78E7A6048}" destId="{2486C658-9DA3-4BD0-9A35-E662A8B4F2AC}" srcOrd="1" destOrd="0" presId="urn:microsoft.com/office/officeart/2005/8/layout/funnel1"/>
    <dgm:cxn modelId="{4B93166F-D32A-4515-86A4-38CC3DD5E9EC}" type="presParOf" srcId="{038AAFFE-558F-4DEB-883E-D0D78E7A6048}" destId="{48AB5B1D-9CF6-4E37-AAE4-85781125D2A4}" srcOrd="2" destOrd="0" presId="urn:microsoft.com/office/officeart/2005/8/layout/funnel1"/>
    <dgm:cxn modelId="{43007D21-D1EF-4963-8617-E8B8C77E9E94}" type="presParOf" srcId="{038AAFFE-558F-4DEB-883E-D0D78E7A6048}" destId="{64C81C44-9E04-4857-B5A2-F008562A5264}" srcOrd="3" destOrd="0" presId="urn:microsoft.com/office/officeart/2005/8/layout/funnel1"/>
    <dgm:cxn modelId="{324BCD09-61C9-4807-BAF8-962A703612DB}" type="presParOf" srcId="{038AAFFE-558F-4DEB-883E-D0D78E7A6048}" destId="{A009C5E5-ECB0-4533-8D36-CCBC02AF4F4C}" srcOrd="4" destOrd="0" presId="urn:microsoft.com/office/officeart/2005/8/layout/funnel1"/>
    <dgm:cxn modelId="{27CA021F-3403-4640-AEE9-15C370D74D93}" type="presParOf" srcId="{038AAFFE-558F-4DEB-883E-D0D78E7A6048}" destId="{7687EBC2-911B-4195-A7EF-0737F1855541}" srcOrd="5" destOrd="0" presId="urn:microsoft.com/office/officeart/2005/8/layout/funnel1"/>
    <dgm:cxn modelId="{64879ED4-D272-46C1-B99E-95535A63AB34}" type="presParOf" srcId="{038AAFFE-558F-4DEB-883E-D0D78E7A6048}" destId="{6F163EFE-6C26-4C7B-A437-80B3BB7246E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493BF56-15CA-4E01-9806-4E0D8E4D6826}" type="doc">
      <dgm:prSet loTypeId="urn:microsoft.com/office/officeart/2005/8/layout/vList6" loCatId="process" qsTypeId="urn:microsoft.com/office/officeart/2005/8/quickstyle/3d3" qsCatId="3D" csTypeId="urn:microsoft.com/office/officeart/2005/8/colors/colorful1#11" csCatId="colorful" phldr="1"/>
      <dgm:spPr/>
      <dgm:t>
        <a:bodyPr/>
        <a:lstStyle/>
        <a:p>
          <a:endParaRPr lang="vi-VN"/>
        </a:p>
      </dgm:t>
    </dgm:pt>
    <dgm:pt modelId="{0FC60259-50C2-4267-B1A5-30A1C54B03DA}">
      <dgm:prSet phldrT="[Text]"/>
      <dgm:spPr/>
      <dgm:t>
        <a:bodyPr/>
        <a:lstStyle/>
        <a:p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kế</a:t>
          </a:r>
          <a:endParaRPr lang="vi-VN" dirty="0"/>
        </a:p>
      </dgm:t>
    </dgm:pt>
    <dgm:pt modelId="{5B203C08-1D19-4288-BDFF-A689E6579E25}" type="parTrans" cxnId="{2F005B09-08E5-459F-92FF-56E3CB41A5B3}">
      <dgm:prSet/>
      <dgm:spPr/>
      <dgm:t>
        <a:bodyPr/>
        <a:lstStyle/>
        <a:p>
          <a:endParaRPr lang="vi-VN"/>
        </a:p>
      </dgm:t>
    </dgm:pt>
    <dgm:pt modelId="{2FDFD045-CA3C-4832-A8D0-FF2DFC246C77}" type="sibTrans" cxnId="{2F005B09-08E5-459F-92FF-56E3CB41A5B3}">
      <dgm:prSet/>
      <dgm:spPr/>
      <dgm:t>
        <a:bodyPr/>
        <a:lstStyle/>
        <a:p>
          <a:endParaRPr lang="vi-VN"/>
        </a:p>
      </dgm:t>
    </dgm:pt>
    <dgm:pt modelId="{469F89F6-E56A-4DA9-9446-9FABADE8DEAB}">
      <dgm:prSet phldrT="[Text]"/>
      <dgm:spPr/>
      <dgm:t>
        <a:bodyPr/>
        <a:lstStyle/>
        <a:p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xã</a:t>
          </a:r>
          <a:r>
            <a:rPr lang="en-US" dirty="0" smtClean="0"/>
            <a:t> </a:t>
          </a:r>
          <a:r>
            <a:rPr lang="en-US" dirty="0" err="1" smtClean="0"/>
            <a:t>hội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chuyển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chết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còn</a:t>
          </a:r>
          <a:r>
            <a:rPr lang="en-US" dirty="0" smtClean="0"/>
            <a:t> </a:t>
          </a:r>
          <a:r>
            <a:rPr lang="en-US" dirty="0" err="1" smtClean="0"/>
            <a:t>sống</a:t>
          </a:r>
          <a:endParaRPr lang="vi-VN" dirty="0"/>
        </a:p>
      </dgm:t>
    </dgm:pt>
    <dgm:pt modelId="{72768762-245D-4D3B-B64F-60F4FB979886}" type="parTrans" cxnId="{DE630AA7-BED6-4C94-98F6-CE4C5926178B}">
      <dgm:prSet/>
      <dgm:spPr/>
      <dgm:t>
        <a:bodyPr/>
        <a:lstStyle/>
        <a:p>
          <a:endParaRPr lang="vi-VN"/>
        </a:p>
      </dgm:t>
    </dgm:pt>
    <dgm:pt modelId="{1EE75A6F-376F-4AF6-9820-B9A11376AF0D}" type="sibTrans" cxnId="{DE630AA7-BED6-4C94-98F6-CE4C5926178B}">
      <dgm:prSet/>
      <dgm:spPr/>
      <dgm:t>
        <a:bodyPr/>
        <a:lstStyle/>
        <a:p>
          <a:endParaRPr lang="vi-VN"/>
        </a:p>
      </dgm:t>
    </dgm:pt>
    <dgm:pt modelId="{5A935C0F-8115-4760-BFDE-D1C4DA694E68}">
      <dgm:prSet phldrT="[Text]"/>
      <dgm:spPr/>
      <dgm:t>
        <a:bodyPr/>
        <a:lstStyle/>
        <a:p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kế</a:t>
          </a:r>
          <a:endParaRPr lang="vi-VN" dirty="0"/>
        </a:p>
      </dgm:t>
    </dgm:pt>
    <dgm:pt modelId="{1F8F956B-3FB0-4711-BFF8-678E6ABA5B1B}" type="parTrans" cxnId="{39F559E3-27BB-4BF6-BA58-4FF5EF1ACF65}">
      <dgm:prSet/>
      <dgm:spPr/>
      <dgm:t>
        <a:bodyPr/>
        <a:lstStyle/>
        <a:p>
          <a:endParaRPr lang="vi-VN"/>
        </a:p>
      </dgm:t>
    </dgm:pt>
    <dgm:pt modelId="{02779AA1-2789-4CDE-A131-2B177A1F408E}" type="sibTrans" cxnId="{39F559E3-27BB-4BF6-BA58-4FF5EF1ACF65}">
      <dgm:prSet/>
      <dgm:spPr/>
      <dgm:t>
        <a:bodyPr/>
        <a:lstStyle/>
        <a:p>
          <a:endParaRPr lang="vi-VN"/>
        </a:p>
      </dgm:t>
    </dgm:pt>
    <dgm:pt modelId="{EE636334-5149-402D-8851-F68CD359F138}">
      <dgm:prSet phldrT="[Text]"/>
      <dgm:spPr/>
      <dgm:t>
        <a:bodyPr/>
        <a:lstStyle/>
        <a:p>
          <a:r>
            <a:rPr lang="en-US" dirty="0" err="1" smtClean="0"/>
            <a:t>Là</a:t>
          </a:r>
          <a:r>
            <a:rPr lang="en-US" dirty="0" smtClean="0"/>
            <a:t> 1 </a:t>
          </a:r>
          <a:r>
            <a:rPr lang="en-US" dirty="0" err="1" smtClean="0"/>
            <a:t>chế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luật</a:t>
          </a:r>
          <a:r>
            <a:rPr lang="en-US" dirty="0" smtClean="0"/>
            <a:t> </a:t>
          </a:r>
          <a:r>
            <a:rPr lang="en-US" dirty="0" err="1" smtClean="0"/>
            <a:t>dân</a:t>
          </a:r>
          <a:r>
            <a:rPr lang="en-US" dirty="0" smtClean="0"/>
            <a:t> </a:t>
          </a:r>
          <a:r>
            <a:rPr lang="en-US" dirty="0" err="1" smtClean="0"/>
            <a:t>sự</a:t>
          </a:r>
          <a:r>
            <a:rPr lang="en-US" dirty="0" smtClean="0"/>
            <a:t> </a:t>
          </a:r>
          <a:r>
            <a:rPr lang="en-US" dirty="0" err="1" smtClean="0"/>
            <a:t>quy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bảo</a:t>
          </a:r>
          <a:r>
            <a:rPr lang="en-US" dirty="0" smtClean="0"/>
            <a:t> </a:t>
          </a:r>
          <a:r>
            <a:rPr lang="en-US" dirty="0" err="1" smtClean="0"/>
            <a:t>vệ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chỉnh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chuyển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chết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sống</a:t>
          </a:r>
          <a:endParaRPr lang="vi-VN" dirty="0"/>
        </a:p>
      </dgm:t>
    </dgm:pt>
    <dgm:pt modelId="{8852B1F6-7804-410F-90C9-F40FB0032C56}" type="parTrans" cxnId="{B7D6B7F3-5BB3-4670-9D30-BE72532E4DDC}">
      <dgm:prSet/>
      <dgm:spPr/>
      <dgm:t>
        <a:bodyPr/>
        <a:lstStyle/>
        <a:p>
          <a:endParaRPr lang="vi-VN"/>
        </a:p>
      </dgm:t>
    </dgm:pt>
    <dgm:pt modelId="{53746E4B-5505-40D7-85F4-C5DB30871934}" type="sibTrans" cxnId="{B7D6B7F3-5BB3-4670-9D30-BE72532E4DDC}">
      <dgm:prSet/>
      <dgm:spPr/>
      <dgm:t>
        <a:bodyPr/>
        <a:lstStyle/>
        <a:p>
          <a:endParaRPr lang="vi-VN"/>
        </a:p>
      </dgm:t>
    </dgm:pt>
    <dgm:pt modelId="{7715FC8D-DB72-481B-9EA4-0CEF222A5023}" type="pres">
      <dgm:prSet presAssocID="{8493BF56-15CA-4E01-9806-4E0D8E4D682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9B5CA20A-F55E-4644-A73D-BADF14017312}" type="pres">
      <dgm:prSet presAssocID="{0FC60259-50C2-4267-B1A5-30A1C54B03DA}" presName="linNode" presStyleCnt="0"/>
      <dgm:spPr/>
    </dgm:pt>
    <dgm:pt modelId="{89719456-1AAF-4E50-A17D-B97874048C62}" type="pres">
      <dgm:prSet presAssocID="{0FC60259-50C2-4267-B1A5-30A1C54B03DA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B8E3D0B-6A79-4574-8EAE-4D14639E21C5}" type="pres">
      <dgm:prSet presAssocID="{0FC60259-50C2-4267-B1A5-30A1C54B03DA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BDEFFA9-0E2D-4E1B-956F-BD4D594F4700}" type="pres">
      <dgm:prSet presAssocID="{2FDFD045-CA3C-4832-A8D0-FF2DFC246C77}" presName="spacing" presStyleCnt="0"/>
      <dgm:spPr/>
    </dgm:pt>
    <dgm:pt modelId="{E902D43D-3935-4F0F-8D4C-001C02E60685}" type="pres">
      <dgm:prSet presAssocID="{5A935C0F-8115-4760-BFDE-D1C4DA694E68}" presName="linNode" presStyleCnt="0"/>
      <dgm:spPr/>
    </dgm:pt>
    <dgm:pt modelId="{D6F3708D-C77C-441D-8F62-B1330D5D0C90}" type="pres">
      <dgm:prSet presAssocID="{5A935C0F-8115-4760-BFDE-D1C4DA694E68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F6E9468-D08C-4572-9EA7-722785342A3A}" type="pres">
      <dgm:prSet presAssocID="{5A935C0F-8115-4760-BFDE-D1C4DA694E68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9F559E3-27BB-4BF6-BA58-4FF5EF1ACF65}" srcId="{8493BF56-15CA-4E01-9806-4E0D8E4D6826}" destId="{5A935C0F-8115-4760-BFDE-D1C4DA694E68}" srcOrd="1" destOrd="0" parTransId="{1F8F956B-3FB0-4711-BFF8-678E6ABA5B1B}" sibTransId="{02779AA1-2789-4CDE-A131-2B177A1F408E}"/>
    <dgm:cxn modelId="{665BB271-410E-48BB-BB7F-09AA6D87B6D1}" type="presOf" srcId="{469F89F6-E56A-4DA9-9446-9FABADE8DEAB}" destId="{1B8E3D0B-6A79-4574-8EAE-4D14639E21C5}" srcOrd="0" destOrd="0" presId="urn:microsoft.com/office/officeart/2005/8/layout/vList6"/>
    <dgm:cxn modelId="{2F005B09-08E5-459F-92FF-56E3CB41A5B3}" srcId="{8493BF56-15CA-4E01-9806-4E0D8E4D6826}" destId="{0FC60259-50C2-4267-B1A5-30A1C54B03DA}" srcOrd="0" destOrd="0" parTransId="{5B203C08-1D19-4288-BDFF-A689E6579E25}" sibTransId="{2FDFD045-CA3C-4832-A8D0-FF2DFC246C77}"/>
    <dgm:cxn modelId="{02EA7D48-C68E-46A1-96CC-6A675F5DD7E5}" type="presOf" srcId="{8493BF56-15CA-4E01-9806-4E0D8E4D6826}" destId="{7715FC8D-DB72-481B-9EA4-0CEF222A5023}" srcOrd="0" destOrd="0" presId="urn:microsoft.com/office/officeart/2005/8/layout/vList6"/>
    <dgm:cxn modelId="{F26C68F0-41D6-40FB-A742-A62496F928CB}" type="presOf" srcId="{0FC60259-50C2-4267-B1A5-30A1C54B03DA}" destId="{89719456-1AAF-4E50-A17D-B97874048C62}" srcOrd="0" destOrd="0" presId="urn:microsoft.com/office/officeart/2005/8/layout/vList6"/>
    <dgm:cxn modelId="{275B5051-BD06-4F66-8884-77985577BF12}" type="presOf" srcId="{EE636334-5149-402D-8851-F68CD359F138}" destId="{AF6E9468-D08C-4572-9EA7-722785342A3A}" srcOrd="0" destOrd="0" presId="urn:microsoft.com/office/officeart/2005/8/layout/vList6"/>
    <dgm:cxn modelId="{DE630AA7-BED6-4C94-98F6-CE4C5926178B}" srcId="{0FC60259-50C2-4267-B1A5-30A1C54B03DA}" destId="{469F89F6-E56A-4DA9-9446-9FABADE8DEAB}" srcOrd="0" destOrd="0" parTransId="{72768762-245D-4D3B-B64F-60F4FB979886}" sibTransId="{1EE75A6F-376F-4AF6-9820-B9A11376AF0D}"/>
    <dgm:cxn modelId="{B7D6B7F3-5BB3-4670-9D30-BE72532E4DDC}" srcId="{5A935C0F-8115-4760-BFDE-D1C4DA694E68}" destId="{EE636334-5149-402D-8851-F68CD359F138}" srcOrd="0" destOrd="0" parTransId="{8852B1F6-7804-410F-90C9-F40FB0032C56}" sibTransId="{53746E4B-5505-40D7-85F4-C5DB30871934}"/>
    <dgm:cxn modelId="{C2FDC224-186E-4381-B8FB-C22F14D95FF7}" type="presOf" srcId="{5A935C0F-8115-4760-BFDE-D1C4DA694E68}" destId="{D6F3708D-C77C-441D-8F62-B1330D5D0C90}" srcOrd="0" destOrd="0" presId="urn:microsoft.com/office/officeart/2005/8/layout/vList6"/>
    <dgm:cxn modelId="{4D0EDF05-15B4-409B-A7A6-8DFE4F208F28}" type="presParOf" srcId="{7715FC8D-DB72-481B-9EA4-0CEF222A5023}" destId="{9B5CA20A-F55E-4644-A73D-BADF14017312}" srcOrd="0" destOrd="0" presId="urn:microsoft.com/office/officeart/2005/8/layout/vList6"/>
    <dgm:cxn modelId="{C4B93F9F-6103-4D4C-B692-426978D4F147}" type="presParOf" srcId="{9B5CA20A-F55E-4644-A73D-BADF14017312}" destId="{89719456-1AAF-4E50-A17D-B97874048C62}" srcOrd="0" destOrd="0" presId="urn:microsoft.com/office/officeart/2005/8/layout/vList6"/>
    <dgm:cxn modelId="{6296E260-1BAA-4820-9B01-976F9A3EA74F}" type="presParOf" srcId="{9B5CA20A-F55E-4644-A73D-BADF14017312}" destId="{1B8E3D0B-6A79-4574-8EAE-4D14639E21C5}" srcOrd="1" destOrd="0" presId="urn:microsoft.com/office/officeart/2005/8/layout/vList6"/>
    <dgm:cxn modelId="{C5DC6B39-75CE-42D9-BD2A-29DC7A7E8771}" type="presParOf" srcId="{7715FC8D-DB72-481B-9EA4-0CEF222A5023}" destId="{DBDEFFA9-0E2D-4E1B-956F-BD4D594F4700}" srcOrd="1" destOrd="0" presId="urn:microsoft.com/office/officeart/2005/8/layout/vList6"/>
    <dgm:cxn modelId="{BACA06F5-1BDE-46B7-A5BD-22972807BEBE}" type="presParOf" srcId="{7715FC8D-DB72-481B-9EA4-0CEF222A5023}" destId="{E902D43D-3935-4F0F-8D4C-001C02E60685}" srcOrd="2" destOrd="0" presId="urn:microsoft.com/office/officeart/2005/8/layout/vList6"/>
    <dgm:cxn modelId="{0566E99B-6B88-4131-90CD-D32D3C78BBB9}" type="presParOf" srcId="{E902D43D-3935-4F0F-8D4C-001C02E60685}" destId="{D6F3708D-C77C-441D-8F62-B1330D5D0C90}" srcOrd="0" destOrd="0" presId="urn:microsoft.com/office/officeart/2005/8/layout/vList6"/>
    <dgm:cxn modelId="{5C5CC4AD-0696-4723-ADF9-DF110071C749}" type="presParOf" srcId="{E902D43D-3935-4F0F-8D4C-001C02E60685}" destId="{AF6E9468-D08C-4572-9EA7-722785342A3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15A111-D982-4E0C-954B-7E19ADAB854C}" type="doc">
      <dgm:prSet loTypeId="urn:microsoft.com/office/officeart/2005/8/layout/chevron2" loCatId="process" qsTypeId="urn:microsoft.com/office/officeart/2005/8/quickstyle/3d3" qsCatId="3D" csTypeId="urn:microsoft.com/office/officeart/2005/8/colors/colorful1#12" csCatId="colorful" phldr="1"/>
      <dgm:spPr/>
      <dgm:t>
        <a:bodyPr/>
        <a:lstStyle/>
        <a:p>
          <a:endParaRPr lang="vi-VN"/>
        </a:p>
      </dgm:t>
    </dgm:pt>
    <dgm:pt modelId="{EEABE6DB-3F77-4EBA-B99C-D314AA85B3DE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1</a:t>
          </a:r>
          <a:endParaRPr lang="vi-VN" sz="1800" dirty="0">
            <a:latin typeface="Arial" pitchFamily="34" charset="0"/>
            <a:cs typeface="Arial" pitchFamily="34" charset="0"/>
          </a:endParaRPr>
        </a:p>
      </dgm:t>
    </dgm:pt>
    <dgm:pt modelId="{28AEA723-11D6-48A3-ADE8-F70DA7FACE28}" type="parTrans" cxnId="{0049B424-C52D-4397-8C22-5636650C11A3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8DD5E87B-0C98-48E6-A25B-F1F2E9C56C05}" type="sibTrans" cxnId="{0049B424-C52D-4397-8C22-5636650C11A3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DA7F7079-8E27-41A5-9F4C-C9E7E123F752}">
      <dgm:prSet phldrT="[Text]" custT="1"/>
      <dgm:spPr/>
      <dgm:t>
        <a:bodyPr/>
        <a:lstStyle/>
        <a:p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Người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để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lại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di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sản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: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là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mà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sau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khi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chết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có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tài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sản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để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lại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cho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khác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theo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tự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thừa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kế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theo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luật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theo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di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chúc</a:t>
          </a:r>
          <a:endParaRPr lang="vi-VN" sz="1800" dirty="0">
            <a:latin typeface="Arial" pitchFamily="34" charset="0"/>
            <a:cs typeface="Arial" pitchFamily="34" charset="0"/>
          </a:endParaRPr>
        </a:p>
      </dgm:t>
    </dgm:pt>
    <dgm:pt modelId="{39A34AF1-12B3-4B3C-BEE7-17EB8953C699}" type="parTrans" cxnId="{0952A768-AAA6-4024-B068-89C60FDCA39C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09CA9C29-FD36-4A0B-AF6A-E6AD229297D1}" type="sibTrans" cxnId="{0952A768-AAA6-4024-B068-89C60FDCA39C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B5711CD7-E1EA-4EBF-9F09-087E561005EE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2</a:t>
          </a:r>
          <a:endParaRPr lang="vi-VN" sz="1800" dirty="0">
            <a:latin typeface="Arial" pitchFamily="34" charset="0"/>
            <a:cs typeface="Arial" pitchFamily="34" charset="0"/>
          </a:endParaRPr>
        </a:p>
      </dgm:t>
    </dgm:pt>
    <dgm:pt modelId="{789C6D2F-8774-422D-BDAE-3854FAC1A552}" type="parTrans" cxnId="{09F1CBC9-4930-489B-8E54-350AD6690B4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5C4AA331-AD31-4BAC-BDA6-2A4F109D3412}" type="sibTrans" cxnId="{09F1CBC9-4930-489B-8E54-350AD6690B4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F33673C7-7101-4B82-8732-6E16DB6DD206}">
      <dgm:prSet phldrT="[Text]" custT="1"/>
      <dgm:spPr/>
      <dgm:t>
        <a:bodyPr/>
        <a:lstStyle/>
        <a:p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Di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sản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: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gồm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những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tài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sản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riêng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phần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tài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sản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chết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trong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khối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tài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sản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chung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với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khác</a:t>
          </a:r>
          <a:endParaRPr lang="vi-VN" sz="1800" dirty="0">
            <a:latin typeface="Arial" pitchFamily="34" charset="0"/>
            <a:cs typeface="Arial" pitchFamily="34" charset="0"/>
          </a:endParaRPr>
        </a:p>
      </dgm:t>
    </dgm:pt>
    <dgm:pt modelId="{9C24665C-9BE4-42AF-85A1-6405B8887573}" type="parTrans" cxnId="{1F0AE6B2-6066-4216-8600-33D46F4531B9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E4191E59-5714-4D8C-940C-33BD72B18C59}" type="sibTrans" cxnId="{1F0AE6B2-6066-4216-8600-33D46F4531B9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44F81C21-CF4E-4185-A686-62A50B76F644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3</a:t>
          </a:r>
          <a:endParaRPr lang="vi-VN" sz="1800" dirty="0">
            <a:latin typeface="Arial" pitchFamily="34" charset="0"/>
            <a:cs typeface="Arial" pitchFamily="34" charset="0"/>
          </a:endParaRPr>
        </a:p>
      </dgm:t>
    </dgm:pt>
    <dgm:pt modelId="{2DD1F31E-4315-4E8D-AEDD-E03B9C86D967}" type="parTrans" cxnId="{A0C2375D-41B4-47EC-A440-9341FE1C75A3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7BF31FE6-E079-45A4-A13F-096BFB2F0D83}" type="sibTrans" cxnId="{A0C2375D-41B4-47EC-A440-9341FE1C75A3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5CF7ADF8-518A-450F-8E25-7E90C1100BCE}">
      <dgm:prSet phldrT="[Text]" custT="1"/>
      <dgm:spPr/>
      <dgm:t>
        <a:bodyPr/>
        <a:lstStyle/>
        <a:p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Người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thừa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kế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: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là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cá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nhân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tổ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chức</a:t>
          </a:r>
          <a:endParaRPr lang="vi-VN" sz="1800" dirty="0">
            <a:latin typeface="Arial" pitchFamily="34" charset="0"/>
            <a:cs typeface="Arial" pitchFamily="34" charset="0"/>
          </a:endParaRPr>
        </a:p>
      </dgm:t>
    </dgm:pt>
    <dgm:pt modelId="{2CE78C7A-AC5B-4228-94FA-8F630881A29C}" type="parTrans" cxnId="{405488EE-8C3F-41F6-9DEE-6F63FA4F3826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1E5F62E0-1F5A-4369-ADBE-A7154A407BFA}" type="sibTrans" cxnId="{405488EE-8C3F-41F6-9DEE-6F63FA4F3826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69731173-6990-449C-85FB-3E0BBC24DEC1}">
      <dgm:prSet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4</a:t>
          </a:r>
          <a:endParaRPr lang="vi-VN" sz="1800" dirty="0">
            <a:latin typeface="Arial" pitchFamily="34" charset="0"/>
            <a:cs typeface="Arial" pitchFamily="34" charset="0"/>
          </a:endParaRPr>
        </a:p>
      </dgm:t>
    </dgm:pt>
    <dgm:pt modelId="{23F1FA54-423E-45F0-BDCC-34242E9EC731}" type="parTrans" cxnId="{220A9218-AE49-4AB3-B6BA-316585C69D03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660CFD9E-0D33-4662-BB11-25B265DEF037}" type="sibTrans" cxnId="{220A9218-AE49-4AB3-B6BA-316585C69D03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A7647077-E347-4AF4-98D5-FD997D4C7912}">
      <dgm:prSet custT="1"/>
      <dgm:spPr/>
      <dgm:t>
        <a:bodyPr/>
        <a:lstStyle/>
        <a:p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Thời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điểm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mở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thừa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kế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: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là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thời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điểm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mà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có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TS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để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lại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chết</a:t>
          </a:r>
          <a:endParaRPr lang="vi-VN" sz="1800" dirty="0">
            <a:latin typeface="Arial" pitchFamily="34" charset="0"/>
            <a:cs typeface="Arial" pitchFamily="34" charset="0"/>
          </a:endParaRPr>
        </a:p>
      </dgm:t>
    </dgm:pt>
    <dgm:pt modelId="{8C99F5E9-3537-423F-AB41-5FB3F037B57E}" type="parTrans" cxnId="{E9A8C996-2E6D-410A-95C5-7755D733B2B3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2AE0F40A-1F8D-4D34-9621-AE6B8B33A46A}" type="sibTrans" cxnId="{E9A8C996-2E6D-410A-95C5-7755D733B2B3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8EAB424C-289D-4507-B478-BE1980322FAE}">
      <dgm:prSet custT="1"/>
      <dgm:spPr/>
      <dgm:t>
        <a:bodyPr/>
        <a:lstStyle/>
        <a:p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Địa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điểm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mở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thừa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kế</a:t>
          </a:r>
          <a:r>
            <a: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: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là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nơi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cư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trú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cuối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cùng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để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dirty="0" err="1" smtClean="0">
              <a:latin typeface="Arial" pitchFamily="34" charset="0"/>
              <a:cs typeface="Arial" pitchFamily="34" charset="0"/>
            </a:rPr>
            <a:t>lại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DS</a:t>
          </a:r>
          <a:endParaRPr lang="vi-VN" sz="1800" dirty="0">
            <a:latin typeface="Arial" pitchFamily="34" charset="0"/>
            <a:cs typeface="Arial" pitchFamily="34" charset="0"/>
          </a:endParaRPr>
        </a:p>
      </dgm:t>
    </dgm:pt>
    <dgm:pt modelId="{44E967AB-9BD7-4764-81DE-5978BADAD231}" type="parTrans" cxnId="{B8832483-CEC2-4DE9-BB60-E82C3509A246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9591CA3E-2FA5-4632-B3FF-A498C60489FF}" type="sibTrans" cxnId="{B8832483-CEC2-4DE9-BB60-E82C3509A246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648B393F-B158-4705-86BB-B9C5AB5A1F8F}" type="pres">
      <dgm:prSet presAssocID="{A815A111-D982-4E0C-954B-7E19ADAB854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5633355C-7214-4364-9C72-97D9192A6A77}" type="pres">
      <dgm:prSet presAssocID="{EEABE6DB-3F77-4EBA-B99C-D314AA85B3DE}" presName="composite" presStyleCnt="0"/>
      <dgm:spPr/>
    </dgm:pt>
    <dgm:pt modelId="{DC1B5031-8049-43EF-B536-0C882E59EEA3}" type="pres">
      <dgm:prSet presAssocID="{EEABE6DB-3F77-4EBA-B99C-D314AA85B3D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E748337-948A-490F-A740-ECEE409674B5}" type="pres">
      <dgm:prSet presAssocID="{EEABE6DB-3F77-4EBA-B99C-D314AA85B3D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0B43753-3675-4D33-AD32-C9788D4F86A8}" type="pres">
      <dgm:prSet presAssocID="{8DD5E87B-0C98-48E6-A25B-F1F2E9C56C05}" presName="sp" presStyleCnt="0"/>
      <dgm:spPr/>
    </dgm:pt>
    <dgm:pt modelId="{E0100B02-0B6A-4D1B-9712-70011ED4A108}" type="pres">
      <dgm:prSet presAssocID="{B5711CD7-E1EA-4EBF-9F09-087E561005EE}" presName="composite" presStyleCnt="0"/>
      <dgm:spPr/>
    </dgm:pt>
    <dgm:pt modelId="{7976CCEE-76ED-4C8A-8EFC-9BA1E6C84CA0}" type="pres">
      <dgm:prSet presAssocID="{B5711CD7-E1EA-4EBF-9F09-087E561005E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4216D40-6928-4190-875B-EDDAF1B880BF}" type="pres">
      <dgm:prSet presAssocID="{B5711CD7-E1EA-4EBF-9F09-087E561005E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2AB88AF-7D61-4DBA-A27C-43E9F400D096}" type="pres">
      <dgm:prSet presAssocID="{5C4AA331-AD31-4BAC-BDA6-2A4F109D3412}" presName="sp" presStyleCnt="0"/>
      <dgm:spPr/>
    </dgm:pt>
    <dgm:pt modelId="{A43B5714-466C-4AB7-A2A7-13D6A7A3412C}" type="pres">
      <dgm:prSet presAssocID="{44F81C21-CF4E-4185-A686-62A50B76F644}" presName="composite" presStyleCnt="0"/>
      <dgm:spPr/>
    </dgm:pt>
    <dgm:pt modelId="{A8046BBE-244E-42F5-AA03-90CEC9ACF7CE}" type="pres">
      <dgm:prSet presAssocID="{44F81C21-CF4E-4185-A686-62A50B76F64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88B2F4C-7417-4B18-9BED-1386D1B4FDCA}" type="pres">
      <dgm:prSet presAssocID="{44F81C21-CF4E-4185-A686-62A50B76F64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F6FF9F1-0C50-4C80-9971-2634792C3B61}" type="pres">
      <dgm:prSet presAssocID="{7BF31FE6-E079-45A4-A13F-096BFB2F0D83}" presName="sp" presStyleCnt="0"/>
      <dgm:spPr/>
    </dgm:pt>
    <dgm:pt modelId="{8CBC01AF-9BA8-441C-B553-BFEC4F4F399A}" type="pres">
      <dgm:prSet presAssocID="{69731173-6990-449C-85FB-3E0BBC24DEC1}" presName="composite" presStyleCnt="0"/>
      <dgm:spPr/>
    </dgm:pt>
    <dgm:pt modelId="{AA325571-C843-470B-BB99-C3B77D6B159F}" type="pres">
      <dgm:prSet presAssocID="{69731173-6990-449C-85FB-3E0BBC24DEC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A2FF2BF-D934-4AF7-9B74-D9419DFCBF25}" type="pres">
      <dgm:prSet presAssocID="{69731173-6990-449C-85FB-3E0BBC24DEC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27B1CD67-7246-4FFF-822F-EEF8D94A9C02}" type="presOf" srcId="{5CF7ADF8-518A-450F-8E25-7E90C1100BCE}" destId="{C88B2F4C-7417-4B18-9BED-1386D1B4FDCA}" srcOrd="0" destOrd="0" presId="urn:microsoft.com/office/officeart/2005/8/layout/chevron2"/>
    <dgm:cxn modelId="{405488EE-8C3F-41F6-9DEE-6F63FA4F3826}" srcId="{44F81C21-CF4E-4185-A686-62A50B76F644}" destId="{5CF7ADF8-518A-450F-8E25-7E90C1100BCE}" srcOrd="0" destOrd="0" parTransId="{2CE78C7A-AC5B-4228-94FA-8F630881A29C}" sibTransId="{1E5F62E0-1F5A-4369-ADBE-A7154A407BFA}"/>
    <dgm:cxn modelId="{0049B424-C52D-4397-8C22-5636650C11A3}" srcId="{A815A111-D982-4E0C-954B-7E19ADAB854C}" destId="{EEABE6DB-3F77-4EBA-B99C-D314AA85B3DE}" srcOrd="0" destOrd="0" parTransId="{28AEA723-11D6-48A3-ADE8-F70DA7FACE28}" sibTransId="{8DD5E87B-0C98-48E6-A25B-F1F2E9C56C05}"/>
    <dgm:cxn modelId="{B8832483-CEC2-4DE9-BB60-E82C3509A246}" srcId="{69731173-6990-449C-85FB-3E0BBC24DEC1}" destId="{8EAB424C-289D-4507-B478-BE1980322FAE}" srcOrd="1" destOrd="0" parTransId="{44E967AB-9BD7-4764-81DE-5978BADAD231}" sibTransId="{9591CA3E-2FA5-4632-B3FF-A498C60489FF}"/>
    <dgm:cxn modelId="{966123D0-B3F4-441B-82DA-36FFCAF08D6D}" type="presOf" srcId="{A815A111-D982-4E0C-954B-7E19ADAB854C}" destId="{648B393F-B158-4705-86BB-B9C5AB5A1F8F}" srcOrd="0" destOrd="0" presId="urn:microsoft.com/office/officeart/2005/8/layout/chevron2"/>
    <dgm:cxn modelId="{694125EF-7427-4A54-80C7-0376519AB8B9}" type="presOf" srcId="{69731173-6990-449C-85FB-3E0BBC24DEC1}" destId="{AA325571-C843-470B-BB99-C3B77D6B159F}" srcOrd="0" destOrd="0" presId="urn:microsoft.com/office/officeart/2005/8/layout/chevron2"/>
    <dgm:cxn modelId="{220A9218-AE49-4AB3-B6BA-316585C69D03}" srcId="{A815A111-D982-4E0C-954B-7E19ADAB854C}" destId="{69731173-6990-449C-85FB-3E0BBC24DEC1}" srcOrd="3" destOrd="0" parTransId="{23F1FA54-423E-45F0-BDCC-34242E9EC731}" sibTransId="{660CFD9E-0D33-4662-BB11-25B265DEF037}"/>
    <dgm:cxn modelId="{E9A8C996-2E6D-410A-95C5-7755D733B2B3}" srcId="{69731173-6990-449C-85FB-3E0BBC24DEC1}" destId="{A7647077-E347-4AF4-98D5-FD997D4C7912}" srcOrd="0" destOrd="0" parTransId="{8C99F5E9-3537-423F-AB41-5FB3F037B57E}" sibTransId="{2AE0F40A-1F8D-4D34-9621-AE6B8B33A46A}"/>
    <dgm:cxn modelId="{B029823C-0E6D-4267-9C60-025EF8924572}" type="presOf" srcId="{8EAB424C-289D-4507-B478-BE1980322FAE}" destId="{4A2FF2BF-D934-4AF7-9B74-D9419DFCBF25}" srcOrd="0" destOrd="1" presId="urn:microsoft.com/office/officeart/2005/8/layout/chevron2"/>
    <dgm:cxn modelId="{0451E206-2305-4945-B7DF-96EFF3DCF7F0}" type="presOf" srcId="{EEABE6DB-3F77-4EBA-B99C-D314AA85B3DE}" destId="{DC1B5031-8049-43EF-B536-0C882E59EEA3}" srcOrd="0" destOrd="0" presId="urn:microsoft.com/office/officeart/2005/8/layout/chevron2"/>
    <dgm:cxn modelId="{0765D9C4-F3C0-4652-985B-DE6AE2AD672B}" type="presOf" srcId="{DA7F7079-8E27-41A5-9F4C-C9E7E123F752}" destId="{4E748337-948A-490F-A740-ECEE409674B5}" srcOrd="0" destOrd="0" presId="urn:microsoft.com/office/officeart/2005/8/layout/chevron2"/>
    <dgm:cxn modelId="{0952A768-AAA6-4024-B068-89C60FDCA39C}" srcId="{EEABE6DB-3F77-4EBA-B99C-D314AA85B3DE}" destId="{DA7F7079-8E27-41A5-9F4C-C9E7E123F752}" srcOrd="0" destOrd="0" parTransId="{39A34AF1-12B3-4B3C-BEE7-17EB8953C699}" sibTransId="{09CA9C29-FD36-4A0B-AF6A-E6AD229297D1}"/>
    <dgm:cxn modelId="{1F0AE6B2-6066-4216-8600-33D46F4531B9}" srcId="{B5711CD7-E1EA-4EBF-9F09-087E561005EE}" destId="{F33673C7-7101-4B82-8732-6E16DB6DD206}" srcOrd="0" destOrd="0" parTransId="{9C24665C-9BE4-42AF-85A1-6405B8887573}" sibTransId="{E4191E59-5714-4D8C-940C-33BD72B18C59}"/>
    <dgm:cxn modelId="{0A2A7B3E-CB99-4131-AB98-513FA28CFD5C}" type="presOf" srcId="{A7647077-E347-4AF4-98D5-FD997D4C7912}" destId="{4A2FF2BF-D934-4AF7-9B74-D9419DFCBF25}" srcOrd="0" destOrd="0" presId="urn:microsoft.com/office/officeart/2005/8/layout/chevron2"/>
    <dgm:cxn modelId="{7127AADD-233F-4433-9340-D5A31553D813}" type="presOf" srcId="{F33673C7-7101-4B82-8732-6E16DB6DD206}" destId="{B4216D40-6928-4190-875B-EDDAF1B880BF}" srcOrd="0" destOrd="0" presId="urn:microsoft.com/office/officeart/2005/8/layout/chevron2"/>
    <dgm:cxn modelId="{84FA6EB7-982A-4378-82C3-4D8F5D6BBEE4}" type="presOf" srcId="{B5711CD7-E1EA-4EBF-9F09-087E561005EE}" destId="{7976CCEE-76ED-4C8A-8EFC-9BA1E6C84CA0}" srcOrd="0" destOrd="0" presId="urn:microsoft.com/office/officeart/2005/8/layout/chevron2"/>
    <dgm:cxn modelId="{A0C2375D-41B4-47EC-A440-9341FE1C75A3}" srcId="{A815A111-D982-4E0C-954B-7E19ADAB854C}" destId="{44F81C21-CF4E-4185-A686-62A50B76F644}" srcOrd="2" destOrd="0" parTransId="{2DD1F31E-4315-4E8D-AEDD-E03B9C86D967}" sibTransId="{7BF31FE6-E079-45A4-A13F-096BFB2F0D83}"/>
    <dgm:cxn modelId="{19407789-E85A-4A0E-93D4-5339254EFDFC}" type="presOf" srcId="{44F81C21-CF4E-4185-A686-62A50B76F644}" destId="{A8046BBE-244E-42F5-AA03-90CEC9ACF7CE}" srcOrd="0" destOrd="0" presId="urn:microsoft.com/office/officeart/2005/8/layout/chevron2"/>
    <dgm:cxn modelId="{09F1CBC9-4930-489B-8E54-350AD6690B48}" srcId="{A815A111-D982-4E0C-954B-7E19ADAB854C}" destId="{B5711CD7-E1EA-4EBF-9F09-087E561005EE}" srcOrd="1" destOrd="0" parTransId="{789C6D2F-8774-422D-BDAE-3854FAC1A552}" sibTransId="{5C4AA331-AD31-4BAC-BDA6-2A4F109D3412}"/>
    <dgm:cxn modelId="{64E415CF-B08D-4D51-8DAC-D2C89F566C69}" type="presParOf" srcId="{648B393F-B158-4705-86BB-B9C5AB5A1F8F}" destId="{5633355C-7214-4364-9C72-97D9192A6A77}" srcOrd="0" destOrd="0" presId="urn:microsoft.com/office/officeart/2005/8/layout/chevron2"/>
    <dgm:cxn modelId="{0DE0E457-20C0-4BB8-8F65-4F245EB342C1}" type="presParOf" srcId="{5633355C-7214-4364-9C72-97D9192A6A77}" destId="{DC1B5031-8049-43EF-B536-0C882E59EEA3}" srcOrd="0" destOrd="0" presId="urn:microsoft.com/office/officeart/2005/8/layout/chevron2"/>
    <dgm:cxn modelId="{3C792071-5425-43A0-9EB9-FE5985C57620}" type="presParOf" srcId="{5633355C-7214-4364-9C72-97D9192A6A77}" destId="{4E748337-948A-490F-A740-ECEE409674B5}" srcOrd="1" destOrd="0" presId="urn:microsoft.com/office/officeart/2005/8/layout/chevron2"/>
    <dgm:cxn modelId="{2C18DD18-12C6-4507-8CF6-E739DB0F0CAD}" type="presParOf" srcId="{648B393F-B158-4705-86BB-B9C5AB5A1F8F}" destId="{00B43753-3675-4D33-AD32-C9788D4F86A8}" srcOrd="1" destOrd="0" presId="urn:microsoft.com/office/officeart/2005/8/layout/chevron2"/>
    <dgm:cxn modelId="{A2E09D10-E7A1-40E3-8F09-DCAD6F55B9D6}" type="presParOf" srcId="{648B393F-B158-4705-86BB-B9C5AB5A1F8F}" destId="{E0100B02-0B6A-4D1B-9712-70011ED4A108}" srcOrd="2" destOrd="0" presId="urn:microsoft.com/office/officeart/2005/8/layout/chevron2"/>
    <dgm:cxn modelId="{0315981F-4361-4EF4-84E3-4219D2805781}" type="presParOf" srcId="{E0100B02-0B6A-4D1B-9712-70011ED4A108}" destId="{7976CCEE-76ED-4C8A-8EFC-9BA1E6C84CA0}" srcOrd="0" destOrd="0" presId="urn:microsoft.com/office/officeart/2005/8/layout/chevron2"/>
    <dgm:cxn modelId="{86402350-2DE5-4302-8FA4-93551A42E85E}" type="presParOf" srcId="{E0100B02-0B6A-4D1B-9712-70011ED4A108}" destId="{B4216D40-6928-4190-875B-EDDAF1B880BF}" srcOrd="1" destOrd="0" presId="urn:microsoft.com/office/officeart/2005/8/layout/chevron2"/>
    <dgm:cxn modelId="{13C8B821-4721-4DBF-996A-6624C792B620}" type="presParOf" srcId="{648B393F-B158-4705-86BB-B9C5AB5A1F8F}" destId="{F2AB88AF-7D61-4DBA-A27C-43E9F400D096}" srcOrd="3" destOrd="0" presId="urn:microsoft.com/office/officeart/2005/8/layout/chevron2"/>
    <dgm:cxn modelId="{0AAD4F07-3044-4344-853C-20B72E85EC75}" type="presParOf" srcId="{648B393F-B158-4705-86BB-B9C5AB5A1F8F}" destId="{A43B5714-466C-4AB7-A2A7-13D6A7A3412C}" srcOrd="4" destOrd="0" presId="urn:microsoft.com/office/officeart/2005/8/layout/chevron2"/>
    <dgm:cxn modelId="{2CADDA78-F597-4211-9597-30CC7998B945}" type="presParOf" srcId="{A43B5714-466C-4AB7-A2A7-13D6A7A3412C}" destId="{A8046BBE-244E-42F5-AA03-90CEC9ACF7CE}" srcOrd="0" destOrd="0" presId="urn:microsoft.com/office/officeart/2005/8/layout/chevron2"/>
    <dgm:cxn modelId="{93C238E5-F3D0-40D6-9276-08EC0E3229EA}" type="presParOf" srcId="{A43B5714-466C-4AB7-A2A7-13D6A7A3412C}" destId="{C88B2F4C-7417-4B18-9BED-1386D1B4FDCA}" srcOrd="1" destOrd="0" presId="urn:microsoft.com/office/officeart/2005/8/layout/chevron2"/>
    <dgm:cxn modelId="{98BE081A-573E-42DA-B779-08AAA2FC10C5}" type="presParOf" srcId="{648B393F-B158-4705-86BB-B9C5AB5A1F8F}" destId="{2F6FF9F1-0C50-4C80-9971-2634792C3B61}" srcOrd="5" destOrd="0" presId="urn:microsoft.com/office/officeart/2005/8/layout/chevron2"/>
    <dgm:cxn modelId="{096E1409-09AA-4CFC-889D-992EE9C92B24}" type="presParOf" srcId="{648B393F-B158-4705-86BB-B9C5AB5A1F8F}" destId="{8CBC01AF-9BA8-441C-B553-BFEC4F4F399A}" srcOrd="6" destOrd="0" presId="urn:microsoft.com/office/officeart/2005/8/layout/chevron2"/>
    <dgm:cxn modelId="{E0FB231F-F702-443B-A87E-CC5714AF3DC5}" type="presParOf" srcId="{8CBC01AF-9BA8-441C-B553-BFEC4F4F399A}" destId="{AA325571-C843-470B-BB99-C3B77D6B159F}" srcOrd="0" destOrd="0" presId="urn:microsoft.com/office/officeart/2005/8/layout/chevron2"/>
    <dgm:cxn modelId="{3C994B5D-9E52-479E-BB3B-C44D29B600CA}" type="presParOf" srcId="{8CBC01AF-9BA8-441C-B553-BFEC4F4F399A}" destId="{4A2FF2BF-D934-4AF7-9B74-D9419DFCBF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38F3814-8C08-466F-9B74-27EC41BB883A}" type="doc">
      <dgm:prSet loTypeId="urn:microsoft.com/office/officeart/2005/8/layout/venn1" loCatId="relationship" qsTypeId="urn:microsoft.com/office/officeart/2005/8/quickstyle/3d3" qsCatId="3D" csTypeId="urn:microsoft.com/office/officeart/2005/8/colors/colorful1#13" csCatId="colorful" phldr="1"/>
      <dgm:spPr/>
    </dgm:pt>
    <dgm:pt modelId="{D28F9DFA-9C1A-465A-A50F-3842E3A25918}">
      <dgm:prSet phldrT="[Text]"/>
      <dgm:spPr/>
      <dgm:t>
        <a:bodyPr/>
        <a:lstStyle/>
        <a:p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chúc</a:t>
          </a:r>
          <a:endParaRPr lang="vi-VN" dirty="0"/>
        </a:p>
      </dgm:t>
    </dgm:pt>
    <dgm:pt modelId="{B0A90BB1-3C11-4487-9049-7ECEC2EBDFCC}" type="parTrans" cxnId="{FB9CC220-82DF-4C1D-BCE5-7ADD690AA661}">
      <dgm:prSet/>
      <dgm:spPr/>
      <dgm:t>
        <a:bodyPr/>
        <a:lstStyle/>
        <a:p>
          <a:endParaRPr lang="vi-VN"/>
        </a:p>
      </dgm:t>
    </dgm:pt>
    <dgm:pt modelId="{E55594D0-2B5E-4F0E-86DA-BE9FE8A79A0F}" type="sibTrans" cxnId="{FB9CC220-82DF-4C1D-BCE5-7ADD690AA661}">
      <dgm:prSet/>
      <dgm:spPr/>
      <dgm:t>
        <a:bodyPr/>
        <a:lstStyle/>
        <a:p>
          <a:endParaRPr lang="vi-VN"/>
        </a:p>
      </dgm:t>
    </dgm:pt>
    <dgm:pt modelId="{5F374572-A05A-447F-85D2-0A0CAB607B5C}">
      <dgm:prSet phldrT="[Text]"/>
      <dgm:spPr/>
      <dgm:t>
        <a:bodyPr/>
        <a:lstStyle/>
        <a:p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luật</a:t>
          </a:r>
          <a:endParaRPr lang="vi-VN" dirty="0"/>
        </a:p>
      </dgm:t>
    </dgm:pt>
    <dgm:pt modelId="{E372B465-A448-498B-B19D-3EBCD54A859B}" type="parTrans" cxnId="{2BB13148-226F-443C-A4C8-67B635E4A6A9}">
      <dgm:prSet/>
      <dgm:spPr/>
      <dgm:t>
        <a:bodyPr/>
        <a:lstStyle/>
        <a:p>
          <a:endParaRPr lang="vi-VN"/>
        </a:p>
      </dgm:t>
    </dgm:pt>
    <dgm:pt modelId="{EF6FEC45-98F7-4F18-B71B-E7F1751C1090}" type="sibTrans" cxnId="{2BB13148-226F-443C-A4C8-67B635E4A6A9}">
      <dgm:prSet/>
      <dgm:spPr/>
      <dgm:t>
        <a:bodyPr/>
        <a:lstStyle/>
        <a:p>
          <a:endParaRPr lang="vi-VN"/>
        </a:p>
      </dgm:t>
    </dgm:pt>
    <dgm:pt modelId="{6DA1B258-05D8-458B-965B-8D2236FD13D3}" type="pres">
      <dgm:prSet presAssocID="{938F3814-8C08-466F-9B74-27EC41BB883A}" presName="compositeShape" presStyleCnt="0">
        <dgm:presLayoutVars>
          <dgm:chMax val="7"/>
          <dgm:dir/>
          <dgm:resizeHandles val="exact"/>
        </dgm:presLayoutVars>
      </dgm:prSet>
      <dgm:spPr/>
    </dgm:pt>
    <dgm:pt modelId="{736E9EB8-9D68-4C0A-8360-2A2448983F5E}" type="pres">
      <dgm:prSet presAssocID="{D28F9DFA-9C1A-465A-A50F-3842E3A25918}" presName="circ1" presStyleLbl="vennNode1" presStyleIdx="0" presStyleCnt="2"/>
      <dgm:spPr/>
      <dgm:t>
        <a:bodyPr/>
        <a:lstStyle/>
        <a:p>
          <a:endParaRPr lang="vi-VN"/>
        </a:p>
      </dgm:t>
    </dgm:pt>
    <dgm:pt modelId="{D1DA38B8-7501-44C7-B335-F8F38A63422C}" type="pres">
      <dgm:prSet presAssocID="{D28F9DFA-9C1A-465A-A50F-3842E3A2591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2670773-0D7A-4000-B7F4-E06714774D4C}" type="pres">
      <dgm:prSet presAssocID="{5F374572-A05A-447F-85D2-0A0CAB607B5C}" presName="circ2" presStyleLbl="vennNode1" presStyleIdx="1" presStyleCnt="2"/>
      <dgm:spPr/>
      <dgm:t>
        <a:bodyPr/>
        <a:lstStyle/>
        <a:p>
          <a:endParaRPr lang="vi-VN"/>
        </a:p>
      </dgm:t>
    </dgm:pt>
    <dgm:pt modelId="{5983E666-27AF-4DFF-9650-4BE27C23A25B}" type="pres">
      <dgm:prSet presAssocID="{5F374572-A05A-447F-85D2-0A0CAB607B5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1200B0E9-85A8-4992-B4C8-A5C9AEDBF992}" type="presOf" srcId="{5F374572-A05A-447F-85D2-0A0CAB607B5C}" destId="{E2670773-0D7A-4000-B7F4-E06714774D4C}" srcOrd="0" destOrd="0" presId="urn:microsoft.com/office/officeart/2005/8/layout/venn1"/>
    <dgm:cxn modelId="{5F9979C2-6710-44D2-9156-62CB5769C4CA}" type="presOf" srcId="{D28F9DFA-9C1A-465A-A50F-3842E3A25918}" destId="{D1DA38B8-7501-44C7-B335-F8F38A63422C}" srcOrd="1" destOrd="0" presId="urn:microsoft.com/office/officeart/2005/8/layout/venn1"/>
    <dgm:cxn modelId="{FB9CC220-82DF-4C1D-BCE5-7ADD690AA661}" srcId="{938F3814-8C08-466F-9B74-27EC41BB883A}" destId="{D28F9DFA-9C1A-465A-A50F-3842E3A25918}" srcOrd="0" destOrd="0" parTransId="{B0A90BB1-3C11-4487-9049-7ECEC2EBDFCC}" sibTransId="{E55594D0-2B5E-4F0E-86DA-BE9FE8A79A0F}"/>
    <dgm:cxn modelId="{2BB13148-226F-443C-A4C8-67B635E4A6A9}" srcId="{938F3814-8C08-466F-9B74-27EC41BB883A}" destId="{5F374572-A05A-447F-85D2-0A0CAB607B5C}" srcOrd="1" destOrd="0" parTransId="{E372B465-A448-498B-B19D-3EBCD54A859B}" sibTransId="{EF6FEC45-98F7-4F18-B71B-E7F1751C1090}"/>
    <dgm:cxn modelId="{3E8CECFB-83DB-49FA-9DB6-D336FBCCEFCC}" type="presOf" srcId="{938F3814-8C08-466F-9B74-27EC41BB883A}" destId="{6DA1B258-05D8-458B-965B-8D2236FD13D3}" srcOrd="0" destOrd="0" presId="urn:microsoft.com/office/officeart/2005/8/layout/venn1"/>
    <dgm:cxn modelId="{8B8D2619-0C02-4624-A51C-D045222525D2}" type="presOf" srcId="{5F374572-A05A-447F-85D2-0A0CAB607B5C}" destId="{5983E666-27AF-4DFF-9650-4BE27C23A25B}" srcOrd="1" destOrd="0" presId="urn:microsoft.com/office/officeart/2005/8/layout/venn1"/>
    <dgm:cxn modelId="{47CCCC40-09F9-4980-8E8B-8D3C4D377641}" type="presOf" srcId="{D28F9DFA-9C1A-465A-A50F-3842E3A25918}" destId="{736E9EB8-9D68-4C0A-8360-2A2448983F5E}" srcOrd="0" destOrd="0" presId="urn:microsoft.com/office/officeart/2005/8/layout/venn1"/>
    <dgm:cxn modelId="{94DC203E-46DE-4586-BCEE-3AF2F1F8AAC5}" type="presParOf" srcId="{6DA1B258-05D8-458B-965B-8D2236FD13D3}" destId="{736E9EB8-9D68-4C0A-8360-2A2448983F5E}" srcOrd="0" destOrd="0" presId="urn:microsoft.com/office/officeart/2005/8/layout/venn1"/>
    <dgm:cxn modelId="{CE3C1F80-9EC2-4D51-8B9D-FD82F04BAF09}" type="presParOf" srcId="{6DA1B258-05D8-458B-965B-8D2236FD13D3}" destId="{D1DA38B8-7501-44C7-B335-F8F38A63422C}" srcOrd="1" destOrd="0" presId="urn:microsoft.com/office/officeart/2005/8/layout/venn1"/>
    <dgm:cxn modelId="{70B18A98-EA55-4616-B515-687ED4E61B80}" type="presParOf" srcId="{6DA1B258-05D8-458B-965B-8D2236FD13D3}" destId="{E2670773-0D7A-4000-B7F4-E06714774D4C}" srcOrd="2" destOrd="0" presId="urn:microsoft.com/office/officeart/2005/8/layout/venn1"/>
    <dgm:cxn modelId="{85AA9850-CAB2-4431-891E-A3160FED69AA}" type="presParOf" srcId="{6DA1B258-05D8-458B-965B-8D2236FD13D3}" destId="{5983E666-27AF-4DFF-9650-4BE27C23A25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F29C55F-64C8-4D0A-95C9-B287FC38D9E1}" type="doc">
      <dgm:prSet loTypeId="urn:microsoft.com/office/officeart/2005/8/layout/hList3" loCatId="list" qsTypeId="urn:microsoft.com/office/officeart/2005/8/quickstyle/3d3" qsCatId="3D" csTypeId="urn:microsoft.com/office/officeart/2005/8/colors/colorful1#14" csCatId="colorful" phldr="1"/>
      <dgm:spPr/>
      <dgm:t>
        <a:bodyPr/>
        <a:lstStyle/>
        <a:p>
          <a:endParaRPr lang="vi-VN"/>
        </a:p>
      </dgm:t>
    </dgm:pt>
    <dgm:pt modelId="{51EF28FC-E4FD-4AB0-8645-0651972EB2F3}">
      <dgm:prSet phldrT="[Text]"/>
      <dgm:spPr/>
      <dgm:t>
        <a:bodyPr/>
        <a:lstStyle/>
        <a:p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luật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hàng</a:t>
          </a:r>
          <a:r>
            <a:rPr lang="en-US" dirty="0" smtClean="0"/>
            <a:t> </a:t>
          </a:r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,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kiện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</a:t>
          </a:r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do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luật</a:t>
          </a:r>
          <a:r>
            <a:rPr lang="en-US" dirty="0" smtClean="0"/>
            <a:t> </a:t>
          </a:r>
          <a:r>
            <a:rPr lang="en-US" dirty="0" err="1" smtClean="0"/>
            <a:t>quy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endParaRPr lang="vi-VN" dirty="0"/>
        </a:p>
      </dgm:t>
    </dgm:pt>
    <dgm:pt modelId="{58F1F3D2-A856-4F4E-9981-56122CCD973A}" type="parTrans" cxnId="{3C1D4574-54D4-41A4-AAA0-7CCF555EA20E}">
      <dgm:prSet/>
      <dgm:spPr/>
      <dgm:t>
        <a:bodyPr/>
        <a:lstStyle/>
        <a:p>
          <a:endParaRPr lang="vi-VN"/>
        </a:p>
      </dgm:t>
    </dgm:pt>
    <dgm:pt modelId="{9790A181-49BF-4C50-9015-CC2BB2078A66}" type="sibTrans" cxnId="{3C1D4574-54D4-41A4-AAA0-7CCF555EA20E}">
      <dgm:prSet/>
      <dgm:spPr/>
      <dgm:t>
        <a:bodyPr/>
        <a:lstStyle/>
        <a:p>
          <a:endParaRPr lang="vi-VN"/>
        </a:p>
      </dgm:t>
    </dgm:pt>
    <dgm:pt modelId="{BF265952-5015-4462-92A9-EA48F22309F1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dirty="0" smtClean="0"/>
            <a:t>-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: </a:t>
          </a:r>
          <a:r>
            <a:rPr lang="en-US" dirty="0" err="1" smtClean="0"/>
            <a:t>phạm</a:t>
          </a:r>
          <a:r>
            <a:rPr lang="en-US" dirty="0" smtClean="0"/>
            <a:t> vi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hưởng</a:t>
          </a:r>
          <a:r>
            <a:rPr lang="en-US" dirty="0" smtClean="0"/>
            <a:t> </a:t>
          </a:r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quy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PL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hôn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, </a:t>
          </a:r>
          <a:r>
            <a:rPr lang="en-US" dirty="0" err="1" smtClean="0"/>
            <a:t>huyết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, </a:t>
          </a:r>
          <a:r>
            <a:rPr lang="en-US" dirty="0" err="1" smtClean="0"/>
            <a:t>nuôi</a:t>
          </a:r>
          <a:r>
            <a:rPr lang="en-US" dirty="0" smtClean="0"/>
            <a:t> </a:t>
          </a:r>
          <a:r>
            <a:rPr lang="en-US" dirty="0" err="1" smtClean="0"/>
            <a:t>dưỡng</a:t>
          </a:r>
          <a:endParaRPr lang="vi-VN" dirty="0"/>
        </a:p>
      </dgm:t>
    </dgm:pt>
    <dgm:pt modelId="{71D4D4B7-9D77-4898-8BCB-8613A6FA0D67}" type="parTrans" cxnId="{7049C870-7758-4BE2-93AC-56CA365221F4}">
      <dgm:prSet/>
      <dgm:spPr/>
      <dgm:t>
        <a:bodyPr/>
        <a:lstStyle/>
        <a:p>
          <a:endParaRPr lang="vi-VN"/>
        </a:p>
      </dgm:t>
    </dgm:pt>
    <dgm:pt modelId="{C7797FB5-DC05-4BEB-A352-157BCD14B3E4}" type="sibTrans" cxnId="{7049C870-7758-4BE2-93AC-56CA365221F4}">
      <dgm:prSet/>
      <dgm:spPr/>
      <dgm:t>
        <a:bodyPr/>
        <a:lstStyle/>
        <a:p>
          <a:endParaRPr lang="vi-VN"/>
        </a:p>
      </dgm:t>
    </dgm:pt>
    <dgm:pt modelId="{57C9C1F3-FF18-498F-95AB-5F0E7F9CB607}">
      <dgm:prSet phldrT="[Text]"/>
      <dgm:spPr/>
      <dgm:t>
        <a:bodyPr anchor="t"/>
        <a:lstStyle/>
        <a:p>
          <a:pPr algn="just"/>
          <a:r>
            <a:rPr lang="en-US" dirty="0" smtClean="0"/>
            <a:t>- </a:t>
          </a:r>
          <a:r>
            <a:rPr lang="en-US" dirty="0" err="1" smtClean="0"/>
            <a:t>Hàng</a:t>
          </a:r>
          <a:r>
            <a:rPr lang="en-US" dirty="0" smtClean="0"/>
            <a:t> </a:t>
          </a:r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: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mức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nêu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</a:p>
        <a:p>
          <a:pPr algn="just"/>
          <a:r>
            <a:rPr lang="en-US" dirty="0" smtClean="0"/>
            <a:t>- 3 </a:t>
          </a:r>
          <a:r>
            <a:rPr lang="en-US" dirty="0" err="1" smtClean="0"/>
            <a:t>hàng</a:t>
          </a:r>
          <a:r>
            <a:rPr lang="en-US" dirty="0" smtClean="0"/>
            <a:t> </a:t>
          </a:r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kế</a:t>
          </a:r>
          <a:endParaRPr lang="en-US" dirty="0" smtClean="0"/>
        </a:p>
        <a:p>
          <a:pPr algn="just"/>
          <a:r>
            <a:rPr lang="en-US" dirty="0" smtClean="0"/>
            <a:t>- </a:t>
          </a:r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thế</a:t>
          </a:r>
          <a:r>
            <a:rPr lang="en-US" dirty="0" smtClean="0"/>
            <a:t> </a:t>
          </a:r>
          <a:r>
            <a:rPr lang="en-US" dirty="0" err="1" smtClean="0"/>
            <a:t>vị</a:t>
          </a:r>
          <a:endParaRPr lang="vi-VN" dirty="0"/>
        </a:p>
      </dgm:t>
    </dgm:pt>
    <dgm:pt modelId="{B2001355-E8CF-400B-91AE-E902F35B4393}" type="parTrans" cxnId="{50B754E7-D1B9-4073-8BFD-D4100747A2CF}">
      <dgm:prSet/>
      <dgm:spPr/>
      <dgm:t>
        <a:bodyPr/>
        <a:lstStyle/>
        <a:p>
          <a:endParaRPr lang="vi-VN"/>
        </a:p>
      </dgm:t>
    </dgm:pt>
    <dgm:pt modelId="{9E581561-459A-4C3D-A4D8-6A1C96E19F80}" type="sibTrans" cxnId="{50B754E7-D1B9-4073-8BFD-D4100747A2CF}">
      <dgm:prSet/>
      <dgm:spPr/>
      <dgm:t>
        <a:bodyPr/>
        <a:lstStyle/>
        <a:p>
          <a:endParaRPr lang="vi-VN"/>
        </a:p>
      </dgm:t>
    </dgm:pt>
    <dgm:pt modelId="{973425DE-C70B-4401-AF2A-76B88A655A34}" type="pres">
      <dgm:prSet presAssocID="{AF29C55F-64C8-4D0A-95C9-B287FC38D9E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185BD0D9-7C2E-40E7-817D-ED82FA4CECD0}" type="pres">
      <dgm:prSet presAssocID="{51EF28FC-E4FD-4AB0-8645-0651972EB2F3}" presName="roof" presStyleLbl="dkBgShp" presStyleIdx="0" presStyleCnt="2"/>
      <dgm:spPr/>
      <dgm:t>
        <a:bodyPr/>
        <a:lstStyle/>
        <a:p>
          <a:endParaRPr lang="vi-VN"/>
        </a:p>
      </dgm:t>
    </dgm:pt>
    <dgm:pt modelId="{1C6EB8D9-2923-4D88-B91E-518466434775}" type="pres">
      <dgm:prSet presAssocID="{51EF28FC-E4FD-4AB0-8645-0651972EB2F3}" presName="pillars" presStyleCnt="0"/>
      <dgm:spPr/>
    </dgm:pt>
    <dgm:pt modelId="{90955A3A-DC5E-4AF7-8ECD-33AEAA7E4E4D}" type="pres">
      <dgm:prSet presAssocID="{51EF28FC-E4FD-4AB0-8645-0651972EB2F3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EDD1985-37E9-4554-8403-E6691096AFFD}" type="pres">
      <dgm:prSet presAssocID="{57C9C1F3-FF18-498F-95AB-5F0E7F9CB607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A0121B9-51EF-46D4-BB38-0B54527E72D0}" type="pres">
      <dgm:prSet presAssocID="{51EF28FC-E4FD-4AB0-8645-0651972EB2F3}" presName="base" presStyleLbl="dkBgShp" presStyleIdx="1" presStyleCnt="2"/>
      <dgm:spPr/>
    </dgm:pt>
  </dgm:ptLst>
  <dgm:cxnLst>
    <dgm:cxn modelId="{50B754E7-D1B9-4073-8BFD-D4100747A2CF}" srcId="{51EF28FC-E4FD-4AB0-8645-0651972EB2F3}" destId="{57C9C1F3-FF18-498F-95AB-5F0E7F9CB607}" srcOrd="1" destOrd="0" parTransId="{B2001355-E8CF-400B-91AE-E902F35B4393}" sibTransId="{9E581561-459A-4C3D-A4D8-6A1C96E19F80}"/>
    <dgm:cxn modelId="{FB435D87-9554-4295-98C9-EFD044CF20B5}" type="presOf" srcId="{BF265952-5015-4462-92A9-EA48F22309F1}" destId="{90955A3A-DC5E-4AF7-8ECD-33AEAA7E4E4D}" srcOrd="0" destOrd="0" presId="urn:microsoft.com/office/officeart/2005/8/layout/hList3"/>
    <dgm:cxn modelId="{3C1D4574-54D4-41A4-AAA0-7CCF555EA20E}" srcId="{AF29C55F-64C8-4D0A-95C9-B287FC38D9E1}" destId="{51EF28FC-E4FD-4AB0-8645-0651972EB2F3}" srcOrd="0" destOrd="0" parTransId="{58F1F3D2-A856-4F4E-9981-56122CCD973A}" sibTransId="{9790A181-49BF-4C50-9015-CC2BB2078A66}"/>
    <dgm:cxn modelId="{E3CADB10-4A4D-4AC8-A4C4-2421CEA05A62}" type="presOf" srcId="{57C9C1F3-FF18-498F-95AB-5F0E7F9CB607}" destId="{BEDD1985-37E9-4554-8403-E6691096AFFD}" srcOrd="0" destOrd="0" presId="urn:microsoft.com/office/officeart/2005/8/layout/hList3"/>
    <dgm:cxn modelId="{B8F6E5E9-E253-4ADB-A5A2-7F4C5B835A5B}" type="presOf" srcId="{AF29C55F-64C8-4D0A-95C9-B287FC38D9E1}" destId="{973425DE-C70B-4401-AF2A-76B88A655A34}" srcOrd="0" destOrd="0" presId="urn:microsoft.com/office/officeart/2005/8/layout/hList3"/>
    <dgm:cxn modelId="{7049C870-7758-4BE2-93AC-56CA365221F4}" srcId="{51EF28FC-E4FD-4AB0-8645-0651972EB2F3}" destId="{BF265952-5015-4462-92A9-EA48F22309F1}" srcOrd="0" destOrd="0" parTransId="{71D4D4B7-9D77-4898-8BCB-8613A6FA0D67}" sibTransId="{C7797FB5-DC05-4BEB-A352-157BCD14B3E4}"/>
    <dgm:cxn modelId="{148FDB08-6B85-4043-B215-FD6FA46C32D7}" type="presOf" srcId="{51EF28FC-E4FD-4AB0-8645-0651972EB2F3}" destId="{185BD0D9-7C2E-40E7-817D-ED82FA4CECD0}" srcOrd="0" destOrd="0" presId="urn:microsoft.com/office/officeart/2005/8/layout/hList3"/>
    <dgm:cxn modelId="{77A0D570-2356-47C7-B96E-BFF2C1DECFCB}" type="presParOf" srcId="{973425DE-C70B-4401-AF2A-76B88A655A34}" destId="{185BD0D9-7C2E-40E7-817D-ED82FA4CECD0}" srcOrd="0" destOrd="0" presId="urn:microsoft.com/office/officeart/2005/8/layout/hList3"/>
    <dgm:cxn modelId="{66939E0E-5B5B-4341-B64C-36AD7D758530}" type="presParOf" srcId="{973425DE-C70B-4401-AF2A-76B88A655A34}" destId="{1C6EB8D9-2923-4D88-B91E-518466434775}" srcOrd="1" destOrd="0" presId="urn:microsoft.com/office/officeart/2005/8/layout/hList3"/>
    <dgm:cxn modelId="{3E2802F3-F6C2-4881-8738-8ACA99193E4B}" type="presParOf" srcId="{1C6EB8D9-2923-4D88-B91E-518466434775}" destId="{90955A3A-DC5E-4AF7-8ECD-33AEAA7E4E4D}" srcOrd="0" destOrd="0" presId="urn:microsoft.com/office/officeart/2005/8/layout/hList3"/>
    <dgm:cxn modelId="{0E64A30C-9495-4F53-BA46-F76865C45251}" type="presParOf" srcId="{1C6EB8D9-2923-4D88-B91E-518466434775}" destId="{BEDD1985-37E9-4554-8403-E6691096AFFD}" srcOrd="1" destOrd="0" presId="urn:microsoft.com/office/officeart/2005/8/layout/hList3"/>
    <dgm:cxn modelId="{ECD409DB-B905-4F15-BD47-AB28B430CEA5}" type="presParOf" srcId="{973425DE-C70B-4401-AF2A-76B88A655A34}" destId="{1A0121B9-51EF-46D4-BB38-0B54527E72D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6DCFFA3-3834-47A5-BAC2-AA2330CD6F26}" type="doc">
      <dgm:prSet loTypeId="urn:microsoft.com/office/officeart/2005/8/layout/vProcess5" loCatId="process" qsTypeId="urn:microsoft.com/office/officeart/2005/8/quickstyle/3d3" qsCatId="3D" csTypeId="urn:microsoft.com/office/officeart/2005/8/colors/colorful1#15" csCatId="colorful" phldr="1"/>
      <dgm:spPr/>
      <dgm:t>
        <a:bodyPr/>
        <a:lstStyle/>
        <a:p>
          <a:endParaRPr lang="vi-VN"/>
        </a:p>
      </dgm:t>
    </dgm:pt>
    <dgm:pt modelId="{7A49E3AE-C753-4996-B2D2-043A96CBA00F}">
      <dgm:prSet phldrT="[Text]" custT="1"/>
      <dgm:spPr/>
      <dgm:t>
        <a:bodyPr/>
        <a:lstStyle/>
        <a:p>
          <a:r>
            <a:rPr lang="en-US" sz="2000" dirty="0" err="1" smtClean="0">
              <a:latin typeface="Arial" pitchFamily="34" charset="0"/>
              <a:cs typeface="Arial" pitchFamily="34" charset="0"/>
            </a:rPr>
            <a:t>Khái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niệm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: HĐDS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là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sự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thoả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thuận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giữa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các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bên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về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việc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xác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lập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thay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đổi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chấm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dứt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các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NVPL</a:t>
          </a:r>
          <a:endParaRPr lang="vi-VN" sz="2000" dirty="0">
            <a:latin typeface="Arial" pitchFamily="34" charset="0"/>
            <a:cs typeface="Arial" pitchFamily="34" charset="0"/>
          </a:endParaRPr>
        </a:p>
      </dgm:t>
    </dgm:pt>
    <dgm:pt modelId="{37D17B42-83A6-4AAB-8D0F-37F47D25618E}" type="parTrans" cxnId="{C3349C87-CE9F-4AF4-B2F5-FBCB9DD200A3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990B39E2-A0EE-4580-81FD-C4C474FC6A18}" type="sibTrans" cxnId="{C3349C87-CE9F-4AF4-B2F5-FBCB9DD200A3}">
      <dgm:prSet custT="1"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52DDC03C-F26B-40DE-BC22-04EE601A88A0}">
      <dgm:prSet phldrT="[Text]" custT="1"/>
      <dgm:spPr/>
      <dgm:t>
        <a:bodyPr/>
        <a:lstStyle/>
        <a:p>
          <a:r>
            <a:rPr lang="en-US" sz="2000" dirty="0" err="1" smtClean="0">
              <a:latin typeface="Arial" pitchFamily="34" charset="0"/>
              <a:cs typeface="Arial" pitchFamily="34" charset="0"/>
            </a:rPr>
            <a:t>Chủ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thể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HĐ: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cá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nhân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nhân</a:t>
          </a:r>
          <a:endParaRPr lang="vi-VN" sz="2000" dirty="0">
            <a:latin typeface="Arial" pitchFamily="34" charset="0"/>
            <a:cs typeface="Arial" pitchFamily="34" charset="0"/>
          </a:endParaRPr>
        </a:p>
      </dgm:t>
    </dgm:pt>
    <dgm:pt modelId="{92F46ED3-F48A-48F3-A6B6-1B5CD170A9BD}" type="parTrans" cxnId="{C8DC755E-4704-4293-81AB-B1AB5B0F5F9D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017F45FF-FA74-4C76-9E4B-7B36D0E5F533}" type="sibTrans" cxnId="{C8DC755E-4704-4293-81AB-B1AB5B0F5F9D}">
      <dgm:prSet custT="1"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93FC57EB-39EF-4F7B-9534-559B554398C5}">
      <dgm:prSet phldrT="[Text]" custT="1"/>
      <dgm:spPr/>
      <dgm:t>
        <a:bodyPr/>
        <a:lstStyle/>
        <a:p>
          <a:r>
            <a:rPr lang="en-US" sz="2000" dirty="0" err="1" smtClean="0">
              <a:latin typeface="Arial" pitchFamily="34" charset="0"/>
              <a:cs typeface="Arial" pitchFamily="34" charset="0"/>
            </a:rPr>
            <a:t>Hình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thức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HĐ: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Bằng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lời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nói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văn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bản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hành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vi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cụ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thể</a:t>
          </a:r>
          <a:endParaRPr lang="vi-VN" sz="2000" dirty="0">
            <a:latin typeface="Arial" pitchFamily="34" charset="0"/>
            <a:cs typeface="Arial" pitchFamily="34" charset="0"/>
          </a:endParaRPr>
        </a:p>
      </dgm:t>
    </dgm:pt>
    <dgm:pt modelId="{25D06EFF-EC58-40AE-9086-9BA96B4EE7F6}" type="parTrans" cxnId="{1E298E57-0DA8-49C9-B867-2521C21E5685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292E6E13-621A-45D5-95FD-58CD9BC63E3A}" type="sibTrans" cxnId="{1E298E57-0DA8-49C9-B867-2521C21E5685}">
      <dgm:prSet custT="1"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3D34742C-1B61-4731-B2FA-E06CC9A053FC}">
      <dgm:prSet custT="1"/>
      <dgm:spPr/>
      <dgm:t>
        <a:bodyPr/>
        <a:lstStyle/>
        <a:p>
          <a:r>
            <a:rPr lang="en-US" sz="2000" dirty="0" err="1" smtClean="0">
              <a:latin typeface="Arial" pitchFamily="34" charset="0"/>
              <a:cs typeface="Arial" pitchFamily="34" charset="0"/>
            </a:rPr>
            <a:t>Điều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kiện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có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hiệu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lực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hợp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đồng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: (1)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về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mục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đích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nội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dung, (2)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về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sự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tự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nguyện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, (3)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về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chủ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thể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, (4)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về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hình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thức</a:t>
          </a:r>
          <a:endParaRPr lang="vi-VN" sz="2000" dirty="0">
            <a:latin typeface="Arial" pitchFamily="34" charset="0"/>
            <a:cs typeface="Arial" pitchFamily="34" charset="0"/>
          </a:endParaRPr>
        </a:p>
      </dgm:t>
    </dgm:pt>
    <dgm:pt modelId="{66F4A7ED-6787-4F9F-B10C-259E465DF6EE}" type="parTrans" cxnId="{B6692921-03ED-4FC8-9B3D-FA7EE766F97A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D0BFC1B9-E6DB-4F4D-901E-3198BFAF0B76}" type="sibTrans" cxnId="{B6692921-03ED-4FC8-9B3D-FA7EE766F97A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D92A357C-EEB5-438B-AC6E-1B5880054A06}" type="pres">
      <dgm:prSet presAssocID="{96DCFFA3-3834-47A5-BAC2-AA2330CD6F2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60FBFE0-A87A-4024-920F-9CF10C2519D0}" type="pres">
      <dgm:prSet presAssocID="{96DCFFA3-3834-47A5-BAC2-AA2330CD6F26}" presName="dummyMaxCanvas" presStyleCnt="0">
        <dgm:presLayoutVars/>
      </dgm:prSet>
      <dgm:spPr/>
    </dgm:pt>
    <dgm:pt modelId="{EBD803BA-3BD9-44AB-BF34-2568027778C3}" type="pres">
      <dgm:prSet presAssocID="{96DCFFA3-3834-47A5-BAC2-AA2330CD6F2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4B850E4-10A2-4DAA-BCE0-B30FB36A532C}" type="pres">
      <dgm:prSet presAssocID="{96DCFFA3-3834-47A5-BAC2-AA2330CD6F2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E6EF5A3-6EB5-4CB6-A3F5-A6BB41728AEE}" type="pres">
      <dgm:prSet presAssocID="{96DCFFA3-3834-47A5-BAC2-AA2330CD6F2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E903554-CDFE-473F-B4CA-F1678F859B5A}" type="pres">
      <dgm:prSet presAssocID="{96DCFFA3-3834-47A5-BAC2-AA2330CD6F2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4E64AC6-A53B-4879-A3B1-0AA3197D3298}" type="pres">
      <dgm:prSet presAssocID="{96DCFFA3-3834-47A5-BAC2-AA2330CD6F2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5D2385B-A180-499A-9013-19288CFEC884}" type="pres">
      <dgm:prSet presAssocID="{96DCFFA3-3834-47A5-BAC2-AA2330CD6F2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30F3751-14A8-4505-8FD4-F16612707FB6}" type="pres">
      <dgm:prSet presAssocID="{96DCFFA3-3834-47A5-BAC2-AA2330CD6F2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BB1BD16-2618-4FA3-AA4E-027BEE4BA7A1}" type="pres">
      <dgm:prSet presAssocID="{96DCFFA3-3834-47A5-BAC2-AA2330CD6F2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D62E6F2-BBD6-4ED3-A304-504937A46AC1}" type="pres">
      <dgm:prSet presAssocID="{96DCFFA3-3834-47A5-BAC2-AA2330CD6F2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0A919B8-49B3-4FCF-8102-1A7CC817F019}" type="pres">
      <dgm:prSet presAssocID="{96DCFFA3-3834-47A5-BAC2-AA2330CD6F2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922CA2D-5D93-44C1-B2B9-00CA44322BC2}" type="pres">
      <dgm:prSet presAssocID="{96DCFFA3-3834-47A5-BAC2-AA2330CD6F2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C8DC755E-4704-4293-81AB-B1AB5B0F5F9D}" srcId="{96DCFFA3-3834-47A5-BAC2-AA2330CD6F26}" destId="{52DDC03C-F26B-40DE-BC22-04EE601A88A0}" srcOrd="1" destOrd="0" parTransId="{92F46ED3-F48A-48F3-A6B6-1B5CD170A9BD}" sibTransId="{017F45FF-FA74-4C76-9E4B-7B36D0E5F533}"/>
    <dgm:cxn modelId="{6CEA0E2B-9007-4AFC-B13A-0DE09BB734E0}" type="presOf" srcId="{52DDC03C-F26B-40DE-BC22-04EE601A88A0}" destId="{54B850E4-10A2-4DAA-BCE0-B30FB36A532C}" srcOrd="0" destOrd="0" presId="urn:microsoft.com/office/officeart/2005/8/layout/vProcess5"/>
    <dgm:cxn modelId="{7080BFFD-BAB4-4379-923F-8484C3F2E432}" type="presOf" srcId="{7A49E3AE-C753-4996-B2D2-043A96CBA00F}" destId="{EBD803BA-3BD9-44AB-BF34-2568027778C3}" srcOrd="0" destOrd="0" presId="urn:microsoft.com/office/officeart/2005/8/layout/vProcess5"/>
    <dgm:cxn modelId="{5CD9868F-10F5-4A68-AED8-D36A82F3B1AF}" type="presOf" srcId="{7A49E3AE-C753-4996-B2D2-043A96CBA00F}" destId="{8BB1BD16-2618-4FA3-AA4E-027BEE4BA7A1}" srcOrd="1" destOrd="0" presId="urn:microsoft.com/office/officeart/2005/8/layout/vProcess5"/>
    <dgm:cxn modelId="{FF2C3353-0957-4DF9-A22E-078ADFD8B599}" type="presOf" srcId="{3D34742C-1B61-4731-B2FA-E06CC9A053FC}" destId="{0922CA2D-5D93-44C1-B2B9-00CA44322BC2}" srcOrd="1" destOrd="0" presId="urn:microsoft.com/office/officeart/2005/8/layout/vProcess5"/>
    <dgm:cxn modelId="{AE940401-696D-4EB9-97C6-0807DBC0FB52}" type="presOf" srcId="{292E6E13-621A-45D5-95FD-58CD9BC63E3A}" destId="{A30F3751-14A8-4505-8FD4-F16612707FB6}" srcOrd="0" destOrd="0" presId="urn:microsoft.com/office/officeart/2005/8/layout/vProcess5"/>
    <dgm:cxn modelId="{326512AC-DB07-4AFC-9E42-A6F116B7EEB2}" type="presOf" srcId="{96DCFFA3-3834-47A5-BAC2-AA2330CD6F26}" destId="{D92A357C-EEB5-438B-AC6E-1B5880054A06}" srcOrd="0" destOrd="0" presId="urn:microsoft.com/office/officeart/2005/8/layout/vProcess5"/>
    <dgm:cxn modelId="{C3349C87-CE9F-4AF4-B2F5-FBCB9DD200A3}" srcId="{96DCFFA3-3834-47A5-BAC2-AA2330CD6F26}" destId="{7A49E3AE-C753-4996-B2D2-043A96CBA00F}" srcOrd="0" destOrd="0" parTransId="{37D17B42-83A6-4AAB-8D0F-37F47D25618E}" sibTransId="{990B39E2-A0EE-4580-81FD-C4C474FC6A18}"/>
    <dgm:cxn modelId="{3C0A9E2D-E172-4F48-A6F1-3D5BCA47D6EF}" type="presOf" srcId="{017F45FF-FA74-4C76-9E4B-7B36D0E5F533}" destId="{E5D2385B-A180-499A-9013-19288CFEC884}" srcOrd="0" destOrd="0" presId="urn:microsoft.com/office/officeart/2005/8/layout/vProcess5"/>
    <dgm:cxn modelId="{4B3DCF69-35ED-48FB-9846-CCFD7231A7CC}" type="presOf" srcId="{3D34742C-1B61-4731-B2FA-E06CC9A053FC}" destId="{EE903554-CDFE-473F-B4CA-F1678F859B5A}" srcOrd="0" destOrd="0" presId="urn:microsoft.com/office/officeart/2005/8/layout/vProcess5"/>
    <dgm:cxn modelId="{F96B3E52-0406-454E-99BB-DE5F2C05D61A}" type="presOf" srcId="{52DDC03C-F26B-40DE-BC22-04EE601A88A0}" destId="{4D62E6F2-BBD6-4ED3-A304-504937A46AC1}" srcOrd="1" destOrd="0" presId="urn:microsoft.com/office/officeart/2005/8/layout/vProcess5"/>
    <dgm:cxn modelId="{1E298E57-0DA8-49C9-B867-2521C21E5685}" srcId="{96DCFFA3-3834-47A5-BAC2-AA2330CD6F26}" destId="{93FC57EB-39EF-4F7B-9534-559B554398C5}" srcOrd="2" destOrd="0" parTransId="{25D06EFF-EC58-40AE-9086-9BA96B4EE7F6}" sibTransId="{292E6E13-621A-45D5-95FD-58CD9BC63E3A}"/>
    <dgm:cxn modelId="{0C7D968E-D01D-42E4-AAD1-766389D188DF}" type="presOf" srcId="{990B39E2-A0EE-4580-81FD-C4C474FC6A18}" destId="{B4E64AC6-A53B-4879-A3B1-0AA3197D3298}" srcOrd="0" destOrd="0" presId="urn:microsoft.com/office/officeart/2005/8/layout/vProcess5"/>
    <dgm:cxn modelId="{B6692921-03ED-4FC8-9B3D-FA7EE766F97A}" srcId="{96DCFFA3-3834-47A5-BAC2-AA2330CD6F26}" destId="{3D34742C-1B61-4731-B2FA-E06CC9A053FC}" srcOrd="3" destOrd="0" parTransId="{66F4A7ED-6787-4F9F-B10C-259E465DF6EE}" sibTransId="{D0BFC1B9-E6DB-4F4D-901E-3198BFAF0B76}"/>
    <dgm:cxn modelId="{6BF55CB7-791E-4411-AEB0-5E1C6EEC3CE3}" type="presOf" srcId="{93FC57EB-39EF-4F7B-9534-559B554398C5}" destId="{7E6EF5A3-6EB5-4CB6-A3F5-A6BB41728AEE}" srcOrd="0" destOrd="0" presId="urn:microsoft.com/office/officeart/2005/8/layout/vProcess5"/>
    <dgm:cxn modelId="{CB2E6BBB-72F4-4D35-9F1B-6A255C0F4EF0}" type="presOf" srcId="{93FC57EB-39EF-4F7B-9534-559B554398C5}" destId="{80A919B8-49B3-4FCF-8102-1A7CC817F019}" srcOrd="1" destOrd="0" presId="urn:microsoft.com/office/officeart/2005/8/layout/vProcess5"/>
    <dgm:cxn modelId="{8530C983-22CC-4B52-81FC-DB041DA4DE02}" type="presParOf" srcId="{D92A357C-EEB5-438B-AC6E-1B5880054A06}" destId="{660FBFE0-A87A-4024-920F-9CF10C2519D0}" srcOrd="0" destOrd="0" presId="urn:microsoft.com/office/officeart/2005/8/layout/vProcess5"/>
    <dgm:cxn modelId="{FED89A40-B6A1-495A-8CE0-C49C9DFADBB6}" type="presParOf" srcId="{D92A357C-EEB5-438B-AC6E-1B5880054A06}" destId="{EBD803BA-3BD9-44AB-BF34-2568027778C3}" srcOrd="1" destOrd="0" presId="urn:microsoft.com/office/officeart/2005/8/layout/vProcess5"/>
    <dgm:cxn modelId="{650F97CB-3051-4687-94EE-2BEFD3E5DA42}" type="presParOf" srcId="{D92A357C-EEB5-438B-AC6E-1B5880054A06}" destId="{54B850E4-10A2-4DAA-BCE0-B30FB36A532C}" srcOrd="2" destOrd="0" presId="urn:microsoft.com/office/officeart/2005/8/layout/vProcess5"/>
    <dgm:cxn modelId="{FE02EDF8-9D94-4ADB-8D85-7BB99565B8D3}" type="presParOf" srcId="{D92A357C-EEB5-438B-AC6E-1B5880054A06}" destId="{7E6EF5A3-6EB5-4CB6-A3F5-A6BB41728AEE}" srcOrd="3" destOrd="0" presId="urn:microsoft.com/office/officeart/2005/8/layout/vProcess5"/>
    <dgm:cxn modelId="{8F0DFCEB-8D67-41F3-81F0-6E751CE615BA}" type="presParOf" srcId="{D92A357C-EEB5-438B-AC6E-1B5880054A06}" destId="{EE903554-CDFE-473F-B4CA-F1678F859B5A}" srcOrd="4" destOrd="0" presId="urn:microsoft.com/office/officeart/2005/8/layout/vProcess5"/>
    <dgm:cxn modelId="{8924830C-3F3E-4DA1-9BFC-DCC961002F11}" type="presParOf" srcId="{D92A357C-EEB5-438B-AC6E-1B5880054A06}" destId="{B4E64AC6-A53B-4879-A3B1-0AA3197D3298}" srcOrd="5" destOrd="0" presId="urn:microsoft.com/office/officeart/2005/8/layout/vProcess5"/>
    <dgm:cxn modelId="{B4D2C09B-DD3D-431D-9688-6EAAA1D90DA1}" type="presParOf" srcId="{D92A357C-EEB5-438B-AC6E-1B5880054A06}" destId="{E5D2385B-A180-499A-9013-19288CFEC884}" srcOrd="6" destOrd="0" presId="urn:microsoft.com/office/officeart/2005/8/layout/vProcess5"/>
    <dgm:cxn modelId="{F048F64A-D415-48B2-A83F-6E5EDBB745FC}" type="presParOf" srcId="{D92A357C-EEB5-438B-AC6E-1B5880054A06}" destId="{A30F3751-14A8-4505-8FD4-F16612707FB6}" srcOrd="7" destOrd="0" presId="urn:microsoft.com/office/officeart/2005/8/layout/vProcess5"/>
    <dgm:cxn modelId="{C2A90E6B-1663-41CC-8DF6-BF6678B004C1}" type="presParOf" srcId="{D92A357C-EEB5-438B-AC6E-1B5880054A06}" destId="{8BB1BD16-2618-4FA3-AA4E-027BEE4BA7A1}" srcOrd="8" destOrd="0" presId="urn:microsoft.com/office/officeart/2005/8/layout/vProcess5"/>
    <dgm:cxn modelId="{1C2FD061-DD3A-4819-AA93-35F857D462A9}" type="presParOf" srcId="{D92A357C-EEB5-438B-AC6E-1B5880054A06}" destId="{4D62E6F2-BBD6-4ED3-A304-504937A46AC1}" srcOrd="9" destOrd="0" presId="urn:microsoft.com/office/officeart/2005/8/layout/vProcess5"/>
    <dgm:cxn modelId="{F98ABA6E-B9C9-48F3-AA14-C96C9A7BE314}" type="presParOf" srcId="{D92A357C-EEB5-438B-AC6E-1B5880054A06}" destId="{80A919B8-49B3-4FCF-8102-1A7CC817F019}" srcOrd="10" destOrd="0" presId="urn:microsoft.com/office/officeart/2005/8/layout/vProcess5"/>
    <dgm:cxn modelId="{BA91CFA2-F47F-4F96-8A64-0F1D6A2F69CF}" type="presParOf" srcId="{D92A357C-EEB5-438B-AC6E-1B5880054A06}" destId="{0922CA2D-5D93-44C1-B2B9-00CA44322BC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AA713DA-C055-4926-B674-7A7FE00D9868}" type="doc">
      <dgm:prSet loTypeId="urn:microsoft.com/office/officeart/2005/8/layout/arrow6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vi-VN"/>
        </a:p>
      </dgm:t>
    </dgm:pt>
    <dgm:pt modelId="{15509E96-1E18-42FA-9060-E5F599984FF3}">
      <dgm:prSet phldrT="[Text]"/>
      <dgm:spPr/>
      <dgm:t>
        <a:bodyPr/>
        <a:lstStyle/>
        <a:p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kiện</a:t>
          </a:r>
          <a:r>
            <a:rPr lang="en-US" dirty="0" smtClean="0"/>
            <a:t>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endParaRPr lang="vi-VN" dirty="0"/>
        </a:p>
      </dgm:t>
    </dgm:pt>
    <dgm:pt modelId="{56ED6C5B-24D6-4BF6-A3A8-8F3B9977333D}" type="parTrans" cxnId="{BF0BC2DD-CA1A-41A2-9317-842160536CE8}">
      <dgm:prSet/>
      <dgm:spPr/>
      <dgm:t>
        <a:bodyPr/>
        <a:lstStyle/>
        <a:p>
          <a:endParaRPr lang="vi-VN"/>
        </a:p>
      </dgm:t>
    </dgm:pt>
    <dgm:pt modelId="{BA9F0EFB-23F5-4ABD-91FD-5DA1B6A0BD55}" type="sibTrans" cxnId="{BF0BC2DD-CA1A-41A2-9317-842160536CE8}">
      <dgm:prSet/>
      <dgm:spPr/>
      <dgm:t>
        <a:bodyPr/>
        <a:lstStyle/>
        <a:p>
          <a:endParaRPr lang="vi-VN"/>
        </a:p>
      </dgm:t>
    </dgm:pt>
    <dgm:pt modelId="{CD8F3A2E-D95E-416B-8A5B-2181944D315E}">
      <dgm:prSet phldrT="[Text]"/>
      <dgm:spPr/>
      <dgm:t>
        <a:bodyPr/>
        <a:lstStyle/>
        <a:p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hôn</a:t>
          </a:r>
          <a:endParaRPr lang="vi-VN" dirty="0"/>
        </a:p>
      </dgm:t>
    </dgm:pt>
    <dgm:pt modelId="{9CCE4196-A93E-4977-A297-34866459FDF3}" type="parTrans" cxnId="{EA838059-3DBA-45F6-869B-A82213387F6E}">
      <dgm:prSet/>
      <dgm:spPr/>
      <dgm:t>
        <a:bodyPr/>
        <a:lstStyle/>
        <a:p>
          <a:endParaRPr lang="vi-VN"/>
        </a:p>
      </dgm:t>
    </dgm:pt>
    <dgm:pt modelId="{8DE61F4F-F977-49B9-94A8-FBEB49B44D68}" type="sibTrans" cxnId="{EA838059-3DBA-45F6-869B-A82213387F6E}">
      <dgm:prSet/>
      <dgm:spPr/>
      <dgm:t>
        <a:bodyPr/>
        <a:lstStyle/>
        <a:p>
          <a:endParaRPr lang="vi-VN"/>
        </a:p>
      </dgm:t>
    </dgm:pt>
    <dgm:pt modelId="{08E7F6C1-347D-4911-919C-A4530ADDE177}" type="pres">
      <dgm:prSet presAssocID="{DAA713DA-C055-4926-B674-7A7FE00D986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628027-32E5-46F3-928D-3E70339B343D}" type="pres">
      <dgm:prSet presAssocID="{DAA713DA-C055-4926-B674-7A7FE00D9868}" presName="ribbon" presStyleLbl="node1" presStyleIdx="0" presStyleCnt="1"/>
      <dgm:spPr/>
    </dgm:pt>
    <dgm:pt modelId="{87B8EE92-205E-4C5A-AAD3-AFD990563903}" type="pres">
      <dgm:prSet presAssocID="{DAA713DA-C055-4926-B674-7A7FE00D9868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AD2549A-33FD-454F-8E4E-F5A46654BBCD}" type="pres">
      <dgm:prSet presAssocID="{DAA713DA-C055-4926-B674-7A7FE00D9868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8FCFA78F-E596-4FEB-B2CB-38170AC7FD04}" type="presOf" srcId="{CD8F3A2E-D95E-416B-8A5B-2181944D315E}" destId="{5AD2549A-33FD-454F-8E4E-F5A46654BBCD}" srcOrd="0" destOrd="0" presId="urn:microsoft.com/office/officeart/2005/8/layout/arrow6"/>
    <dgm:cxn modelId="{0F66CFD2-0EEF-48BF-BE3B-2BDF13A743FC}" type="presOf" srcId="{DAA713DA-C055-4926-B674-7A7FE00D9868}" destId="{08E7F6C1-347D-4911-919C-A4530ADDE177}" srcOrd="0" destOrd="0" presId="urn:microsoft.com/office/officeart/2005/8/layout/arrow6"/>
    <dgm:cxn modelId="{EA838059-3DBA-45F6-869B-A82213387F6E}" srcId="{DAA713DA-C055-4926-B674-7A7FE00D9868}" destId="{CD8F3A2E-D95E-416B-8A5B-2181944D315E}" srcOrd="1" destOrd="0" parTransId="{9CCE4196-A93E-4977-A297-34866459FDF3}" sibTransId="{8DE61F4F-F977-49B9-94A8-FBEB49B44D68}"/>
    <dgm:cxn modelId="{01AF2D54-5E65-4FC8-BDDB-337886F879F9}" type="presOf" srcId="{15509E96-1E18-42FA-9060-E5F599984FF3}" destId="{87B8EE92-205E-4C5A-AAD3-AFD990563903}" srcOrd="0" destOrd="0" presId="urn:microsoft.com/office/officeart/2005/8/layout/arrow6"/>
    <dgm:cxn modelId="{BF0BC2DD-CA1A-41A2-9317-842160536CE8}" srcId="{DAA713DA-C055-4926-B674-7A7FE00D9868}" destId="{15509E96-1E18-42FA-9060-E5F599984FF3}" srcOrd="0" destOrd="0" parTransId="{56ED6C5B-24D6-4BF6-A3A8-8F3B9977333D}" sibTransId="{BA9F0EFB-23F5-4ABD-91FD-5DA1B6A0BD55}"/>
    <dgm:cxn modelId="{2024EEF2-0069-484A-89D6-658AD96398A5}" type="presParOf" srcId="{08E7F6C1-347D-4911-919C-A4530ADDE177}" destId="{83628027-32E5-46F3-928D-3E70339B343D}" srcOrd="0" destOrd="0" presId="urn:microsoft.com/office/officeart/2005/8/layout/arrow6"/>
    <dgm:cxn modelId="{6E13663F-B259-43FD-A26E-6F6C547647F3}" type="presParOf" srcId="{08E7F6C1-347D-4911-919C-A4530ADDE177}" destId="{87B8EE92-205E-4C5A-AAD3-AFD990563903}" srcOrd="1" destOrd="0" presId="urn:microsoft.com/office/officeart/2005/8/layout/arrow6"/>
    <dgm:cxn modelId="{2153B234-1E92-4B54-845B-AC9C8C9C8C89}" type="presParOf" srcId="{08E7F6C1-347D-4911-919C-A4530ADDE177}" destId="{5AD2549A-33FD-454F-8E4E-F5A46654BBC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63E0CDF-02B8-4377-A2BB-85F42379F5A8}" type="doc">
      <dgm:prSet loTypeId="urn:microsoft.com/office/officeart/2005/8/layout/vProcess5" loCatId="process" qsTypeId="urn:microsoft.com/office/officeart/2005/8/quickstyle/3d3" qsCatId="3D" csTypeId="urn:microsoft.com/office/officeart/2005/8/colors/colorful1#16" csCatId="colorful" phldr="1"/>
      <dgm:spPr/>
      <dgm:t>
        <a:bodyPr/>
        <a:lstStyle/>
        <a:p>
          <a:endParaRPr lang="vi-VN"/>
        </a:p>
      </dgm:t>
    </dgm:pt>
    <dgm:pt modelId="{8D152549-C815-4721-836D-491D2C9EBF21}">
      <dgm:prSet phldrT="[Text]"/>
      <dgm:spPr/>
      <dgm:t>
        <a:bodyPr/>
        <a:lstStyle/>
        <a:p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yêu</a:t>
          </a:r>
          <a:r>
            <a:rPr lang="en-US" dirty="0" smtClean="0"/>
            <a:t> </a:t>
          </a:r>
          <a:r>
            <a:rPr lang="en-US" dirty="0" err="1" smtClean="0"/>
            <a:t>cầu</a:t>
          </a:r>
          <a:r>
            <a:rPr lang="en-US" dirty="0" smtClean="0"/>
            <a:t> </a:t>
          </a:r>
          <a:r>
            <a:rPr lang="en-US" dirty="0" err="1" smtClean="0"/>
            <a:t>toà</a:t>
          </a:r>
          <a:r>
            <a:rPr lang="en-US" dirty="0" smtClean="0"/>
            <a:t> </a:t>
          </a:r>
          <a:r>
            <a:rPr lang="en-US" dirty="0" err="1" smtClean="0"/>
            <a:t>án</a:t>
          </a:r>
          <a:r>
            <a:rPr lang="en-US" dirty="0" smtClean="0"/>
            <a:t> </a:t>
          </a:r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quyết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ly</a:t>
          </a:r>
          <a:r>
            <a:rPr lang="en-US" dirty="0" smtClean="0"/>
            <a:t> </a:t>
          </a:r>
          <a:r>
            <a:rPr lang="en-US" dirty="0" err="1" smtClean="0"/>
            <a:t>hôn</a:t>
          </a:r>
          <a:endParaRPr lang="vi-VN" dirty="0"/>
        </a:p>
      </dgm:t>
    </dgm:pt>
    <dgm:pt modelId="{2E555A74-124E-4194-8782-28CF1AADA677}" type="parTrans" cxnId="{9DDA91D4-DF8F-4127-894B-4D59F6BCE85E}">
      <dgm:prSet/>
      <dgm:spPr/>
      <dgm:t>
        <a:bodyPr/>
        <a:lstStyle/>
        <a:p>
          <a:endParaRPr lang="vi-VN"/>
        </a:p>
      </dgm:t>
    </dgm:pt>
    <dgm:pt modelId="{7B8B7047-577D-414A-9923-66B89A95F690}" type="sibTrans" cxnId="{9DDA91D4-DF8F-4127-894B-4D59F6BCE85E}">
      <dgm:prSet/>
      <dgm:spPr/>
      <dgm:t>
        <a:bodyPr/>
        <a:lstStyle/>
        <a:p>
          <a:endParaRPr lang="vi-VN"/>
        </a:p>
      </dgm:t>
    </dgm:pt>
    <dgm:pt modelId="{D782573B-E3F8-45BB-BEDE-292F4FF3CA18}">
      <dgm:prSet phldrT="[Text]"/>
      <dgm:spPr/>
      <dgm:t>
        <a:bodyPr/>
        <a:lstStyle/>
        <a:p>
          <a:r>
            <a:rPr lang="en-US" dirty="0" err="1" smtClean="0"/>
            <a:t>Căn</a:t>
          </a:r>
          <a:r>
            <a:rPr lang="en-US" dirty="0" smtClean="0"/>
            <a:t> </a:t>
          </a:r>
          <a:r>
            <a:rPr lang="en-US" dirty="0" err="1" smtClean="0"/>
            <a:t>cứ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ly</a:t>
          </a:r>
          <a:r>
            <a:rPr lang="en-US" dirty="0" smtClean="0"/>
            <a:t> </a:t>
          </a:r>
          <a:r>
            <a:rPr lang="en-US" dirty="0" err="1" smtClean="0"/>
            <a:t>hôn</a:t>
          </a:r>
          <a:endParaRPr lang="vi-VN" dirty="0"/>
        </a:p>
      </dgm:t>
    </dgm:pt>
    <dgm:pt modelId="{528833F5-DDAF-4E15-8555-64A39DD7946A}" type="parTrans" cxnId="{F66401C8-2603-403C-B0CC-A395F40EE10E}">
      <dgm:prSet/>
      <dgm:spPr/>
      <dgm:t>
        <a:bodyPr/>
        <a:lstStyle/>
        <a:p>
          <a:endParaRPr lang="vi-VN"/>
        </a:p>
      </dgm:t>
    </dgm:pt>
    <dgm:pt modelId="{2780F0DF-E633-4D8E-A0F5-C832B3AE97EC}" type="sibTrans" cxnId="{F66401C8-2603-403C-B0CC-A395F40EE10E}">
      <dgm:prSet/>
      <dgm:spPr/>
      <dgm:t>
        <a:bodyPr/>
        <a:lstStyle/>
        <a:p>
          <a:endParaRPr lang="vi-VN"/>
        </a:p>
      </dgm:t>
    </dgm:pt>
    <dgm:pt modelId="{AD78F513-BC7D-4204-B193-0084A2C637E0}">
      <dgm:prSet phldrT="[Text]"/>
      <dgm:spPr/>
      <dgm:t>
        <a:bodyPr/>
        <a:lstStyle/>
        <a:p>
          <a:r>
            <a:rPr lang="en-US" dirty="0" err="1" smtClean="0"/>
            <a:t>Chia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khi</a:t>
          </a:r>
          <a:r>
            <a:rPr lang="en-US" dirty="0" smtClean="0"/>
            <a:t> </a:t>
          </a:r>
          <a:r>
            <a:rPr lang="en-US" dirty="0" err="1" smtClean="0"/>
            <a:t>ly</a:t>
          </a:r>
          <a:r>
            <a:rPr lang="en-US" dirty="0" smtClean="0"/>
            <a:t> </a:t>
          </a:r>
          <a:r>
            <a:rPr lang="en-US" dirty="0" err="1" smtClean="0"/>
            <a:t>hôn</a:t>
          </a:r>
          <a:endParaRPr lang="vi-VN" dirty="0"/>
        </a:p>
      </dgm:t>
    </dgm:pt>
    <dgm:pt modelId="{2E575D8E-3621-4D7D-9DC7-BCD9E32C3310}" type="parTrans" cxnId="{31B06CDF-850C-4899-A9A8-4858FF7F429A}">
      <dgm:prSet/>
      <dgm:spPr/>
      <dgm:t>
        <a:bodyPr/>
        <a:lstStyle/>
        <a:p>
          <a:endParaRPr lang="vi-VN"/>
        </a:p>
      </dgm:t>
    </dgm:pt>
    <dgm:pt modelId="{9076D65C-85EE-4565-9B34-9AD670BB20D1}" type="sibTrans" cxnId="{31B06CDF-850C-4899-A9A8-4858FF7F429A}">
      <dgm:prSet/>
      <dgm:spPr/>
      <dgm:t>
        <a:bodyPr/>
        <a:lstStyle/>
        <a:p>
          <a:endParaRPr lang="vi-VN"/>
        </a:p>
      </dgm:t>
    </dgm:pt>
    <dgm:pt modelId="{67EB36F0-EB6B-4000-9824-8C583280C4A3}">
      <dgm:prSet/>
      <dgm:spPr/>
      <dgm:t>
        <a:bodyPr/>
        <a:lstStyle/>
        <a:p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, </a:t>
          </a:r>
          <a:r>
            <a:rPr lang="en-US" dirty="0" err="1" smtClean="0"/>
            <a:t>nuôi</a:t>
          </a:r>
          <a:r>
            <a:rPr lang="en-US" dirty="0" smtClean="0"/>
            <a:t> </a:t>
          </a:r>
          <a:r>
            <a:rPr lang="en-US" dirty="0" err="1" smtClean="0"/>
            <a:t>dạy</a:t>
          </a:r>
          <a:r>
            <a:rPr lang="en-US" dirty="0" smtClean="0"/>
            <a:t> con</a:t>
          </a:r>
          <a:endParaRPr lang="vi-VN" dirty="0"/>
        </a:p>
      </dgm:t>
    </dgm:pt>
    <dgm:pt modelId="{08DAE463-E907-4F9F-91E8-4EEFE17EF307}" type="parTrans" cxnId="{FA3684CF-1E79-4AAE-83AD-3D5961A62A92}">
      <dgm:prSet/>
      <dgm:spPr/>
      <dgm:t>
        <a:bodyPr/>
        <a:lstStyle/>
        <a:p>
          <a:endParaRPr lang="vi-VN"/>
        </a:p>
      </dgm:t>
    </dgm:pt>
    <dgm:pt modelId="{9C806716-DDD3-4A9E-B8D8-C6DD2835DD41}" type="sibTrans" cxnId="{FA3684CF-1E79-4AAE-83AD-3D5961A62A92}">
      <dgm:prSet/>
      <dgm:spPr/>
      <dgm:t>
        <a:bodyPr/>
        <a:lstStyle/>
        <a:p>
          <a:endParaRPr lang="vi-VN"/>
        </a:p>
      </dgm:t>
    </dgm:pt>
    <dgm:pt modelId="{40C3E24F-693C-4AC1-96BE-4061F8299C9C}" type="pres">
      <dgm:prSet presAssocID="{B63E0CDF-02B8-4377-A2BB-85F42379F5A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2A374A-8428-476F-8370-1312ED715E87}" type="pres">
      <dgm:prSet presAssocID="{B63E0CDF-02B8-4377-A2BB-85F42379F5A8}" presName="dummyMaxCanvas" presStyleCnt="0">
        <dgm:presLayoutVars/>
      </dgm:prSet>
      <dgm:spPr/>
    </dgm:pt>
    <dgm:pt modelId="{94471B1C-E6BF-4A3E-874C-30B1C1A02E9A}" type="pres">
      <dgm:prSet presAssocID="{B63E0CDF-02B8-4377-A2BB-85F42379F5A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5C698A4-DF6B-4545-9D8B-E5FDF797AD34}" type="pres">
      <dgm:prSet presAssocID="{B63E0CDF-02B8-4377-A2BB-85F42379F5A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76056A3-CDFC-4B89-A895-B701A0F15739}" type="pres">
      <dgm:prSet presAssocID="{B63E0CDF-02B8-4377-A2BB-85F42379F5A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EF6819E-FA67-456F-AB11-3CF5992A2C29}" type="pres">
      <dgm:prSet presAssocID="{B63E0CDF-02B8-4377-A2BB-85F42379F5A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AE79E52-F67B-4A71-A701-4546C03BB3B0}" type="pres">
      <dgm:prSet presAssocID="{B63E0CDF-02B8-4377-A2BB-85F42379F5A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65009-4995-4F7C-BC0F-362B703A97BF}" type="pres">
      <dgm:prSet presAssocID="{B63E0CDF-02B8-4377-A2BB-85F42379F5A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BA436-8CB2-4E50-8573-071548CAA489}" type="pres">
      <dgm:prSet presAssocID="{B63E0CDF-02B8-4377-A2BB-85F42379F5A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0BC68-52FB-46BF-AF84-D998F18160EA}" type="pres">
      <dgm:prSet presAssocID="{B63E0CDF-02B8-4377-A2BB-85F42379F5A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CB00375-1FFE-4453-B1F6-AA9B1C08BCDA}" type="pres">
      <dgm:prSet presAssocID="{B63E0CDF-02B8-4377-A2BB-85F42379F5A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F88C98E-808F-49C1-A5C2-AC1D3B44A9DF}" type="pres">
      <dgm:prSet presAssocID="{B63E0CDF-02B8-4377-A2BB-85F42379F5A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1BB8E9D-46AA-4489-8A88-B72003285841}" type="pres">
      <dgm:prSet presAssocID="{B63E0CDF-02B8-4377-A2BB-85F42379F5A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4DB8EDB7-0FF5-4A49-9541-7EC56CB1B192}" type="presOf" srcId="{7B8B7047-577D-414A-9923-66B89A95F690}" destId="{8AE79E52-F67B-4A71-A701-4546C03BB3B0}" srcOrd="0" destOrd="0" presId="urn:microsoft.com/office/officeart/2005/8/layout/vProcess5"/>
    <dgm:cxn modelId="{66981072-6D86-4EE5-8D1A-464315DF969A}" type="presOf" srcId="{67EB36F0-EB6B-4000-9824-8C583280C4A3}" destId="{01BB8E9D-46AA-4489-8A88-B72003285841}" srcOrd="1" destOrd="0" presId="urn:microsoft.com/office/officeart/2005/8/layout/vProcess5"/>
    <dgm:cxn modelId="{3B04C44F-685E-46A2-903A-3AC7415C1891}" type="presOf" srcId="{AD78F513-BC7D-4204-B193-0084A2C637E0}" destId="{AF88C98E-808F-49C1-A5C2-AC1D3B44A9DF}" srcOrd="1" destOrd="0" presId="urn:microsoft.com/office/officeart/2005/8/layout/vProcess5"/>
    <dgm:cxn modelId="{F66401C8-2603-403C-B0CC-A395F40EE10E}" srcId="{B63E0CDF-02B8-4377-A2BB-85F42379F5A8}" destId="{D782573B-E3F8-45BB-BEDE-292F4FF3CA18}" srcOrd="1" destOrd="0" parTransId="{528833F5-DDAF-4E15-8555-64A39DD7946A}" sibTransId="{2780F0DF-E633-4D8E-A0F5-C832B3AE97EC}"/>
    <dgm:cxn modelId="{FA3684CF-1E79-4AAE-83AD-3D5961A62A92}" srcId="{B63E0CDF-02B8-4377-A2BB-85F42379F5A8}" destId="{67EB36F0-EB6B-4000-9824-8C583280C4A3}" srcOrd="3" destOrd="0" parTransId="{08DAE463-E907-4F9F-91E8-4EEFE17EF307}" sibTransId="{9C806716-DDD3-4A9E-B8D8-C6DD2835DD41}"/>
    <dgm:cxn modelId="{DA9BDC70-9B1F-4540-9C88-018A0BADE03E}" type="presOf" srcId="{8D152549-C815-4721-836D-491D2C9EBF21}" destId="{94471B1C-E6BF-4A3E-874C-30B1C1A02E9A}" srcOrd="0" destOrd="0" presId="urn:microsoft.com/office/officeart/2005/8/layout/vProcess5"/>
    <dgm:cxn modelId="{9DDA91D4-DF8F-4127-894B-4D59F6BCE85E}" srcId="{B63E0CDF-02B8-4377-A2BB-85F42379F5A8}" destId="{8D152549-C815-4721-836D-491D2C9EBF21}" srcOrd="0" destOrd="0" parTransId="{2E555A74-124E-4194-8782-28CF1AADA677}" sibTransId="{7B8B7047-577D-414A-9923-66B89A95F690}"/>
    <dgm:cxn modelId="{211D9F31-8B2B-41D4-BF64-794B2D277BAE}" type="presOf" srcId="{B63E0CDF-02B8-4377-A2BB-85F42379F5A8}" destId="{40C3E24F-693C-4AC1-96BE-4061F8299C9C}" srcOrd="0" destOrd="0" presId="urn:microsoft.com/office/officeart/2005/8/layout/vProcess5"/>
    <dgm:cxn modelId="{99B2E0C8-9EAD-4375-9B89-8AE0C6AAB457}" type="presOf" srcId="{9076D65C-85EE-4565-9B34-9AD670BB20D1}" destId="{F2CBA436-8CB2-4E50-8573-071548CAA489}" srcOrd="0" destOrd="0" presId="urn:microsoft.com/office/officeart/2005/8/layout/vProcess5"/>
    <dgm:cxn modelId="{31B06CDF-850C-4899-A9A8-4858FF7F429A}" srcId="{B63E0CDF-02B8-4377-A2BB-85F42379F5A8}" destId="{AD78F513-BC7D-4204-B193-0084A2C637E0}" srcOrd="2" destOrd="0" parTransId="{2E575D8E-3621-4D7D-9DC7-BCD9E32C3310}" sibTransId="{9076D65C-85EE-4565-9B34-9AD670BB20D1}"/>
    <dgm:cxn modelId="{A75A749E-20C2-4FC1-8BB6-CB937D4AEF3D}" type="presOf" srcId="{D782573B-E3F8-45BB-BEDE-292F4FF3CA18}" destId="{B5C698A4-DF6B-4545-9D8B-E5FDF797AD34}" srcOrd="0" destOrd="0" presId="urn:microsoft.com/office/officeart/2005/8/layout/vProcess5"/>
    <dgm:cxn modelId="{6D332423-03F0-470C-AAC9-4CBE6A84D6B2}" type="presOf" srcId="{D782573B-E3F8-45BB-BEDE-292F4FF3CA18}" destId="{2CB00375-1FFE-4453-B1F6-AA9B1C08BCDA}" srcOrd="1" destOrd="0" presId="urn:microsoft.com/office/officeart/2005/8/layout/vProcess5"/>
    <dgm:cxn modelId="{3001AEEF-6FB8-4693-AA8B-28F450AACF21}" type="presOf" srcId="{AD78F513-BC7D-4204-B193-0084A2C637E0}" destId="{276056A3-CDFC-4B89-A895-B701A0F15739}" srcOrd="0" destOrd="0" presId="urn:microsoft.com/office/officeart/2005/8/layout/vProcess5"/>
    <dgm:cxn modelId="{94897902-759F-45ED-BADF-04C48C2828E2}" type="presOf" srcId="{2780F0DF-E633-4D8E-A0F5-C832B3AE97EC}" destId="{26D65009-4995-4F7C-BC0F-362B703A97BF}" srcOrd="0" destOrd="0" presId="urn:microsoft.com/office/officeart/2005/8/layout/vProcess5"/>
    <dgm:cxn modelId="{E2A4946E-5FDF-48B0-AFA2-8FECD8D00CD9}" type="presOf" srcId="{8D152549-C815-4721-836D-491D2C9EBF21}" destId="{C170BC68-52FB-46BF-AF84-D998F18160EA}" srcOrd="1" destOrd="0" presId="urn:microsoft.com/office/officeart/2005/8/layout/vProcess5"/>
    <dgm:cxn modelId="{7DB5C211-FCAD-49A5-9716-A62926129C7D}" type="presOf" srcId="{67EB36F0-EB6B-4000-9824-8C583280C4A3}" destId="{CEF6819E-FA67-456F-AB11-3CF5992A2C29}" srcOrd="0" destOrd="0" presId="urn:microsoft.com/office/officeart/2005/8/layout/vProcess5"/>
    <dgm:cxn modelId="{EE2E5888-020A-4227-9F31-43B1EB3CA671}" type="presParOf" srcId="{40C3E24F-693C-4AC1-96BE-4061F8299C9C}" destId="{1B2A374A-8428-476F-8370-1312ED715E87}" srcOrd="0" destOrd="0" presId="urn:microsoft.com/office/officeart/2005/8/layout/vProcess5"/>
    <dgm:cxn modelId="{A86F5A86-3746-4693-8AA5-48CC72818FC3}" type="presParOf" srcId="{40C3E24F-693C-4AC1-96BE-4061F8299C9C}" destId="{94471B1C-E6BF-4A3E-874C-30B1C1A02E9A}" srcOrd="1" destOrd="0" presId="urn:microsoft.com/office/officeart/2005/8/layout/vProcess5"/>
    <dgm:cxn modelId="{00D84273-52CB-473C-83C0-03A5573FE9C8}" type="presParOf" srcId="{40C3E24F-693C-4AC1-96BE-4061F8299C9C}" destId="{B5C698A4-DF6B-4545-9D8B-E5FDF797AD34}" srcOrd="2" destOrd="0" presId="urn:microsoft.com/office/officeart/2005/8/layout/vProcess5"/>
    <dgm:cxn modelId="{C01914D3-6CE8-4FDE-B055-2E655CE168EE}" type="presParOf" srcId="{40C3E24F-693C-4AC1-96BE-4061F8299C9C}" destId="{276056A3-CDFC-4B89-A895-B701A0F15739}" srcOrd="3" destOrd="0" presId="urn:microsoft.com/office/officeart/2005/8/layout/vProcess5"/>
    <dgm:cxn modelId="{DA97BFDE-FF0C-4BFF-ACD3-03223832F58C}" type="presParOf" srcId="{40C3E24F-693C-4AC1-96BE-4061F8299C9C}" destId="{CEF6819E-FA67-456F-AB11-3CF5992A2C29}" srcOrd="4" destOrd="0" presId="urn:microsoft.com/office/officeart/2005/8/layout/vProcess5"/>
    <dgm:cxn modelId="{9E09D64C-9CB6-4D1E-A1D5-08B745E6637A}" type="presParOf" srcId="{40C3E24F-693C-4AC1-96BE-4061F8299C9C}" destId="{8AE79E52-F67B-4A71-A701-4546C03BB3B0}" srcOrd="5" destOrd="0" presId="urn:microsoft.com/office/officeart/2005/8/layout/vProcess5"/>
    <dgm:cxn modelId="{64CDF12C-0F87-45E8-8E7B-2A142F2FFC0F}" type="presParOf" srcId="{40C3E24F-693C-4AC1-96BE-4061F8299C9C}" destId="{26D65009-4995-4F7C-BC0F-362B703A97BF}" srcOrd="6" destOrd="0" presId="urn:microsoft.com/office/officeart/2005/8/layout/vProcess5"/>
    <dgm:cxn modelId="{2CB352F3-457E-4197-943B-99D70AC2F3F3}" type="presParOf" srcId="{40C3E24F-693C-4AC1-96BE-4061F8299C9C}" destId="{F2CBA436-8CB2-4E50-8573-071548CAA489}" srcOrd="7" destOrd="0" presId="urn:microsoft.com/office/officeart/2005/8/layout/vProcess5"/>
    <dgm:cxn modelId="{F63BB895-19B6-43E5-80B0-E438F01D67C2}" type="presParOf" srcId="{40C3E24F-693C-4AC1-96BE-4061F8299C9C}" destId="{C170BC68-52FB-46BF-AF84-D998F18160EA}" srcOrd="8" destOrd="0" presId="urn:microsoft.com/office/officeart/2005/8/layout/vProcess5"/>
    <dgm:cxn modelId="{BEC28634-FB9F-457C-9DE2-1EB72DC0EFB6}" type="presParOf" srcId="{40C3E24F-693C-4AC1-96BE-4061F8299C9C}" destId="{2CB00375-1FFE-4453-B1F6-AA9B1C08BCDA}" srcOrd="9" destOrd="0" presId="urn:microsoft.com/office/officeart/2005/8/layout/vProcess5"/>
    <dgm:cxn modelId="{0C8A083D-1CA1-4CB7-9F8B-FB433C5051CE}" type="presParOf" srcId="{40C3E24F-693C-4AC1-96BE-4061F8299C9C}" destId="{AF88C98E-808F-49C1-A5C2-AC1D3B44A9DF}" srcOrd="10" destOrd="0" presId="urn:microsoft.com/office/officeart/2005/8/layout/vProcess5"/>
    <dgm:cxn modelId="{ACE4E7CC-3FC9-409F-A837-0781CAF54A16}" type="presParOf" srcId="{40C3E24F-693C-4AC1-96BE-4061F8299C9C}" destId="{01BB8E9D-46AA-4489-8A88-B7200328584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0198C-A174-4AB0-9632-4961F0C627D8}" type="doc">
      <dgm:prSet loTypeId="urn:microsoft.com/office/officeart/2005/8/layout/arrow2" loCatId="process" qsTypeId="urn:microsoft.com/office/officeart/2005/8/quickstyle/simple1" qsCatId="simple" csTypeId="urn:microsoft.com/office/officeart/2005/8/colors/colorful1#2" csCatId="colorful" phldr="1"/>
      <dgm:spPr/>
    </dgm:pt>
    <dgm:pt modelId="{A9AEE172-0AA7-40D6-8734-14793D47949A}">
      <dgm:prSet phldrT="[Text]"/>
      <dgm:spPr/>
      <dgm:t>
        <a:bodyPr/>
        <a:lstStyle/>
        <a:p>
          <a:r>
            <a:rPr lang="en-US" dirty="0" err="1" smtClean="0"/>
            <a:t>Nghĩa</a:t>
          </a:r>
          <a:r>
            <a:rPr lang="en-US" dirty="0" smtClean="0"/>
            <a:t> </a:t>
          </a:r>
          <a:r>
            <a:rPr lang="en-US" dirty="0" err="1" smtClean="0"/>
            <a:t>vụ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dân</a:t>
          </a:r>
          <a:endParaRPr lang="vi-VN" dirty="0"/>
        </a:p>
      </dgm:t>
    </dgm:pt>
    <dgm:pt modelId="{BF4E789E-07D9-490D-8925-3AC39BFD2F4F}" type="parTrans" cxnId="{A08C5A71-8999-403F-8A76-803D2C54D8DA}">
      <dgm:prSet/>
      <dgm:spPr/>
      <dgm:t>
        <a:bodyPr/>
        <a:lstStyle/>
        <a:p>
          <a:endParaRPr lang="vi-VN"/>
        </a:p>
      </dgm:t>
    </dgm:pt>
    <dgm:pt modelId="{6EB90EDE-11DB-4A8E-861C-E3D43874577E}" type="sibTrans" cxnId="{A08C5A71-8999-403F-8A76-803D2C54D8DA}">
      <dgm:prSet/>
      <dgm:spPr/>
      <dgm:t>
        <a:bodyPr/>
        <a:lstStyle/>
        <a:p>
          <a:endParaRPr lang="vi-VN"/>
        </a:p>
      </dgm:t>
    </dgm:pt>
    <dgm:pt modelId="{206419C3-E551-467B-BCFA-302664D6481B}">
      <dgm:prSet phldrT="[Text]"/>
      <dgm:spPr/>
      <dgm:t>
        <a:bodyPr/>
        <a:lstStyle/>
        <a:p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kinh</a:t>
          </a:r>
          <a:r>
            <a:rPr lang="en-US" dirty="0" smtClean="0"/>
            <a:t> </a:t>
          </a:r>
          <a:r>
            <a:rPr lang="en-US" dirty="0" err="1" smtClean="0"/>
            <a:t>tế</a:t>
          </a:r>
          <a:r>
            <a:rPr lang="en-US" dirty="0" smtClean="0"/>
            <a:t>, </a:t>
          </a:r>
          <a:r>
            <a:rPr lang="en-US" dirty="0" err="1" smtClean="0"/>
            <a:t>văn</a:t>
          </a:r>
          <a:r>
            <a:rPr lang="en-US" dirty="0" smtClean="0"/>
            <a:t> </a:t>
          </a:r>
          <a:r>
            <a:rPr lang="en-US" dirty="0" err="1" smtClean="0"/>
            <a:t>hoá</a:t>
          </a:r>
          <a:r>
            <a:rPr lang="en-US" dirty="0" smtClean="0"/>
            <a:t>, </a:t>
          </a:r>
          <a:r>
            <a:rPr lang="en-US" dirty="0" err="1" smtClean="0"/>
            <a:t>xã</a:t>
          </a:r>
          <a:r>
            <a:rPr lang="en-US" dirty="0" smtClean="0"/>
            <a:t> </a:t>
          </a:r>
          <a:r>
            <a:rPr lang="en-US" dirty="0" err="1" smtClean="0"/>
            <a:t>hội</a:t>
          </a:r>
          <a:endParaRPr lang="vi-VN" dirty="0"/>
        </a:p>
      </dgm:t>
    </dgm:pt>
    <dgm:pt modelId="{C2C49FBB-EF7B-472B-B72A-592CBCF1B999}" type="parTrans" cxnId="{CEB0C9A9-FD80-4378-9844-BAB93C52D19C}">
      <dgm:prSet/>
      <dgm:spPr/>
      <dgm:t>
        <a:bodyPr/>
        <a:lstStyle/>
        <a:p>
          <a:endParaRPr lang="vi-VN"/>
        </a:p>
      </dgm:t>
    </dgm:pt>
    <dgm:pt modelId="{BACC782A-1A8B-4686-BC89-369E76DA0104}" type="sibTrans" cxnId="{CEB0C9A9-FD80-4378-9844-BAB93C52D19C}">
      <dgm:prSet/>
      <dgm:spPr/>
      <dgm:t>
        <a:bodyPr/>
        <a:lstStyle/>
        <a:p>
          <a:endParaRPr lang="vi-VN"/>
        </a:p>
      </dgm:t>
    </dgm:pt>
    <dgm:pt modelId="{AD109710-494A-46A3-97FC-F0665DF501F2}">
      <dgm:prSet phldrT="[Text]"/>
      <dgm:spPr/>
      <dgm:t>
        <a:bodyPr/>
        <a:lstStyle/>
        <a:p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chính</a:t>
          </a:r>
          <a:r>
            <a:rPr lang="en-US" dirty="0" smtClean="0"/>
            <a:t> </a:t>
          </a:r>
          <a:r>
            <a:rPr lang="en-US" dirty="0" err="1" smtClean="0"/>
            <a:t>trị</a:t>
          </a:r>
          <a:endParaRPr lang="vi-VN" dirty="0"/>
        </a:p>
      </dgm:t>
    </dgm:pt>
    <dgm:pt modelId="{723A6FD6-F5D8-4963-B6B0-B7DCF11834F1}" type="parTrans" cxnId="{4A140495-785C-4103-A260-74C46E201917}">
      <dgm:prSet/>
      <dgm:spPr/>
      <dgm:t>
        <a:bodyPr/>
        <a:lstStyle/>
        <a:p>
          <a:endParaRPr lang="vi-VN"/>
        </a:p>
      </dgm:t>
    </dgm:pt>
    <dgm:pt modelId="{DB077B35-A19C-4D95-A4BE-967EE3FB2351}" type="sibTrans" cxnId="{4A140495-785C-4103-A260-74C46E201917}">
      <dgm:prSet/>
      <dgm:spPr/>
      <dgm:t>
        <a:bodyPr/>
        <a:lstStyle/>
        <a:p>
          <a:endParaRPr lang="vi-VN"/>
        </a:p>
      </dgm:t>
    </dgm:pt>
    <dgm:pt modelId="{59613105-430C-4643-8B99-5BB8652ED26C}">
      <dgm:prSet/>
      <dgm:spPr/>
      <dgm:t>
        <a:bodyPr/>
        <a:lstStyle/>
        <a:p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do </a:t>
          </a:r>
          <a:r>
            <a:rPr lang="en-US" dirty="0" err="1" smtClean="0"/>
            <a:t>dân</a:t>
          </a:r>
          <a:r>
            <a:rPr lang="en-US" dirty="0" smtClean="0"/>
            <a:t> </a:t>
          </a:r>
          <a:r>
            <a:rPr lang="en-US" dirty="0" err="1" smtClean="0"/>
            <a:t>chủ</a:t>
          </a:r>
          <a:r>
            <a:rPr lang="en-US" dirty="0" smtClean="0"/>
            <a:t>, </a:t>
          </a:r>
          <a:r>
            <a:rPr lang="en-US" dirty="0" err="1" smtClean="0"/>
            <a:t>tự</a:t>
          </a:r>
          <a:r>
            <a:rPr lang="en-US" dirty="0" smtClean="0"/>
            <a:t> do </a:t>
          </a:r>
          <a:r>
            <a:rPr lang="en-US" dirty="0" err="1" smtClean="0"/>
            <a:t>cá</a:t>
          </a:r>
          <a:r>
            <a:rPr lang="en-US" dirty="0" smtClean="0"/>
            <a:t> </a:t>
          </a:r>
          <a:r>
            <a:rPr lang="en-US" dirty="0" err="1" smtClean="0"/>
            <a:t>nhân</a:t>
          </a:r>
          <a:endParaRPr lang="vi-VN" dirty="0"/>
        </a:p>
      </dgm:t>
    </dgm:pt>
    <dgm:pt modelId="{03DFEE5E-74C7-4880-8E9D-1B8F284ABB00}" type="parTrans" cxnId="{8C385EB3-424E-47DC-9292-E7A36435F6D6}">
      <dgm:prSet/>
      <dgm:spPr/>
      <dgm:t>
        <a:bodyPr/>
        <a:lstStyle/>
        <a:p>
          <a:endParaRPr lang="vi-VN"/>
        </a:p>
      </dgm:t>
    </dgm:pt>
    <dgm:pt modelId="{73B66C8F-DD1D-4CB0-839E-1D32AF1A67A3}" type="sibTrans" cxnId="{8C385EB3-424E-47DC-9292-E7A36435F6D6}">
      <dgm:prSet/>
      <dgm:spPr/>
      <dgm:t>
        <a:bodyPr/>
        <a:lstStyle/>
        <a:p>
          <a:endParaRPr lang="vi-VN"/>
        </a:p>
      </dgm:t>
    </dgm:pt>
    <dgm:pt modelId="{0527B216-3F6E-40C1-81EB-3332D0198BAE}" type="pres">
      <dgm:prSet presAssocID="{9FE0198C-A174-4AB0-9632-4961F0C627D8}" presName="arrowDiagram" presStyleCnt="0">
        <dgm:presLayoutVars>
          <dgm:chMax val="5"/>
          <dgm:dir/>
          <dgm:resizeHandles val="exact"/>
        </dgm:presLayoutVars>
      </dgm:prSet>
      <dgm:spPr/>
    </dgm:pt>
    <dgm:pt modelId="{708CC5C4-1949-4FF7-A8BD-6154B4235FAF}" type="pres">
      <dgm:prSet presAssocID="{9FE0198C-A174-4AB0-9632-4961F0C627D8}" presName="arrow" presStyleLbl="bgShp" presStyleIdx="0" presStyleCnt="1"/>
      <dgm:spPr/>
    </dgm:pt>
    <dgm:pt modelId="{4546D061-99C0-41D9-9008-379F3B80414A}" type="pres">
      <dgm:prSet presAssocID="{9FE0198C-A174-4AB0-9632-4961F0C627D8}" presName="arrowDiagram4" presStyleCnt="0"/>
      <dgm:spPr/>
    </dgm:pt>
    <dgm:pt modelId="{CB036F09-8A44-4146-9A4B-E8F97432EFF2}" type="pres">
      <dgm:prSet presAssocID="{A9AEE172-0AA7-40D6-8734-14793D47949A}" presName="bullet4a" presStyleLbl="node1" presStyleIdx="0" presStyleCnt="4"/>
      <dgm:spPr/>
    </dgm:pt>
    <dgm:pt modelId="{15C45293-8B1A-40FE-AAB5-F250B9673F84}" type="pres">
      <dgm:prSet presAssocID="{A9AEE172-0AA7-40D6-8734-14793D47949A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A0585C6-09AD-4AF3-873A-B4A7044B5B65}" type="pres">
      <dgm:prSet presAssocID="{59613105-430C-4643-8B99-5BB8652ED26C}" presName="bullet4b" presStyleLbl="node1" presStyleIdx="1" presStyleCnt="4"/>
      <dgm:spPr/>
    </dgm:pt>
    <dgm:pt modelId="{CC3CC067-8949-4B1F-AE74-3CEABDBE040B}" type="pres">
      <dgm:prSet presAssocID="{59613105-430C-4643-8B99-5BB8652ED26C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33E7388-C455-41A4-A096-7CA829107979}" type="pres">
      <dgm:prSet presAssocID="{206419C3-E551-467B-BCFA-302664D6481B}" presName="bullet4c" presStyleLbl="node1" presStyleIdx="2" presStyleCnt="4"/>
      <dgm:spPr/>
    </dgm:pt>
    <dgm:pt modelId="{0438EA10-1BD1-40AC-A485-11AE02D82A83}" type="pres">
      <dgm:prSet presAssocID="{206419C3-E551-467B-BCFA-302664D6481B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D5A9BE1-CA9D-4C62-B40D-6FE0650E3D3E}" type="pres">
      <dgm:prSet presAssocID="{AD109710-494A-46A3-97FC-F0665DF501F2}" presName="bullet4d" presStyleLbl="node1" presStyleIdx="3" presStyleCnt="4"/>
      <dgm:spPr/>
    </dgm:pt>
    <dgm:pt modelId="{B78C31C5-8E74-4545-83B5-AB373007EE4D}" type="pres">
      <dgm:prSet presAssocID="{AD109710-494A-46A3-97FC-F0665DF501F2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ACBD07C5-C18C-4FF2-86A3-15A796D3F31C}" type="presOf" srcId="{206419C3-E551-467B-BCFA-302664D6481B}" destId="{0438EA10-1BD1-40AC-A485-11AE02D82A83}" srcOrd="0" destOrd="0" presId="urn:microsoft.com/office/officeart/2005/8/layout/arrow2"/>
    <dgm:cxn modelId="{A08C5A71-8999-403F-8A76-803D2C54D8DA}" srcId="{9FE0198C-A174-4AB0-9632-4961F0C627D8}" destId="{A9AEE172-0AA7-40D6-8734-14793D47949A}" srcOrd="0" destOrd="0" parTransId="{BF4E789E-07D9-490D-8925-3AC39BFD2F4F}" sibTransId="{6EB90EDE-11DB-4A8E-861C-E3D43874577E}"/>
    <dgm:cxn modelId="{509C609A-BBC3-4654-B8D1-6CB3E56A267D}" type="presOf" srcId="{9FE0198C-A174-4AB0-9632-4961F0C627D8}" destId="{0527B216-3F6E-40C1-81EB-3332D0198BAE}" srcOrd="0" destOrd="0" presId="urn:microsoft.com/office/officeart/2005/8/layout/arrow2"/>
    <dgm:cxn modelId="{F6F1E737-6367-43D3-9E34-7D4694A41F8F}" type="presOf" srcId="{AD109710-494A-46A3-97FC-F0665DF501F2}" destId="{B78C31C5-8E74-4545-83B5-AB373007EE4D}" srcOrd="0" destOrd="0" presId="urn:microsoft.com/office/officeart/2005/8/layout/arrow2"/>
    <dgm:cxn modelId="{9ECD8516-F0A7-40E6-BD88-5CC895E5124D}" type="presOf" srcId="{A9AEE172-0AA7-40D6-8734-14793D47949A}" destId="{15C45293-8B1A-40FE-AAB5-F250B9673F84}" srcOrd="0" destOrd="0" presId="urn:microsoft.com/office/officeart/2005/8/layout/arrow2"/>
    <dgm:cxn modelId="{4A140495-785C-4103-A260-74C46E201917}" srcId="{9FE0198C-A174-4AB0-9632-4961F0C627D8}" destId="{AD109710-494A-46A3-97FC-F0665DF501F2}" srcOrd="3" destOrd="0" parTransId="{723A6FD6-F5D8-4963-B6B0-B7DCF11834F1}" sibTransId="{DB077B35-A19C-4D95-A4BE-967EE3FB2351}"/>
    <dgm:cxn modelId="{8C385EB3-424E-47DC-9292-E7A36435F6D6}" srcId="{9FE0198C-A174-4AB0-9632-4961F0C627D8}" destId="{59613105-430C-4643-8B99-5BB8652ED26C}" srcOrd="1" destOrd="0" parTransId="{03DFEE5E-74C7-4880-8E9D-1B8F284ABB00}" sibTransId="{73B66C8F-DD1D-4CB0-839E-1D32AF1A67A3}"/>
    <dgm:cxn modelId="{2FA80C88-6189-4CD3-A2C9-D2087F579617}" type="presOf" srcId="{59613105-430C-4643-8B99-5BB8652ED26C}" destId="{CC3CC067-8949-4B1F-AE74-3CEABDBE040B}" srcOrd="0" destOrd="0" presId="urn:microsoft.com/office/officeart/2005/8/layout/arrow2"/>
    <dgm:cxn modelId="{CEB0C9A9-FD80-4378-9844-BAB93C52D19C}" srcId="{9FE0198C-A174-4AB0-9632-4961F0C627D8}" destId="{206419C3-E551-467B-BCFA-302664D6481B}" srcOrd="2" destOrd="0" parTransId="{C2C49FBB-EF7B-472B-B72A-592CBCF1B999}" sibTransId="{BACC782A-1A8B-4686-BC89-369E76DA0104}"/>
    <dgm:cxn modelId="{CCE47B1C-F4AA-4B2C-8306-C8DB32B227FE}" type="presParOf" srcId="{0527B216-3F6E-40C1-81EB-3332D0198BAE}" destId="{708CC5C4-1949-4FF7-A8BD-6154B4235FAF}" srcOrd="0" destOrd="0" presId="urn:microsoft.com/office/officeart/2005/8/layout/arrow2"/>
    <dgm:cxn modelId="{5607A28C-345A-467E-B333-BD6B4FB6A0FA}" type="presParOf" srcId="{0527B216-3F6E-40C1-81EB-3332D0198BAE}" destId="{4546D061-99C0-41D9-9008-379F3B80414A}" srcOrd="1" destOrd="0" presId="urn:microsoft.com/office/officeart/2005/8/layout/arrow2"/>
    <dgm:cxn modelId="{A432C39A-126E-4F25-8AE3-856F52BD63AD}" type="presParOf" srcId="{4546D061-99C0-41D9-9008-379F3B80414A}" destId="{CB036F09-8A44-4146-9A4B-E8F97432EFF2}" srcOrd="0" destOrd="0" presId="urn:microsoft.com/office/officeart/2005/8/layout/arrow2"/>
    <dgm:cxn modelId="{8E2ABF76-6E67-487A-98E6-63309510BB42}" type="presParOf" srcId="{4546D061-99C0-41D9-9008-379F3B80414A}" destId="{15C45293-8B1A-40FE-AAB5-F250B9673F84}" srcOrd="1" destOrd="0" presId="urn:microsoft.com/office/officeart/2005/8/layout/arrow2"/>
    <dgm:cxn modelId="{CDD9B2D5-C466-4B47-B004-96A17323E9A8}" type="presParOf" srcId="{4546D061-99C0-41D9-9008-379F3B80414A}" destId="{3A0585C6-09AD-4AF3-873A-B4A7044B5B65}" srcOrd="2" destOrd="0" presId="urn:microsoft.com/office/officeart/2005/8/layout/arrow2"/>
    <dgm:cxn modelId="{ED5E2427-B6C6-433D-B13A-5C9B907D9A81}" type="presParOf" srcId="{4546D061-99C0-41D9-9008-379F3B80414A}" destId="{CC3CC067-8949-4B1F-AE74-3CEABDBE040B}" srcOrd="3" destOrd="0" presId="urn:microsoft.com/office/officeart/2005/8/layout/arrow2"/>
    <dgm:cxn modelId="{85E67E42-F023-40A6-AE56-5E99B4776AE2}" type="presParOf" srcId="{4546D061-99C0-41D9-9008-379F3B80414A}" destId="{033E7388-C455-41A4-A096-7CA829107979}" srcOrd="4" destOrd="0" presId="urn:microsoft.com/office/officeart/2005/8/layout/arrow2"/>
    <dgm:cxn modelId="{AA6F270C-B64E-49FF-946B-1106B578EFCB}" type="presParOf" srcId="{4546D061-99C0-41D9-9008-379F3B80414A}" destId="{0438EA10-1BD1-40AC-A485-11AE02D82A83}" srcOrd="5" destOrd="0" presId="urn:microsoft.com/office/officeart/2005/8/layout/arrow2"/>
    <dgm:cxn modelId="{FC161AE9-2718-47C9-8484-3614F961102E}" type="presParOf" srcId="{4546D061-99C0-41D9-9008-379F3B80414A}" destId="{BD5A9BE1-CA9D-4C62-B40D-6FE0650E3D3E}" srcOrd="6" destOrd="0" presId="urn:microsoft.com/office/officeart/2005/8/layout/arrow2"/>
    <dgm:cxn modelId="{32630FCD-852F-4FE8-887E-FA29AB14B7CE}" type="presParOf" srcId="{4546D061-99C0-41D9-9008-379F3B80414A}" destId="{B78C31C5-8E74-4545-83B5-AB373007EE4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1309BB-3F58-4352-A660-155EE2D44495}" type="doc">
      <dgm:prSet loTypeId="urn:microsoft.com/office/officeart/2005/8/layout/hList1" loCatId="list" qsTypeId="urn:microsoft.com/office/officeart/2005/8/quickstyle/3d3" qsCatId="3D" csTypeId="urn:microsoft.com/office/officeart/2005/8/colors/colorful1#3" csCatId="colorful" phldr="1"/>
      <dgm:spPr/>
      <dgm:t>
        <a:bodyPr/>
        <a:lstStyle/>
        <a:p>
          <a:endParaRPr lang="vi-VN"/>
        </a:p>
      </dgm:t>
    </dgm:pt>
    <dgm:pt modelId="{0D39ACC9-9007-49A0-9912-BC65E267E03F}">
      <dgm:prSet phldrT="[Text]"/>
      <dgm:spPr/>
      <dgm:t>
        <a:bodyPr/>
        <a:lstStyle/>
        <a:p>
          <a:r>
            <a:rPr lang="en-US" dirty="0" err="1" smtClean="0"/>
            <a:t>Đối</a:t>
          </a:r>
          <a:r>
            <a:rPr lang="en-US" dirty="0" smtClean="0"/>
            <a:t> </a:t>
          </a:r>
          <a:r>
            <a:rPr lang="en-US" dirty="0" err="1" smtClean="0"/>
            <a:t>tượng</a:t>
          </a:r>
          <a:r>
            <a:rPr lang="en-US" dirty="0" smtClean="0"/>
            <a:t>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chỉnh</a:t>
          </a:r>
          <a:endParaRPr lang="vi-VN" dirty="0"/>
        </a:p>
      </dgm:t>
    </dgm:pt>
    <dgm:pt modelId="{0B6E0C98-71A1-445F-9EB7-5428CCEB441C}" type="parTrans" cxnId="{3989CC7C-6F4A-4CB1-ADB3-0487A57D3434}">
      <dgm:prSet/>
      <dgm:spPr/>
      <dgm:t>
        <a:bodyPr/>
        <a:lstStyle/>
        <a:p>
          <a:endParaRPr lang="vi-VN"/>
        </a:p>
      </dgm:t>
    </dgm:pt>
    <dgm:pt modelId="{9ED0A2A4-AE8C-4642-B2C5-A6CE143C0308}" type="sibTrans" cxnId="{3989CC7C-6F4A-4CB1-ADB3-0487A57D3434}">
      <dgm:prSet/>
      <dgm:spPr/>
      <dgm:t>
        <a:bodyPr/>
        <a:lstStyle/>
        <a:p>
          <a:endParaRPr lang="vi-VN"/>
        </a:p>
      </dgm:t>
    </dgm:pt>
    <dgm:pt modelId="{ED96CA23-30EF-434A-A5A6-5FCD6DFFD0C6}">
      <dgm:prSet phldrT="[Text]"/>
      <dgm:spPr/>
      <dgm:t>
        <a:bodyPr/>
        <a:lstStyle/>
        <a:p>
          <a:r>
            <a:rPr lang="en-US" i="1" u="sng" dirty="0" err="1" smtClean="0">
              <a:solidFill>
                <a:srgbClr val="FF0000"/>
              </a:solidFill>
            </a:rPr>
            <a:t>Quan</a:t>
          </a:r>
          <a:r>
            <a:rPr lang="en-US" i="1" u="sng" dirty="0" smtClean="0">
              <a:solidFill>
                <a:srgbClr val="FF0000"/>
              </a:solidFill>
            </a:rPr>
            <a:t> </a:t>
          </a:r>
          <a:r>
            <a:rPr lang="en-US" i="1" u="sng" dirty="0" err="1" smtClean="0">
              <a:solidFill>
                <a:srgbClr val="FF0000"/>
              </a:solidFill>
            </a:rPr>
            <a:t>hệ</a:t>
          </a:r>
          <a:r>
            <a:rPr lang="en-US" i="1" u="sng" dirty="0" smtClean="0">
              <a:solidFill>
                <a:srgbClr val="FF0000"/>
              </a:solidFill>
            </a:rPr>
            <a:t> </a:t>
          </a:r>
          <a:r>
            <a:rPr lang="en-US" i="1" u="sng" dirty="0" err="1" smtClean="0">
              <a:solidFill>
                <a:srgbClr val="FF0000"/>
              </a:solidFill>
            </a:rPr>
            <a:t>chấp</a:t>
          </a:r>
          <a:r>
            <a:rPr lang="en-US" i="1" u="sng" dirty="0" smtClean="0">
              <a:solidFill>
                <a:srgbClr val="FF0000"/>
              </a:solidFill>
            </a:rPr>
            <a:t> </a:t>
          </a:r>
          <a:r>
            <a:rPr lang="en-US" i="1" u="sng" dirty="0" err="1" smtClean="0">
              <a:solidFill>
                <a:srgbClr val="FF0000"/>
              </a:solidFill>
            </a:rPr>
            <a:t>hành</a:t>
          </a:r>
          <a:r>
            <a:rPr lang="en-US" i="1" u="sng" dirty="0" smtClean="0">
              <a:solidFill>
                <a:srgbClr val="FF0000"/>
              </a:solidFill>
            </a:rPr>
            <a:t> </a:t>
          </a:r>
          <a:r>
            <a:rPr lang="en-US" i="1" u="sng" dirty="0" err="1" smtClean="0">
              <a:solidFill>
                <a:srgbClr val="FF0000"/>
              </a:solidFill>
            </a:rPr>
            <a:t>điều</a:t>
          </a:r>
          <a:r>
            <a:rPr lang="en-US" i="1" u="sng" dirty="0" smtClean="0">
              <a:solidFill>
                <a:srgbClr val="FF0000"/>
              </a:solidFill>
            </a:rPr>
            <a:t> </a:t>
          </a:r>
          <a:r>
            <a:rPr lang="en-US" i="1" u="sng" dirty="0" err="1" smtClean="0">
              <a:solidFill>
                <a:srgbClr val="FF0000"/>
              </a:solidFill>
            </a:rPr>
            <a:t>hành</a:t>
          </a:r>
          <a:r>
            <a:rPr lang="en-US" i="1" u="sng" dirty="0" smtClean="0">
              <a:solidFill>
                <a:srgbClr val="FF0000"/>
              </a:solidFill>
            </a:rPr>
            <a:t> </a:t>
          </a:r>
          <a:r>
            <a:rPr lang="en-US" i="1" u="sng" dirty="0" err="1" smtClean="0">
              <a:solidFill>
                <a:srgbClr val="FF0000"/>
              </a:solidFill>
            </a:rPr>
            <a:t>phát</a:t>
          </a:r>
          <a:r>
            <a:rPr lang="en-US" i="1" u="sng" dirty="0" smtClean="0">
              <a:solidFill>
                <a:srgbClr val="FF0000"/>
              </a:solidFill>
            </a:rPr>
            <a:t> </a:t>
          </a:r>
          <a:r>
            <a:rPr lang="en-US" i="1" u="sng" dirty="0" err="1" smtClean="0">
              <a:solidFill>
                <a:srgbClr val="FF0000"/>
              </a:solidFill>
            </a:rPr>
            <a:t>sinh</a:t>
          </a:r>
          <a:r>
            <a:rPr lang="en-US" dirty="0" smtClean="0"/>
            <a:t>: (1)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hoạt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hành</a:t>
          </a:r>
          <a:r>
            <a:rPr lang="en-US" dirty="0" smtClean="0"/>
            <a:t> </a:t>
          </a:r>
          <a:r>
            <a:rPr lang="en-US" dirty="0" err="1" smtClean="0"/>
            <a:t>chính</a:t>
          </a:r>
          <a:r>
            <a:rPr lang="en-US" dirty="0" smtClean="0"/>
            <a:t>, (2)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hoạt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tổ</a:t>
          </a:r>
          <a:r>
            <a:rPr lang="en-US" dirty="0" smtClean="0"/>
            <a:t> </a:t>
          </a:r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nội</a:t>
          </a:r>
          <a:r>
            <a:rPr lang="en-US" dirty="0" smtClean="0"/>
            <a:t> </a:t>
          </a:r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CQNN </a:t>
          </a:r>
          <a:r>
            <a:rPr lang="en-US" dirty="0" err="1" smtClean="0"/>
            <a:t>khác</a:t>
          </a:r>
          <a:r>
            <a:rPr lang="en-US" dirty="0" smtClean="0"/>
            <a:t>, (3)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hoạt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tổ</a:t>
          </a:r>
          <a:r>
            <a:rPr lang="en-US" dirty="0" smtClean="0"/>
            <a:t> </a:t>
          </a:r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khác</a:t>
          </a:r>
          <a:r>
            <a:rPr lang="en-US" dirty="0" smtClean="0"/>
            <a:t> </a:t>
          </a:r>
          <a:r>
            <a:rPr lang="en-US" dirty="0" err="1" smtClean="0"/>
            <a:t>khi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nước</a:t>
          </a:r>
          <a:r>
            <a:rPr lang="en-US" dirty="0" smtClean="0"/>
            <a:t> </a:t>
          </a:r>
          <a:r>
            <a:rPr lang="en-US" dirty="0" err="1" smtClean="0"/>
            <a:t>trao</a:t>
          </a:r>
          <a:r>
            <a:rPr lang="en-US" dirty="0" smtClean="0"/>
            <a:t> </a:t>
          </a:r>
          <a:r>
            <a:rPr lang="en-US" dirty="0" err="1" smtClean="0"/>
            <a:t>quyền</a:t>
          </a:r>
          <a:r>
            <a:rPr lang="en-US" dirty="0" smtClean="0"/>
            <a:t> QLNN </a:t>
          </a:r>
          <a:endParaRPr lang="vi-VN" dirty="0"/>
        </a:p>
      </dgm:t>
    </dgm:pt>
    <dgm:pt modelId="{46FD8F36-BEBB-4EE0-96B5-05F1D82A3A70}" type="parTrans" cxnId="{A966B7EC-5A47-4CE1-99F9-EDAC485C7DA5}">
      <dgm:prSet/>
      <dgm:spPr/>
      <dgm:t>
        <a:bodyPr/>
        <a:lstStyle/>
        <a:p>
          <a:endParaRPr lang="vi-VN"/>
        </a:p>
      </dgm:t>
    </dgm:pt>
    <dgm:pt modelId="{BDAB2D50-1BF9-4E9F-8C62-6DD87AA72A46}" type="sibTrans" cxnId="{A966B7EC-5A47-4CE1-99F9-EDAC485C7DA5}">
      <dgm:prSet/>
      <dgm:spPr/>
      <dgm:t>
        <a:bodyPr/>
        <a:lstStyle/>
        <a:p>
          <a:endParaRPr lang="vi-VN"/>
        </a:p>
      </dgm:t>
    </dgm:pt>
    <dgm:pt modelId="{9092B437-AFCD-4AAA-B462-188A276FB396}">
      <dgm:prSet phldrT="[Text]"/>
      <dgm:spPr/>
      <dgm:t>
        <a:bodyPr/>
        <a:lstStyle/>
        <a:p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chỉnh</a:t>
          </a:r>
          <a:endParaRPr lang="vi-VN" dirty="0"/>
        </a:p>
      </dgm:t>
    </dgm:pt>
    <dgm:pt modelId="{F5F8E1D1-5B83-44B4-9570-D4C4E7AEC083}" type="parTrans" cxnId="{9DECA17E-0038-4384-B894-1C1FF326DF50}">
      <dgm:prSet/>
      <dgm:spPr/>
      <dgm:t>
        <a:bodyPr/>
        <a:lstStyle/>
        <a:p>
          <a:endParaRPr lang="vi-VN"/>
        </a:p>
      </dgm:t>
    </dgm:pt>
    <dgm:pt modelId="{3049E222-D7C5-406D-BD86-7BAB91B9396A}" type="sibTrans" cxnId="{9DECA17E-0038-4384-B894-1C1FF326DF50}">
      <dgm:prSet/>
      <dgm:spPr/>
      <dgm:t>
        <a:bodyPr/>
        <a:lstStyle/>
        <a:p>
          <a:endParaRPr lang="vi-VN"/>
        </a:p>
      </dgm:t>
    </dgm:pt>
    <dgm:pt modelId="{1CB8DFC9-C0E5-4FE0-AB67-BA2A34FE05BC}">
      <dgm:prSet phldrT="[Text]"/>
      <dgm:spPr/>
      <dgm:t>
        <a:bodyPr/>
        <a:lstStyle/>
        <a:p>
          <a:r>
            <a:rPr lang="en-US" i="1" u="sng" dirty="0" err="1" smtClean="0">
              <a:solidFill>
                <a:srgbClr val="FF0000"/>
              </a:solidFill>
            </a:rPr>
            <a:t>Mệnh</a:t>
          </a:r>
          <a:r>
            <a:rPr lang="en-US" i="1" u="sng" dirty="0" smtClean="0">
              <a:solidFill>
                <a:srgbClr val="FF0000"/>
              </a:solidFill>
            </a:rPr>
            <a:t> </a:t>
          </a:r>
          <a:r>
            <a:rPr lang="en-US" i="1" u="sng" dirty="0" err="1" smtClean="0">
              <a:solidFill>
                <a:srgbClr val="FF0000"/>
              </a:solidFill>
            </a:rPr>
            <a:t>lệnh</a:t>
          </a:r>
          <a:r>
            <a:rPr lang="en-US" i="1" u="sng" dirty="0" smtClean="0">
              <a:solidFill>
                <a:srgbClr val="FF0000"/>
              </a:solidFill>
            </a:rPr>
            <a:t>, </a:t>
          </a:r>
          <a:r>
            <a:rPr lang="en-US" i="1" u="sng" dirty="0" err="1" smtClean="0">
              <a:solidFill>
                <a:srgbClr val="FF0000"/>
              </a:solidFill>
            </a:rPr>
            <a:t>phục</a:t>
          </a:r>
          <a:r>
            <a:rPr lang="en-US" i="1" u="sng" dirty="0" smtClean="0">
              <a:solidFill>
                <a:srgbClr val="FF0000"/>
              </a:solidFill>
            </a:rPr>
            <a:t> </a:t>
          </a:r>
          <a:r>
            <a:rPr lang="en-US" i="1" u="sng" dirty="0" err="1" smtClean="0">
              <a:solidFill>
                <a:srgbClr val="FF0000"/>
              </a:solidFill>
            </a:rPr>
            <a:t>tùng</a:t>
          </a:r>
          <a:r>
            <a:rPr lang="en-US" i="1" u="sng" dirty="0" smtClean="0">
              <a:solidFill>
                <a:srgbClr val="FF0000"/>
              </a:solidFill>
            </a:rPr>
            <a:t>: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bên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</a:t>
          </a:r>
          <a:r>
            <a:rPr lang="en-US" dirty="0" err="1" smtClean="0"/>
            <a:t>lệnh</a:t>
          </a:r>
          <a:r>
            <a:rPr lang="en-US" dirty="0" smtClean="0"/>
            <a:t>, </a:t>
          </a:r>
          <a:r>
            <a:rPr lang="en-US" dirty="0" err="1" smtClean="0"/>
            <a:t>bên</a:t>
          </a:r>
          <a:r>
            <a:rPr lang="en-US" dirty="0" smtClean="0"/>
            <a:t> </a:t>
          </a:r>
          <a:r>
            <a:rPr lang="en-US" dirty="0" err="1" smtClean="0"/>
            <a:t>kia</a:t>
          </a:r>
          <a:r>
            <a:rPr lang="en-US" dirty="0" smtClean="0"/>
            <a:t> </a:t>
          </a:r>
          <a:r>
            <a:rPr lang="en-US" dirty="0" err="1" smtClean="0"/>
            <a:t>phải</a:t>
          </a:r>
          <a:r>
            <a:rPr lang="en-US" dirty="0" smtClean="0"/>
            <a:t> </a:t>
          </a:r>
          <a:r>
            <a:rPr lang="en-US" dirty="0" err="1" smtClean="0"/>
            <a:t>phục</a:t>
          </a:r>
          <a:r>
            <a:rPr lang="en-US" dirty="0" smtClean="0"/>
            <a:t> </a:t>
          </a:r>
          <a:r>
            <a:rPr lang="en-US" dirty="0" err="1" smtClean="0"/>
            <a:t>tùng</a:t>
          </a:r>
          <a:r>
            <a:rPr lang="en-US" dirty="0" smtClean="0"/>
            <a:t> </a:t>
          </a:r>
          <a:endParaRPr lang="vi-VN" dirty="0"/>
        </a:p>
      </dgm:t>
    </dgm:pt>
    <dgm:pt modelId="{EE1F2361-7D5F-4668-BD61-460F3C35D159}" type="parTrans" cxnId="{A344D107-F78B-4E97-9FE1-DCB1C66D7898}">
      <dgm:prSet/>
      <dgm:spPr/>
      <dgm:t>
        <a:bodyPr/>
        <a:lstStyle/>
        <a:p>
          <a:endParaRPr lang="vi-VN"/>
        </a:p>
      </dgm:t>
    </dgm:pt>
    <dgm:pt modelId="{BB264241-C2A4-49B9-97CC-6093A58FBA35}" type="sibTrans" cxnId="{A344D107-F78B-4E97-9FE1-DCB1C66D7898}">
      <dgm:prSet/>
      <dgm:spPr/>
      <dgm:t>
        <a:bodyPr/>
        <a:lstStyle/>
        <a:p>
          <a:endParaRPr lang="vi-VN"/>
        </a:p>
      </dgm:t>
    </dgm:pt>
    <dgm:pt modelId="{953AB86F-1669-43A3-8944-5BD7468048E3}" type="pres">
      <dgm:prSet presAssocID="{021309BB-3F58-4352-A660-155EE2D444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E0C5135-11CB-4914-AE06-F76C9893E835}" type="pres">
      <dgm:prSet presAssocID="{0D39ACC9-9007-49A0-9912-BC65E267E03F}" presName="composite" presStyleCnt="0"/>
      <dgm:spPr/>
    </dgm:pt>
    <dgm:pt modelId="{746391F3-C12B-44B8-BC25-E87E45828463}" type="pres">
      <dgm:prSet presAssocID="{0D39ACC9-9007-49A0-9912-BC65E267E03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B7FC003-536E-450E-8275-E476B3ED0938}" type="pres">
      <dgm:prSet presAssocID="{0D39ACC9-9007-49A0-9912-BC65E267E03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8F6B82D-67CA-49A8-A560-786C258D6D1F}" type="pres">
      <dgm:prSet presAssocID="{9ED0A2A4-AE8C-4642-B2C5-A6CE143C0308}" presName="space" presStyleCnt="0"/>
      <dgm:spPr/>
    </dgm:pt>
    <dgm:pt modelId="{90C62CD0-C736-4E0A-9FAB-464AC0A808A9}" type="pres">
      <dgm:prSet presAssocID="{9092B437-AFCD-4AAA-B462-188A276FB396}" presName="composite" presStyleCnt="0"/>
      <dgm:spPr/>
    </dgm:pt>
    <dgm:pt modelId="{96C61F9C-289E-4F9C-AB8A-7DC7E2D54CE5}" type="pres">
      <dgm:prSet presAssocID="{9092B437-AFCD-4AAA-B462-188A276FB39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56E8721-D688-41BC-9F1E-C2DC3362519D}" type="pres">
      <dgm:prSet presAssocID="{9092B437-AFCD-4AAA-B462-188A276FB39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A966B7EC-5A47-4CE1-99F9-EDAC485C7DA5}" srcId="{0D39ACC9-9007-49A0-9912-BC65E267E03F}" destId="{ED96CA23-30EF-434A-A5A6-5FCD6DFFD0C6}" srcOrd="0" destOrd="0" parTransId="{46FD8F36-BEBB-4EE0-96B5-05F1D82A3A70}" sibTransId="{BDAB2D50-1BF9-4E9F-8C62-6DD87AA72A46}"/>
    <dgm:cxn modelId="{464C4D13-A9D7-40CD-AEFE-9C798C83B54C}" type="presOf" srcId="{021309BB-3F58-4352-A660-155EE2D44495}" destId="{953AB86F-1669-43A3-8944-5BD7468048E3}" srcOrd="0" destOrd="0" presId="urn:microsoft.com/office/officeart/2005/8/layout/hList1"/>
    <dgm:cxn modelId="{2BD5AE38-FB15-4A28-9782-6553C4F468F8}" type="presOf" srcId="{9092B437-AFCD-4AAA-B462-188A276FB396}" destId="{96C61F9C-289E-4F9C-AB8A-7DC7E2D54CE5}" srcOrd="0" destOrd="0" presId="urn:microsoft.com/office/officeart/2005/8/layout/hList1"/>
    <dgm:cxn modelId="{A344D107-F78B-4E97-9FE1-DCB1C66D7898}" srcId="{9092B437-AFCD-4AAA-B462-188A276FB396}" destId="{1CB8DFC9-C0E5-4FE0-AB67-BA2A34FE05BC}" srcOrd="0" destOrd="0" parTransId="{EE1F2361-7D5F-4668-BD61-460F3C35D159}" sibTransId="{BB264241-C2A4-49B9-97CC-6093A58FBA35}"/>
    <dgm:cxn modelId="{9DECA17E-0038-4384-B894-1C1FF326DF50}" srcId="{021309BB-3F58-4352-A660-155EE2D44495}" destId="{9092B437-AFCD-4AAA-B462-188A276FB396}" srcOrd="1" destOrd="0" parTransId="{F5F8E1D1-5B83-44B4-9570-D4C4E7AEC083}" sibTransId="{3049E222-D7C5-406D-BD86-7BAB91B9396A}"/>
    <dgm:cxn modelId="{E1977D67-28D7-457C-8E8E-58EE6326AC1C}" type="presOf" srcId="{ED96CA23-30EF-434A-A5A6-5FCD6DFFD0C6}" destId="{4B7FC003-536E-450E-8275-E476B3ED0938}" srcOrd="0" destOrd="0" presId="urn:microsoft.com/office/officeart/2005/8/layout/hList1"/>
    <dgm:cxn modelId="{52F9F754-01D0-4694-86DD-4FD9BCCBB805}" type="presOf" srcId="{1CB8DFC9-C0E5-4FE0-AB67-BA2A34FE05BC}" destId="{B56E8721-D688-41BC-9F1E-C2DC3362519D}" srcOrd="0" destOrd="0" presId="urn:microsoft.com/office/officeart/2005/8/layout/hList1"/>
    <dgm:cxn modelId="{3989CC7C-6F4A-4CB1-ADB3-0487A57D3434}" srcId="{021309BB-3F58-4352-A660-155EE2D44495}" destId="{0D39ACC9-9007-49A0-9912-BC65E267E03F}" srcOrd="0" destOrd="0" parTransId="{0B6E0C98-71A1-445F-9EB7-5428CCEB441C}" sibTransId="{9ED0A2A4-AE8C-4642-B2C5-A6CE143C0308}"/>
    <dgm:cxn modelId="{E930DD88-6501-42EF-916C-520F9D7F51AD}" type="presOf" srcId="{0D39ACC9-9007-49A0-9912-BC65E267E03F}" destId="{746391F3-C12B-44B8-BC25-E87E45828463}" srcOrd="0" destOrd="0" presId="urn:microsoft.com/office/officeart/2005/8/layout/hList1"/>
    <dgm:cxn modelId="{EE659F6E-A624-4774-9F4F-EF92B3283D05}" type="presParOf" srcId="{953AB86F-1669-43A3-8944-5BD7468048E3}" destId="{BE0C5135-11CB-4914-AE06-F76C9893E835}" srcOrd="0" destOrd="0" presId="urn:microsoft.com/office/officeart/2005/8/layout/hList1"/>
    <dgm:cxn modelId="{D72423E1-15CF-4536-B116-07D677C2084D}" type="presParOf" srcId="{BE0C5135-11CB-4914-AE06-F76C9893E835}" destId="{746391F3-C12B-44B8-BC25-E87E45828463}" srcOrd="0" destOrd="0" presId="urn:microsoft.com/office/officeart/2005/8/layout/hList1"/>
    <dgm:cxn modelId="{C758EE3B-1737-4E6B-BE6B-58B4438CD756}" type="presParOf" srcId="{BE0C5135-11CB-4914-AE06-F76C9893E835}" destId="{4B7FC003-536E-450E-8275-E476B3ED0938}" srcOrd="1" destOrd="0" presId="urn:microsoft.com/office/officeart/2005/8/layout/hList1"/>
    <dgm:cxn modelId="{E1D92318-0EC4-471F-9889-6EC0DDAE0224}" type="presParOf" srcId="{953AB86F-1669-43A3-8944-5BD7468048E3}" destId="{48F6B82D-67CA-49A8-A560-786C258D6D1F}" srcOrd="1" destOrd="0" presId="urn:microsoft.com/office/officeart/2005/8/layout/hList1"/>
    <dgm:cxn modelId="{EB8A8ADE-B6E7-4F6F-8931-EC02960B60A2}" type="presParOf" srcId="{953AB86F-1669-43A3-8944-5BD7468048E3}" destId="{90C62CD0-C736-4E0A-9FAB-464AC0A808A9}" srcOrd="2" destOrd="0" presId="urn:microsoft.com/office/officeart/2005/8/layout/hList1"/>
    <dgm:cxn modelId="{C5094419-4A1C-405A-81F5-55EBB08C83F0}" type="presParOf" srcId="{90C62CD0-C736-4E0A-9FAB-464AC0A808A9}" destId="{96C61F9C-289E-4F9C-AB8A-7DC7E2D54CE5}" srcOrd="0" destOrd="0" presId="urn:microsoft.com/office/officeart/2005/8/layout/hList1"/>
    <dgm:cxn modelId="{7509C06E-7044-4730-B053-DB7D89F39D2C}" type="presParOf" srcId="{90C62CD0-C736-4E0A-9FAB-464AC0A808A9}" destId="{B56E8721-D688-41BC-9F1E-C2DC336251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BE5123-1AC4-4C23-9157-56AEBCE1FFA2}" type="doc">
      <dgm:prSet loTypeId="urn:microsoft.com/office/officeart/2005/8/layout/hierarchy3" loCatId="hierarchy" qsTypeId="urn:microsoft.com/office/officeart/2005/8/quickstyle/3d3" qsCatId="3D" csTypeId="urn:microsoft.com/office/officeart/2005/8/colors/colorful1#4" csCatId="colorful" phldr="1"/>
      <dgm:spPr/>
      <dgm:t>
        <a:bodyPr/>
        <a:lstStyle/>
        <a:p>
          <a:endParaRPr lang="vi-VN"/>
        </a:p>
      </dgm:t>
    </dgm:pt>
    <dgm:pt modelId="{D8A0EDAE-4060-4294-939D-1C3C788FCBA6}">
      <dgm:prSet phldrT="[Text]"/>
      <dgm:spPr/>
      <dgm:t>
        <a:bodyPr/>
        <a:lstStyle/>
        <a:p>
          <a:r>
            <a:rPr lang="en-US" dirty="0" err="1" smtClean="0"/>
            <a:t>Phạt</a:t>
          </a:r>
          <a:r>
            <a:rPr lang="en-US" dirty="0" smtClean="0"/>
            <a:t> </a:t>
          </a:r>
          <a:r>
            <a:rPr lang="en-US" dirty="0" err="1" smtClean="0"/>
            <a:t>chính</a:t>
          </a:r>
          <a:endParaRPr lang="vi-VN" dirty="0"/>
        </a:p>
      </dgm:t>
    </dgm:pt>
    <dgm:pt modelId="{93AEDFC2-600B-4486-BCEF-133B13FE1ACE}" type="parTrans" cxnId="{3BFF9B12-3A14-457E-9B81-5AEA483D89B0}">
      <dgm:prSet/>
      <dgm:spPr/>
      <dgm:t>
        <a:bodyPr/>
        <a:lstStyle/>
        <a:p>
          <a:endParaRPr lang="vi-VN"/>
        </a:p>
      </dgm:t>
    </dgm:pt>
    <dgm:pt modelId="{D7983058-6FDD-4BB8-8DA6-FCD8BDB8ECF2}" type="sibTrans" cxnId="{3BFF9B12-3A14-457E-9B81-5AEA483D89B0}">
      <dgm:prSet/>
      <dgm:spPr/>
      <dgm:t>
        <a:bodyPr/>
        <a:lstStyle/>
        <a:p>
          <a:endParaRPr lang="vi-VN"/>
        </a:p>
      </dgm:t>
    </dgm:pt>
    <dgm:pt modelId="{B387C4A9-1CEF-4B9A-90F7-DB3DBC36EF02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Cảnh</a:t>
          </a:r>
          <a:r>
            <a:rPr lang="en-US" dirty="0" smtClean="0"/>
            <a:t> </a:t>
          </a:r>
          <a:r>
            <a:rPr lang="en-US" dirty="0" err="1" smtClean="0"/>
            <a:t>cáo</a:t>
          </a:r>
          <a:endParaRPr lang="vi-VN" dirty="0"/>
        </a:p>
      </dgm:t>
    </dgm:pt>
    <dgm:pt modelId="{1FFA1E39-81B2-4475-BF41-3BA2FAC5B210}" type="parTrans" cxnId="{1D379F5C-1FCB-4666-A444-4DCAF2A0E50C}">
      <dgm:prSet/>
      <dgm:spPr/>
      <dgm:t>
        <a:bodyPr/>
        <a:lstStyle/>
        <a:p>
          <a:endParaRPr lang="vi-VN"/>
        </a:p>
      </dgm:t>
    </dgm:pt>
    <dgm:pt modelId="{CF1FE953-2C34-4770-AF2A-9D88DE0712F6}" type="sibTrans" cxnId="{1D379F5C-1FCB-4666-A444-4DCAF2A0E50C}">
      <dgm:prSet/>
      <dgm:spPr/>
      <dgm:t>
        <a:bodyPr/>
        <a:lstStyle/>
        <a:p>
          <a:endParaRPr lang="vi-VN"/>
        </a:p>
      </dgm:t>
    </dgm:pt>
    <dgm:pt modelId="{E9693BC9-CCD6-49E9-BF58-D1EF12A6CFA3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Phạt</a:t>
          </a:r>
          <a:r>
            <a:rPr lang="en-US" dirty="0" smtClean="0"/>
            <a:t> </a:t>
          </a:r>
          <a:r>
            <a:rPr lang="en-US" dirty="0" err="1" smtClean="0"/>
            <a:t>tiền</a:t>
          </a:r>
          <a:endParaRPr lang="vi-VN" dirty="0"/>
        </a:p>
      </dgm:t>
    </dgm:pt>
    <dgm:pt modelId="{075C6EA6-B005-4E25-8931-8B2EF3F34F3A}" type="parTrans" cxnId="{41287B7E-5639-49A4-AE44-ED933A78A704}">
      <dgm:prSet/>
      <dgm:spPr/>
      <dgm:t>
        <a:bodyPr/>
        <a:lstStyle/>
        <a:p>
          <a:endParaRPr lang="vi-VN"/>
        </a:p>
      </dgm:t>
    </dgm:pt>
    <dgm:pt modelId="{CE006CC8-FD68-4083-81B4-F92F7B562D5A}" type="sibTrans" cxnId="{41287B7E-5639-49A4-AE44-ED933A78A704}">
      <dgm:prSet/>
      <dgm:spPr/>
      <dgm:t>
        <a:bodyPr/>
        <a:lstStyle/>
        <a:p>
          <a:endParaRPr lang="vi-VN"/>
        </a:p>
      </dgm:t>
    </dgm:pt>
    <dgm:pt modelId="{38E4EFC7-CED5-404A-875A-100B08FE7FF5}">
      <dgm:prSet phldrT="[Text]"/>
      <dgm:spPr/>
      <dgm:t>
        <a:bodyPr/>
        <a:lstStyle/>
        <a:p>
          <a:r>
            <a:rPr lang="en-US" dirty="0" err="1" smtClean="0"/>
            <a:t>Phạt</a:t>
          </a:r>
          <a:r>
            <a:rPr lang="en-US" dirty="0" smtClean="0"/>
            <a:t> </a:t>
          </a:r>
          <a:r>
            <a:rPr lang="en-US" dirty="0" err="1" smtClean="0"/>
            <a:t>bổ</a:t>
          </a:r>
          <a:r>
            <a:rPr lang="en-US" dirty="0" smtClean="0"/>
            <a:t> sung</a:t>
          </a:r>
          <a:endParaRPr lang="vi-VN" dirty="0"/>
        </a:p>
      </dgm:t>
    </dgm:pt>
    <dgm:pt modelId="{D12D71AE-690C-4D0E-9998-65F51A2B9385}" type="parTrans" cxnId="{B26EA57F-69C6-474A-AEF2-99FCE2D8C2B0}">
      <dgm:prSet/>
      <dgm:spPr/>
      <dgm:t>
        <a:bodyPr/>
        <a:lstStyle/>
        <a:p>
          <a:endParaRPr lang="vi-VN"/>
        </a:p>
      </dgm:t>
    </dgm:pt>
    <dgm:pt modelId="{8C5C6550-5581-4C81-BF36-C71783B1CEAC}" type="sibTrans" cxnId="{B26EA57F-69C6-474A-AEF2-99FCE2D8C2B0}">
      <dgm:prSet/>
      <dgm:spPr/>
      <dgm:t>
        <a:bodyPr/>
        <a:lstStyle/>
        <a:p>
          <a:endParaRPr lang="vi-VN"/>
        </a:p>
      </dgm:t>
    </dgm:pt>
    <dgm:pt modelId="{CED12B3E-9A03-4D63-B842-1D5DD8962CA8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Tước</a:t>
          </a:r>
          <a:r>
            <a:rPr lang="en-US" dirty="0" smtClean="0"/>
            <a:t> </a:t>
          </a:r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phép</a:t>
          </a:r>
          <a:endParaRPr lang="vi-VN" dirty="0"/>
        </a:p>
      </dgm:t>
    </dgm:pt>
    <dgm:pt modelId="{DB54F807-F37F-492B-938E-E027B1B27843}" type="parTrans" cxnId="{7ADE3C6D-9BF3-4DD7-9C77-92B4D2316B46}">
      <dgm:prSet/>
      <dgm:spPr/>
      <dgm:t>
        <a:bodyPr/>
        <a:lstStyle/>
        <a:p>
          <a:endParaRPr lang="vi-VN"/>
        </a:p>
      </dgm:t>
    </dgm:pt>
    <dgm:pt modelId="{B5F518C4-1942-4021-AA37-9E82E86515F1}" type="sibTrans" cxnId="{7ADE3C6D-9BF3-4DD7-9C77-92B4D2316B46}">
      <dgm:prSet/>
      <dgm:spPr/>
      <dgm:t>
        <a:bodyPr/>
        <a:lstStyle/>
        <a:p>
          <a:endParaRPr lang="vi-VN"/>
        </a:p>
      </dgm:t>
    </dgm:pt>
    <dgm:pt modelId="{7D0024E0-467B-406A-A131-8E5E1D5ADA81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Tịch</a:t>
          </a:r>
          <a:r>
            <a:rPr lang="en-US" dirty="0" smtClean="0"/>
            <a:t> </a:t>
          </a:r>
          <a:r>
            <a:rPr lang="en-US" dirty="0" err="1" smtClean="0"/>
            <a:t>thu</a:t>
          </a:r>
          <a:r>
            <a:rPr lang="en-US" dirty="0" smtClean="0"/>
            <a:t> tang </a:t>
          </a:r>
          <a:r>
            <a:rPr lang="en-US" dirty="0" err="1" smtClean="0"/>
            <a:t>vật</a:t>
          </a:r>
          <a:r>
            <a:rPr lang="en-US" dirty="0" smtClean="0"/>
            <a:t>,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tiện</a:t>
          </a:r>
          <a:endParaRPr lang="vi-VN" dirty="0"/>
        </a:p>
      </dgm:t>
    </dgm:pt>
    <dgm:pt modelId="{05C37303-DFBA-4A0D-ACC8-49B4740CF6F3}" type="parTrans" cxnId="{006E65A3-B33A-4C33-9F57-158EA6216813}">
      <dgm:prSet/>
      <dgm:spPr/>
      <dgm:t>
        <a:bodyPr/>
        <a:lstStyle/>
        <a:p>
          <a:endParaRPr lang="vi-VN"/>
        </a:p>
      </dgm:t>
    </dgm:pt>
    <dgm:pt modelId="{392A86A7-510C-4F25-8B63-C757A33B1083}" type="sibTrans" cxnId="{006E65A3-B33A-4C33-9F57-158EA6216813}">
      <dgm:prSet/>
      <dgm:spPr/>
      <dgm:t>
        <a:bodyPr/>
        <a:lstStyle/>
        <a:p>
          <a:endParaRPr lang="vi-VN"/>
        </a:p>
      </dgm:t>
    </dgm:pt>
    <dgm:pt modelId="{F24F3307-9080-4C6E-A016-313A197C5CDC}" type="pres">
      <dgm:prSet presAssocID="{7DBE5123-1AC4-4C23-9157-56AEBCE1FFA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06647495-817F-4D7A-8C1A-071163F64E41}" type="pres">
      <dgm:prSet presAssocID="{D8A0EDAE-4060-4294-939D-1C3C788FCBA6}" presName="root" presStyleCnt="0"/>
      <dgm:spPr/>
    </dgm:pt>
    <dgm:pt modelId="{5F8D7234-1BB2-4CFE-BFFC-61E2177607FF}" type="pres">
      <dgm:prSet presAssocID="{D8A0EDAE-4060-4294-939D-1C3C788FCBA6}" presName="rootComposite" presStyleCnt="0"/>
      <dgm:spPr/>
    </dgm:pt>
    <dgm:pt modelId="{B20E6D99-79F8-49E1-956A-55084B51F310}" type="pres">
      <dgm:prSet presAssocID="{D8A0EDAE-4060-4294-939D-1C3C788FCBA6}" presName="rootText" presStyleLbl="node1" presStyleIdx="0" presStyleCnt="2" custScaleX="138548" custLinFactNeighborX="-34676"/>
      <dgm:spPr/>
      <dgm:t>
        <a:bodyPr/>
        <a:lstStyle/>
        <a:p>
          <a:endParaRPr lang="vi-VN"/>
        </a:p>
      </dgm:t>
    </dgm:pt>
    <dgm:pt modelId="{192F4EE7-F0FC-4277-8402-80EF6CBFD8A4}" type="pres">
      <dgm:prSet presAssocID="{D8A0EDAE-4060-4294-939D-1C3C788FCBA6}" presName="rootConnector" presStyleLbl="node1" presStyleIdx="0" presStyleCnt="2"/>
      <dgm:spPr/>
      <dgm:t>
        <a:bodyPr/>
        <a:lstStyle/>
        <a:p>
          <a:endParaRPr lang="vi-VN"/>
        </a:p>
      </dgm:t>
    </dgm:pt>
    <dgm:pt modelId="{D056EDFB-9260-4223-A6D1-C75B87AECC91}" type="pres">
      <dgm:prSet presAssocID="{D8A0EDAE-4060-4294-939D-1C3C788FCBA6}" presName="childShape" presStyleCnt="0"/>
      <dgm:spPr/>
    </dgm:pt>
    <dgm:pt modelId="{8D44B610-8ACA-4CEF-AF60-85B81FFEFF19}" type="pres">
      <dgm:prSet presAssocID="{1FFA1E39-81B2-4475-BF41-3BA2FAC5B210}" presName="Name13" presStyleLbl="parChTrans1D2" presStyleIdx="0" presStyleCnt="4" custSzX="383648"/>
      <dgm:spPr/>
      <dgm:t>
        <a:bodyPr/>
        <a:lstStyle/>
        <a:p>
          <a:endParaRPr lang="vi-VN"/>
        </a:p>
      </dgm:t>
    </dgm:pt>
    <dgm:pt modelId="{B8CF8039-A422-473E-A330-60F6FEB808D7}" type="pres">
      <dgm:prSet presAssocID="{B387C4A9-1CEF-4B9A-90F7-DB3DBC36EF02}" presName="childText" presStyleLbl="bgAcc1" presStyleIdx="0" presStyleCnt="4" custScaleX="138548" custLinFactNeighborX="-345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43015D-D2D6-4D01-823C-E9BBD26AF7B8}" type="pres">
      <dgm:prSet presAssocID="{075C6EA6-B005-4E25-8931-8B2EF3F34F3A}" presName="Name13" presStyleLbl="parChTrans1D2" presStyleIdx="1" presStyleCnt="4" custSzX="383648"/>
      <dgm:spPr/>
      <dgm:t>
        <a:bodyPr/>
        <a:lstStyle/>
        <a:p>
          <a:endParaRPr lang="vi-VN"/>
        </a:p>
      </dgm:t>
    </dgm:pt>
    <dgm:pt modelId="{B43DC044-BBFA-4F0E-88B3-77A85B338D6A}" type="pres">
      <dgm:prSet presAssocID="{E9693BC9-CCD6-49E9-BF58-D1EF12A6CFA3}" presName="childText" presStyleLbl="bgAcc1" presStyleIdx="1" presStyleCnt="4" custScaleX="138548" custLinFactNeighborX="-345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E03F1F0-49D2-44E2-8DA2-CDB68F71D35D}" type="pres">
      <dgm:prSet presAssocID="{38E4EFC7-CED5-404A-875A-100B08FE7FF5}" presName="root" presStyleCnt="0"/>
      <dgm:spPr/>
    </dgm:pt>
    <dgm:pt modelId="{2848E32B-79AD-497B-9CCC-978C1895DDD4}" type="pres">
      <dgm:prSet presAssocID="{38E4EFC7-CED5-404A-875A-100B08FE7FF5}" presName="rootComposite" presStyleCnt="0"/>
      <dgm:spPr/>
    </dgm:pt>
    <dgm:pt modelId="{AFE133FD-DA89-474C-B141-6723D184CBE2}" type="pres">
      <dgm:prSet presAssocID="{38E4EFC7-CED5-404A-875A-100B08FE7FF5}" presName="rootText" presStyleLbl="node1" presStyleIdx="1" presStyleCnt="2" custScaleX="138548"/>
      <dgm:spPr/>
      <dgm:t>
        <a:bodyPr/>
        <a:lstStyle/>
        <a:p>
          <a:endParaRPr lang="vi-VN"/>
        </a:p>
      </dgm:t>
    </dgm:pt>
    <dgm:pt modelId="{86FEDB04-78D2-47FE-80E5-6C9698E3AFD8}" type="pres">
      <dgm:prSet presAssocID="{38E4EFC7-CED5-404A-875A-100B08FE7FF5}" presName="rootConnector" presStyleLbl="node1" presStyleIdx="1" presStyleCnt="2"/>
      <dgm:spPr/>
      <dgm:t>
        <a:bodyPr/>
        <a:lstStyle/>
        <a:p>
          <a:endParaRPr lang="vi-VN"/>
        </a:p>
      </dgm:t>
    </dgm:pt>
    <dgm:pt modelId="{D6F74866-53CB-4495-9DF1-2AB478896552}" type="pres">
      <dgm:prSet presAssocID="{38E4EFC7-CED5-404A-875A-100B08FE7FF5}" presName="childShape" presStyleCnt="0"/>
      <dgm:spPr/>
    </dgm:pt>
    <dgm:pt modelId="{2318F5E6-7B9F-4818-9044-214621009F2A}" type="pres">
      <dgm:prSet presAssocID="{DB54F807-F37F-492B-938E-E027B1B27843}" presName="Name13" presStyleLbl="parChTrans1D2" presStyleIdx="2" presStyleCnt="4" custSzX="383771"/>
      <dgm:spPr/>
      <dgm:t>
        <a:bodyPr/>
        <a:lstStyle/>
        <a:p>
          <a:endParaRPr lang="vi-VN"/>
        </a:p>
      </dgm:t>
    </dgm:pt>
    <dgm:pt modelId="{1A79FD3D-3796-4A54-9146-5EEECF8083F6}" type="pres">
      <dgm:prSet presAssocID="{CED12B3E-9A03-4D63-B842-1D5DD8962CA8}" presName="childText" presStyleLbl="bgAcc1" presStyleIdx="2" presStyleCnt="4" custScaleX="13854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8A46BC6-8260-406F-A708-7E73C82CABA3}" type="pres">
      <dgm:prSet presAssocID="{05C37303-DFBA-4A0D-ACC8-49B4740CF6F3}" presName="Name13" presStyleLbl="parChTrans1D2" presStyleIdx="3" presStyleCnt="4" custSzX="383771"/>
      <dgm:spPr/>
      <dgm:t>
        <a:bodyPr/>
        <a:lstStyle/>
        <a:p>
          <a:endParaRPr lang="vi-VN"/>
        </a:p>
      </dgm:t>
    </dgm:pt>
    <dgm:pt modelId="{C8C46451-FF3E-45E2-B487-E3C6A4D208DC}" type="pres">
      <dgm:prSet presAssocID="{7D0024E0-467B-406A-A131-8E5E1D5ADA81}" presName="childText" presStyleLbl="bgAcc1" presStyleIdx="3" presStyleCnt="4" custScaleX="13854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95A46C6B-4380-4243-98D5-1CB1E5EFB49A}" type="presOf" srcId="{7DBE5123-1AC4-4C23-9157-56AEBCE1FFA2}" destId="{F24F3307-9080-4C6E-A016-313A197C5CDC}" srcOrd="0" destOrd="0" presId="urn:microsoft.com/office/officeart/2005/8/layout/hierarchy3"/>
    <dgm:cxn modelId="{8D56B7CD-7529-427E-8D87-C2D4DE23414B}" type="presOf" srcId="{D8A0EDAE-4060-4294-939D-1C3C788FCBA6}" destId="{192F4EE7-F0FC-4277-8402-80EF6CBFD8A4}" srcOrd="1" destOrd="0" presId="urn:microsoft.com/office/officeart/2005/8/layout/hierarchy3"/>
    <dgm:cxn modelId="{957D8D23-8075-4409-B576-DDA490A6ECB4}" type="presOf" srcId="{38E4EFC7-CED5-404A-875A-100B08FE7FF5}" destId="{86FEDB04-78D2-47FE-80E5-6C9698E3AFD8}" srcOrd="1" destOrd="0" presId="urn:microsoft.com/office/officeart/2005/8/layout/hierarchy3"/>
    <dgm:cxn modelId="{330B1FDC-B863-459F-A6A4-EF408C84E90E}" type="presOf" srcId="{CED12B3E-9A03-4D63-B842-1D5DD8962CA8}" destId="{1A79FD3D-3796-4A54-9146-5EEECF8083F6}" srcOrd="0" destOrd="0" presId="urn:microsoft.com/office/officeart/2005/8/layout/hierarchy3"/>
    <dgm:cxn modelId="{E362F750-5FCA-426A-9F32-B2774A5FA20D}" type="presOf" srcId="{38E4EFC7-CED5-404A-875A-100B08FE7FF5}" destId="{AFE133FD-DA89-474C-B141-6723D184CBE2}" srcOrd="0" destOrd="0" presId="urn:microsoft.com/office/officeart/2005/8/layout/hierarchy3"/>
    <dgm:cxn modelId="{006E65A3-B33A-4C33-9F57-158EA6216813}" srcId="{38E4EFC7-CED5-404A-875A-100B08FE7FF5}" destId="{7D0024E0-467B-406A-A131-8E5E1D5ADA81}" srcOrd="1" destOrd="0" parTransId="{05C37303-DFBA-4A0D-ACC8-49B4740CF6F3}" sibTransId="{392A86A7-510C-4F25-8B63-C757A33B1083}"/>
    <dgm:cxn modelId="{7754C376-E1DB-4021-AA7A-C63FE18D073A}" type="presOf" srcId="{D8A0EDAE-4060-4294-939D-1C3C788FCBA6}" destId="{B20E6D99-79F8-49E1-956A-55084B51F310}" srcOrd="0" destOrd="0" presId="urn:microsoft.com/office/officeart/2005/8/layout/hierarchy3"/>
    <dgm:cxn modelId="{6C978D80-E226-4C09-9F9F-DBEE1A9B34D2}" type="presOf" srcId="{075C6EA6-B005-4E25-8931-8B2EF3F34F3A}" destId="{4243015D-D2D6-4D01-823C-E9BBD26AF7B8}" srcOrd="0" destOrd="0" presId="urn:microsoft.com/office/officeart/2005/8/layout/hierarchy3"/>
    <dgm:cxn modelId="{B26EA57F-69C6-474A-AEF2-99FCE2D8C2B0}" srcId="{7DBE5123-1AC4-4C23-9157-56AEBCE1FFA2}" destId="{38E4EFC7-CED5-404A-875A-100B08FE7FF5}" srcOrd="1" destOrd="0" parTransId="{D12D71AE-690C-4D0E-9998-65F51A2B9385}" sibTransId="{8C5C6550-5581-4C81-BF36-C71783B1CEAC}"/>
    <dgm:cxn modelId="{9E1C7F5C-DC08-4748-BE76-716AC0B0D6FA}" type="presOf" srcId="{B387C4A9-1CEF-4B9A-90F7-DB3DBC36EF02}" destId="{B8CF8039-A422-473E-A330-60F6FEB808D7}" srcOrd="0" destOrd="0" presId="urn:microsoft.com/office/officeart/2005/8/layout/hierarchy3"/>
    <dgm:cxn modelId="{1D379F5C-1FCB-4666-A444-4DCAF2A0E50C}" srcId="{D8A0EDAE-4060-4294-939D-1C3C788FCBA6}" destId="{B387C4A9-1CEF-4B9A-90F7-DB3DBC36EF02}" srcOrd="0" destOrd="0" parTransId="{1FFA1E39-81B2-4475-BF41-3BA2FAC5B210}" sibTransId="{CF1FE953-2C34-4770-AF2A-9D88DE0712F6}"/>
    <dgm:cxn modelId="{A68206F1-34E3-43BD-9390-0F44406AF2CC}" type="presOf" srcId="{E9693BC9-CCD6-49E9-BF58-D1EF12A6CFA3}" destId="{B43DC044-BBFA-4F0E-88B3-77A85B338D6A}" srcOrd="0" destOrd="0" presId="urn:microsoft.com/office/officeart/2005/8/layout/hierarchy3"/>
    <dgm:cxn modelId="{92CFCFDE-2FDF-4129-89EE-B7713D9B175D}" type="presOf" srcId="{05C37303-DFBA-4A0D-ACC8-49B4740CF6F3}" destId="{F8A46BC6-8260-406F-A708-7E73C82CABA3}" srcOrd="0" destOrd="0" presId="urn:microsoft.com/office/officeart/2005/8/layout/hierarchy3"/>
    <dgm:cxn modelId="{2A23E881-9AD5-4BD7-AD2B-7ED37D30ECB2}" type="presOf" srcId="{1FFA1E39-81B2-4475-BF41-3BA2FAC5B210}" destId="{8D44B610-8ACA-4CEF-AF60-85B81FFEFF19}" srcOrd="0" destOrd="0" presId="urn:microsoft.com/office/officeart/2005/8/layout/hierarchy3"/>
    <dgm:cxn modelId="{7ADE3C6D-9BF3-4DD7-9C77-92B4D2316B46}" srcId="{38E4EFC7-CED5-404A-875A-100B08FE7FF5}" destId="{CED12B3E-9A03-4D63-B842-1D5DD8962CA8}" srcOrd="0" destOrd="0" parTransId="{DB54F807-F37F-492B-938E-E027B1B27843}" sibTransId="{B5F518C4-1942-4021-AA37-9E82E86515F1}"/>
    <dgm:cxn modelId="{41287B7E-5639-49A4-AE44-ED933A78A704}" srcId="{D8A0EDAE-4060-4294-939D-1C3C788FCBA6}" destId="{E9693BC9-CCD6-49E9-BF58-D1EF12A6CFA3}" srcOrd="1" destOrd="0" parTransId="{075C6EA6-B005-4E25-8931-8B2EF3F34F3A}" sibTransId="{CE006CC8-FD68-4083-81B4-F92F7B562D5A}"/>
    <dgm:cxn modelId="{FFC9D23E-7FB7-4A55-9471-85BE1DE8AEA5}" type="presOf" srcId="{7D0024E0-467B-406A-A131-8E5E1D5ADA81}" destId="{C8C46451-FF3E-45E2-B487-E3C6A4D208DC}" srcOrd="0" destOrd="0" presId="urn:microsoft.com/office/officeart/2005/8/layout/hierarchy3"/>
    <dgm:cxn modelId="{3BFF9B12-3A14-457E-9B81-5AEA483D89B0}" srcId="{7DBE5123-1AC4-4C23-9157-56AEBCE1FFA2}" destId="{D8A0EDAE-4060-4294-939D-1C3C788FCBA6}" srcOrd="0" destOrd="0" parTransId="{93AEDFC2-600B-4486-BCEF-133B13FE1ACE}" sibTransId="{D7983058-6FDD-4BB8-8DA6-FCD8BDB8ECF2}"/>
    <dgm:cxn modelId="{D857C203-2E26-4112-A8C1-1ACFE88FE2DB}" type="presOf" srcId="{DB54F807-F37F-492B-938E-E027B1B27843}" destId="{2318F5E6-7B9F-4818-9044-214621009F2A}" srcOrd="0" destOrd="0" presId="urn:microsoft.com/office/officeart/2005/8/layout/hierarchy3"/>
    <dgm:cxn modelId="{0FA4AF73-9401-409B-BF95-0CC50DEADDDF}" type="presParOf" srcId="{F24F3307-9080-4C6E-A016-313A197C5CDC}" destId="{06647495-817F-4D7A-8C1A-071163F64E41}" srcOrd="0" destOrd="0" presId="urn:microsoft.com/office/officeart/2005/8/layout/hierarchy3"/>
    <dgm:cxn modelId="{2E7025FD-DCA9-452E-AFFF-EE672F1AE59C}" type="presParOf" srcId="{06647495-817F-4D7A-8C1A-071163F64E41}" destId="{5F8D7234-1BB2-4CFE-BFFC-61E2177607FF}" srcOrd="0" destOrd="0" presId="urn:microsoft.com/office/officeart/2005/8/layout/hierarchy3"/>
    <dgm:cxn modelId="{6250369E-6388-4458-93AA-744C5BD7293A}" type="presParOf" srcId="{5F8D7234-1BB2-4CFE-BFFC-61E2177607FF}" destId="{B20E6D99-79F8-49E1-956A-55084B51F310}" srcOrd="0" destOrd="0" presId="urn:microsoft.com/office/officeart/2005/8/layout/hierarchy3"/>
    <dgm:cxn modelId="{DEFF5D73-680D-4107-B87C-CA316577A334}" type="presParOf" srcId="{5F8D7234-1BB2-4CFE-BFFC-61E2177607FF}" destId="{192F4EE7-F0FC-4277-8402-80EF6CBFD8A4}" srcOrd="1" destOrd="0" presId="urn:microsoft.com/office/officeart/2005/8/layout/hierarchy3"/>
    <dgm:cxn modelId="{6705B474-391D-430B-8741-CC9FDD752500}" type="presParOf" srcId="{06647495-817F-4D7A-8C1A-071163F64E41}" destId="{D056EDFB-9260-4223-A6D1-C75B87AECC91}" srcOrd="1" destOrd="0" presId="urn:microsoft.com/office/officeart/2005/8/layout/hierarchy3"/>
    <dgm:cxn modelId="{67641B88-49BF-4403-A961-64C48106B3EE}" type="presParOf" srcId="{D056EDFB-9260-4223-A6D1-C75B87AECC91}" destId="{8D44B610-8ACA-4CEF-AF60-85B81FFEFF19}" srcOrd="0" destOrd="0" presId="urn:microsoft.com/office/officeart/2005/8/layout/hierarchy3"/>
    <dgm:cxn modelId="{092F12CD-BCF9-4D0F-8267-6CA794CA7A84}" type="presParOf" srcId="{D056EDFB-9260-4223-A6D1-C75B87AECC91}" destId="{B8CF8039-A422-473E-A330-60F6FEB808D7}" srcOrd="1" destOrd="0" presId="urn:microsoft.com/office/officeart/2005/8/layout/hierarchy3"/>
    <dgm:cxn modelId="{679E24CF-D9E4-4FFB-BBA3-37BF75F6BBC1}" type="presParOf" srcId="{D056EDFB-9260-4223-A6D1-C75B87AECC91}" destId="{4243015D-D2D6-4D01-823C-E9BBD26AF7B8}" srcOrd="2" destOrd="0" presId="urn:microsoft.com/office/officeart/2005/8/layout/hierarchy3"/>
    <dgm:cxn modelId="{6A5009EC-1DDD-4041-A744-F38C4C2D9A95}" type="presParOf" srcId="{D056EDFB-9260-4223-A6D1-C75B87AECC91}" destId="{B43DC044-BBFA-4F0E-88B3-77A85B338D6A}" srcOrd="3" destOrd="0" presId="urn:microsoft.com/office/officeart/2005/8/layout/hierarchy3"/>
    <dgm:cxn modelId="{33B540A7-89F6-4CED-8EC1-05726ED5EC9C}" type="presParOf" srcId="{F24F3307-9080-4C6E-A016-313A197C5CDC}" destId="{AE03F1F0-49D2-44E2-8DA2-CDB68F71D35D}" srcOrd="1" destOrd="0" presId="urn:microsoft.com/office/officeart/2005/8/layout/hierarchy3"/>
    <dgm:cxn modelId="{0ADEACB1-2422-49A9-A46A-A5347B2AF751}" type="presParOf" srcId="{AE03F1F0-49D2-44E2-8DA2-CDB68F71D35D}" destId="{2848E32B-79AD-497B-9CCC-978C1895DDD4}" srcOrd="0" destOrd="0" presId="urn:microsoft.com/office/officeart/2005/8/layout/hierarchy3"/>
    <dgm:cxn modelId="{F3E786FD-A2EA-4AF5-B46C-81346750DFD6}" type="presParOf" srcId="{2848E32B-79AD-497B-9CCC-978C1895DDD4}" destId="{AFE133FD-DA89-474C-B141-6723D184CBE2}" srcOrd="0" destOrd="0" presId="urn:microsoft.com/office/officeart/2005/8/layout/hierarchy3"/>
    <dgm:cxn modelId="{AB869CFE-08CA-4F95-85ED-E8760C6B8566}" type="presParOf" srcId="{2848E32B-79AD-497B-9CCC-978C1895DDD4}" destId="{86FEDB04-78D2-47FE-80E5-6C9698E3AFD8}" srcOrd="1" destOrd="0" presId="urn:microsoft.com/office/officeart/2005/8/layout/hierarchy3"/>
    <dgm:cxn modelId="{7268E717-4E1C-4A0A-8C12-37C6783CF6FA}" type="presParOf" srcId="{AE03F1F0-49D2-44E2-8DA2-CDB68F71D35D}" destId="{D6F74866-53CB-4495-9DF1-2AB478896552}" srcOrd="1" destOrd="0" presId="urn:microsoft.com/office/officeart/2005/8/layout/hierarchy3"/>
    <dgm:cxn modelId="{36475A76-B738-4783-BAE3-5D779CA029F7}" type="presParOf" srcId="{D6F74866-53CB-4495-9DF1-2AB478896552}" destId="{2318F5E6-7B9F-4818-9044-214621009F2A}" srcOrd="0" destOrd="0" presId="urn:microsoft.com/office/officeart/2005/8/layout/hierarchy3"/>
    <dgm:cxn modelId="{97936FDB-134E-4E6E-B7EB-C46CE083A283}" type="presParOf" srcId="{D6F74866-53CB-4495-9DF1-2AB478896552}" destId="{1A79FD3D-3796-4A54-9146-5EEECF8083F6}" srcOrd="1" destOrd="0" presId="urn:microsoft.com/office/officeart/2005/8/layout/hierarchy3"/>
    <dgm:cxn modelId="{D0479EB4-84DD-47FA-A768-1C9DF28F9DB3}" type="presParOf" srcId="{D6F74866-53CB-4495-9DF1-2AB478896552}" destId="{F8A46BC6-8260-406F-A708-7E73C82CABA3}" srcOrd="2" destOrd="0" presId="urn:microsoft.com/office/officeart/2005/8/layout/hierarchy3"/>
    <dgm:cxn modelId="{8AA237C4-ACFC-4C8A-B27F-0B352AC9ED7E}" type="presParOf" srcId="{D6F74866-53CB-4495-9DF1-2AB478896552}" destId="{C8C46451-FF3E-45E2-B487-E3C6A4D208D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701F2-BE9C-4EFA-9E55-3FE8E61248F0}" type="doc">
      <dgm:prSet loTypeId="urn:microsoft.com/office/officeart/2005/8/layout/vProcess5" loCatId="process" qsTypeId="urn:microsoft.com/office/officeart/2005/8/quickstyle/3d3" qsCatId="3D" csTypeId="urn:microsoft.com/office/officeart/2005/8/colors/colorful1#5" csCatId="colorful" phldr="1"/>
      <dgm:spPr/>
      <dgm:t>
        <a:bodyPr/>
        <a:lstStyle/>
        <a:p>
          <a:endParaRPr lang="vi-VN"/>
        </a:p>
      </dgm:t>
    </dgm:pt>
    <dgm:pt modelId="{308DD25D-C421-499E-B6B5-EA5339D3B55F}">
      <dgm:prSet phldrT="[Text]"/>
      <dgm:spPr/>
      <dgm:t>
        <a:bodyPr/>
        <a:lstStyle/>
        <a:p>
          <a:r>
            <a:rPr lang="en-US" dirty="0" err="1" smtClean="0"/>
            <a:t>Tội</a:t>
          </a:r>
          <a:r>
            <a:rPr lang="en-US" dirty="0" smtClean="0"/>
            <a:t> </a:t>
          </a:r>
          <a:r>
            <a:rPr lang="en-US" dirty="0" err="1" smtClean="0"/>
            <a:t>phạm</a:t>
          </a:r>
          <a:r>
            <a:rPr lang="en-US" dirty="0" smtClean="0"/>
            <a:t> </a:t>
          </a:r>
          <a:r>
            <a:rPr lang="en-US" dirty="0" err="1" smtClean="0"/>
            <a:t>ít</a:t>
          </a:r>
          <a:r>
            <a:rPr lang="en-US" dirty="0" smtClean="0"/>
            <a:t> </a:t>
          </a:r>
          <a:r>
            <a:rPr lang="en-US" dirty="0" err="1" smtClean="0"/>
            <a:t>nghiêm</a:t>
          </a:r>
          <a:r>
            <a:rPr lang="en-US" dirty="0" smtClean="0"/>
            <a:t> </a:t>
          </a:r>
          <a:r>
            <a:rPr lang="en-US" dirty="0" err="1" smtClean="0"/>
            <a:t>trọng</a:t>
          </a:r>
          <a:endParaRPr lang="vi-VN" dirty="0"/>
        </a:p>
      </dgm:t>
    </dgm:pt>
    <dgm:pt modelId="{FBFDD156-9C6A-470D-BF1C-9190FA0771DE}" type="parTrans" cxnId="{BAE26BD0-8B5D-414B-83DD-EB500A94E461}">
      <dgm:prSet/>
      <dgm:spPr/>
      <dgm:t>
        <a:bodyPr/>
        <a:lstStyle/>
        <a:p>
          <a:endParaRPr lang="vi-VN"/>
        </a:p>
      </dgm:t>
    </dgm:pt>
    <dgm:pt modelId="{5DCF518A-D0F8-4FEE-96F3-6170FC8A01B1}" type="sibTrans" cxnId="{BAE26BD0-8B5D-414B-83DD-EB500A94E461}">
      <dgm:prSet/>
      <dgm:spPr/>
      <dgm:t>
        <a:bodyPr/>
        <a:lstStyle/>
        <a:p>
          <a:endParaRPr lang="vi-VN"/>
        </a:p>
      </dgm:t>
    </dgm:pt>
    <dgm:pt modelId="{06710468-1677-4CAA-A39D-310610A601DA}">
      <dgm:prSet phldrT="[Text]"/>
      <dgm:spPr/>
      <dgm:t>
        <a:bodyPr/>
        <a:lstStyle/>
        <a:p>
          <a:r>
            <a:rPr lang="en-US" dirty="0" err="1" smtClean="0"/>
            <a:t>Tội</a:t>
          </a:r>
          <a:r>
            <a:rPr lang="en-US" dirty="0" smtClean="0"/>
            <a:t> </a:t>
          </a:r>
          <a:r>
            <a:rPr lang="en-US" dirty="0" err="1" smtClean="0"/>
            <a:t>phạm</a:t>
          </a:r>
          <a:r>
            <a:rPr lang="en-US" dirty="0" smtClean="0"/>
            <a:t> </a:t>
          </a:r>
          <a:r>
            <a:rPr lang="en-US" dirty="0" err="1" smtClean="0"/>
            <a:t>nghiêm</a:t>
          </a:r>
          <a:r>
            <a:rPr lang="en-US" dirty="0" smtClean="0"/>
            <a:t> </a:t>
          </a:r>
          <a:r>
            <a:rPr lang="en-US" dirty="0" err="1" smtClean="0"/>
            <a:t>trọng</a:t>
          </a:r>
          <a:endParaRPr lang="vi-VN" dirty="0"/>
        </a:p>
      </dgm:t>
    </dgm:pt>
    <dgm:pt modelId="{6D6CEDF3-1D70-4FEC-B4CA-6C70CE3E1FE2}" type="parTrans" cxnId="{8831FAE7-DCFD-472F-ADD0-0C7A318EE1AB}">
      <dgm:prSet/>
      <dgm:spPr/>
      <dgm:t>
        <a:bodyPr/>
        <a:lstStyle/>
        <a:p>
          <a:endParaRPr lang="vi-VN"/>
        </a:p>
      </dgm:t>
    </dgm:pt>
    <dgm:pt modelId="{4AE13B08-02A4-48B1-BE61-B7971EA35FBF}" type="sibTrans" cxnId="{8831FAE7-DCFD-472F-ADD0-0C7A318EE1AB}">
      <dgm:prSet/>
      <dgm:spPr/>
      <dgm:t>
        <a:bodyPr/>
        <a:lstStyle/>
        <a:p>
          <a:endParaRPr lang="vi-VN"/>
        </a:p>
      </dgm:t>
    </dgm:pt>
    <dgm:pt modelId="{C18E2B16-92A9-44E3-8911-FC36F4FBB55E}">
      <dgm:prSet phldrT="[Text]"/>
      <dgm:spPr/>
      <dgm:t>
        <a:bodyPr/>
        <a:lstStyle/>
        <a:p>
          <a:r>
            <a:rPr lang="en-US" dirty="0" err="1" smtClean="0"/>
            <a:t>Tội</a:t>
          </a:r>
          <a:r>
            <a:rPr lang="en-US" dirty="0" smtClean="0"/>
            <a:t> </a:t>
          </a:r>
          <a:r>
            <a:rPr lang="en-US" dirty="0" err="1" smtClean="0"/>
            <a:t>phạm</a:t>
          </a:r>
          <a:r>
            <a:rPr lang="en-US" dirty="0" smtClean="0"/>
            <a:t> </a:t>
          </a:r>
          <a:r>
            <a:rPr lang="en-US" dirty="0" err="1" smtClean="0"/>
            <a:t>rất</a:t>
          </a:r>
          <a:r>
            <a:rPr lang="en-US" dirty="0" smtClean="0"/>
            <a:t> </a:t>
          </a:r>
          <a:r>
            <a:rPr lang="en-US" dirty="0" err="1" smtClean="0"/>
            <a:t>nghiêm</a:t>
          </a:r>
          <a:r>
            <a:rPr lang="en-US" dirty="0" smtClean="0"/>
            <a:t> </a:t>
          </a:r>
          <a:r>
            <a:rPr lang="en-US" dirty="0" err="1" smtClean="0"/>
            <a:t>trọng</a:t>
          </a:r>
          <a:endParaRPr lang="vi-VN" dirty="0"/>
        </a:p>
      </dgm:t>
    </dgm:pt>
    <dgm:pt modelId="{35E0F1D1-36F8-41D0-A485-812698A52D9A}" type="parTrans" cxnId="{C63EEA88-D272-4C2E-B119-382D61E37C8E}">
      <dgm:prSet/>
      <dgm:spPr/>
      <dgm:t>
        <a:bodyPr/>
        <a:lstStyle/>
        <a:p>
          <a:endParaRPr lang="vi-VN"/>
        </a:p>
      </dgm:t>
    </dgm:pt>
    <dgm:pt modelId="{58198A85-BA2F-47B7-9574-28C0D181F36C}" type="sibTrans" cxnId="{C63EEA88-D272-4C2E-B119-382D61E37C8E}">
      <dgm:prSet/>
      <dgm:spPr/>
      <dgm:t>
        <a:bodyPr/>
        <a:lstStyle/>
        <a:p>
          <a:endParaRPr lang="vi-VN"/>
        </a:p>
      </dgm:t>
    </dgm:pt>
    <dgm:pt modelId="{9026CED6-242A-4708-A3D2-AA9F5CB5ACBC}">
      <dgm:prSet/>
      <dgm:spPr/>
      <dgm:t>
        <a:bodyPr/>
        <a:lstStyle/>
        <a:p>
          <a:r>
            <a:rPr lang="en-US" dirty="0" err="1" smtClean="0"/>
            <a:t>Tội</a:t>
          </a:r>
          <a:r>
            <a:rPr lang="en-US" dirty="0" smtClean="0"/>
            <a:t> </a:t>
          </a:r>
          <a:r>
            <a:rPr lang="en-US" dirty="0" err="1" smtClean="0"/>
            <a:t>phạm</a:t>
          </a:r>
          <a:r>
            <a:rPr lang="en-US" dirty="0" smtClean="0"/>
            <a:t> </a:t>
          </a:r>
          <a:r>
            <a:rPr lang="en-US" dirty="0" err="1" smtClean="0"/>
            <a:t>đặc</a:t>
          </a:r>
          <a:r>
            <a:rPr lang="en-US" dirty="0" smtClean="0"/>
            <a:t> </a:t>
          </a:r>
          <a:r>
            <a:rPr lang="en-US" dirty="0" err="1" smtClean="0"/>
            <a:t>biệt</a:t>
          </a:r>
          <a:r>
            <a:rPr lang="en-US" dirty="0" smtClean="0"/>
            <a:t> </a:t>
          </a:r>
          <a:r>
            <a:rPr lang="en-US" dirty="0" err="1" smtClean="0"/>
            <a:t>nghiêm</a:t>
          </a:r>
          <a:r>
            <a:rPr lang="en-US" dirty="0" smtClean="0"/>
            <a:t> </a:t>
          </a:r>
          <a:r>
            <a:rPr lang="en-US" dirty="0" err="1" smtClean="0"/>
            <a:t>trọng</a:t>
          </a:r>
          <a:endParaRPr lang="vi-VN" dirty="0"/>
        </a:p>
      </dgm:t>
    </dgm:pt>
    <dgm:pt modelId="{2DD2B0C5-7CC8-49E6-961A-8F1363B98F18}" type="parTrans" cxnId="{0A894D83-8180-43F9-A315-206BF81EF964}">
      <dgm:prSet/>
      <dgm:spPr/>
      <dgm:t>
        <a:bodyPr/>
        <a:lstStyle/>
        <a:p>
          <a:endParaRPr lang="vi-VN"/>
        </a:p>
      </dgm:t>
    </dgm:pt>
    <dgm:pt modelId="{42212346-EB44-487D-80E1-24BE8E96F4C1}" type="sibTrans" cxnId="{0A894D83-8180-43F9-A315-206BF81EF964}">
      <dgm:prSet/>
      <dgm:spPr/>
      <dgm:t>
        <a:bodyPr/>
        <a:lstStyle/>
        <a:p>
          <a:endParaRPr lang="vi-VN"/>
        </a:p>
      </dgm:t>
    </dgm:pt>
    <dgm:pt modelId="{0BD76D81-0537-4B01-B14F-BCDCF57FB891}" type="pres">
      <dgm:prSet presAssocID="{FFD701F2-BE9C-4EFA-9E55-3FE8E61248F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20B5346C-6811-4691-A2F8-83A8A8B57E40}" type="pres">
      <dgm:prSet presAssocID="{FFD701F2-BE9C-4EFA-9E55-3FE8E61248F0}" presName="dummyMaxCanvas" presStyleCnt="0">
        <dgm:presLayoutVars/>
      </dgm:prSet>
      <dgm:spPr/>
    </dgm:pt>
    <dgm:pt modelId="{168D1189-F505-4A4E-8239-150B63054309}" type="pres">
      <dgm:prSet presAssocID="{FFD701F2-BE9C-4EFA-9E55-3FE8E61248F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B60BD92-388D-419C-8E12-2C8F02B37C8D}" type="pres">
      <dgm:prSet presAssocID="{FFD701F2-BE9C-4EFA-9E55-3FE8E61248F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F6A1919-837D-4CAD-98FB-8A6E239702DA}" type="pres">
      <dgm:prSet presAssocID="{FFD701F2-BE9C-4EFA-9E55-3FE8E61248F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D67F433-FF2C-45A2-9BE3-C9D8C34B872F}" type="pres">
      <dgm:prSet presAssocID="{FFD701F2-BE9C-4EFA-9E55-3FE8E61248F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9EBC09A-DE48-484D-BFCB-A4900F42127B}" type="pres">
      <dgm:prSet presAssocID="{FFD701F2-BE9C-4EFA-9E55-3FE8E61248F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21A512D-04D0-487E-8E55-F1AD185294A8}" type="pres">
      <dgm:prSet presAssocID="{FFD701F2-BE9C-4EFA-9E55-3FE8E61248F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435A2AB-43DC-4B3E-9F65-E3078EDA8481}" type="pres">
      <dgm:prSet presAssocID="{FFD701F2-BE9C-4EFA-9E55-3FE8E61248F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5C707EF-3B12-451B-9874-247A194E748E}" type="pres">
      <dgm:prSet presAssocID="{FFD701F2-BE9C-4EFA-9E55-3FE8E61248F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085D6F0-15CA-4270-85E9-1D6650F824B6}" type="pres">
      <dgm:prSet presAssocID="{FFD701F2-BE9C-4EFA-9E55-3FE8E61248F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90505BC-9870-4ECA-A24C-366FB1D96407}" type="pres">
      <dgm:prSet presAssocID="{FFD701F2-BE9C-4EFA-9E55-3FE8E61248F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4557A31-CC84-4880-9C39-7203E8222D7D}" type="pres">
      <dgm:prSet presAssocID="{FFD701F2-BE9C-4EFA-9E55-3FE8E61248F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9B4E6FF5-9799-44DD-B347-640239309076}" type="presOf" srcId="{06710468-1677-4CAA-A39D-310610A601DA}" destId="{BB60BD92-388D-419C-8E12-2C8F02B37C8D}" srcOrd="0" destOrd="0" presId="urn:microsoft.com/office/officeart/2005/8/layout/vProcess5"/>
    <dgm:cxn modelId="{1658A9CA-8CD6-4B48-8385-9468AE214398}" type="presOf" srcId="{308DD25D-C421-499E-B6B5-EA5339D3B55F}" destId="{168D1189-F505-4A4E-8239-150B63054309}" srcOrd="0" destOrd="0" presId="urn:microsoft.com/office/officeart/2005/8/layout/vProcess5"/>
    <dgm:cxn modelId="{00DD5423-FEF0-4FD2-8BC1-1235CF863CB3}" type="presOf" srcId="{C18E2B16-92A9-44E3-8911-FC36F4FBB55E}" destId="{AF6A1919-837D-4CAD-98FB-8A6E239702DA}" srcOrd="0" destOrd="0" presId="urn:microsoft.com/office/officeart/2005/8/layout/vProcess5"/>
    <dgm:cxn modelId="{8831FAE7-DCFD-472F-ADD0-0C7A318EE1AB}" srcId="{FFD701F2-BE9C-4EFA-9E55-3FE8E61248F0}" destId="{06710468-1677-4CAA-A39D-310610A601DA}" srcOrd="1" destOrd="0" parTransId="{6D6CEDF3-1D70-4FEC-B4CA-6C70CE3E1FE2}" sibTransId="{4AE13B08-02A4-48B1-BE61-B7971EA35FBF}"/>
    <dgm:cxn modelId="{C63EEA88-D272-4C2E-B119-382D61E37C8E}" srcId="{FFD701F2-BE9C-4EFA-9E55-3FE8E61248F0}" destId="{C18E2B16-92A9-44E3-8911-FC36F4FBB55E}" srcOrd="2" destOrd="0" parTransId="{35E0F1D1-36F8-41D0-A485-812698A52D9A}" sibTransId="{58198A85-BA2F-47B7-9574-28C0D181F36C}"/>
    <dgm:cxn modelId="{2AC531DA-D89B-447C-9C5D-D93835336AB6}" type="presOf" srcId="{06710468-1677-4CAA-A39D-310610A601DA}" destId="{8085D6F0-15CA-4270-85E9-1D6650F824B6}" srcOrd="1" destOrd="0" presId="urn:microsoft.com/office/officeart/2005/8/layout/vProcess5"/>
    <dgm:cxn modelId="{0A894D83-8180-43F9-A315-206BF81EF964}" srcId="{FFD701F2-BE9C-4EFA-9E55-3FE8E61248F0}" destId="{9026CED6-242A-4708-A3D2-AA9F5CB5ACBC}" srcOrd="3" destOrd="0" parTransId="{2DD2B0C5-7CC8-49E6-961A-8F1363B98F18}" sibTransId="{42212346-EB44-487D-80E1-24BE8E96F4C1}"/>
    <dgm:cxn modelId="{C5E984E0-EA4F-4805-AD19-0E83AE2D1757}" type="presOf" srcId="{58198A85-BA2F-47B7-9574-28C0D181F36C}" destId="{9435A2AB-43DC-4B3E-9F65-E3078EDA8481}" srcOrd="0" destOrd="0" presId="urn:microsoft.com/office/officeart/2005/8/layout/vProcess5"/>
    <dgm:cxn modelId="{0441E217-786E-48C7-87A9-6CFC23EEF63A}" type="presOf" srcId="{C18E2B16-92A9-44E3-8911-FC36F4FBB55E}" destId="{B90505BC-9870-4ECA-A24C-366FB1D96407}" srcOrd="1" destOrd="0" presId="urn:microsoft.com/office/officeart/2005/8/layout/vProcess5"/>
    <dgm:cxn modelId="{8D5A7B79-E1D6-4CC5-B5CD-72A415541781}" type="presOf" srcId="{5DCF518A-D0F8-4FEE-96F3-6170FC8A01B1}" destId="{79EBC09A-DE48-484D-BFCB-A4900F42127B}" srcOrd="0" destOrd="0" presId="urn:microsoft.com/office/officeart/2005/8/layout/vProcess5"/>
    <dgm:cxn modelId="{F2614313-955B-4DF4-96F7-9C3BCF98B293}" type="presOf" srcId="{4AE13B08-02A4-48B1-BE61-B7971EA35FBF}" destId="{921A512D-04D0-487E-8E55-F1AD185294A8}" srcOrd="0" destOrd="0" presId="urn:microsoft.com/office/officeart/2005/8/layout/vProcess5"/>
    <dgm:cxn modelId="{E222C5F8-F1A4-4588-BC98-340375172A16}" type="presOf" srcId="{9026CED6-242A-4708-A3D2-AA9F5CB5ACBC}" destId="{64557A31-CC84-4880-9C39-7203E8222D7D}" srcOrd="1" destOrd="0" presId="urn:microsoft.com/office/officeart/2005/8/layout/vProcess5"/>
    <dgm:cxn modelId="{4C4A0A5A-0388-4A5B-ABF4-18A8167261C5}" type="presOf" srcId="{9026CED6-242A-4708-A3D2-AA9F5CB5ACBC}" destId="{FD67F433-FF2C-45A2-9BE3-C9D8C34B872F}" srcOrd="0" destOrd="0" presId="urn:microsoft.com/office/officeart/2005/8/layout/vProcess5"/>
    <dgm:cxn modelId="{BAE26BD0-8B5D-414B-83DD-EB500A94E461}" srcId="{FFD701F2-BE9C-4EFA-9E55-3FE8E61248F0}" destId="{308DD25D-C421-499E-B6B5-EA5339D3B55F}" srcOrd="0" destOrd="0" parTransId="{FBFDD156-9C6A-470D-BF1C-9190FA0771DE}" sibTransId="{5DCF518A-D0F8-4FEE-96F3-6170FC8A01B1}"/>
    <dgm:cxn modelId="{0153A48A-34BB-4188-B506-4DAFC8E5369A}" type="presOf" srcId="{308DD25D-C421-499E-B6B5-EA5339D3B55F}" destId="{B5C707EF-3B12-451B-9874-247A194E748E}" srcOrd="1" destOrd="0" presId="urn:microsoft.com/office/officeart/2005/8/layout/vProcess5"/>
    <dgm:cxn modelId="{A089258B-BEA5-4B6F-A4E6-8B223E7B5549}" type="presOf" srcId="{FFD701F2-BE9C-4EFA-9E55-3FE8E61248F0}" destId="{0BD76D81-0537-4B01-B14F-BCDCF57FB891}" srcOrd="0" destOrd="0" presId="urn:microsoft.com/office/officeart/2005/8/layout/vProcess5"/>
    <dgm:cxn modelId="{66522566-35A3-4214-9F55-4F6E05015BFA}" type="presParOf" srcId="{0BD76D81-0537-4B01-B14F-BCDCF57FB891}" destId="{20B5346C-6811-4691-A2F8-83A8A8B57E40}" srcOrd="0" destOrd="0" presId="urn:microsoft.com/office/officeart/2005/8/layout/vProcess5"/>
    <dgm:cxn modelId="{D465D34C-5022-49D4-A6D3-B6C584FF2C43}" type="presParOf" srcId="{0BD76D81-0537-4B01-B14F-BCDCF57FB891}" destId="{168D1189-F505-4A4E-8239-150B63054309}" srcOrd="1" destOrd="0" presId="urn:microsoft.com/office/officeart/2005/8/layout/vProcess5"/>
    <dgm:cxn modelId="{60B06450-5BB9-43A9-A55B-7FF0DFC54266}" type="presParOf" srcId="{0BD76D81-0537-4B01-B14F-BCDCF57FB891}" destId="{BB60BD92-388D-419C-8E12-2C8F02B37C8D}" srcOrd="2" destOrd="0" presId="urn:microsoft.com/office/officeart/2005/8/layout/vProcess5"/>
    <dgm:cxn modelId="{8D4BAF26-70BB-4BDF-A234-67859A1B8DBD}" type="presParOf" srcId="{0BD76D81-0537-4B01-B14F-BCDCF57FB891}" destId="{AF6A1919-837D-4CAD-98FB-8A6E239702DA}" srcOrd="3" destOrd="0" presId="urn:microsoft.com/office/officeart/2005/8/layout/vProcess5"/>
    <dgm:cxn modelId="{E7A92C99-F2F4-442C-9CF9-1C48BB1DFC43}" type="presParOf" srcId="{0BD76D81-0537-4B01-B14F-BCDCF57FB891}" destId="{FD67F433-FF2C-45A2-9BE3-C9D8C34B872F}" srcOrd="4" destOrd="0" presId="urn:microsoft.com/office/officeart/2005/8/layout/vProcess5"/>
    <dgm:cxn modelId="{6E665A23-F035-4296-9536-8CC29396A1C7}" type="presParOf" srcId="{0BD76D81-0537-4B01-B14F-BCDCF57FB891}" destId="{79EBC09A-DE48-484D-BFCB-A4900F42127B}" srcOrd="5" destOrd="0" presId="urn:microsoft.com/office/officeart/2005/8/layout/vProcess5"/>
    <dgm:cxn modelId="{0E340B5C-A8F9-45DB-90E7-76CCA17EB3A0}" type="presParOf" srcId="{0BD76D81-0537-4B01-B14F-BCDCF57FB891}" destId="{921A512D-04D0-487E-8E55-F1AD185294A8}" srcOrd="6" destOrd="0" presId="urn:microsoft.com/office/officeart/2005/8/layout/vProcess5"/>
    <dgm:cxn modelId="{7D2C5B78-D08E-4C90-B6C1-89ABBAE5407E}" type="presParOf" srcId="{0BD76D81-0537-4B01-B14F-BCDCF57FB891}" destId="{9435A2AB-43DC-4B3E-9F65-E3078EDA8481}" srcOrd="7" destOrd="0" presId="urn:microsoft.com/office/officeart/2005/8/layout/vProcess5"/>
    <dgm:cxn modelId="{0DB3187D-8528-4348-99C5-FCF186483E74}" type="presParOf" srcId="{0BD76D81-0537-4B01-B14F-BCDCF57FB891}" destId="{B5C707EF-3B12-451B-9874-247A194E748E}" srcOrd="8" destOrd="0" presId="urn:microsoft.com/office/officeart/2005/8/layout/vProcess5"/>
    <dgm:cxn modelId="{3A0E3D86-A139-4DA0-8A93-EFD07B51F776}" type="presParOf" srcId="{0BD76D81-0537-4B01-B14F-BCDCF57FB891}" destId="{8085D6F0-15CA-4270-85E9-1D6650F824B6}" srcOrd="9" destOrd="0" presId="urn:microsoft.com/office/officeart/2005/8/layout/vProcess5"/>
    <dgm:cxn modelId="{4A69DB59-2CE7-40DA-A3A1-A657435A6899}" type="presParOf" srcId="{0BD76D81-0537-4B01-B14F-BCDCF57FB891}" destId="{B90505BC-9870-4ECA-A24C-366FB1D96407}" srcOrd="10" destOrd="0" presId="urn:microsoft.com/office/officeart/2005/8/layout/vProcess5"/>
    <dgm:cxn modelId="{971F06F3-9D37-41E1-9F27-5EA641496FF7}" type="presParOf" srcId="{0BD76D81-0537-4B01-B14F-BCDCF57FB891}" destId="{64557A31-CC84-4880-9C39-7203E8222D7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5E713D-CE3E-40C4-ABB4-E162E0C1E050}" type="doc">
      <dgm:prSet loTypeId="urn:microsoft.com/office/officeart/2005/8/layout/hList3" loCatId="list" qsTypeId="urn:microsoft.com/office/officeart/2005/8/quickstyle/3d3" qsCatId="3D" csTypeId="urn:microsoft.com/office/officeart/2005/8/colors/colorful1#6" csCatId="colorful" phldr="1"/>
      <dgm:spPr/>
      <dgm:t>
        <a:bodyPr/>
        <a:lstStyle/>
        <a:p>
          <a:endParaRPr lang="vi-VN"/>
        </a:p>
      </dgm:t>
    </dgm:pt>
    <dgm:pt modelId="{913BB77B-FFD4-4DD3-8C41-19939009B5D8}">
      <dgm:prSet phldrT="[Text]"/>
      <dgm:spPr/>
      <dgm:t>
        <a:bodyPr/>
        <a:lstStyle/>
        <a:p>
          <a:r>
            <a:rPr lang="en-US" dirty="0" smtClean="0"/>
            <a:t>TNHS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phản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nước</a:t>
          </a:r>
          <a:r>
            <a:rPr lang="en-US" dirty="0" smtClean="0"/>
            <a:t> </a:t>
          </a:r>
          <a:r>
            <a:rPr lang="en-US" dirty="0" err="1" smtClean="0"/>
            <a:t>đối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tội</a:t>
          </a:r>
          <a:r>
            <a:rPr lang="en-US" dirty="0" smtClean="0"/>
            <a:t> </a:t>
          </a:r>
          <a:r>
            <a:rPr lang="en-US" dirty="0" err="1" smtClean="0"/>
            <a:t>phạm</a:t>
          </a:r>
          <a:r>
            <a:rPr lang="en-US" dirty="0" smtClean="0"/>
            <a:t>,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tập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 ở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áp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phạt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chủ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đó</a:t>
          </a:r>
          <a:endParaRPr lang="vi-VN" dirty="0"/>
        </a:p>
      </dgm:t>
    </dgm:pt>
    <dgm:pt modelId="{FCEAB563-32C9-4A6B-BF62-BB2FDA1CB727}" type="parTrans" cxnId="{8E5843E9-E272-48EA-834C-3E7B517DA3F6}">
      <dgm:prSet/>
      <dgm:spPr/>
      <dgm:t>
        <a:bodyPr/>
        <a:lstStyle/>
        <a:p>
          <a:endParaRPr lang="vi-VN"/>
        </a:p>
      </dgm:t>
    </dgm:pt>
    <dgm:pt modelId="{8024287B-51EB-4551-9025-7B0A4AD83CA4}" type="sibTrans" cxnId="{8E5843E9-E272-48EA-834C-3E7B517DA3F6}">
      <dgm:prSet/>
      <dgm:spPr/>
      <dgm:t>
        <a:bodyPr/>
        <a:lstStyle/>
        <a:p>
          <a:endParaRPr lang="vi-VN"/>
        </a:p>
      </dgm:t>
    </dgm:pt>
    <dgm:pt modelId="{55071632-D67C-4526-B3D2-56E6ECC015CD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TNHS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cấu</a:t>
          </a:r>
          <a:r>
            <a:rPr lang="en-US" dirty="0" smtClean="0"/>
            <a:t> </a:t>
          </a:r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tội</a:t>
          </a:r>
          <a:r>
            <a:rPr lang="en-US" dirty="0" smtClean="0"/>
            <a:t> </a:t>
          </a:r>
          <a:r>
            <a:rPr lang="en-US" dirty="0" err="1" smtClean="0"/>
            <a:t>phạm</a:t>
          </a:r>
          <a:endParaRPr lang="vi-VN" dirty="0"/>
        </a:p>
      </dgm:t>
    </dgm:pt>
    <dgm:pt modelId="{66DE0822-1D5E-48CC-BB68-A4345D3356E3}" type="parTrans" cxnId="{8CEC44AD-4F6F-48C0-B0B4-1DEF3609D9B1}">
      <dgm:prSet/>
      <dgm:spPr/>
      <dgm:t>
        <a:bodyPr/>
        <a:lstStyle/>
        <a:p>
          <a:endParaRPr lang="vi-VN"/>
        </a:p>
      </dgm:t>
    </dgm:pt>
    <dgm:pt modelId="{15D5F09B-E58E-42D3-AB27-F06F5EB3AF9C}" type="sibTrans" cxnId="{8CEC44AD-4F6F-48C0-B0B4-1DEF3609D9B1}">
      <dgm:prSet/>
      <dgm:spPr/>
      <dgm:t>
        <a:bodyPr/>
        <a:lstStyle/>
        <a:p>
          <a:endParaRPr lang="vi-VN"/>
        </a:p>
      </dgm:t>
    </dgm:pt>
    <dgm:pt modelId="{0EAB98ED-E779-43DD-B775-368171A9FB1B}">
      <dgm:prSet phldrT="[Text]"/>
      <dgm:spPr/>
      <dgm:t>
        <a:bodyPr/>
        <a:lstStyle/>
        <a:p>
          <a:r>
            <a:rPr lang="en-US" dirty="0" smtClean="0"/>
            <a:t>TNHS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trách</a:t>
          </a:r>
          <a:r>
            <a:rPr lang="en-US" dirty="0" smtClean="0"/>
            <a:t> </a:t>
          </a:r>
          <a:r>
            <a:rPr lang="en-US" dirty="0" err="1" smtClean="0"/>
            <a:t>nhiệm</a:t>
          </a:r>
          <a:r>
            <a:rPr lang="en-US" dirty="0" smtClean="0"/>
            <a:t> </a:t>
          </a:r>
          <a:r>
            <a:rPr lang="en-US" dirty="0" err="1" smtClean="0"/>
            <a:t>cá</a:t>
          </a:r>
          <a:r>
            <a:rPr lang="en-US" dirty="0" smtClean="0"/>
            <a:t> </a:t>
          </a:r>
          <a:r>
            <a:rPr lang="en-US" dirty="0" err="1" smtClean="0"/>
            <a:t>nhân</a:t>
          </a:r>
          <a:endParaRPr lang="vi-VN" dirty="0"/>
        </a:p>
      </dgm:t>
    </dgm:pt>
    <dgm:pt modelId="{E50F8C8F-9D07-48D9-B0C6-C2E8CCE9F5F0}" type="parTrans" cxnId="{14E93662-D907-4309-B401-0E72BEB7DC52}">
      <dgm:prSet/>
      <dgm:spPr/>
      <dgm:t>
        <a:bodyPr/>
        <a:lstStyle/>
        <a:p>
          <a:endParaRPr lang="vi-VN"/>
        </a:p>
      </dgm:t>
    </dgm:pt>
    <dgm:pt modelId="{A58C9BBA-6212-46FB-8FEE-5C6E86CAF984}" type="sibTrans" cxnId="{14E93662-D907-4309-B401-0E72BEB7DC52}">
      <dgm:prSet/>
      <dgm:spPr/>
      <dgm:t>
        <a:bodyPr/>
        <a:lstStyle/>
        <a:p>
          <a:endParaRPr lang="vi-VN"/>
        </a:p>
      </dgm:t>
    </dgm:pt>
    <dgm:pt modelId="{A378D1C6-D6F8-4A5A-872E-0F9133F2A38C}">
      <dgm:prSet phldrT="[Text]"/>
      <dgm:spPr/>
      <dgm:t>
        <a:bodyPr/>
        <a:lstStyle/>
        <a:p>
          <a:r>
            <a:rPr lang="en-US" dirty="0" smtClean="0"/>
            <a:t>TNHS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dạng</a:t>
          </a:r>
          <a:r>
            <a:rPr lang="en-US" dirty="0" smtClean="0"/>
            <a:t> </a:t>
          </a:r>
          <a:r>
            <a:rPr lang="en-US" dirty="0" err="1" smtClean="0"/>
            <a:t>trách</a:t>
          </a:r>
          <a:r>
            <a:rPr lang="en-US" dirty="0" smtClean="0"/>
            <a:t> </a:t>
          </a:r>
          <a:r>
            <a:rPr lang="en-US" dirty="0" err="1" smtClean="0"/>
            <a:t>nhiệm</a:t>
          </a:r>
          <a:r>
            <a:rPr lang="en-US" dirty="0" smtClean="0"/>
            <a:t> </a:t>
          </a:r>
          <a:r>
            <a:rPr lang="en-US" dirty="0" err="1" smtClean="0"/>
            <a:t>nghiêm</a:t>
          </a:r>
          <a:r>
            <a:rPr lang="en-US" dirty="0" smtClean="0"/>
            <a:t> </a:t>
          </a:r>
          <a:r>
            <a:rPr lang="en-US" dirty="0" err="1" smtClean="0"/>
            <a:t>khắc</a:t>
          </a:r>
          <a:r>
            <a:rPr lang="en-US" dirty="0" smtClean="0"/>
            <a:t> </a:t>
          </a:r>
          <a:r>
            <a:rPr lang="en-US" dirty="0" err="1" smtClean="0"/>
            <a:t>nhất</a:t>
          </a:r>
          <a:endParaRPr lang="vi-VN" dirty="0"/>
        </a:p>
      </dgm:t>
    </dgm:pt>
    <dgm:pt modelId="{5625327A-0E0A-4650-A35D-D94AEF365659}" type="parTrans" cxnId="{A2B2CCED-28E9-4411-B5F1-7C60A8527013}">
      <dgm:prSet/>
      <dgm:spPr/>
      <dgm:t>
        <a:bodyPr/>
        <a:lstStyle/>
        <a:p>
          <a:endParaRPr lang="vi-VN"/>
        </a:p>
      </dgm:t>
    </dgm:pt>
    <dgm:pt modelId="{872BB3D8-94D8-4E21-BE5D-912CC6679EA6}" type="sibTrans" cxnId="{A2B2CCED-28E9-4411-B5F1-7C60A8527013}">
      <dgm:prSet/>
      <dgm:spPr/>
      <dgm:t>
        <a:bodyPr/>
        <a:lstStyle/>
        <a:p>
          <a:endParaRPr lang="vi-VN"/>
        </a:p>
      </dgm:t>
    </dgm:pt>
    <dgm:pt modelId="{5A72ABAD-CEC5-41AF-9ADC-973F73DE0315}" type="pres">
      <dgm:prSet presAssocID="{EE5E713D-CE3E-40C4-ABB4-E162E0C1E05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9B612A1-2838-4749-86FE-CA77D68F27A9}" type="pres">
      <dgm:prSet presAssocID="{913BB77B-FFD4-4DD3-8C41-19939009B5D8}" presName="roof" presStyleLbl="dkBgShp" presStyleIdx="0" presStyleCnt="2"/>
      <dgm:spPr/>
      <dgm:t>
        <a:bodyPr/>
        <a:lstStyle/>
        <a:p>
          <a:endParaRPr lang="vi-VN"/>
        </a:p>
      </dgm:t>
    </dgm:pt>
    <dgm:pt modelId="{50C97EBF-8D83-40B5-B96A-8D28DF1C3D33}" type="pres">
      <dgm:prSet presAssocID="{913BB77B-FFD4-4DD3-8C41-19939009B5D8}" presName="pillars" presStyleCnt="0"/>
      <dgm:spPr/>
    </dgm:pt>
    <dgm:pt modelId="{1EDDC7C9-2A70-47FC-8ED1-C50B46F48069}" type="pres">
      <dgm:prSet presAssocID="{913BB77B-FFD4-4DD3-8C41-19939009B5D8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DC5A097-2061-4A96-8B0B-59B1C77BBC20}" type="pres">
      <dgm:prSet presAssocID="{0EAB98ED-E779-43DD-B775-368171A9FB1B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C55AA37-5F16-44D2-A54A-B90FDDFC1F84}" type="pres">
      <dgm:prSet presAssocID="{A378D1C6-D6F8-4A5A-872E-0F9133F2A38C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3034DB1-DD99-4CAB-96AE-3BFB2334C404}" type="pres">
      <dgm:prSet presAssocID="{913BB77B-FFD4-4DD3-8C41-19939009B5D8}" presName="base" presStyleLbl="dkBgShp" presStyleIdx="1" presStyleCnt="2"/>
      <dgm:spPr/>
    </dgm:pt>
  </dgm:ptLst>
  <dgm:cxnLst>
    <dgm:cxn modelId="{F3C229B9-3526-44AC-AE1E-B64DE786A319}" type="presOf" srcId="{0EAB98ED-E779-43DD-B775-368171A9FB1B}" destId="{2DC5A097-2061-4A96-8B0B-59B1C77BBC20}" srcOrd="0" destOrd="0" presId="urn:microsoft.com/office/officeart/2005/8/layout/hList3"/>
    <dgm:cxn modelId="{A2B2CCED-28E9-4411-B5F1-7C60A8527013}" srcId="{913BB77B-FFD4-4DD3-8C41-19939009B5D8}" destId="{A378D1C6-D6F8-4A5A-872E-0F9133F2A38C}" srcOrd="2" destOrd="0" parTransId="{5625327A-0E0A-4650-A35D-D94AEF365659}" sibTransId="{872BB3D8-94D8-4E21-BE5D-912CC6679EA6}"/>
    <dgm:cxn modelId="{8CEC44AD-4F6F-48C0-B0B4-1DEF3609D9B1}" srcId="{913BB77B-FFD4-4DD3-8C41-19939009B5D8}" destId="{55071632-D67C-4526-B3D2-56E6ECC015CD}" srcOrd="0" destOrd="0" parTransId="{66DE0822-1D5E-48CC-BB68-A4345D3356E3}" sibTransId="{15D5F09B-E58E-42D3-AB27-F06F5EB3AF9C}"/>
    <dgm:cxn modelId="{F4CA6646-EFD7-4EF9-9ABC-4131F8AD5D07}" type="presOf" srcId="{55071632-D67C-4526-B3D2-56E6ECC015CD}" destId="{1EDDC7C9-2A70-47FC-8ED1-C50B46F48069}" srcOrd="0" destOrd="0" presId="urn:microsoft.com/office/officeart/2005/8/layout/hList3"/>
    <dgm:cxn modelId="{8E5843E9-E272-48EA-834C-3E7B517DA3F6}" srcId="{EE5E713D-CE3E-40C4-ABB4-E162E0C1E050}" destId="{913BB77B-FFD4-4DD3-8C41-19939009B5D8}" srcOrd="0" destOrd="0" parTransId="{FCEAB563-32C9-4A6B-BF62-BB2FDA1CB727}" sibTransId="{8024287B-51EB-4551-9025-7B0A4AD83CA4}"/>
    <dgm:cxn modelId="{37A7C922-3294-40E1-BD09-46749B5F886B}" type="presOf" srcId="{913BB77B-FFD4-4DD3-8C41-19939009B5D8}" destId="{B9B612A1-2838-4749-86FE-CA77D68F27A9}" srcOrd="0" destOrd="0" presId="urn:microsoft.com/office/officeart/2005/8/layout/hList3"/>
    <dgm:cxn modelId="{822A018B-8004-400A-9179-DF57D94B01E6}" type="presOf" srcId="{A378D1C6-D6F8-4A5A-872E-0F9133F2A38C}" destId="{CC55AA37-5F16-44D2-A54A-B90FDDFC1F84}" srcOrd="0" destOrd="0" presId="urn:microsoft.com/office/officeart/2005/8/layout/hList3"/>
    <dgm:cxn modelId="{14E93662-D907-4309-B401-0E72BEB7DC52}" srcId="{913BB77B-FFD4-4DD3-8C41-19939009B5D8}" destId="{0EAB98ED-E779-43DD-B775-368171A9FB1B}" srcOrd="1" destOrd="0" parTransId="{E50F8C8F-9D07-48D9-B0C6-C2E8CCE9F5F0}" sibTransId="{A58C9BBA-6212-46FB-8FEE-5C6E86CAF984}"/>
    <dgm:cxn modelId="{0BD5ED2E-FFBC-4257-A2A2-FC508A61FD00}" type="presOf" srcId="{EE5E713D-CE3E-40C4-ABB4-E162E0C1E050}" destId="{5A72ABAD-CEC5-41AF-9ADC-973F73DE0315}" srcOrd="0" destOrd="0" presId="urn:microsoft.com/office/officeart/2005/8/layout/hList3"/>
    <dgm:cxn modelId="{B1F1A95A-1FCC-4E0A-92B4-BE32EC96C338}" type="presParOf" srcId="{5A72ABAD-CEC5-41AF-9ADC-973F73DE0315}" destId="{B9B612A1-2838-4749-86FE-CA77D68F27A9}" srcOrd="0" destOrd="0" presId="urn:microsoft.com/office/officeart/2005/8/layout/hList3"/>
    <dgm:cxn modelId="{A62CC0D4-4DAC-43C2-8687-055531ED4139}" type="presParOf" srcId="{5A72ABAD-CEC5-41AF-9ADC-973F73DE0315}" destId="{50C97EBF-8D83-40B5-B96A-8D28DF1C3D33}" srcOrd="1" destOrd="0" presId="urn:microsoft.com/office/officeart/2005/8/layout/hList3"/>
    <dgm:cxn modelId="{229B71D7-2B77-414D-9351-DE58934D749D}" type="presParOf" srcId="{50C97EBF-8D83-40B5-B96A-8D28DF1C3D33}" destId="{1EDDC7C9-2A70-47FC-8ED1-C50B46F48069}" srcOrd="0" destOrd="0" presId="urn:microsoft.com/office/officeart/2005/8/layout/hList3"/>
    <dgm:cxn modelId="{00A4D3CC-7836-433D-A794-BE643B92CCBE}" type="presParOf" srcId="{50C97EBF-8D83-40B5-B96A-8D28DF1C3D33}" destId="{2DC5A097-2061-4A96-8B0B-59B1C77BBC20}" srcOrd="1" destOrd="0" presId="urn:microsoft.com/office/officeart/2005/8/layout/hList3"/>
    <dgm:cxn modelId="{F23C8F3A-636F-41F8-82A5-87C1ECEE3659}" type="presParOf" srcId="{50C97EBF-8D83-40B5-B96A-8D28DF1C3D33}" destId="{CC55AA37-5F16-44D2-A54A-B90FDDFC1F84}" srcOrd="2" destOrd="0" presId="urn:microsoft.com/office/officeart/2005/8/layout/hList3"/>
    <dgm:cxn modelId="{2B478D32-70F2-4608-AF51-E9C1ED18CC05}" type="presParOf" srcId="{5A72ABAD-CEC5-41AF-9ADC-973F73DE0315}" destId="{C3034DB1-DD99-4CAB-96AE-3BFB2334C40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E93CD2-10FF-4187-A536-7D0DC59927CB}" type="doc">
      <dgm:prSet loTypeId="urn:microsoft.com/office/officeart/2005/8/layout/hList3" loCatId="list" qsTypeId="urn:microsoft.com/office/officeart/2005/8/quickstyle/3d3" qsCatId="3D" csTypeId="urn:microsoft.com/office/officeart/2005/8/colors/colorful1#7" csCatId="colorful" phldr="1"/>
      <dgm:spPr/>
      <dgm:t>
        <a:bodyPr/>
        <a:lstStyle/>
        <a:p>
          <a:endParaRPr lang="vi-VN"/>
        </a:p>
      </dgm:t>
    </dgm:pt>
    <dgm:pt modelId="{260C6821-E2EB-4B64-993F-09AB6CE3E7B1}">
      <dgm:prSet phldrT="[Text]"/>
      <dgm:spPr/>
      <dgm:t>
        <a:bodyPr/>
        <a:lstStyle/>
        <a:p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phạt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biện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cưỡng</a:t>
          </a:r>
          <a:r>
            <a:rPr lang="en-US" dirty="0" smtClean="0"/>
            <a:t> </a:t>
          </a:r>
          <a:r>
            <a:rPr lang="en-US" dirty="0" err="1" smtClean="0"/>
            <a:t>chế</a:t>
          </a:r>
          <a:r>
            <a:rPr lang="en-US" dirty="0" smtClean="0"/>
            <a:t> </a:t>
          </a:r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nước</a:t>
          </a:r>
          <a:r>
            <a:rPr lang="en-US" dirty="0" smtClean="0"/>
            <a:t> </a:t>
          </a:r>
          <a:r>
            <a:rPr lang="en-US" b="0" i="1" u="sng" dirty="0" err="1" smtClean="0"/>
            <a:t>nghiêm</a:t>
          </a:r>
          <a:r>
            <a:rPr lang="en-US" b="0" i="1" u="sng" dirty="0" smtClean="0"/>
            <a:t> </a:t>
          </a:r>
          <a:r>
            <a:rPr lang="en-US" b="0" i="1" u="sng" dirty="0" err="1" smtClean="0"/>
            <a:t>khắc</a:t>
          </a:r>
          <a:r>
            <a:rPr lang="en-US" b="0" i="1" u="sng" dirty="0" smtClean="0"/>
            <a:t> </a:t>
          </a:r>
          <a:r>
            <a:rPr lang="en-US" b="0" i="1" u="sng" dirty="0" err="1" smtClean="0"/>
            <a:t>nhất</a:t>
          </a:r>
          <a:r>
            <a:rPr lang="en-US" b="0" i="1" u="sng" dirty="0" smtClean="0"/>
            <a:t> </a:t>
          </a:r>
          <a:r>
            <a:rPr lang="en-US" dirty="0" err="1" smtClean="0"/>
            <a:t>nhằm</a:t>
          </a:r>
          <a:r>
            <a:rPr lang="en-US" dirty="0" smtClean="0"/>
            <a:t> </a:t>
          </a:r>
          <a:r>
            <a:rPr lang="en-US" dirty="0" err="1" smtClean="0"/>
            <a:t>tước</a:t>
          </a:r>
          <a:r>
            <a:rPr lang="en-US" dirty="0" smtClean="0"/>
            <a:t> </a:t>
          </a:r>
          <a:r>
            <a:rPr lang="en-US" dirty="0" err="1" smtClean="0"/>
            <a:t>bỏ</a:t>
          </a:r>
          <a:r>
            <a:rPr lang="en-US" dirty="0" smtClean="0"/>
            <a:t> </a:t>
          </a:r>
          <a:r>
            <a:rPr lang="en-US" dirty="0" err="1" smtClean="0"/>
            <a:t>hoặc</a:t>
          </a:r>
          <a:r>
            <a:rPr lang="en-US" dirty="0" smtClean="0"/>
            <a:t> </a:t>
          </a:r>
          <a:r>
            <a:rPr lang="en-US" dirty="0" err="1" smtClean="0"/>
            <a:t>hạn</a:t>
          </a:r>
          <a:r>
            <a:rPr lang="en-US" dirty="0" smtClean="0"/>
            <a:t> </a:t>
          </a:r>
          <a:r>
            <a:rPr lang="en-US" dirty="0" err="1" smtClean="0"/>
            <a:t>chế</a:t>
          </a:r>
          <a:r>
            <a:rPr lang="en-US" dirty="0" smtClean="0"/>
            <a:t> </a:t>
          </a:r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lợi</a:t>
          </a:r>
          <a:r>
            <a:rPr lang="en-US" dirty="0" smtClean="0"/>
            <a:t> </a:t>
          </a:r>
          <a:r>
            <a:rPr lang="en-US" dirty="0" err="1" smtClean="0"/>
            <a:t>ích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phạm</a:t>
          </a:r>
          <a:r>
            <a:rPr lang="en-US" dirty="0" smtClean="0"/>
            <a:t> </a:t>
          </a:r>
          <a:r>
            <a:rPr lang="en-US" dirty="0" err="1" smtClean="0"/>
            <a:t>tội</a:t>
          </a:r>
          <a:endParaRPr lang="vi-VN" dirty="0"/>
        </a:p>
      </dgm:t>
    </dgm:pt>
    <dgm:pt modelId="{724DB309-6766-4433-81ED-E07B2DCA8B9A}" type="parTrans" cxnId="{7B4143FB-97A6-477D-8239-596AA3423253}">
      <dgm:prSet/>
      <dgm:spPr/>
      <dgm:t>
        <a:bodyPr/>
        <a:lstStyle/>
        <a:p>
          <a:endParaRPr lang="vi-VN"/>
        </a:p>
      </dgm:t>
    </dgm:pt>
    <dgm:pt modelId="{43A58D1C-E2BB-4E92-A358-911018BFE7A0}" type="sibTrans" cxnId="{7B4143FB-97A6-477D-8239-596AA3423253}">
      <dgm:prSet/>
      <dgm:spPr/>
      <dgm:t>
        <a:bodyPr/>
        <a:lstStyle/>
        <a:p>
          <a:endParaRPr lang="vi-VN"/>
        </a:p>
      </dgm:t>
    </dgm:pt>
    <dgm:pt modelId="{D35B518C-94A4-4AA3-AFE3-92ED6185701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biện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cưỡng</a:t>
          </a:r>
          <a:r>
            <a:rPr lang="en-US" dirty="0" smtClean="0"/>
            <a:t> </a:t>
          </a:r>
          <a:r>
            <a:rPr lang="en-US" dirty="0" err="1" smtClean="0"/>
            <a:t>chế</a:t>
          </a:r>
          <a:r>
            <a:rPr lang="en-US" dirty="0" smtClean="0"/>
            <a:t> </a:t>
          </a:r>
          <a:r>
            <a:rPr lang="en-US" dirty="0" err="1" smtClean="0"/>
            <a:t>nghiêm</a:t>
          </a:r>
          <a:r>
            <a:rPr lang="en-US" dirty="0" smtClean="0"/>
            <a:t> </a:t>
          </a:r>
          <a:r>
            <a:rPr lang="en-US" dirty="0" err="1" smtClean="0"/>
            <a:t>khắc</a:t>
          </a:r>
          <a:r>
            <a:rPr lang="en-US" dirty="0" smtClean="0"/>
            <a:t> </a:t>
          </a:r>
          <a:r>
            <a:rPr lang="en-US" dirty="0" err="1" smtClean="0"/>
            <a:t>nhất</a:t>
          </a:r>
          <a:endParaRPr lang="vi-VN" dirty="0"/>
        </a:p>
      </dgm:t>
    </dgm:pt>
    <dgm:pt modelId="{32B4E370-9004-4A65-9897-9EA12EE39F1D}" type="parTrans" cxnId="{4D57FD18-64ED-4C09-B8C6-38BBB162A28F}">
      <dgm:prSet/>
      <dgm:spPr/>
      <dgm:t>
        <a:bodyPr/>
        <a:lstStyle/>
        <a:p>
          <a:endParaRPr lang="vi-VN"/>
        </a:p>
      </dgm:t>
    </dgm:pt>
    <dgm:pt modelId="{013356A8-96F6-4BB7-8296-6EC1173C089A}" type="sibTrans" cxnId="{4D57FD18-64ED-4C09-B8C6-38BBB162A28F}">
      <dgm:prSet/>
      <dgm:spPr/>
      <dgm:t>
        <a:bodyPr/>
        <a:lstStyle/>
        <a:p>
          <a:endParaRPr lang="vi-VN"/>
        </a:p>
      </dgm:t>
    </dgm:pt>
    <dgm:pt modelId="{D71ED8C3-1904-4BC5-A703-2C2BE24EF5F4}">
      <dgm:prSet phldrT="[Text]"/>
      <dgm:spPr/>
      <dgm:t>
        <a:bodyPr/>
        <a:lstStyle/>
        <a:p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quy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luật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sự</a:t>
          </a:r>
          <a:endParaRPr lang="vi-VN" dirty="0"/>
        </a:p>
      </dgm:t>
    </dgm:pt>
    <dgm:pt modelId="{2C7862F7-B60D-4301-BBF1-E6EB380B6EDE}" type="parTrans" cxnId="{CA51857E-9384-4F40-AA57-94FC03AC0312}">
      <dgm:prSet/>
      <dgm:spPr/>
      <dgm:t>
        <a:bodyPr/>
        <a:lstStyle/>
        <a:p>
          <a:endParaRPr lang="vi-VN"/>
        </a:p>
      </dgm:t>
    </dgm:pt>
    <dgm:pt modelId="{2D4D709D-B141-49A4-9698-705CD7654901}" type="sibTrans" cxnId="{CA51857E-9384-4F40-AA57-94FC03AC0312}">
      <dgm:prSet/>
      <dgm:spPr/>
      <dgm:t>
        <a:bodyPr/>
        <a:lstStyle/>
        <a:p>
          <a:endParaRPr lang="vi-VN"/>
        </a:p>
      </dgm:t>
    </dgm:pt>
    <dgm:pt modelId="{B54FC4C9-61D5-4159-AF76-3F5A8A42D985}">
      <dgm:prSet phldrT="[Text]"/>
      <dgm:spPr/>
      <dgm:t>
        <a:bodyPr/>
        <a:lstStyle/>
        <a:p>
          <a:r>
            <a:rPr lang="en-US" dirty="0" err="1" smtClean="0"/>
            <a:t>Áp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cá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phạm</a:t>
          </a:r>
          <a:r>
            <a:rPr lang="en-US" dirty="0" smtClean="0"/>
            <a:t> </a:t>
          </a:r>
          <a:r>
            <a:rPr lang="en-US" dirty="0" err="1" smtClean="0"/>
            <a:t>tội</a:t>
          </a:r>
          <a:endParaRPr lang="vi-VN" dirty="0"/>
        </a:p>
      </dgm:t>
    </dgm:pt>
    <dgm:pt modelId="{3CEC95D9-2452-4851-8013-3F809C8E793B}" type="parTrans" cxnId="{E29E95D8-9DC4-4D58-92F7-87F38507F852}">
      <dgm:prSet/>
      <dgm:spPr/>
      <dgm:t>
        <a:bodyPr/>
        <a:lstStyle/>
        <a:p>
          <a:endParaRPr lang="vi-VN"/>
        </a:p>
      </dgm:t>
    </dgm:pt>
    <dgm:pt modelId="{33DBDB5B-7F78-491C-8C59-09A037213F50}" type="sibTrans" cxnId="{E29E95D8-9DC4-4D58-92F7-87F38507F852}">
      <dgm:prSet/>
      <dgm:spPr/>
      <dgm:t>
        <a:bodyPr/>
        <a:lstStyle/>
        <a:p>
          <a:endParaRPr lang="vi-VN"/>
        </a:p>
      </dgm:t>
    </dgm:pt>
    <dgm:pt modelId="{CC0BD6D6-9313-4CFF-95F2-7B829FB9F22A}">
      <dgm:prSet/>
      <dgm:spPr/>
      <dgm:t>
        <a:bodyPr/>
        <a:lstStyle/>
        <a:p>
          <a:r>
            <a:rPr lang="en-US" dirty="0" smtClean="0"/>
            <a:t>Do </a:t>
          </a:r>
          <a:r>
            <a:rPr lang="en-US" dirty="0" err="1" smtClean="0"/>
            <a:t>toà</a:t>
          </a:r>
          <a:r>
            <a:rPr lang="en-US" dirty="0" smtClean="0"/>
            <a:t> </a:t>
          </a:r>
          <a:r>
            <a:rPr lang="en-US" dirty="0" err="1" smtClean="0"/>
            <a:t>án</a:t>
          </a:r>
          <a:r>
            <a:rPr lang="en-US" dirty="0" smtClean="0"/>
            <a:t> </a:t>
          </a:r>
          <a:r>
            <a:rPr lang="en-US" dirty="0" err="1" smtClean="0"/>
            <a:t>quyết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bằng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bản</a:t>
          </a:r>
          <a:r>
            <a:rPr lang="en-US" dirty="0" smtClean="0"/>
            <a:t> </a:t>
          </a:r>
          <a:r>
            <a:rPr lang="en-US" dirty="0" err="1" smtClean="0"/>
            <a:t>án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khai</a:t>
          </a:r>
          <a:endParaRPr lang="vi-VN" dirty="0"/>
        </a:p>
      </dgm:t>
    </dgm:pt>
    <dgm:pt modelId="{36268635-CB77-4EB5-A390-558B92FC6AD5}" type="parTrans" cxnId="{729F5DD2-0B79-4777-BC60-A0D2A17E0E03}">
      <dgm:prSet/>
      <dgm:spPr/>
      <dgm:t>
        <a:bodyPr/>
        <a:lstStyle/>
        <a:p>
          <a:endParaRPr lang="vi-VN"/>
        </a:p>
      </dgm:t>
    </dgm:pt>
    <dgm:pt modelId="{CD8BEC2A-BB05-4883-914A-30335893B734}" type="sibTrans" cxnId="{729F5DD2-0B79-4777-BC60-A0D2A17E0E03}">
      <dgm:prSet/>
      <dgm:spPr/>
      <dgm:t>
        <a:bodyPr/>
        <a:lstStyle/>
        <a:p>
          <a:endParaRPr lang="vi-VN"/>
        </a:p>
      </dgm:t>
    </dgm:pt>
    <dgm:pt modelId="{741A8BA9-BD00-4D01-B1B2-F84B24689F42}" type="pres">
      <dgm:prSet presAssocID="{51E93CD2-10FF-4187-A536-7D0DC59927C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95C5E54E-5EA7-4355-A983-9396F794616D}" type="pres">
      <dgm:prSet presAssocID="{260C6821-E2EB-4B64-993F-09AB6CE3E7B1}" presName="roof" presStyleLbl="dkBgShp" presStyleIdx="0" presStyleCnt="2" custLinFactNeighborY="-1745"/>
      <dgm:spPr/>
      <dgm:t>
        <a:bodyPr/>
        <a:lstStyle/>
        <a:p>
          <a:endParaRPr lang="vi-VN"/>
        </a:p>
      </dgm:t>
    </dgm:pt>
    <dgm:pt modelId="{4B791A07-A591-4BE4-9603-4CD41581A502}" type="pres">
      <dgm:prSet presAssocID="{260C6821-E2EB-4B64-993F-09AB6CE3E7B1}" presName="pillars" presStyleCnt="0"/>
      <dgm:spPr/>
    </dgm:pt>
    <dgm:pt modelId="{F4888636-1497-4AB6-8528-FA3F3CB94C14}" type="pres">
      <dgm:prSet presAssocID="{260C6821-E2EB-4B64-993F-09AB6CE3E7B1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634CE82-EB92-452D-8939-F95733BDD57F}" type="pres">
      <dgm:prSet presAssocID="{D71ED8C3-1904-4BC5-A703-2C2BE24EF5F4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CA9B555-50DD-49F7-8BBB-20821C5371EA}" type="pres">
      <dgm:prSet presAssocID="{B54FC4C9-61D5-4159-AF76-3F5A8A42D985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6EE9437-FA6B-44C7-8611-08608BC5F726}" type="pres">
      <dgm:prSet presAssocID="{CC0BD6D6-9313-4CFF-95F2-7B829FB9F22A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39186BF-3CBA-4603-A88F-023A9EEE07DD}" type="pres">
      <dgm:prSet presAssocID="{260C6821-E2EB-4B64-993F-09AB6CE3E7B1}" presName="base" presStyleLbl="dkBgShp" presStyleIdx="1" presStyleCnt="2"/>
      <dgm:spPr/>
    </dgm:pt>
  </dgm:ptLst>
  <dgm:cxnLst>
    <dgm:cxn modelId="{44A2F936-BE79-4CE6-9572-C2C71C8C5B3F}" type="presOf" srcId="{260C6821-E2EB-4B64-993F-09AB6CE3E7B1}" destId="{95C5E54E-5EA7-4355-A983-9396F794616D}" srcOrd="0" destOrd="0" presId="urn:microsoft.com/office/officeart/2005/8/layout/hList3"/>
    <dgm:cxn modelId="{729F5DD2-0B79-4777-BC60-A0D2A17E0E03}" srcId="{260C6821-E2EB-4B64-993F-09AB6CE3E7B1}" destId="{CC0BD6D6-9313-4CFF-95F2-7B829FB9F22A}" srcOrd="3" destOrd="0" parTransId="{36268635-CB77-4EB5-A390-558B92FC6AD5}" sibTransId="{CD8BEC2A-BB05-4883-914A-30335893B734}"/>
    <dgm:cxn modelId="{2BEE50B0-3887-45B6-8625-F2FC086DD3B5}" type="presOf" srcId="{51E93CD2-10FF-4187-A536-7D0DC59927CB}" destId="{741A8BA9-BD00-4D01-B1B2-F84B24689F42}" srcOrd="0" destOrd="0" presId="urn:microsoft.com/office/officeart/2005/8/layout/hList3"/>
    <dgm:cxn modelId="{389FCE77-FA31-4666-94B1-E72FC9B0AEFD}" type="presOf" srcId="{CC0BD6D6-9313-4CFF-95F2-7B829FB9F22A}" destId="{76EE9437-FA6B-44C7-8611-08608BC5F726}" srcOrd="0" destOrd="0" presId="urn:microsoft.com/office/officeart/2005/8/layout/hList3"/>
    <dgm:cxn modelId="{857FE2D7-691F-4EF3-A32D-ADF514B4269C}" type="presOf" srcId="{D35B518C-94A4-4AA3-AFE3-92ED61857018}" destId="{F4888636-1497-4AB6-8528-FA3F3CB94C14}" srcOrd="0" destOrd="0" presId="urn:microsoft.com/office/officeart/2005/8/layout/hList3"/>
    <dgm:cxn modelId="{4D57FD18-64ED-4C09-B8C6-38BBB162A28F}" srcId="{260C6821-E2EB-4B64-993F-09AB6CE3E7B1}" destId="{D35B518C-94A4-4AA3-AFE3-92ED61857018}" srcOrd="0" destOrd="0" parTransId="{32B4E370-9004-4A65-9897-9EA12EE39F1D}" sibTransId="{013356A8-96F6-4BB7-8296-6EC1173C089A}"/>
    <dgm:cxn modelId="{29B0F12D-CED4-467F-9EDF-1B937705B4FA}" type="presOf" srcId="{D71ED8C3-1904-4BC5-A703-2C2BE24EF5F4}" destId="{1634CE82-EB92-452D-8939-F95733BDD57F}" srcOrd="0" destOrd="0" presId="urn:microsoft.com/office/officeart/2005/8/layout/hList3"/>
    <dgm:cxn modelId="{CA51857E-9384-4F40-AA57-94FC03AC0312}" srcId="{260C6821-E2EB-4B64-993F-09AB6CE3E7B1}" destId="{D71ED8C3-1904-4BC5-A703-2C2BE24EF5F4}" srcOrd="1" destOrd="0" parTransId="{2C7862F7-B60D-4301-BBF1-E6EB380B6EDE}" sibTransId="{2D4D709D-B141-49A4-9698-705CD7654901}"/>
    <dgm:cxn modelId="{A10789E9-9B8D-4B23-BE14-2D9C7C316B89}" type="presOf" srcId="{B54FC4C9-61D5-4159-AF76-3F5A8A42D985}" destId="{6CA9B555-50DD-49F7-8BBB-20821C5371EA}" srcOrd="0" destOrd="0" presId="urn:microsoft.com/office/officeart/2005/8/layout/hList3"/>
    <dgm:cxn modelId="{E29E95D8-9DC4-4D58-92F7-87F38507F852}" srcId="{260C6821-E2EB-4B64-993F-09AB6CE3E7B1}" destId="{B54FC4C9-61D5-4159-AF76-3F5A8A42D985}" srcOrd="2" destOrd="0" parTransId="{3CEC95D9-2452-4851-8013-3F809C8E793B}" sibTransId="{33DBDB5B-7F78-491C-8C59-09A037213F50}"/>
    <dgm:cxn modelId="{7B4143FB-97A6-477D-8239-596AA3423253}" srcId="{51E93CD2-10FF-4187-A536-7D0DC59927CB}" destId="{260C6821-E2EB-4B64-993F-09AB6CE3E7B1}" srcOrd="0" destOrd="0" parTransId="{724DB309-6766-4433-81ED-E07B2DCA8B9A}" sibTransId="{43A58D1C-E2BB-4E92-A358-911018BFE7A0}"/>
    <dgm:cxn modelId="{CA789119-937D-4354-875C-A90288AEF08F}" type="presParOf" srcId="{741A8BA9-BD00-4D01-B1B2-F84B24689F42}" destId="{95C5E54E-5EA7-4355-A983-9396F794616D}" srcOrd="0" destOrd="0" presId="urn:microsoft.com/office/officeart/2005/8/layout/hList3"/>
    <dgm:cxn modelId="{1EEA4E5B-92AA-48E6-A909-0602CEF78AD8}" type="presParOf" srcId="{741A8BA9-BD00-4D01-B1B2-F84B24689F42}" destId="{4B791A07-A591-4BE4-9603-4CD41581A502}" srcOrd="1" destOrd="0" presId="urn:microsoft.com/office/officeart/2005/8/layout/hList3"/>
    <dgm:cxn modelId="{4E7007E3-86AF-4381-8B17-3352CDB79A92}" type="presParOf" srcId="{4B791A07-A591-4BE4-9603-4CD41581A502}" destId="{F4888636-1497-4AB6-8528-FA3F3CB94C14}" srcOrd="0" destOrd="0" presId="urn:microsoft.com/office/officeart/2005/8/layout/hList3"/>
    <dgm:cxn modelId="{9667F1D4-D4D7-4F11-A510-6729F628980A}" type="presParOf" srcId="{4B791A07-A591-4BE4-9603-4CD41581A502}" destId="{1634CE82-EB92-452D-8939-F95733BDD57F}" srcOrd="1" destOrd="0" presId="urn:microsoft.com/office/officeart/2005/8/layout/hList3"/>
    <dgm:cxn modelId="{F35A68F8-20B0-414F-9AEE-6D3CEF23D8E8}" type="presParOf" srcId="{4B791A07-A591-4BE4-9603-4CD41581A502}" destId="{6CA9B555-50DD-49F7-8BBB-20821C5371EA}" srcOrd="2" destOrd="0" presId="urn:microsoft.com/office/officeart/2005/8/layout/hList3"/>
    <dgm:cxn modelId="{A43EF5C8-0723-4116-B926-99DF93E417B8}" type="presParOf" srcId="{4B791A07-A591-4BE4-9603-4CD41581A502}" destId="{76EE9437-FA6B-44C7-8611-08608BC5F726}" srcOrd="3" destOrd="0" presId="urn:microsoft.com/office/officeart/2005/8/layout/hList3"/>
    <dgm:cxn modelId="{A964A635-CAAC-4F9B-83C2-8CD483E00180}" type="presParOf" srcId="{741A8BA9-BD00-4D01-B1B2-F84B24689F42}" destId="{D39186BF-3CBA-4603-A88F-023A9EEE07D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99FB1C-24FC-45FB-B241-0FF61E328456}" type="doc">
      <dgm:prSet loTypeId="urn:microsoft.com/office/officeart/2005/8/layout/hList1" loCatId="list" qsTypeId="urn:microsoft.com/office/officeart/2005/8/quickstyle/3d3" qsCatId="3D" csTypeId="urn:microsoft.com/office/officeart/2005/8/colors/colorful1#8" csCatId="colorful" phldr="1"/>
      <dgm:spPr/>
      <dgm:t>
        <a:bodyPr/>
        <a:lstStyle/>
        <a:p>
          <a:endParaRPr lang="vi-VN"/>
        </a:p>
      </dgm:t>
    </dgm:pt>
    <dgm:pt modelId="{A2023575-93D3-44A6-A38C-DC3078DC799F}">
      <dgm:prSet phldrT="[Text]"/>
      <dgm:spPr/>
      <dgm:t>
        <a:bodyPr/>
        <a:lstStyle/>
        <a:p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phạt</a:t>
          </a:r>
          <a:r>
            <a:rPr lang="en-US" dirty="0" smtClean="0"/>
            <a:t> </a:t>
          </a:r>
          <a:r>
            <a:rPr lang="en-US" dirty="0" err="1" smtClean="0"/>
            <a:t>chính</a:t>
          </a:r>
          <a:endParaRPr lang="vi-VN" dirty="0"/>
        </a:p>
      </dgm:t>
    </dgm:pt>
    <dgm:pt modelId="{7AB02601-7B72-4569-A36D-98496A31A3BB}" type="parTrans" cxnId="{7A8980AE-D5BB-4875-A55B-15438B42AF8E}">
      <dgm:prSet/>
      <dgm:spPr/>
      <dgm:t>
        <a:bodyPr/>
        <a:lstStyle/>
        <a:p>
          <a:endParaRPr lang="vi-VN"/>
        </a:p>
      </dgm:t>
    </dgm:pt>
    <dgm:pt modelId="{96F08FEB-FE72-4866-8CEF-6A32A19D3297}" type="sibTrans" cxnId="{7A8980AE-D5BB-4875-A55B-15438B42AF8E}">
      <dgm:prSet/>
      <dgm:spPr/>
      <dgm:t>
        <a:bodyPr/>
        <a:lstStyle/>
        <a:p>
          <a:endParaRPr lang="vi-VN"/>
        </a:p>
      </dgm:t>
    </dgm:pt>
    <dgm:pt modelId="{2B273D53-4CDE-4764-AFC3-2BB1E007D2FF}">
      <dgm:prSet phldrT="[Text]"/>
      <dgm:spPr/>
      <dgm:t>
        <a:bodyPr/>
        <a:lstStyle/>
        <a:p>
          <a:r>
            <a:rPr lang="en-US" dirty="0" err="1" smtClean="0"/>
            <a:t>Cảnh</a:t>
          </a:r>
          <a:r>
            <a:rPr lang="en-US" dirty="0" smtClean="0"/>
            <a:t> </a:t>
          </a:r>
          <a:r>
            <a:rPr lang="en-US" dirty="0" err="1" smtClean="0"/>
            <a:t>cáo</a:t>
          </a:r>
          <a:endParaRPr lang="vi-VN" dirty="0"/>
        </a:p>
      </dgm:t>
    </dgm:pt>
    <dgm:pt modelId="{4B87EE82-4B6E-429E-AB50-86978C4CD869}" type="parTrans" cxnId="{D22BC307-F5AE-42BC-9592-127925613CDA}">
      <dgm:prSet/>
      <dgm:spPr/>
      <dgm:t>
        <a:bodyPr/>
        <a:lstStyle/>
        <a:p>
          <a:endParaRPr lang="vi-VN"/>
        </a:p>
      </dgm:t>
    </dgm:pt>
    <dgm:pt modelId="{34D7AE00-B27D-4C24-9667-27EE778966D0}" type="sibTrans" cxnId="{D22BC307-F5AE-42BC-9592-127925613CDA}">
      <dgm:prSet/>
      <dgm:spPr/>
      <dgm:t>
        <a:bodyPr/>
        <a:lstStyle/>
        <a:p>
          <a:endParaRPr lang="vi-VN"/>
        </a:p>
      </dgm:t>
    </dgm:pt>
    <dgm:pt modelId="{C91A2375-3BD7-488B-BE60-DC7224A656AE}">
      <dgm:prSet phldrT="[Text]"/>
      <dgm:spPr/>
      <dgm:t>
        <a:bodyPr/>
        <a:lstStyle/>
        <a:p>
          <a:r>
            <a:rPr lang="en-US" dirty="0" err="1" smtClean="0"/>
            <a:t>Phạt</a:t>
          </a:r>
          <a:r>
            <a:rPr lang="en-US" dirty="0" smtClean="0"/>
            <a:t> </a:t>
          </a:r>
          <a:r>
            <a:rPr lang="en-US" dirty="0" err="1" smtClean="0"/>
            <a:t>tiền</a:t>
          </a:r>
          <a:endParaRPr lang="vi-VN" dirty="0"/>
        </a:p>
      </dgm:t>
    </dgm:pt>
    <dgm:pt modelId="{01FEB057-7589-4B73-9043-3294D9DE1AE2}" type="parTrans" cxnId="{8BA8E516-F221-4B7B-8D6B-FBECD23DE0A6}">
      <dgm:prSet/>
      <dgm:spPr/>
      <dgm:t>
        <a:bodyPr/>
        <a:lstStyle/>
        <a:p>
          <a:endParaRPr lang="vi-VN"/>
        </a:p>
      </dgm:t>
    </dgm:pt>
    <dgm:pt modelId="{AC4639E7-D878-4ED8-92AD-8196135322A9}" type="sibTrans" cxnId="{8BA8E516-F221-4B7B-8D6B-FBECD23DE0A6}">
      <dgm:prSet/>
      <dgm:spPr/>
      <dgm:t>
        <a:bodyPr/>
        <a:lstStyle/>
        <a:p>
          <a:endParaRPr lang="vi-VN"/>
        </a:p>
      </dgm:t>
    </dgm:pt>
    <dgm:pt modelId="{A14B1A9B-0032-420C-851A-541E717F79E4}">
      <dgm:prSet phldrT="[Text]"/>
      <dgm:spPr/>
      <dgm:t>
        <a:bodyPr/>
        <a:lstStyle/>
        <a:p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phạt</a:t>
          </a:r>
          <a:r>
            <a:rPr lang="en-US" dirty="0" smtClean="0"/>
            <a:t> </a:t>
          </a:r>
          <a:r>
            <a:rPr lang="en-US" dirty="0" err="1" smtClean="0"/>
            <a:t>bổ</a:t>
          </a:r>
          <a:r>
            <a:rPr lang="en-US" dirty="0" smtClean="0"/>
            <a:t> sung</a:t>
          </a:r>
          <a:endParaRPr lang="vi-VN" dirty="0"/>
        </a:p>
      </dgm:t>
    </dgm:pt>
    <dgm:pt modelId="{155680B0-3E88-433A-982E-2F1CBB7C6AF3}" type="parTrans" cxnId="{04A956AE-CD06-41BE-80DB-C68625C4EDA7}">
      <dgm:prSet/>
      <dgm:spPr/>
      <dgm:t>
        <a:bodyPr/>
        <a:lstStyle/>
        <a:p>
          <a:endParaRPr lang="vi-VN"/>
        </a:p>
      </dgm:t>
    </dgm:pt>
    <dgm:pt modelId="{0F93630A-D1F9-4275-85BC-50A603C8C078}" type="sibTrans" cxnId="{04A956AE-CD06-41BE-80DB-C68625C4EDA7}">
      <dgm:prSet/>
      <dgm:spPr/>
      <dgm:t>
        <a:bodyPr/>
        <a:lstStyle/>
        <a:p>
          <a:endParaRPr lang="vi-VN"/>
        </a:p>
      </dgm:t>
    </dgm:pt>
    <dgm:pt modelId="{6122F79F-B0A5-4D32-84C9-8B69FB07D987}">
      <dgm:prSet phldrT="[Text]"/>
      <dgm:spPr/>
      <dgm:t>
        <a:bodyPr/>
        <a:lstStyle/>
        <a:p>
          <a:r>
            <a:rPr lang="en-US" dirty="0" err="1" smtClean="0"/>
            <a:t>Cấm</a:t>
          </a:r>
          <a:r>
            <a:rPr lang="en-US" dirty="0" smtClean="0"/>
            <a:t> </a:t>
          </a:r>
          <a:r>
            <a:rPr lang="en-US" dirty="0" err="1" smtClean="0"/>
            <a:t>đảm</a:t>
          </a:r>
          <a:r>
            <a:rPr lang="en-US" dirty="0" smtClean="0"/>
            <a:t> </a:t>
          </a:r>
          <a:r>
            <a:rPr lang="en-US" dirty="0" err="1" smtClean="0"/>
            <a:t>nhiệm</a:t>
          </a:r>
          <a:r>
            <a:rPr lang="en-US" dirty="0" smtClean="0"/>
            <a:t> </a:t>
          </a:r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vụ</a:t>
          </a:r>
          <a:endParaRPr lang="vi-VN" dirty="0"/>
        </a:p>
      </dgm:t>
    </dgm:pt>
    <dgm:pt modelId="{8FA3FC92-99BB-446F-9B4F-0316EF9F398C}" type="parTrans" cxnId="{E55BF57B-C269-4951-9983-F5BFE5098816}">
      <dgm:prSet/>
      <dgm:spPr/>
      <dgm:t>
        <a:bodyPr/>
        <a:lstStyle/>
        <a:p>
          <a:endParaRPr lang="vi-VN"/>
        </a:p>
      </dgm:t>
    </dgm:pt>
    <dgm:pt modelId="{9FB8E6C3-BAB4-4575-B076-B4784820D78C}" type="sibTrans" cxnId="{E55BF57B-C269-4951-9983-F5BFE5098816}">
      <dgm:prSet/>
      <dgm:spPr/>
      <dgm:t>
        <a:bodyPr/>
        <a:lstStyle/>
        <a:p>
          <a:endParaRPr lang="vi-VN"/>
        </a:p>
      </dgm:t>
    </dgm:pt>
    <dgm:pt modelId="{9795EBBC-E044-4BD4-8D7E-51F1F23310F4}">
      <dgm:prSet phldrT="[Text]"/>
      <dgm:spPr/>
      <dgm:t>
        <a:bodyPr/>
        <a:lstStyle/>
        <a:p>
          <a:r>
            <a:rPr lang="en-US" dirty="0" err="1" smtClean="0"/>
            <a:t>Cấm</a:t>
          </a:r>
          <a:r>
            <a:rPr lang="en-US" dirty="0" smtClean="0"/>
            <a:t> </a:t>
          </a:r>
          <a:r>
            <a:rPr lang="en-US" dirty="0" err="1" smtClean="0"/>
            <a:t>cư</a:t>
          </a:r>
          <a:r>
            <a:rPr lang="en-US" dirty="0" smtClean="0"/>
            <a:t> </a:t>
          </a:r>
          <a:r>
            <a:rPr lang="en-US" dirty="0" err="1" smtClean="0"/>
            <a:t>trú</a:t>
          </a:r>
          <a:endParaRPr lang="vi-VN" dirty="0"/>
        </a:p>
      </dgm:t>
    </dgm:pt>
    <dgm:pt modelId="{2438963C-7ACE-4CCD-A154-290C5C7FE1C9}" type="parTrans" cxnId="{31F3BDD2-FA92-4655-824E-A043D8767F2E}">
      <dgm:prSet/>
      <dgm:spPr/>
      <dgm:t>
        <a:bodyPr/>
        <a:lstStyle/>
        <a:p>
          <a:endParaRPr lang="vi-VN"/>
        </a:p>
      </dgm:t>
    </dgm:pt>
    <dgm:pt modelId="{7D1AC826-6677-47F9-9F35-9C0426F71117}" type="sibTrans" cxnId="{31F3BDD2-FA92-4655-824E-A043D8767F2E}">
      <dgm:prSet/>
      <dgm:spPr/>
      <dgm:t>
        <a:bodyPr/>
        <a:lstStyle/>
        <a:p>
          <a:endParaRPr lang="vi-VN"/>
        </a:p>
      </dgm:t>
    </dgm:pt>
    <dgm:pt modelId="{105E2DBD-8BFE-42BB-B2A3-00AD76B3F0C0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tạo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giam</a:t>
          </a:r>
          <a:r>
            <a:rPr lang="en-US" dirty="0" smtClean="0"/>
            <a:t> </a:t>
          </a:r>
          <a:r>
            <a:rPr lang="en-US" dirty="0" err="1" smtClean="0"/>
            <a:t>giữ</a:t>
          </a:r>
          <a:endParaRPr lang="vi-VN" dirty="0"/>
        </a:p>
      </dgm:t>
    </dgm:pt>
    <dgm:pt modelId="{370B44B5-64C2-4BF1-BA74-08E3B436D21D}" type="parTrans" cxnId="{BB224400-03E6-4DFC-B044-517DFBEC162F}">
      <dgm:prSet/>
      <dgm:spPr/>
    </dgm:pt>
    <dgm:pt modelId="{C079FF2D-DE07-4F8A-898F-58D921506679}" type="sibTrans" cxnId="{BB224400-03E6-4DFC-B044-517DFBEC162F}">
      <dgm:prSet/>
      <dgm:spPr/>
    </dgm:pt>
    <dgm:pt modelId="{ACA5C7F6-AA3D-408F-8851-4429B5BE368A}">
      <dgm:prSet phldrT="[Text]"/>
      <dgm:spPr/>
      <dgm:t>
        <a:bodyPr/>
        <a:lstStyle/>
        <a:p>
          <a:r>
            <a:rPr lang="en-US" dirty="0" err="1" smtClean="0"/>
            <a:t>Trục</a:t>
          </a:r>
          <a:r>
            <a:rPr lang="en-US" dirty="0" smtClean="0"/>
            <a:t> </a:t>
          </a:r>
          <a:r>
            <a:rPr lang="en-US" dirty="0" err="1" smtClean="0"/>
            <a:t>xuất</a:t>
          </a:r>
          <a:endParaRPr lang="vi-VN" dirty="0"/>
        </a:p>
      </dgm:t>
    </dgm:pt>
    <dgm:pt modelId="{AD0D2F06-B77A-4271-A1F4-99485928DCED}" type="parTrans" cxnId="{59789B21-5ED5-46FC-B2E2-935EFB2538B4}">
      <dgm:prSet/>
      <dgm:spPr/>
    </dgm:pt>
    <dgm:pt modelId="{ECC70148-41BC-42CD-B98A-EE0233BF235E}" type="sibTrans" cxnId="{59789B21-5ED5-46FC-B2E2-935EFB2538B4}">
      <dgm:prSet/>
      <dgm:spPr/>
    </dgm:pt>
    <dgm:pt modelId="{0C65D840-1E71-4E75-9910-E5E3BF5A35A7}">
      <dgm:prSet phldrT="[Text]"/>
      <dgm:spPr/>
      <dgm:t>
        <a:bodyPr/>
        <a:lstStyle/>
        <a:p>
          <a:r>
            <a:rPr lang="en-US" dirty="0" err="1" smtClean="0"/>
            <a:t>Tù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thời</a:t>
          </a:r>
          <a:r>
            <a:rPr lang="en-US" dirty="0" smtClean="0"/>
            <a:t> </a:t>
          </a:r>
          <a:r>
            <a:rPr lang="en-US" dirty="0" err="1" smtClean="0"/>
            <a:t>hạn</a:t>
          </a:r>
          <a:endParaRPr lang="vi-VN" dirty="0"/>
        </a:p>
      </dgm:t>
    </dgm:pt>
    <dgm:pt modelId="{C6DF2A2C-DAB8-4BAD-A7D1-750BCBAAA1E8}" type="parTrans" cxnId="{F8A1C326-4F9B-45FF-8D2E-FA508ED52573}">
      <dgm:prSet/>
      <dgm:spPr/>
    </dgm:pt>
    <dgm:pt modelId="{2600C903-F320-4883-AF1E-BE092FC6F1A6}" type="sibTrans" cxnId="{F8A1C326-4F9B-45FF-8D2E-FA508ED52573}">
      <dgm:prSet/>
      <dgm:spPr/>
    </dgm:pt>
    <dgm:pt modelId="{156367E3-A303-494D-B11B-604E5E6F854F}">
      <dgm:prSet phldrT="[Text]"/>
      <dgm:spPr/>
      <dgm:t>
        <a:bodyPr/>
        <a:lstStyle/>
        <a:p>
          <a:r>
            <a:rPr lang="en-US" dirty="0" err="1" smtClean="0"/>
            <a:t>Tù</a:t>
          </a:r>
          <a:r>
            <a:rPr lang="en-US" dirty="0" smtClean="0"/>
            <a:t> </a:t>
          </a:r>
          <a:r>
            <a:rPr lang="en-US" dirty="0" err="1" smtClean="0"/>
            <a:t>chung</a:t>
          </a:r>
          <a:r>
            <a:rPr lang="en-US" dirty="0" smtClean="0"/>
            <a:t> </a:t>
          </a:r>
          <a:r>
            <a:rPr lang="en-US" dirty="0" err="1" smtClean="0"/>
            <a:t>thân</a:t>
          </a:r>
          <a:endParaRPr lang="vi-VN" dirty="0"/>
        </a:p>
      </dgm:t>
    </dgm:pt>
    <dgm:pt modelId="{A1B40D27-4F8A-40BA-A2CB-B001D4FCD8AD}" type="parTrans" cxnId="{33B21606-383C-42F9-92C5-19C5D31C5F2D}">
      <dgm:prSet/>
      <dgm:spPr/>
    </dgm:pt>
    <dgm:pt modelId="{B56BF8CF-ABC1-4730-8723-1B21CE915468}" type="sibTrans" cxnId="{33B21606-383C-42F9-92C5-19C5D31C5F2D}">
      <dgm:prSet/>
      <dgm:spPr/>
    </dgm:pt>
    <dgm:pt modelId="{3AEF24CF-64E7-4B85-BE1A-7A5339E4ECC7}">
      <dgm:prSet phldrT="[Text]"/>
      <dgm:spPr/>
      <dgm:t>
        <a:bodyPr/>
        <a:lstStyle/>
        <a:p>
          <a:r>
            <a:rPr lang="en-US" dirty="0" err="1" smtClean="0"/>
            <a:t>Tử</a:t>
          </a:r>
          <a:r>
            <a:rPr lang="en-US" dirty="0" smtClean="0"/>
            <a:t> </a:t>
          </a:r>
          <a:r>
            <a:rPr lang="en-US" dirty="0" err="1" smtClean="0"/>
            <a:t>hình</a:t>
          </a:r>
          <a:endParaRPr lang="vi-VN" dirty="0"/>
        </a:p>
      </dgm:t>
    </dgm:pt>
    <dgm:pt modelId="{A61D303C-D6B4-4160-9548-9B4130B07243}" type="parTrans" cxnId="{0DAB1B13-29F6-4400-B8A0-5283CBB2B6F9}">
      <dgm:prSet/>
      <dgm:spPr/>
    </dgm:pt>
    <dgm:pt modelId="{0F62B963-AF15-4B3A-858B-EB5F5A202647}" type="sibTrans" cxnId="{0DAB1B13-29F6-4400-B8A0-5283CBB2B6F9}">
      <dgm:prSet/>
      <dgm:spPr/>
    </dgm:pt>
    <dgm:pt modelId="{FC8E049C-C3A2-4C30-8448-63465552B449}">
      <dgm:prSet phldrT="[Text]"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chế</a:t>
          </a:r>
          <a:endParaRPr lang="vi-VN" dirty="0"/>
        </a:p>
      </dgm:t>
    </dgm:pt>
    <dgm:pt modelId="{15AAFD9F-FD43-43D3-9A0D-0273BF72AFA7}" type="parTrans" cxnId="{E5D885B4-6E62-4508-9BB6-C74F5F2A194E}">
      <dgm:prSet/>
      <dgm:spPr/>
    </dgm:pt>
    <dgm:pt modelId="{A46BF369-B4C8-44EC-A618-9365116B832D}" type="sibTrans" cxnId="{E5D885B4-6E62-4508-9BB6-C74F5F2A194E}">
      <dgm:prSet/>
      <dgm:spPr/>
    </dgm:pt>
    <dgm:pt modelId="{E4ABB561-D35B-4A41-8DCF-8E37E9381D7C}">
      <dgm:prSet phldrT="[Text]"/>
      <dgm:spPr/>
      <dgm:t>
        <a:bodyPr/>
        <a:lstStyle/>
        <a:p>
          <a:r>
            <a:rPr lang="en-US" dirty="0" err="1" smtClean="0"/>
            <a:t>Tước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</a:t>
          </a:r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dân</a:t>
          </a:r>
          <a:endParaRPr lang="vi-VN" dirty="0"/>
        </a:p>
      </dgm:t>
    </dgm:pt>
    <dgm:pt modelId="{1D913ED7-1B4A-49F4-B8A3-AD478D279A0C}" type="parTrans" cxnId="{F45D0777-6A02-429A-8BBA-8C5E98892969}">
      <dgm:prSet/>
      <dgm:spPr/>
    </dgm:pt>
    <dgm:pt modelId="{EBDA9B7E-4ED7-4BE0-96D6-92A34A505750}" type="sibTrans" cxnId="{F45D0777-6A02-429A-8BBA-8C5E98892969}">
      <dgm:prSet/>
      <dgm:spPr/>
    </dgm:pt>
    <dgm:pt modelId="{09CCA09A-9323-4626-8B73-35E2AD2121B7}">
      <dgm:prSet phldrT="[Text]"/>
      <dgm:spPr/>
      <dgm:t>
        <a:bodyPr/>
        <a:lstStyle/>
        <a:p>
          <a:r>
            <a:rPr lang="en-US" dirty="0" err="1" smtClean="0"/>
            <a:t>Tịch</a:t>
          </a:r>
          <a:r>
            <a:rPr lang="en-US" dirty="0" smtClean="0"/>
            <a:t> </a:t>
          </a:r>
          <a:r>
            <a:rPr lang="en-US" dirty="0" err="1" smtClean="0"/>
            <a:t>thu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sản</a:t>
          </a:r>
          <a:endParaRPr lang="vi-VN" dirty="0"/>
        </a:p>
      </dgm:t>
    </dgm:pt>
    <dgm:pt modelId="{507D9643-1918-4A4D-9CCA-D0A05979905E}" type="parTrans" cxnId="{15D49FBB-9A15-40E4-A4FB-F6DEF9589B3D}">
      <dgm:prSet/>
      <dgm:spPr/>
    </dgm:pt>
    <dgm:pt modelId="{2B640692-D36D-4E9A-92BA-6C2407D09F74}" type="sibTrans" cxnId="{15D49FBB-9A15-40E4-A4FB-F6DEF9589B3D}">
      <dgm:prSet/>
      <dgm:spPr/>
    </dgm:pt>
    <dgm:pt modelId="{1850BE6D-3A18-4B41-A89B-ECA958C78F99}">
      <dgm:prSet phldrT="[Text]"/>
      <dgm:spPr/>
      <dgm:t>
        <a:bodyPr/>
        <a:lstStyle/>
        <a:p>
          <a:r>
            <a:rPr lang="en-US" dirty="0" err="1" smtClean="0"/>
            <a:t>Phạt</a:t>
          </a:r>
          <a:r>
            <a:rPr lang="en-US" dirty="0" smtClean="0"/>
            <a:t> </a:t>
          </a:r>
          <a:r>
            <a:rPr lang="en-US" dirty="0" err="1" smtClean="0"/>
            <a:t>tiền</a:t>
          </a:r>
          <a:endParaRPr lang="vi-VN" dirty="0"/>
        </a:p>
      </dgm:t>
    </dgm:pt>
    <dgm:pt modelId="{E72CB379-FC64-42EB-8B9F-637CD3246CF2}" type="parTrans" cxnId="{E61B93B5-849D-47FD-BD0E-C97C156A90FB}">
      <dgm:prSet/>
      <dgm:spPr/>
    </dgm:pt>
    <dgm:pt modelId="{38A87501-6D39-450A-9B89-D0621526EEE4}" type="sibTrans" cxnId="{E61B93B5-849D-47FD-BD0E-C97C156A90FB}">
      <dgm:prSet/>
      <dgm:spPr/>
    </dgm:pt>
    <dgm:pt modelId="{CDA3EADC-B960-43A4-8C80-892E827EE98B}">
      <dgm:prSet phldrT="[Text]"/>
      <dgm:spPr/>
      <dgm:t>
        <a:bodyPr/>
        <a:lstStyle/>
        <a:p>
          <a:r>
            <a:rPr lang="en-US" dirty="0" err="1" smtClean="0"/>
            <a:t>Trục</a:t>
          </a:r>
          <a:r>
            <a:rPr lang="en-US" dirty="0" smtClean="0"/>
            <a:t> </a:t>
          </a:r>
          <a:r>
            <a:rPr lang="en-US" dirty="0" err="1" smtClean="0"/>
            <a:t>xuất</a:t>
          </a:r>
          <a:endParaRPr lang="vi-VN" dirty="0"/>
        </a:p>
      </dgm:t>
    </dgm:pt>
    <dgm:pt modelId="{57A2D1A2-B5E1-439C-8754-CD82FD7BC284}" type="parTrans" cxnId="{EFE6C0ED-D851-4F3C-865E-800B82855D8F}">
      <dgm:prSet/>
      <dgm:spPr/>
    </dgm:pt>
    <dgm:pt modelId="{0320CC75-E6DD-4B73-B3AE-C2BED7DFA59A}" type="sibTrans" cxnId="{EFE6C0ED-D851-4F3C-865E-800B82855D8F}">
      <dgm:prSet/>
      <dgm:spPr/>
    </dgm:pt>
    <dgm:pt modelId="{9C4AAD26-D8F4-4AAB-9F84-D3F81ED3FF8F}" type="pres">
      <dgm:prSet presAssocID="{6C99FB1C-24FC-45FB-B241-0FF61E3284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FFF387B9-7412-4704-AD27-494EF3054B99}" type="pres">
      <dgm:prSet presAssocID="{A2023575-93D3-44A6-A38C-DC3078DC799F}" presName="composite" presStyleCnt="0"/>
      <dgm:spPr/>
    </dgm:pt>
    <dgm:pt modelId="{7779E1CB-E5DA-4B15-AA31-AF0120C1A20C}" type="pres">
      <dgm:prSet presAssocID="{A2023575-93D3-44A6-A38C-DC3078DC799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CA501E0-51DE-4417-AF4A-5381D6357FB9}" type="pres">
      <dgm:prSet presAssocID="{A2023575-93D3-44A6-A38C-DC3078DC799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9236607-A2A3-4D7A-820D-5CB82345B1DC}" type="pres">
      <dgm:prSet presAssocID="{96F08FEB-FE72-4866-8CEF-6A32A19D3297}" presName="space" presStyleCnt="0"/>
      <dgm:spPr/>
    </dgm:pt>
    <dgm:pt modelId="{A6DDE4AD-892C-4F64-B8C4-224E917E2FD1}" type="pres">
      <dgm:prSet presAssocID="{A14B1A9B-0032-420C-851A-541E717F79E4}" presName="composite" presStyleCnt="0"/>
      <dgm:spPr/>
    </dgm:pt>
    <dgm:pt modelId="{C8AE0FE1-841F-4AD8-BC74-CA91473A3A7D}" type="pres">
      <dgm:prSet presAssocID="{A14B1A9B-0032-420C-851A-541E717F79E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5C7A41-6820-46DC-98C1-0DD68C5A9D0B}" type="pres">
      <dgm:prSet presAssocID="{A14B1A9B-0032-420C-851A-541E717F79E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D22BC307-F5AE-42BC-9592-127925613CDA}" srcId="{A2023575-93D3-44A6-A38C-DC3078DC799F}" destId="{2B273D53-4CDE-4764-AFC3-2BB1E007D2FF}" srcOrd="0" destOrd="0" parTransId="{4B87EE82-4B6E-429E-AB50-86978C4CD869}" sibTransId="{34D7AE00-B27D-4C24-9667-27EE778966D0}"/>
    <dgm:cxn modelId="{04A956AE-CD06-41BE-80DB-C68625C4EDA7}" srcId="{6C99FB1C-24FC-45FB-B241-0FF61E328456}" destId="{A14B1A9B-0032-420C-851A-541E717F79E4}" srcOrd="1" destOrd="0" parTransId="{155680B0-3E88-433A-982E-2F1CBB7C6AF3}" sibTransId="{0F93630A-D1F9-4275-85BC-50A603C8C078}"/>
    <dgm:cxn modelId="{BFF20814-5DD7-44FD-9F02-3599050F410F}" type="presOf" srcId="{ACA5C7F6-AA3D-408F-8851-4429B5BE368A}" destId="{1CA501E0-51DE-4417-AF4A-5381D6357FB9}" srcOrd="0" destOrd="3" presId="urn:microsoft.com/office/officeart/2005/8/layout/hList1"/>
    <dgm:cxn modelId="{E61B93B5-849D-47FD-BD0E-C97C156A90FB}" srcId="{A14B1A9B-0032-420C-851A-541E717F79E4}" destId="{1850BE6D-3A18-4B41-A89B-ECA958C78F99}" srcOrd="5" destOrd="0" parTransId="{E72CB379-FC64-42EB-8B9F-637CD3246CF2}" sibTransId="{38A87501-6D39-450A-9B89-D0621526EEE4}"/>
    <dgm:cxn modelId="{7A8980AE-D5BB-4875-A55B-15438B42AF8E}" srcId="{6C99FB1C-24FC-45FB-B241-0FF61E328456}" destId="{A2023575-93D3-44A6-A38C-DC3078DC799F}" srcOrd="0" destOrd="0" parTransId="{7AB02601-7B72-4569-A36D-98496A31A3BB}" sibTransId="{96F08FEB-FE72-4866-8CEF-6A32A19D3297}"/>
    <dgm:cxn modelId="{59789B21-5ED5-46FC-B2E2-935EFB2538B4}" srcId="{A2023575-93D3-44A6-A38C-DC3078DC799F}" destId="{ACA5C7F6-AA3D-408F-8851-4429B5BE368A}" srcOrd="3" destOrd="0" parTransId="{AD0D2F06-B77A-4271-A1F4-99485928DCED}" sibTransId="{ECC70148-41BC-42CD-B98A-EE0233BF235E}"/>
    <dgm:cxn modelId="{4F18E562-9178-444F-8375-E49EDF44B3F1}" type="presOf" srcId="{A2023575-93D3-44A6-A38C-DC3078DC799F}" destId="{7779E1CB-E5DA-4B15-AA31-AF0120C1A20C}" srcOrd="0" destOrd="0" presId="urn:microsoft.com/office/officeart/2005/8/layout/hList1"/>
    <dgm:cxn modelId="{51F20555-4678-4D6D-B92B-0FC5ED2D19F6}" type="presOf" srcId="{0C65D840-1E71-4E75-9910-E5E3BF5A35A7}" destId="{1CA501E0-51DE-4417-AF4A-5381D6357FB9}" srcOrd="0" destOrd="4" presId="urn:microsoft.com/office/officeart/2005/8/layout/hList1"/>
    <dgm:cxn modelId="{33B21606-383C-42F9-92C5-19C5D31C5F2D}" srcId="{A2023575-93D3-44A6-A38C-DC3078DC799F}" destId="{156367E3-A303-494D-B11B-604E5E6F854F}" srcOrd="5" destOrd="0" parTransId="{A1B40D27-4F8A-40BA-A2CB-B001D4FCD8AD}" sibTransId="{B56BF8CF-ABC1-4730-8723-1B21CE915468}"/>
    <dgm:cxn modelId="{BB224400-03E6-4DFC-B044-517DFBEC162F}" srcId="{A2023575-93D3-44A6-A38C-DC3078DC799F}" destId="{105E2DBD-8BFE-42BB-B2A3-00AD76B3F0C0}" srcOrd="2" destOrd="0" parTransId="{370B44B5-64C2-4BF1-BA74-08E3B436D21D}" sibTransId="{C079FF2D-DE07-4F8A-898F-58D921506679}"/>
    <dgm:cxn modelId="{E0781D5A-AA64-4D82-988E-EE5D438F076E}" type="presOf" srcId="{9795EBBC-E044-4BD4-8D7E-51F1F23310F4}" destId="{3F5C7A41-6820-46DC-98C1-0DD68C5A9D0B}" srcOrd="0" destOrd="1" presId="urn:microsoft.com/office/officeart/2005/8/layout/hList1"/>
    <dgm:cxn modelId="{77279FB2-89EC-4160-AA88-DB58FFAB0367}" type="presOf" srcId="{3AEF24CF-64E7-4B85-BE1A-7A5339E4ECC7}" destId="{1CA501E0-51DE-4417-AF4A-5381D6357FB9}" srcOrd="0" destOrd="6" presId="urn:microsoft.com/office/officeart/2005/8/layout/hList1"/>
    <dgm:cxn modelId="{D9810FB9-35F0-4ACA-B067-6ADF76D3F6D2}" type="presOf" srcId="{A14B1A9B-0032-420C-851A-541E717F79E4}" destId="{C8AE0FE1-841F-4AD8-BC74-CA91473A3A7D}" srcOrd="0" destOrd="0" presId="urn:microsoft.com/office/officeart/2005/8/layout/hList1"/>
    <dgm:cxn modelId="{0F6B2524-FA6B-4854-843D-0FE3DD1A34DF}" type="presOf" srcId="{09CCA09A-9323-4626-8B73-35E2AD2121B7}" destId="{3F5C7A41-6820-46DC-98C1-0DD68C5A9D0B}" srcOrd="0" destOrd="4" presId="urn:microsoft.com/office/officeart/2005/8/layout/hList1"/>
    <dgm:cxn modelId="{E55BF57B-C269-4951-9983-F5BFE5098816}" srcId="{A14B1A9B-0032-420C-851A-541E717F79E4}" destId="{6122F79F-B0A5-4D32-84C9-8B69FB07D987}" srcOrd="0" destOrd="0" parTransId="{8FA3FC92-99BB-446F-9B4F-0316EF9F398C}" sibTransId="{9FB8E6C3-BAB4-4575-B076-B4784820D78C}"/>
    <dgm:cxn modelId="{085231C3-744F-4134-988D-866FC232FA55}" type="presOf" srcId="{2B273D53-4CDE-4764-AFC3-2BB1E007D2FF}" destId="{1CA501E0-51DE-4417-AF4A-5381D6357FB9}" srcOrd="0" destOrd="0" presId="urn:microsoft.com/office/officeart/2005/8/layout/hList1"/>
    <dgm:cxn modelId="{E5D885B4-6E62-4508-9BB6-C74F5F2A194E}" srcId="{A14B1A9B-0032-420C-851A-541E717F79E4}" destId="{FC8E049C-C3A2-4C30-8448-63465552B449}" srcOrd="2" destOrd="0" parTransId="{15AAFD9F-FD43-43D3-9A0D-0273BF72AFA7}" sibTransId="{A46BF369-B4C8-44EC-A618-9365116B832D}"/>
    <dgm:cxn modelId="{EFE6C0ED-D851-4F3C-865E-800B82855D8F}" srcId="{A14B1A9B-0032-420C-851A-541E717F79E4}" destId="{CDA3EADC-B960-43A4-8C80-892E827EE98B}" srcOrd="6" destOrd="0" parTransId="{57A2D1A2-B5E1-439C-8754-CD82FD7BC284}" sibTransId="{0320CC75-E6DD-4B73-B3AE-C2BED7DFA59A}"/>
    <dgm:cxn modelId="{7E315DCD-A8FA-42EE-91A9-9E5F954E7A34}" type="presOf" srcId="{6122F79F-B0A5-4D32-84C9-8B69FB07D987}" destId="{3F5C7A41-6820-46DC-98C1-0DD68C5A9D0B}" srcOrd="0" destOrd="0" presId="urn:microsoft.com/office/officeart/2005/8/layout/hList1"/>
    <dgm:cxn modelId="{31F3BDD2-FA92-4655-824E-A043D8767F2E}" srcId="{A14B1A9B-0032-420C-851A-541E717F79E4}" destId="{9795EBBC-E044-4BD4-8D7E-51F1F23310F4}" srcOrd="1" destOrd="0" parTransId="{2438963C-7ACE-4CCD-A154-290C5C7FE1C9}" sibTransId="{7D1AC826-6677-47F9-9F35-9C0426F71117}"/>
    <dgm:cxn modelId="{8BA8E516-F221-4B7B-8D6B-FBECD23DE0A6}" srcId="{A2023575-93D3-44A6-A38C-DC3078DC799F}" destId="{C91A2375-3BD7-488B-BE60-DC7224A656AE}" srcOrd="1" destOrd="0" parTransId="{01FEB057-7589-4B73-9043-3294D9DE1AE2}" sibTransId="{AC4639E7-D878-4ED8-92AD-8196135322A9}"/>
    <dgm:cxn modelId="{9D8ED874-131F-41DC-A51F-0FD45C010554}" type="presOf" srcId="{105E2DBD-8BFE-42BB-B2A3-00AD76B3F0C0}" destId="{1CA501E0-51DE-4417-AF4A-5381D6357FB9}" srcOrd="0" destOrd="2" presId="urn:microsoft.com/office/officeart/2005/8/layout/hList1"/>
    <dgm:cxn modelId="{F8A1C326-4F9B-45FF-8D2E-FA508ED52573}" srcId="{A2023575-93D3-44A6-A38C-DC3078DC799F}" destId="{0C65D840-1E71-4E75-9910-E5E3BF5A35A7}" srcOrd="4" destOrd="0" parTransId="{C6DF2A2C-DAB8-4BAD-A7D1-750BCBAAA1E8}" sibTransId="{2600C903-F320-4883-AF1E-BE092FC6F1A6}"/>
    <dgm:cxn modelId="{0DAB1B13-29F6-4400-B8A0-5283CBB2B6F9}" srcId="{A2023575-93D3-44A6-A38C-DC3078DC799F}" destId="{3AEF24CF-64E7-4B85-BE1A-7A5339E4ECC7}" srcOrd="6" destOrd="0" parTransId="{A61D303C-D6B4-4160-9548-9B4130B07243}" sibTransId="{0F62B963-AF15-4B3A-858B-EB5F5A202647}"/>
    <dgm:cxn modelId="{F45D0777-6A02-429A-8BBA-8C5E98892969}" srcId="{A14B1A9B-0032-420C-851A-541E717F79E4}" destId="{E4ABB561-D35B-4A41-8DCF-8E37E9381D7C}" srcOrd="3" destOrd="0" parTransId="{1D913ED7-1B4A-49F4-B8A3-AD478D279A0C}" sibTransId="{EBDA9B7E-4ED7-4BE0-96D6-92A34A505750}"/>
    <dgm:cxn modelId="{1668A625-E780-4F9D-B53A-C1F13536412F}" type="presOf" srcId="{CDA3EADC-B960-43A4-8C80-892E827EE98B}" destId="{3F5C7A41-6820-46DC-98C1-0DD68C5A9D0B}" srcOrd="0" destOrd="6" presId="urn:microsoft.com/office/officeart/2005/8/layout/hList1"/>
    <dgm:cxn modelId="{15D49FBB-9A15-40E4-A4FB-F6DEF9589B3D}" srcId="{A14B1A9B-0032-420C-851A-541E717F79E4}" destId="{09CCA09A-9323-4626-8B73-35E2AD2121B7}" srcOrd="4" destOrd="0" parTransId="{507D9643-1918-4A4D-9CCA-D0A05979905E}" sibTransId="{2B640692-D36D-4E9A-92BA-6C2407D09F74}"/>
    <dgm:cxn modelId="{061F8661-E3B2-4585-A976-10D397D2C23B}" type="presOf" srcId="{E4ABB561-D35B-4A41-8DCF-8E37E9381D7C}" destId="{3F5C7A41-6820-46DC-98C1-0DD68C5A9D0B}" srcOrd="0" destOrd="3" presId="urn:microsoft.com/office/officeart/2005/8/layout/hList1"/>
    <dgm:cxn modelId="{491AA8FB-3B2D-438B-8E7A-DC9B8D51619A}" type="presOf" srcId="{C91A2375-3BD7-488B-BE60-DC7224A656AE}" destId="{1CA501E0-51DE-4417-AF4A-5381D6357FB9}" srcOrd="0" destOrd="1" presId="urn:microsoft.com/office/officeart/2005/8/layout/hList1"/>
    <dgm:cxn modelId="{BE9F9FD0-2726-4619-A36F-785AF6129F8F}" type="presOf" srcId="{156367E3-A303-494D-B11B-604E5E6F854F}" destId="{1CA501E0-51DE-4417-AF4A-5381D6357FB9}" srcOrd="0" destOrd="5" presId="urn:microsoft.com/office/officeart/2005/8/layout/hList1"/>
    <dgm:cxn modelId="{72AA09A0-8079-41B3-96C2-98C304DFE7D4}" type="presOf" srcId="{FC8E049C-C3A2-4C30-8448-63465552B449}" destId="{3F5C7A41-6820-46DC-98C1-0DD68C5A9D0B}" srcOrd="0" destOrd="2" presId="urn:microsoft.com/office/officeart/2005/8/layout/hList1"/>
    <dgm:cxn modelId="{28F5C9D6-A5E7-4ACC-BC3F-A354B5B5FDC2}" type="presOf" srcId="{6C99FB1C-24FC-45FB-B241-0FF61E328456}" destId="{9C4AAD26-D8F4-4AAB-9F84-D3F81ED3FF8F}" srcOrd="0" destOrd="0" presId="urn:microsoft.com/office/officeart/2005/8/layout/hList1"/>
    <dgm:cxn modelId="{1A1D6CB2-33D9-42F6-8121-7550E5C279F1}" type="presOf" srcId="{1850BE6D-3A18-4B41-A89B-ECA958C78F99}" destId="{3F5C7A41-6820-46DC-98C1-0DD68C5A9D0B}" srcOrd="0" destOrd="5" presId="urn:microsoft.com/office/officeart/2005/8/layout/hList1"/>
    <dgm:cxn modelId="{D87B0BAA-B348-44DF-8279-34D5C09DA177}" type="presParOf" srcId="{9C4AAD26-D8F4-4AAB-9F84-D3F81ED3FF8F}" destId="{FFF387B9-7412-4704-AD27-494EF3054B99}" srcOrd="0" destOrd="0" presId="urn:microsoft.com/office/officeart/2005/8/layout/hList1"/>
    <dgm:cxn modelId="{182A5097-6807-44CD-8745-DE87CC2F38C7}" type="presParOf" srcId="{FFF387B9-7412-4704-AD27-494EF3054B99}" destId="{7779E1CB-E5DA-4B15-AA31-AF0120C1A20C}" srcOrd="0" destOrd="0" presId="urn:microsoft.com/office/officeart/2005/8/layout/hList1"/>
    <dgm:cxn modelId="{EF82BA21-E905-4922-9AB4-B3FDC9A7B05A}" type="presParOf" srcId="{FFF387B9-7412-4704-AD27-494EF3054B99}" destId="{1CA501E0-51DE-4417-AF4A-5381D6357FB9}" srcOrd="1" destOrd="0" presId="urn:microsoft.com/office/officeart/2005/8/layout/hList1"/>
    <dgm:cxn modelId="{FF6A19C3-4064-41AC-9BB8-9BCEAEE326DF}" type="presParOf" srcId="{9C4AAD26-D8F4-4AAB-9F84-D3F81ED3FF8F}" destId="{C9236607-A2A3-4D7A-820D-5CB82345B1DC}" srcOrd="1" destOrd="0" presId="urn:microsoft.com/office/officeart/2005/8/layout/hList1"/>
    <dgm:cxn modelId="{22A6A10E-7906-45E8-B58F-C48592CA2A33}" type="presParOf" srcId="{9C4AAD26-D8F4-4AAB-9F84-D3F81ED3FF8F}" destId="{A6DDE4AD-892C-4F64-B8C4-224E917E2FD1}" srcOrd="2" destOrd="0" presId="urn:microsoft.com/office/officeart/2005/8/layout/hList1"/>
    <dgm:cxn modelId="{C069C4F2-411B-423E-AC6E-2CDC5EE7CEEB}" type="presParOf" srcId="{A6DDE4AD-892C-4F64-B8C4-224E917E2FD1}" destId="{C8AE0FE1-841F-4AD8-BC74-CA91473A3A7D}" srcOrd="0" destOrd="0" presId="urn:microsoft.com/office/officeart/2005/8/layout/hList1"/>
    <dgm:cxn modelId="{1784FDB2-1714-4D2D-B757-A5FA09E971B0}" type="presParOf" srcId="{A6DDE4AD-892C-4F64-B8C4-224E917E2FD1}" destId="{3F5C7A41-6820-46DC-98C1-0DD68C5A9D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A44BAF-51D5-4C77-B000-112907AA3C50}" type="doc">
      <dgm:prSet loTypeId="urn:microsoft.com/office/officeart/2005/8/layout/arrow4" loCatId="process" qsTypeId="urn:microsoft.com/office/officeart/2005/8/quickstyle/simple1" qsCatId="simple" csTypeId="urn:microsoft.com/office/officeart/2005/8/colors/colorful1#9" csCatId="colorful" phldr="1"/>
      <dgm:spPr/>
      <dgm:t>
        <a:bodyPr/>
        <a:lstStyle/>
        <a:p>
          <a:endParaRPr lang="vi-VN"/>
        </a:p>
      </dgm:t>
    </dgm:pt>
    <dgm:pt modelId="{CCCC0151-B997-449B-BBFB-38981D0A92EE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</a:rPr>
            <a:t>Quyền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sở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hữu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là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i="1" u="sng" dirty="0" err="1" smtClean="0">
              <a:solidFill>
                <a:srgbClr val="C00000"/>
              </a:solidFill>
            </a:rPr>
            <a:t>hệ</a:t>
          </a:r>
          <a:r>
            <a:rPr lang="en-US" i="1" u="sng" dirty="0" smtClean="0">
              <a:solidFill>
                <a:srgbClr val="C00000"/>
              </a:solidFill>
            </a:rPr>
            <a:t> </a:t>
          </a:r>
          <a:r>
            <a:rPr lang="en-US" i="1" u="sng" dirty="0" err="1" smtClean="0">
              <a:solidFill>
                <a:srgbClr val="C00000"/>
              </a:solidFill>
            </a:rPr>
            <a:t>thống</a:t>
          </a:r>
          <a:r>
            <a:rPr lang="en-US" i="1" u="sng" dirty="0" smtClean="0">
              <a:solidFill>
                <a:srgbClr val="C00000"/>
              </a:solidFill>
            </a:rPr>
            <a:t> </a:t>
          </a:r>
          <a:r>
            <a:rPr lang="en-US" i="1" u="sng" dirty="0" err="1" smtClean="0">
              <a:solidFill>
                <a:srgbClr val="C00000"/>
              </a:solidFill>
            </a:rPr>
            <a:t>các</a:t>
          </a:r>
          <a:r>
            <a:rPr lang="en-US" i="1" u="sng" dirty="0" smtClean="0">
              <a:solidFill>
                <a:srgbClr val="C00000"/>
              </a:solidFill>
            </a:rPr>
            <a:t> QPPL</a:t>
          </a:r>
          <a:r>
            <a:rPr lang="en-US" dirty="0" smtClean="0">
              <a:solidFill>
                <a:schemeClr val="tx2"/>
              </a:solidFill>
            </a:rPr>
            <a:t> do </a:t>
          </a:r>
          <a:r>
            <a:rPr lang="en-US" dirty="0" err="1" smtClean="0">
              <a:solidFill>
                <a:schemeClr val="tx2"/>
              </a:solidFill>
            </a:rPr>
            <a:t>nhà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nước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đặt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ra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nhằm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điều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chỉnh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các</a:t>
          </a:r>
          <a:r>
            <a:rPr lang="en-US" dirty="0" smtClean="0">
              <a:solidFill>
                <a:schemeClr val="tx2"/>
              </a:solidFill>
            </a:rPr>
            <a:t> QHXH </a:t>
          </a:r>
          <a:r>
            <a:rPr lang="en-US" dirty="0" err="1" smtClean="0">
              <a:solidFill>
                <a:schemeClr val="tx2"/>
              </a:solidFill>
            </a:rPr>
            <a:t>trong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lĩnh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vực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chiếm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hữu</a:t>
          </a:r>
          <a:r>
            <a:rPr lang="en-US" dirty="0" smtClean="0">
              <a:solidFill>
                <a:schemeClr val="tx2"/>
              </a:solidFill>
            </a:rPr>
            <a:t>, </a:t>
          </a:r>
          <a:r>
            <a:rPr lang="en-US" dirty="0" err="1" smtClean="0">
              <a:solidFill>
                <a:schemeClr val="tx2"/>
              </a:solidFill>
            </a:rPr>
            <a:t>sử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dụng</a:t>
          </a:r>
          <a:r>
            <a:rPr lang="en-US" dirty="0" smtClean="0">
              <a:solidFill>
                <a:schemeClr val="tx2"/>
              </a:solidFill>
            </a:rPr>
            <a:t>, </a:t>
          </a:r>
          <a:r>
            <a:rPr lang="en-US" dirty="0" err="1" smtClean="0">
              <a:solidFill>
                <a:schemeClr val="tx2"/>
              </a:solidFill>
            </a:rPr>
            <a:t>định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đoạt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các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tài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sản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trong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xã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hội</a:t>
          </a:r>
          <a:endParaRPr lang="vi-VN" dirty="0">
            <a:solidFill>
              <a:schemeClr val="tx2"/>
            </a:solidFill>
          </a:endParaRPr>
        </a:p>
      </dgm:t>
    </dgm:pt>
    <dgm:pt modelId="{765C80C9-F4D7-4D7E-82CC-EB2B92284BA5}" type="parTrans" cxnId="{2B87A6D4-6C2A-47A9-BEE9-B18D14E88A42}">
      <dgm:prSet/>
      <dgm:spPr/>
      <dgm:t>
        <a:bodyPr/>
        <a:lstStyle/>
        <a:p>
          <a:endParaRPr lang="vi-VN"/>
        </a:p>
      </dgm:t>
    </dgm:pt>
    <dgm:pt modelId="{5F33A7D1-B041-4D17-8ADB-386C949A16D3}" type="sibTrans" cxnId="{2B87A6D4-6C2A-47A9-BEE9-B18D14E88A42}">
      <dgm:prSet/>
      <dgm:spPr/>
      <dgm:t>
        <a:bodyPr/>
        <a:lstStyle/>
        <a:p>
          <a:endParaRPr lang="vi-VN"/>
        </a:p>
      </dgm:t>
    </dgm:pt>
    <dgm:pt modelId="{DA8091DF-01C0-4CA9-B7D7-17331027A68C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</a:rPr>
            <a:t>Quyền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sở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hữu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là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i="1" u="sng" dirty="0" err="1" smtClean="0">
              <a:solidFill>
                <a:srgbClr val="C00000"/>
              </a:solidFill>
            </a:rPr>
            <a:t>cách</a:t>
          </a:r>
          <a:r>
            <a:rPr lang="en-US" i="1" u="sng" dirty="0" smtClean="0">
              <a:solidFill>
                <a:srgbClr val="C00000"/>
              </a:solidFill>
            </a:rPr>
            <a:t> </a:t>
          </a:r>
          <a:r>
            <a:rPr lang="en-US" i="1" u="sng" dirty="0" err="1" smtClean="0">
              <a:solidFill>
                <a:srgbClr val="C00000"/>
              </a:solidFill>
            </a:rPr>
            <a:t>xử</a:t>
          </a:r>
          <a:r>
            <a:rPr lang="en-US" i="1" u="sng" dirty="0" smtClean="0">
              <a:solidFill>
                <a:srgbClr val="C00000"/>
              </a:solidFill>
            </a:rPr>
            <a:t> </a:t>
          </a:r>
          <a:r>
            <a:rPr lang="en-US" i="1" u="sng" dirty="0" err="1" smtClean="0">
              <a:solidFill>
                <a:srgbClr val="C00000"/>
              </a:solidFill>
            </a:rPr>
            <a:t>sự</a:t>
          </a:r>
          <a:r>
            <a:rPr lang="en-US" i="1" u="sng" dirty="0" smtClean="0">
              <a:solidFill>
                <a:srgbClr val="C00000"/>
              </a:solidFill>
            </a:rPr>
            <a:t> </a:t>
          </a:r>
          <a:r>
            <a:rPr lang="en-US" i="1" u="sng" dirty="0" err="1" smtClean="0">
              <a:solidFill>
                <a:srgbClr val="C00000"/>
              </a:solidFill>
            </a:rPr>
            <a:t>của</a:t>
          </a:r>
          <a:r>
            <a:rPr lang="en-US" i="1" u="sng" dirty="0" smtClean="0">
              <a:solidFill>
                <a:srgbClr val="C00000"/>
              </a:solidFill>
            </a:rPr>
            <a:t> </a:t>
          </a:r>
          <a:r>
            <a:rPr lang="en-US" i="1" u="sng" dirty="0" err="1" smtClean="0">
              <a:solidFill>
                <a:srgbClr val="C00000"/>
              </a:solidFill>
            </a:rPr>
            <a:t>chủ</a:t>
          </a:r>
          <a:r>
            <a:rPr lang="en-US" i="1" u="sng" dirty="0" smtClean="0">
              <a:solidFill>
                <a:srgbClr val="C00000"/>
              </a:solidFill>
            </a:rPr>
            <a:t> </a:t>
          </a:r>
          <a:r>
            <a:rPr lang="en-US" i="1" u="sng" dirty="0" err="1" smtClean="0">
              <a:solidFill>
                <a:srgbClr val="C00000"/>
              </a:solidFill>
            </a:rPr>
            <a:t>sở</a:t>
          </a:r>
          <a:r>
            <a:rPr lang="en-US" i="1" u="sng" dirty="0" smtClean="0">
              <a:solidFill>
                <a:srgbClr val="C00000"/>
              </a:solidFill>
            </a:rPr>
            <a:t> </a:t>
          </a:r>
          <a:r>
            <a:rPr lang="en-US" i="1" u="sng" dirty="0" err="1" smtClean="0">
              <a:solidFill>
                <a:srgbClr val="C00000"/>
              </a:solidFill>
            </a:rPr>
            <a:t>hữu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trong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việc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chiếm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hữu</a:t>
          </a:r>
          <a:r>
            <a:rPr lang="en-US" dirty="0" smtClean="0">
              <a:solidFill>
                <a:schemeClr val="tx2"/>
              </a:solidFill>
            </a:rPr>
            <a:t>, </a:t>
          </a:r>
          <a:r>
            <a:rPr lang="en-US" dirty="0" err="1" smtClean="0">
              <a:solidFill>
                <a:schemeClr val="tx2"/>
              </a:solidFill>
            </a:rPr>
            <a:t>sử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dụng</a:t>
          </a:r>
          <a:r>
            <a:rPr lang="en-US" dirty="0" smtClean="0">
              <a:solidFill>
                <a:schemeClr val="tx2"/>
              </a:solidFill>
            </a:rPr>
            <a:t>, </a:t>
          </a:r>
          <a:r>
            <a:rPr lang="en-US" dirty="0" err="1" smtClean="0">
              <a:solidFill>
                <a:schemeClr val="tx2"/>
              </a:solidFill>
            </a:rPr>
            <a:t>định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đoạt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tài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sản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trong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phạm</a:t>
          </a:r>
          <a:r>
            <a:rPr lang="en-US" dirty="0" smtClean="0">
              <a:solidFill>
                <a:schemeClr val="tx2"/>
              </a:solidFill>
            </a:rPr>
            <a:t> vi </a:t>
          </a:r>
          <a:r>
            <a:rPr lang="en-US" dirty="0" err="1" smtClean="0">
              <a:solidFill>
                <a:schemeClr val="tx2"/>
              </a:solidFill>
            </a:rPr>
            <a:t>luật</a:t>
          </a:r>
          <a:r>
            <a:rPr lang="en-US" dirty="0" smtClean="0">
              <a:solidFill>
                <a:schemeClr val="tx2"/>
              </a:solidFill>
            </a:rPr>
            <a:t> </a:t>
          </a:r>
          <a:r>
            <a:rPr lang="en-US" dirty="0" err="1" smtClean="0">
              <a:solidFill>
                <a:schemeClr val="tx2"/>
              </a:solidFill>
            </a:rPr>
            <a:t>định</a:t>
          </a:r>
          <a:endParaRPr lang="vi-VN" dirty="0">
            <a:solidFill>
              <a:schemeClr val="tx2"/>
            </a:solidFill>
          </a:endParaRPr>
        </a:p>
      </dgm:t>
    </dgm:pt>
    <dgm:pt modelId="{A4365BF9-770F-495D-9806-51A9830BAB19}" type="parTrans" cxnId="{31E902DB-2D11-44DD-A942-4EE3D375ACAB}">
      <dgm:prSet/>
      <dgm:spPr/>
      <dgm:t>
        <a:bodyPr/>
        <a:lstStyle/>
        <a:p>
          <a:endParaRPr lang="vi-VN"/>
        </a:p>
      </dgm:t>
    </dgm:pt>
    <dgm:pt modelId="{45F9A549-FED7-4C3E-B055-B843998345AC}" type="sibTrans" cxnId="{31E902DB-2D11-44DD-A942-4EE3D375ACAB}">
      <dgm:prSet/>
      <dgm:spPr/>
      <dgm:t>
        <a:bodyPr/>
        <a:lstStyle/>
        <a:p>
          <a:endParaRPr lang="vi-VN"/>
        </a:p>
      </dgm:t>
    </dgm:pt>
    <dgm:pt modelId="{7F889957-7C5A-4FED-9219-04234DD45B28}" type="pres">
      <dgm:prSet presAssocID="{D4A44BAF-51D5-4C77-B000-112907AA3C5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85CCF890-F746-416B-B9A5-9A7B1DD6FDA6}" type="pres">
      <dgm:prSet presAssocID="{CCCC0151-B997-449B-BBFB-38981D0A92EE}" presName="upArrow" presStyleLbl="node1" presStyleIdx="0" presStyleCnt="2"/>
      <dgm:spPr/>
    </dgm:pt>
    <dgm:pt modelId="{B677574D-1FFD-444E-B6D4-4C5A355D89AE}" type="pres">
      <dgm:prSet presAssocID="{CCCC0151-B997-449B-BBFB-38981D0A92EE}" presName="upArrowText" presStyleLbl="revTx" presStyleIdx="0" presStyleCnt="2" custScaleX="116421" custLinFactNeighborX="6378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837C971-31C8-4064-8D39-8AB0CE31103E}" type="pres">
      <dgm:prSet presAssocID="{DA8091DF-01C0-4CA9-B7D7-17331027A68C}" presName="downArrow" presStyleLbl="node1" presStyleIdx="1" presStyleCnt="2"/>
      <dgm:spPr/>
    </dgm:pt>
    <dgm:pt modelId="{11C15A2A-0A45-49A3-9BF2-37D0856EA96F}" type="pres">
      <dgm:prSet presAssocID="{DA8091DF-01C0-4CA9-B7D7-17331027A68C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1E902DB-2D11-44DD-A942-4EE3D375ACAB}" srcId="{D4A44BAF-51D5-4C77-B000-112907AA3C50}" destId="{DA8091DF-01C0-4CA9-B7D7-17331027A68C}" srcOrd="1" destOrd="0" parTransId="{A4365BF9-770F-495D-9806-51A9830BAB19}" sibTransId="{45F9A549-FED7-4C3E-B055-B843998345AC}"/>
    <dgm:cxn modelId="{41AE8054-3D1F-437B-93F9-3C5C6BFF4CB4}" type="presOf" srcId="{CCCC0151-B997-449B-BBFB-38981D0A92EE}" destId="{B677574D-1FFD-444E-B6D4-4C5A355D89AE}" srcOrd="0" destOrd="0" presId="urn:microsoft.com/office/officeart/2005/8/layout/arrow4"/>
    <dgm:cxn modelId="{4502AE0B-9539-42EF-85DA-3091F7F3FB97}" type="presOf" srcId="{DA8091DF-01C0-4CA9-B7D7-17331027A68C}" destId="{11C15A2A-0A45-49A3-9BF2-37D0856EA96F}" srcOrd="0" destOrd="0" presId="urn:microsoft.com/office/officeart/2005/8/layout/arrow4"/>
    <dgm:cxn modelId="{0577CA5F-D90F-4413-8CA8-F3227D921008}" type="presOf" srcId="{D4A44BAF-51D5-4C77-B000-112907AA3C50}" destId="{7F889957-7C5A-4FED-9219-04234DD45B28}" srcOrd="0" destOrd="0" presId="urn:microsoft.com/office/officeart/2005/8/layout/arrow4"/>
    <dgm:cxn modelId="{2B87A6D4-6C2A-47A9-BEE9-B18D14E88A42}" srcId="{D4A44BAF-51D5-4C77-B000-112907AA3C50}" destId="{CCCC0151-B997-449B-BBFB-38981D0A92EE}" srcOrd="0" destOrd="0" parTransId="{765C80C9-F4D7-4D7E-82CC-EB2B92284BA5}" sibTransId="{5F33A7D1-B041-4D17-8ADB-386C949A16D3}"/>
    <dgm:cxn modelId="{CBB39C83-2D87-4B81-BB71-246BA13E2DDF}" type="presParOf" srcId="{7F889957-7C5A-4FED-9219-04234DD45B28}" destId="{85CCF890-F746-416B-B9A5-9A7B1DD6FDA6}" srcOrd="0" destOrd="0" presId="urn:microsoft.com/office/officeart/2005/8/layout/arrow4"/>
    <dgm:cxn modelId="{2BC08BFE-4D10-4007-B541-9BE9F91B9B71}" type="presParOf" srcId="{7F889957-7C5A-4FED-9219-04234DD45B28}" destId="{B677574D-1FFD-444E-B6D4-4C5A355D89AE}" srcOrd="1" destOrd="0" presId="urn:microsoft.com/office/officeart/2005/8/layout/arrow4"/>
    <dgm:cxn modelId="{525A30A4-D89C-49AC-AD6A-E497A2643486}" type="presParOf" srcId="{7F889957-7C5A-4FED-9219-04234DD45B28}" destId="{9837C971-31C8-4064-8D39-8AB0CE31103E}" srcOrd="2" destOrd="0" presId="urn:microsoft.com/office/officeart/2005/8/layout/arrow4"/>
    <dgm:cxn modelId="{263630BB-1D43-46AA-AA5B-53579B641E03}" type="presParOf" srcId="{7F889957-7C5A-4FED-9219-04234DD45B28}" destId="{11C15A2A-0A45-49A3-9BF2-37D0856EA96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6A74F-BC28-4E12-887B-274B814699C4}">
      <dsp:nvSpPr>
        <dsp:cNvPr id="0" name=""/>
        <dsp:cNvSpPr/>
      </dsp:nvSpPr>
      <dsp:spPr>
        <a:xfrm>
          <a:off x="0" y="739775"/>
          <a:ext cx="2476500" cy="1485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Luật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hiến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pháp</a:t>
          </a:r>
          <a:endParaRPr lang="vi-VN" sz="3000" kern="1200" dirty="0"/>
        </a:p>
      </dsp:txBody>
      <dsp:txXfrm>
        <a:off x="0" y="739775"/>
        <a:ext cx="2476500" cy="1485899"/>
      </dsp:txXfrm>
    </dsp:sp>
    <dsp:sp modelId="{5B077640-9A1B-4237-833B-CDFEC572649D}">
      <dsp:nvSpPr>
        <dsp:cNvPr id="0" name=""/>
        <dsp:cNvSpPr/>
      </dsp:nvSpPr>
      <dsp:spPr>
        <a:xfrm>
          <a:off x="2724149" y="739775"/>
          <a:ext cx="2476500" cy="14858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Luật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hành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chính</a:t>
          </a:r>
          <a:endParaRPr lang="vi-VN" sz="3000" kern="1200" dirty="0"/>
        </a:p>
      </dsp:txBody>
      <dsp:txXfrm>
        <a:off x="2724149" y="739775"/>
        <a:ext cx="2476500" cy="1485899"/>
      </dsp:txXfrm>
    </dsp:sp>
    <dsp:sp modelId="{58671F8A-DBA5-481E-9F10-619A83DF331E}">
      <dsp:nvSpPr>
        <dsp:cNvPr id="0" name=""/>
        <dsp:cNvSpPr/>
      </dsp:nvSpPr>
      <dsp:spPr>
        <a:xfrm>
          <a:off x="5448300" y="739775"/>
          <a:ext cx="2476500" cy="1485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Luật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hình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sự</a:t>
          </a:r>
          <a:endParaRPr lang="vi-VN" sz="3000" kern="1200" dirty="0"/>
        </a:p>
      </dsp:txBody>
      <dsp:txXfrm>
        <a:off x="5448300" y="739775"/>
        <a:ext cx="2476500" cy="1485899"/>
      </dsp:txXfrm>
    </dsp:sp>
    <dsp:sp modelId="{134F3AA3-AB6F-4E58-B018-ECB655B64EEE}">
      <dsp:nvSpPr>
        <dsp:cNvPr id="0" name=""/>
        <dsp:cNvSpPr/>
      </dsp:nvSpPr>
      <dsp:spPr>
        <a:xfrm>
          <a:off x="1362074" y="2473325"/>
          <a:ext cx="2476500" cy="1485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Luật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dân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sự</a:t>
          </a:r>
          <a:endParaRPr lang="vi-VN" sz="3000" kern="1200" dirty="0"/>
        </a:p>
      </dsp:txBody>
      <dsp:txXfrm>
        <a:off x="1362074" y="2473325"/>
        <a:ext cx="2476500" cy="1485899"/>
      </dsp:txXfrm>
    </dsp:sp>
    <dsp:sp modelId="{DC13E91E-BE01-40CF-8D84-D88C98163AE7}">
      <dsp:nvSpPr>
        <dsp:cNvPr id="0" name=""/>
        <dsp:cNvSpPr/>
      </dsp:nvSpPr>
      <dsp:spPr>
        <a:xfrm>
          <a:off x="4086225" y="2473324"/>
          <a:ext cx="2476500" cy="14858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Luật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hôn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nhân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gia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đình</a:t>
          </a:r>
          <a:endParaRPr lang="vi-VN" sz="3000" kern="1200" dirty="0"/>
        </a:p>
      </dsp:txBody>
      <dsp:txXfrm>
        <a:off x="4086225" y="2473324"/>
        <a:ext cx="2476500" cy="14858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B1378-0561-4E6F-AEAF-18596DCC1A0D}">
      <dsp:nvSpPr>
        <dsp:cNvPr id="0" name=""/>
        <dsp:cNvSpPr/>
      </dsp:nvSpPr>
      <dsp:spPr>
        <a:xfrm>
          <a:off x="2111930" y="201215"/>
          <a:ext cx="3993356" cy="138684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6C658-9DA3-4BD0-9A35-E662A8B4F2AC}">
      <dsp:nvSpPr>
        <dsp:cNvPr id="0" name=""/>
        <dsp:cNvSpPr/>
      </dsp:nvSpPr>
      <dsp:spPr>
        <a:xfrm>
          <a:off x="3727846" y="3597116"/>
          <a:ext cx="773906" cy="4953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B5B1D-9CF6-4E37-AAE4-85781125D2A4}">
      <dsp:nvSpPr>
        <dsp:cNvPr id="0" name=""/>
        <dsp:cNvSpPr/>
      </dsp:nvSpPr>
      <dsp:spPr>
        <a:xfrm>
          <a:off x="2257424" y="3993356"/>
          <a:ext cx="3714750" cy="92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Quyền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sở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hữu</a:t>
          </a:r>
          <a:endParaRPr lang="vi-VN" sz="3300" kern="1200" dirty="0"/>
        </a:p>
      </dsp:txBody>
      <dsp:txXfrm>
        <a:off x="2257424" y="3993356"/>
        <a:ext cx="3714750" cy="928687"/>
      </dsp:txXfrm>
    </dsp:sp>
    <dsp:sp modelId="{64C81C44-9E04-4857-B5A2-F008562A5264}">
      <dsp:nvSpPr>
        <dsp:cNvPr id="0" name=""/>
        <dsp:cNvSpPr/>
      </dsp:nvSpPr>
      <dsp:spPr>
        <a:xfrm>
          <a:off x="3004191" y="1695164"/>
          <a:ext cx="2512206" cy="13930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Quyền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định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đoạt</a:t>
          </a:r>
          <a:endParaRPr lang="vi-VN" sz="2700" kern="1200" dirty="0"/>
        </a:p>
      </dsp:txBody>
      <dsp:txXfrm>
        <a:off x="3372095" y="1899169"/>
        <a:ext cx="1776398" cy="985021"/>
      </dsp:txXfrm>
    </dsp:sp>
    <dsp:sp modelId="{A009C5E5-ECB0-4533-8D36-CCBC02AF4F4C}">
      <dsp:nvSpPr>
        <dsp:cNvPr id="0" name=""/>
        <dsp:cNvSpPr/>
      </dsp:nvSpPr>
      <dsp:spPr>
        <a:xfrm>
          <a:off x="1524004" y="304804"/>
          <a:ext cx="2512206" cy="13930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Quyền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chiếm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hữu</a:t>
          </a:r>
          <a:endParaRPr lang="vi-VN" sz="2600" kern="1200" dirty="0"/>
        </a:p>
      </dsp:txBody>
      <dsp:txXfrm>
        <a:off x="1891908" y="508809"/>
        <a:ext cx="1776398" cy="985021"/>
      </dsp:txXfrm>
    </dsp:sp>
    <dsp:sp modelId="{7687EBC2-911B-4195-A7EF-0737F1855541}">
      <dsp:nvSpPr>
        <dsp:cNvPr id="0" name=""/>
        <dsp:cNvSpPr/>
      </dsp:nvSpPr>
      <dsp:spPr>
        <a:xfrm>
          <a:off x="4040991" y="313277"/>
          <a:ext cx="2512206" cy="13930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Quyền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sử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dụng</a:t>
          </a:r>
          <a:endParaRPr lang="vi-VN" sz="2500" kern="1200" dirty="0"/>
        </a:p>
      </dsp:txBody>
      <dsp:txXfrm>
        <a:off x="4408895" y="517282"/>
        <a:ext cx="1776398" cy="985021"/>
      </dsp:txXfrm>
    </dsp:sp>
    <dsp:sp modelId="{6F163EFE-6C26-4C7B-A437-80B3BB7246EA}">
      <dsp:nvSpPr>
        <dsp:cNvPr id="0" name=""/>
        <dsp:cNvSpPr/>
      </dsp:nvSpPr>
      <dsp:spPr>
        <a:xfrm>
          <a:off x="1066807" y="0"/>
          <a:ext cx="6095985" cy="34671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E3D0B-6A79-4574-8EAE-4D14639E21C5}">
      <dsp:nvSpPr>
        <dsp:cNvPr id="0" name=""/>
        <dsp:cNvSpPr/>
      </dsp:nvSpPr>
      <dsp:spPr>
        <a:xfrm>
          <a:off x="3230879" y="573"/>
          <a:ext cx="4846320" cy="2237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Là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quan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hệ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xã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hội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về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việc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chuyển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giao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sản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của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người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chết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cho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những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người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còn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sống</a:t>
          </a:r>
          <a:endParaRPr lang="vi-VN" sz="2100" kern="1200" dirty="0"/>
        </a:p>
      </dsp:txBody>
      <dsp:txXfrm>
        <a:off x="3230879" y="280207"/>
        <a:ext cx="4007418" cy="1677804"/>
      </dsp:txXfrm>
    </dsp:sp>
    <dsp:sp modelId="{89719456-1AAF-4E50-A17D-B97874048C62}">
      <dsp:nvSpPr>
        <dsp:cNvPr id="0" name=""/>
        <dsp:cNvSpPr/>
      </dsp:nvSpPr>
      <dsp:spPr>
        <a:xfrm>
          <a:off x="0" y="573"/>
          <a:ext cx="3230880" cy="22370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err="1" smtClean="0"/>
            <a:t>Thừa</a:t>
          </a:r>
          <a:r>
            <a:rPr lang="en-US" sz="5900" kern="1200" dirty="0" smtClean="0"/>
            <a:t> </a:t>
          </a:r>
          <a:r>
            <a:rPr lang="en-US" sz="5900" kern="1200" dirty="0" err="1" smtClean="0"/>
            <a:t>kế</a:t>
          </a:r>
          <a:endParaRPr lang="vi-VN" sz="5900" kern="1200" dirty="0"/>
        </a:p>
      </dsp:txBody>
      <dsp:txXfrm>
        <a:off x="109205" y="109778"/>
        <a:ext cx="3012470" cy="2018662"/>
      </dsp:txXfrm>
    </dsp:sp>
    <dsp:sp modelId="{AF6E9468-D08C-4572-9EA7-722785342A3A}">
      <dsp:nvSpPr>
        <dsp:cNvPr id="0" name=""/>
        <dsp:cNvSpPr/>
      </dsp:nvSpPr>
      <dsp:spPr>
        <a:xfrm>
          <a:off x="3230879" y="2461353"/>
          <a:ext cx="4846320" cy="2237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Là</a:t>
          </a:r>
          <a:r>
            <a:rPr lang="en-US" sz="2100" kern="1200" dirty="0" smtClean="0"/>
            <a:t> 1 </a:t>
          </a:r>
          <a:r>
            <a:rPr lang="en-US" sz="2100" kern="1200" dirty="0" err="1" smtClean="0"/>
            <a:t>chế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định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pháp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luật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dân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sự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quy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định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việc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bảo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vệ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và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điều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chỉnh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trình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tự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và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phương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thức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chuyển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sản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của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người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chết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cho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người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sống</a:t>
          </a:r>
          <a:endParaRPr lang="vi-VN" sz="2100" kern="1200" dirty="0"/>
        </a:p>
      </dsp:txBody>
      <dsp:txXfrm>
        <a:off x="3230879" y="2740987"/>
        <a:ext cx="4007418" cy="1677804"/>
      </dsp:txXfrm>
    </dsp:sp>
    <dsp:sp modelId="{D6F3708D-C77C-441D-8F62-B1330D5D0C90}">
      <dsp:nvSpPr>
        <dsp:cNvPr id="0" name=""/>
        <dsp:cNvSpPr/>
      </dsp:nvSpPr>
      <dsp:spPr>
        <a:xfrm>
          <a:off x="0" y="2461353"/>
          <a:ext cx="3230880" cy="22370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err="1" smtClean="0"/>
            <a:t>Quyền</a:t>
          </a:r>
          <a:r>
            <a:rPr lang="en-US" sz="5900" kern="1200" dirty="0" smtClean="0"/>
            <a:t> </a:t>
          </a:r>
          <a:r>
            <a:rPr lang="en-US" sz="5900" kern="1200" dirty="0" err="1" smtClean="0"/>
            <a:t>thừa</a:t>
          </a:r>
          <a:r>
            <a:rPr lang="en-US" sz="5900" kern="1200" dirty="0" smtClean="0"/>
            <a:t> </a:t>
          </a:r>
          <a:r>
            <a:rPr lang="en-US" sz="5900" kern="1200" dirty="0" err="1" smtClean="0"/>
            <a:t>kế</a:t>
          </a:r>
          <a:endParaRPr lang="vi-VN" sz="5900" kern="1200" dirty="0"/>
        </a:p>
      </dsp:txBody>
      <dsp:txXfrm>
        <a:off x="109205" y="2570558"/>
        <a:ext cx="3012470" cy="20186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B5031-8049-43EF-B536-0C882E59EEA3}">
      <dsp:nvSpPr>
        <dsp:cNvPr id="0" name=""/>
        <dsp:cNvSpPr/>
      </dsp:nvSpPr>
      <dsp:spPr>
        <a:xfrm rot="5400000">
          <a:off x="-206499" y="210929"/>
          <a:ext cx="1376660" cy="96366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1</a:t>
          </a:r>
          <a:endParaRPr lang="vi-VN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0" y="486261"/>
        <a:ext cx="963662" cy="412998"/>
      </dsp:txXfrm>
    </dsp:sp>
    <dsp:sp modelId="{4E748337-948A-490F-A740-ECEE409674B5}">
      <dsp:nvSpPr>
        <dsp:cNvPr id="0" name=""/>
        <dsp:cNvSpPr/>
      </dsp:nvSpPr>
      <dsp:spPr>
        <a:xfrm rot="5400000">
          <a:off x="4111116" y="-3143023"/>
          <a:ext cx="894829" cy="7189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Người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để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lại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di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sản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: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là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mà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sau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khi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chết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có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tài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sản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để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lại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cho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khác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theo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tự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thừa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kế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theo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luật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theo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di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chúc</a:t>
          </a:r>
          <a:endParaRPr lang="vi-VN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963662" y="48113"/>
        <a:ext cx="7146055" cy="807465"/>
      </dsp:txXfrm>
    </dsp:sp>
    <dsp:sp modelId="{7976CCEE-76ED-4C8A-8EFC-9BA1E6C84CA0}">
      <dsp:nvSpPr>
        <dsp:cNvPr id="0" name=""/>
        <dsp:cNvSpPr/>
      </dsp:nvSpPr>
      <dsp:spPr>
        <a:xfrm rot="5400000">
          <a:off x="-206499" y="1442422"/>
          <a:ext cx="1376660" cy="96366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2</a:t>
          </a:r>
          <a:endParaRPr lang="vi-VN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0" y="1717754"/>
        <a:ext cx="963662" cy="412998"/>
      </dsp:txXfrm>
    </dsp:sp>
    <dsp:sp modelId="{B4216D40-6928-4190-875B-EDDAF1B880BF}">
      <dsp:nvSpPr>
        <dsp:cNvPr id="0" name=""/>
        <dsp:cNvSpPr/>
      </dsp:nvSpPr>
      <dsp:spPr>
        <a:xfrm rot="5400000">
          <a:off x="4111116" y="-1911530"/>
          <a:ext cx="894829" cy="7189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Di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sản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: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gồm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những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tài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sản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riêng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phần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tài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sản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chết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trong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khối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tài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sản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chung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với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khác</a:t>
          </a:r>
          <a:endParaRPr lang="vi-VN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963662" y="1279606"/>
        <a:ext cx="7146055" cy="807465"/>
      </dsp:txXfrm>
    </dsp:sp>
    <dsp:sp modelId="{A8046BBE-244E-42F5-AA03-90CEC9ACF7CE}">
      <dsp:nvSpPr>
        <dsp:cNvPr id="0" name=""/>
        <dsp:cNvSpPr/>
      </dsp:nvSpPr>
      <dsp:spPr>
        <a:xfrm rot="5400000">
          <a:off x="-206499" y="2673915"/>
          <a:ext cx="1376660" cy="96366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3</a:t>
          </a:r>
          <a:endParaRPr lang="vi-VN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0" y="2949247"/>
        <a:ext cx="963662" cy="412998"/>
      </dsp:txXfrm>
    </dsp:sp>
    <dsp:sp modelId="{C88B2F4C-7417-4B18-9BED-1386D1B4FDCA}">
      <dsp:nvSpPr>
        <dsp:cNvPr id="0" name=""/>
        <dsp:cNvSpPr/>
      </dsp:nvSpPr>
      <dsp:spPr>
        <a:xfrm rot="5400000">
          <a:off x="4111116" y="-680037"/>
          <a:ext cx="894829" cy="7189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Người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thừa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kế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: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là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cá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nhân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tổ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chức</a:t>
          </a:r>
          <a:endParaRPr lang="vi-VN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963662" y="2511099"/>
        <a:ext cx="7146055" cy="807465"/>
      </dsp:txXfrm>
    </dsp:sp>
    <dsp:sp modelId="{AA325571-C843-470B-BB99-C3B77D6B159F}">
      <dsp:nvSpPr>
        <dsp:cNvPr id="0" name=""/>
        <dsp:cNvSpPr/>
      </dsp:nvSpPr>
      <dsp:spPr>
        <a:xfrm rot="5400000">
          <a:off x="-206499" y="3905408"/>
          <a:ext cx="1376660" cy="96366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4</a:t>
          </a:r>
          <a:endParaRPr lang="vi-VN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0" y="4180740"/>
        <a:ext cx="963662" cy="412998"/>
      </dsp:txXfrm>
    </dsp:sp>
    <dsp:sp modelId="{4A2FF2BF-D934-4AF7-9B74-D9419DFCBF25}">
      <dsp:nvSpPr>
        <dsp:cNvPr id="0" name=""/>
        <dsp:cNvSpPr/>
      </dsp:nvSpPr>
      <dsp:spPr>
        <a:xfrm rot="5400000">
          <a:off x="4111116" y="551454"/>
          <a:ext cx="894829" cy="7189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Thời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điểm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mở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thừa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kế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: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là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thời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điểm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mà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có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TS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để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lại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chết</a:t>
          </a:r>
          <a:endParaRPr lang="vi-VN" sz="18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Địa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điểm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mở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thừa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800" b="1" i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kế</a:t>
          </a:r>
          <a:r>
            <a:rPr lang="en-US" sz="1800" b="1" i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: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là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nơi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cư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trú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cuối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cùng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để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800" kern="1200" dirty="0" err="1" smtClean="0">
              <a:latin typeface="Arial" pitchFamily="34" charset="0"/>
              <a:cs typeface="Arial" pitchFamily="34" charset="0"/>
            </a:rPr>
            <a:t>lại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DS</a:t>
          </a:r>
          <a:endParaRPr lang="vi-VN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963662" y="3742590"/>
        <a:ext cx="7146055" cy="8074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E9EB8-9D68-4C0A-8360-2A2448983F5E}">
      <dsp:nvSpPr>
        <dsp:cNvPr id="0" name=""/>
        <dsp:cNvSpPr/>
      </dsp:nvSpPr>
      <dsp:spPr>
        <a:xfrm>
          <a:off x="186880" y="82740"/>
          <a:ext cx="4609719" cy="460971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Thừa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kế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theo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di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chúc</a:t>
          </a:r>
          <a:endParaRPr lang="vi-VN" sz="6300" kern="1200" dirty="0"/>
        </a:p>
      </dsp:txBody>
      <dsp:txXfrm>
        <a:off x="830579" y="626325"/>
        <a:ext cx="2657856" cy="3522549"/>
      </dsp:txXfrm>
    </dsp:sp>
    <dsp:sp modelId="{E2670773-0D7A-4000-B7F4-E06714774D4C}">
      <dsp:nvSpPr>
        <dsp:cNvPr id="0" name=""/>
        <dsp:cNvSpPr/>
      </dsp:nvSpPr>
      <dsp:spPr>
        <a:xfrm>
          <a:off x="3509200" y="82740"/>
          <a:ext cx="4609719" cy="460971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Thừa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kế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theo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pháp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luật</a:t>
          </a:r>
          <a:endParaRPr lang="vi-VN" sz="6300" kern="1200" dirty="0"/>
        </a:p>
      </dsp:txBody>
      <dsp:txXfrm>
        <a:off x="4817364" y="626325"/>
        <a:ext cx="2657856" cy="352254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BD0D9-7C2E-40E7-817D-ED82FA4CECD0}">
      <dsp:nvSpPr>
        <dsp:cNvPr id="0" name=""/>
        <dsp:cNvSpPr/>
      </dsp:nvSpPr>
      <dsp:spPr>
        <a:xfrm>
          <a:off x="0" y="0"/>
          <a:ext cx="8382000" cy="140970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Thừa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theo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pháp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luật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là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thừa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theo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hàng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thừa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điều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kiện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và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trình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tự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thừa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 do </a:t>
          </a:r>
          <a:r>
            <a:rPr lang="en-US" sz="2800" kern="1200" dirty="0" err="1" smtClean="0"/>
            <a:t>pháp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luật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định</a:t>
          </a:r>
          <a:endParaRPr lang="vi-VN" sz="2800" kern="1200" dirty="0"/>
        </a:p>
      </dsp:txBody>
      <dsp:txXfrm>
        <a:off x="0" y="0"/>
        <a:ext cx="8382000" cy="1409700"/>
      </dsp:txXfrm>
    </dsp:sp>
    <dsp:sp modelId="{90955A3A-DC5E-4AF7-8ECD-33AEAA7E4E4D}">
      <dsp:nvSpPr>
        <dsp:cNvPr id="0" name=""/>
        <dsp:cNvSpPr/>
      </dsp:nvSpPr>
      <dsp:spPr>
        <a:xfrm>
          <a:off x="0" y="1409700"/>
          <a:ext cx="4191000" cy="2960370"/>
        </a:xfrm>
        <a:prstGeom prst="rect">
          <a:avLst/>
        </a:prstGeom>
        <a:gradFill rotWithShape="1">
          <a:gsLst>
            <a:gs pos="0">
              <a:schemeClr val="accent6">
                <a:tint val="35000"/>
                <a:satMod val="253000"/>
              </a:schemeClr>
            </a:gs>
            <a:gs pos="50000">
              <a:schemeClr val="accent6">
                <a:tint val="42000"/>
                <a:satMod val="255000"/>
              </a:schemeClr>
            </a:gs>
            <a:gs pos="97000">
              <a:schemeClr val="accent6">
                <a:tint val="53000"/>
                <a:satMod val="260000"/>
              </a:schemeClr>
            </a:gs>
            <a:gs pos="100000">
              <a:schemeClr val="accent6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6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- </a:t>
          </a:r>
          <a:r>
            <a:rPr lang="en-US" sz="2800" kern="1200" dirty="0" err="1" smtClean="0"/>
            <a:t>Diện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thừa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: </a:t>
          </a:r>
          <a:r>
            <a:rPr lang="en-US" sz="2800" kern="1200" dirty="0" err="1" smtClean="0"/>
            <a:t>phạm</a:t>
          </a:r>
          <a:r>
            <a:rPr lang="en-US" sz="2800" kern="1200" dirty="0" smtClean="0"/>
            <a:t> vi </a:t>
          </a:r>
          <a:r>
            <a:rPr lang="en-US" sz="2800" kern="1200" dirty="0" err="1" smtClean="0"/>
            <a:t>những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người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có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quyền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hưởng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thừa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theo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định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PL </a:t>
          </a:r>
          <a:r>
            <a:rPr lang="en-US" sz="2800" kern="1200" dirty="0" err="1" smtClean="0"/>
            <a:t>được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xác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định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theo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hệ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hôn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nhân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huyết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thống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nuôi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dưỡng</a:t>
          </a:r>
          <a:endParaRPr lang="vi-VN" sz="2800" kern="1200" dirty="0"/>
        </a:p>
      </dsp:txBody>
      <dsp:txXfrm>
        <a:off x="0" y="1409700"/>
        <a:ext cx="4191000" cy="2960370"/>
      </dsp:txXfrm>
    </dsp:sp>
    <dsp:sp modelId="{BEDD1985-37E9-4554-8403-E6691096AFFD}">
      <dsp:nvSpPr>
        <dsp:cNvPr id="0" name=""/>
        <dsp:cNvSpPr/>
      </dsp:nvSpPr>
      <dsp:spPr>
        <a:xfrm>
          <a:off x="4191000" y="1409700"/>
          <a:ext cx="4191000" cy="2960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- </a:t>
          </a:r>
          <a:r>
            <a:rPr lang="en-US" sz="2800" kern="1200" dirty="0" err="1" smtClean="0"/>
            <a:t>Hàng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thừa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: </a:t>
          </a:r>
          <a:r>
            <a:rPr lang="en-US" sz="2800" kern="1200" dirty="0" err="1" smtClean="0"/>
            <a:t>thể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hiện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độ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hệ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nêu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trong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diện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thừa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 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- 3 </a:t>
          </a:r>
          <a:r>
            <a:rPr lang="en-US" sz="2800" kern="1200" dirty="0" err="1" smtClean="0"/>
            <a:t>hàng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thừa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endParaRPr lang="en-US" sz="2800" kern="1200" dirty="0" smtClean="0"/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- </a:t>
          </a:r>
          <a:r>
            <a:rPr lang="en-US" sz="2800" kern="1200" dirty="0" err="1" smtClean="0"/>
            <a:t>Thừa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thế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vị</a:t>
          </a:r>
          <a:endParaRPr lang="vi-VN" sz="2800" kern="1200" dirty="0"/>
        </a:p>
      </dsp:txBody>
      <dsp:txXfrm>
        <a:off x="4191000" y="1409700"/>
        <a:ext cx="4191000" cy="2960370"/>
      </dsp:txXfrm>
    </dsp:sp>
    <dsp:sp modelId="{1A0121B9-51EF-46D4-BB38-0B54527E72D0}">
      <dsp:nvSpPr>
        <dsp:cNvPr id="0" name=""/>
        <dsp:cNvSpPr/>
      </dsp:nvSpPr>
      <dsp:spPr>
        <a:xfrm>
          <a:off x="0" y="4370070"/>
          <a:ext cx="8382000" cy="32893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803BA-3BD9-44AB-BF34-2568027778C3}">
      <dsp:nvSpPr>
        <dsp:cNvPr id="0" name=""/>
        <dsp:cNvSpPr/>
      </dsp:nvSpPr>
      <dsp:spPr>
        <a:xfrm>
          <a:off x="0" y="0"/>
          <a:ext cx="6766560" cy="1033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Khái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niệm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: HĐDS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là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sự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thoả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thuận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giữa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các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bên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về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việc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xác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lập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thay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đổi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chấm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dứt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các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NVPL</a:t>
          </a:r>
          <a:endParaRPr lang="vi-VN" sz="2000" kern="1200" dirty="0">
            <a:latin typeface="Arial" pitchFamily="34" charset="0"/>
            <a:cs typeface="Arial" pitchFamily="34" charset="0"/>
          </a:endParaRPr>
        </a:p>
      </dsp:txBody>
      <dsp:txXfrm>
        <a:off x="30278" y="30278"/>
        <a:ext cx="5563677" cy="973224"/>
      </dsp:txXfrm>
    </dsp:sp>
    <dsp:sp modelId="{54B850E4-10A2-4DAA-BCE0-B30FB36A532C}">
      <dsp:nvSpPr>
        <dsp:cNvPr id="0" name=""/>
        <dsp:cNvSpPr/>
      </dsp:nvSpPr>
      <dsp:spPr>
        <a:xfrm>
          <a:off x="566699" y="1221740"/>
          <a:ext cx="6766560" cy="1033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Chủ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thể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HĐ: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cá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nhân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nhân</a:t>
          </a:r>
          <a:endParaRPr lang="vi-VN" sz="2000" kern="1200" dirty="0">
            <a:latin typeface="Arial" pitchFamily="34" charset="0"/>
            <a:cs typeface="Arial" pitchFamily="34" charset="0"/>
          </a:endParaRPr>
        </a:p>
      </dsp:txBody>
      <dsp:txXfrm>
        <a:off x="596977" y="1252018"/>
        <a:ext cx="5467347" cy="973224"/>
      </dsp:txXfrm>
    </dsp:sp>
    <dsp:sp modelId="{7E6EF5A3-6EB5-4CB6-A3F5-A6BB41728AEE}">
      <dsp:nvSpPr>
        <dsp:cNvPr id="0" name=""/>
        <dsp:cNvSpPr/>
      </dsp:nvSpPr>
      <dsp:spPr>
        <a:xfrm>
          <a:off x="1124940" y="2443480"/>
          <a:ext cx="6766560" cy="1033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Hình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thức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HĐ: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Bằng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lời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nói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văn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bản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hành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vi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cụ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thể</a:t>
          </a:r>
          <a:endParaRPr lang="vi-VN" sz="2000" kern="1200" dirty="0">
            <a:latin typeface="Arial" pitchFamily="34" charset="0"/>
            <a:cs typeface="Arial" pitchFamily="34" charset="0"/>
          </a:endParaRPr>
        </a:p>
      </dsp:txBody>
      <dsp:txXfrm>
        <a:off x="1155218" y="2473758"/>
        <a:ext cx="5475805" cy="973223"/>
      </dsp:txXfrm>
    </dsp:sp>
    <dsp:sp modelId="{EE903554-CDFE-473F-B4CA-F1678F859B5A}">
      <dsp:nvSpPr>
        <dsp:cNvPr id="0" name=""/>
        <dsp:cNvSpPr/>
      </dsp:nvSpPr>
      <dsp:spPr>
        <a:xfrm>
          <a:off x="1691639" y="3665219"/>
          <a:ext cx="6766560" cy="10337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Điều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kiện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có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hiệu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lực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hợp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đồng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: (1)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về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mục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đích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nội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dung, (2)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về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sự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tự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nguyện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, (3)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về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chủ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thể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, (4)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về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hình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thức</a:t>
          </a:r>
          <a:endParaRPr lang="vi-VN" sz="2000" kern="1200" dirty="0">
            <a:latin typeface="Arial" pitchFamily="34" charset="0"/>
            <a:cs typeface="Arial" pitchFamily="34" charset="0"/>
          </a:endParaRPr>
        </a:p>
      </dsp:txBody>
      <dsp:txXfrm>
        <a:off x="1721917" y="3695497"/>
        <a:ext cx="5467347" cy="973224"/>
      </dsp:txXfrm>
    </dsp:sp>
    <dsp:sp modelId="{B4E64AC6-A53B-4879-A3B1-0AA3197D3298}">
      <dsp:nvSpPr>
        <dsp:cNvPr id="0" name=""/>
        <dsp:cNvSpPr/>
      </dsp:nvSpPr>
      <dsp:spPr>
        <a:xfrm>
          <a:off x="6094603" y="791781"/>
          <a:ext cx="671957" cy="6719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000" kern="1200">
            <a:latin typeface="Arial" pitchFamily="34" charset="0"/>
            <a:cs typeface="Arial" pitchFamily="34" charset="0"/>
          </a:endParaRPr>
        </a:p>
      </dsp:txBody>
      <dsp:txXfrm>
        <a:off x="6245793" y="791781"/>
        <a:ext cx="369577" cy="505648"/>
      </dsp:txXfrm>
    </dsp:sp>
    <dsp:sp modelId="{E5D2385B-A180-499A-9013-19288CFEC884}">
      <dsp:nvSpPr>
        <dsp:cNvPr id="0" name=""/>
        <dsp:cNvSpPr/>
      </dsp:nvSpPr>
      <dsp:spPr>
        <a:xfrm>
          <a:off x="6661302" y="2013521"/>
          <a:ext cx="671957" cy="6719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000" kern="1200">
            <a:latin typeface="Arial" pitchFamily="34" charset="0"/>
            <a:cs typeface="Arial" pitchFamily="34" charset="0"/>
          </a:endParaRPr>
        </a:p>
      </dsp:txBody>
      <dsp:txXfrm>
        <a:off x="6812492" y="2013521"/>
        <a:ext cx="369577" cy="505648"/>
      </dsp:txXfrm>
    </dsp:sp>
    <dsp:sp modelId="{A30F3751-14A8-4505-8FD4-F16612707FB6}">
      <dsp:nvSpPr>
        <dsp:cNvPr id="0" name=""/>
        <dsp:cNvSpPr/>
      </dsp:nvSpPr>
      <dsp:spPr>
        <a:xfrm>
          <a:off x="7219543" y="3235261"/>
          <a:ext cx="671957" cy="67195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000" kern="1200">
            <a:latin typeface="Arial" pitchFamily="34" charset="0"/>
            <a:cs typeface="Arial" pitchFamily="34" charset="0"/>
          </a:endParaRPr>
        </a:p>
      </dsp:txBody>
      <dsp:txXfrm>
        <a:off x="7370733" y="3235261"/>
        <a:ext cx="369577" cy="5056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28027-32E5-46F3-928D-3E70339B343D}">
      <dsp:nvSpPr>
        <dsp:cNvPr id="0" name=""/>
        <dsp:cNvSpPr/>
      </dsp:nvSpPr>
      <dsp:spPr>
        <a:xfrm>
          <a:off x="1523999" y="0"/>
          <a:ext cx="2286000" cy="914400"/>
        </a:xfrm>
        <a:prstGeom prst="leftRightRibb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B8EE92-205E-4C5A-AAD3-AFD990563903}">
      <dsp:nvSpPr>
        <dsp:cNvPr id="0" name=""/>
        <dsp:cNvSpPr/>
      </dsp:nvSpPr>
      <dsp:spPr>
        <a:xfrm>
          <a:off x="1798320" y="160020"/>
          <a:ext cx="754379" cy="448056"/>
        </a:xfrm>
        <a:prstGeom prst="rect">
          <a:avLst/>
        </a:prstGeom>
        <a:noFill/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Điều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kiện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kết</a:t>
          </a:r>
          <a:r>
            <a:rPr lang="en-US" sz="1200" kern="1200" dirty="0" smtClean="0"/>
            <a:t> </a:t>
          </a:r>
          <a:endParaRPr lang="vi-VN" sz="1200" kern="1200" dirty="0"/>
        </a:p>
      </dsp:txBody>
      <dsp:txXfrm>
        <a:off x="1798320" y="160020"/>
        <a:ext cx="754379" cy="448056"/>
      </dsp:txXfrm>
    </dsp:sp>
    <dsp:sp modelId="{5AD2549A-33FD-454F-8E4E-F5A46654BBCD}">
      <dsp:nvSpPr>
        <dsp:cNvPr id="0" name=""/>
        <dsp:cNvSpPr/>
      </dsp:nvSpPr>
      <dsp:spPr>
        <a:xfrm>
          <a:off x="2667000" y="306324"/>
          <a:ext cx="891540" cy="448056"/>
        </a:xfrm>
        <a:prstGeom prst="rect">
          <a:avLst/>
        </a:prstGeom>
        <a:noFill/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Thủ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tục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kết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hôn</a:t>
          </a:r>
          <a:endParaRPr lang="vi-VN" sz="1200" kern="1200" dirty="0"/>
        </a:p>
      </dsp:txBody>
      <dsp:txXfrm>
        <a:off x="2667000" y="306324"/>
        <a:ext cx="891540" cy="4480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71B1C-E6BF-4A3E-874C-30B1C1A02E9A}">
      <dsp:nvSpPr>
        <dsp:cNvPr id="0" name=""/>
        <dsp:cNvSpPr/>
      </dsp:nvSpPr>
      <dsp:spPr>
        <a:xfrm>
          <a:off x="0" y="0"/>
          <a:ext cx="6705600" cy="1139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Quyền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yêu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cầu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toà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án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giải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quyết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việc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ly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hôn</a:t>
          </a:r>
          <a:endParaRPr lang="vi-VN" sz="3000" kern="1200" dirty="0"/>
        </a:p>
      </dsp:txBody>
      <dsp:txXfrm>
        <a:off x="33388" y="33388"/>
        <a:ext cx="5379177" cy="1073176"/>
      </dsp:txXfrm>
    </dsp:sp>
    <dsp:sp modelId="{B5C698A4-DF6B-4545-9D8B-E5FDF797AD34}">
      <dsp:nvSpPr>
        <dsp:cNvPr id="0" name=""/>
        <dsp:cNvSpPr/>
      </dsp:nvSpPr>
      <dsp:spPr>
        <a:xfrm>
          <a:off x="561594" y="1347216"/>
          <a:ext cx="6705600" cy="11399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Căn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cứ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cho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ly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hôn</a:t>
          </a:r>
          <a:endParaRPr lang="vi-VN" sz="3000" kern="1200" dirty="0"/>
        </a:p>
      </dsp:txBody>
      <dsp:txXfrm>
        <a:off x="594982" y="1380604"/>
        <a:ext cx="5336261" cy="1073176"/>
      </dsp:txXfrm>
    </dsp:sp>
    <dsp:sp modelId="{276056A3-CDFC-4B89-A895-B701A0F15739}">
      <dsp:nvSpPr>
        <dsp:cNvPr id="0" name=""/>
        <dsp:cNvSpPr/>
      </dsp:nvSpPr>
      <dsp:spPr>
        <a:xfrm>
          <a:off x="1114806" y="2694432"/>
          <a:ext cx="6705600" cy="11399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Chia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sản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khi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ly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hôn</a:t>
          </a:r>
          <a:endParaRPr lang="vi-VN" sz="3000" kern="1200" dirty="0"/>
        </a:p>
      </dsp:txBody>
      <dsp:txXfrm>
        <a:off x="1148194" y="2727820"/>
        <a:ext cx="5344643" cy="1073176"/>
      </dsp:txXfrm>
    </dsp:sp>
    <dsp:sp modelId="{CEF6819E-FA67-456F-AB11-3CF5992A2C29}">
      <dsp:nvSpPr>
        <dsp:cNvPr id="0" name=""/>
        <dsp:cNvSpPr/>
      </dsp:nvSpPr>
      <dsp:spPr>
        <a:xfrm>
          <a:off x="1676399" y="4041648"/>
          <a:ext cx="6705600" cy="11399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Việc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chăm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sóc</a:t>
          </a:r>
          <a:r>
            <a:rPr lang="en-US" sz="3000" kern="1200" dirty="0" smtClean="0"/>
            <a:t>, </a:t>
          </a:r>
          <a:r>
            <a:rPr lang="en-US" sz="3000" kern="1200" dirty="0" err="1" smtClean="0"/>
            <a:t>nuôi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dạy</a:t>
          </a:r>
          <a:r>
            <a:rPr lang="en-US" sz="3000" kern="1200" dirty="0" smtClean="0"/>
            <a:t> con</a:t>
          </a:r>
          <a:endParaRPr lang="vi-VN" sz="3000" kern="1200" dirty="0"/>
        </a:p>
      </dsp:txBody>
      <dsp:txXfrm>
        <a:off x="1709787" y="4075036"/>
        <a:ext cx="5336261" cy="1073176"/>
      </dsp:txXfrm>
    </dsp:sp>
    <dsp:sp modelId="{8AE79E52-F67B-4A71-A701-4546C03BB3B0}">
      <dsp:nvSpPr>
        <dsp:cNvPr id="0" name=""/>
        <dsp:cNvSpPr/>
      </dsp:nvSpPr>
      <dsp:spPr>
        <a:xfrm>
          <a:off x="5964631" y="873099"/>
          <a:ext cx="740968" cy="740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400" kern="1200"/>
        </a:p>
      </dsp:txBody>
      <dsp:txXfrm>
        <a:off x="6131349" y="873099"/>
        <a:ext cx="407532" cy="557578"/>
      </dsp:txXfrm>
    </dsp:sp>
    <dsp:sp modelId="{26D65009-4995-4F7C-BC0F-362B703A97BF}">
      <dsp:nvSpPr>
        <dsp:cNvPr id="0" name=""/>
        <dsp:cNvSpPr/>
      </dsp:nvSpPr>
      <dsp:spPr>
        <a:xfrm>
          <a:off x="6526225" y="2220315"/>
          <a:ext cx="740968" cy="740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400" kern="1200"/>
        </a:p>
      </dsp:txBody>
      <dsp:txXfrm>
        <a:off x="6692943" y="2220315"/>
        <a:ext cx="407532" cy="557578"/>
      </dsp:txXfrm>
    </dsp:sp>
    <dsp:sp modelId="{F2CBA436-8CB2-4E50-8573-071548CAA489}">
      <dsp:nvSpPr>
        <dsp:cNvPr id="0" name=""/>
        <dsp:cNvSpPr/>
      </dsp:nvSpPr>
      <dsp:spPr>
        <a:xfrm>
          <a:off x="7079437" y="3567531"/>
          <a:ext cx="740968" cy="740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400" kern="1200"/>
        </a:p>
      </dsp:txBody>
      <dsp:txXfrm>
        <a:off x="7246155" y="3567531"/>
        <a:ext cx="407532" cy="557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CC5C4-1949-4FF7-A8BD-6154B4235FAF}">
      <dsp:nvSpPr>
        <dsp:cNvPr id="0" name=""/>
        <dsp:cNvSpPr/>
      </dsp:nvSpPr>
      <dsp:spPr>
        <a:xfrm>
          <a:off x="378459" y="0"/>
          <a:ext cx="7396480" cy="46227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36F09-8A44-4146-9A4B-E8F97432EFF2}">
      <dsp:nvSpPr>
        <dsp:cNvPr id="0" name=""/>
        <dsp:cNvSpPr/>
      </dsp:nvSpPr>
      <dsp:spPr>
        <a:xfrm>
          <a:off x="1107013" y="3437514"/>
          <a:ext cx="170119" cy="1701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5293-8B1A-40FE-AAB5-F250B9673F84}">
      <dsp:nvSpPr>
        <dsp:cNvPr id="0" name=""/>
        <dsp:cNvSpPr/>
      </dsp:nvSpPr>
      <dsp:spPr>
        <a:xfrm>
          <a:off x="1192072" y="3522573"/>
          <a:ext cx="1264798" cy="110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43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Nghĩa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vụ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của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công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dân</a:t>
          </a:r>
          <a:endParaRPr lang="vi-VN" sz="2200" kern="1200" dirty="0"/>
        </a:p>
      </dsp:txBody>
      <dsp:txXfrm>
        <a:off x="1192072" y="3522573"/>
        <a:ext cx="1264798" cy="1100226"/>
      </dsp:txXfrm>
    </dsp:sp>
    <dsp:sp modelId="{3A0585C6-09AD-4AF3-873A-B4A7044B5B65}">
      <dsp:nvSpPr>
        <dsp:cNvPr id="0" name=""/>
        <dsp:cNvSpPr/>
      </dsp:nvSpPr>
      <dsp:spPr>
        <a:xfrm>
          <a:off x="2308941" y="2362250"/>
          <a:ext cx="295859" cy="2958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CC067-8949-4B1F-AE74-3CEABDBE040B}">
      <dsp:nvSpPr>
        <dsp:cNvPr id="0" name=""/>
        <dsp:cNvSpPr/>
      </dsp:nvSpPr>
      <dsp:spPr>
        <a:xfrm>
          <a:off x="2456870" y="2510180"/>
          <a:ext cx="1553260" cy="2112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7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Quyền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về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tự</a:t>
          </a:r>
          <a:r>
            <a:rPr lang="en-US" sz="2200" kern="1200" dirty="0" smtClean="0"/>
            <a:t> do </a:t>
          </a:r>
          <a:r>
            <a:rPr lang="en-US" sz="2200" kern="1200" dirty="0" err="1" smtClean="0"/>
            <a:t>dân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chủ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tự</a:t>
          </a:r>
          <a:r>
            <a:rPr lang="en-US" sz="2200" kern="1200" dirty="0" smtClean="0"/>
            <a:t> do </a:t>
          </a:r>
          <a:r>
            <a:rPr lang="en-US" sz="2200" kern="1200" dirty="0" err="1" smtClean="0"/>
            <a:t>cá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nhân</a:t>
          </a:r>
          <a:endParaRPr lang="vi-VN" sz="2200" kern="1200" dirty="0"/>
        </a:p>
      </dsp:txBody>
      <dsp:txXfrm>
        <a:off x="2456870" y="2510180"/>
        <a:ext cx="1553260" cy="2112619"/>
      </dsp:txXfrm>
    </dsp:sp>
    <dsp:sp modelId="{033E7388-C455-41A4-A096-7CA829107979}">
      <dsp:nvSpPr>
        <dsp:cNvPr id="0" name=""/>
        <dsp:cNvSpPr/>
      </dsp:nvSpPr>
      <dsp:spPr>
        <a:xfrm>
          <a:off x="3843710" y="1569902"/>
          <a:ext cx="392013" cy="3920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EA10-1BD1-40AC-A485-11AE02D82A83}">
      <dsp:nvSpPr>
        <dsp:cNvPr id="0" name=""/>
        <dsp:cNvSpPr/>
      </dsp:nvSpPr>
      <dsp:spPr>
        <a:xfrm>
          <a:off x="4039717" y="1765909"/>
          <a:ext cx="1553260" cy="285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72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Quyền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về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kinh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tế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văn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hoá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xã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hội</a:t>
          </a:r>
          <a:endParaRPr lang="vi-VN" sz="2200" kern="1200" dirty="0"/>
        </a:p>
      </dsp:txBody>
      <dsp:txXfrm>
        <a:off x="4039717" y="1765909"/>
        <a:ext cx="1553260" cy="2856890"/>
      </dsp:txXfrm>
    </dsp:sp>
    <dsp:sp modelId="{BD5A9BE1-CA9D-4C62-B40D-6FE0650E3D3E}">
      <dsp:nvSpPr>
        <dsp:cNvPr id="0" name=""/>
        <dsp:cNvSpPr/>
      </dsp:nvSpPr>
      <dsp:spPr>
        <a:xfrm>
          <a:off x="5515315" y="1045677"/>
          <a:ext cx="525150" cy="5251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C31C5-8E74-4545-83B5-AB373007EE4D}">
      <dsp:nvSpPr>
        <dsp:cNvPr id="0" name=""/>
        <dsp:cNvSpPr/>
      </dsp:nvSpPr>
      <dsp:spPr>
        <a:xfrm>
          <a:off x="5777890" y="1308252"/>
          <a:ext cx="1553260" cy="331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66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Quyền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chính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trị</a:t>
          </a:r>
          <a:endParaRPr lang="vi-VN" sz="2200" kern="1200" dirty="0"/>
        </a:p>
      </dsp:txBody>
      <dsp:txXfrm>
        <a:off x="5777890" y="1308252"/>
        <a:ext cx="1553260" cy="3314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391F3-C12B-44B8-BC25-E87E45828463}">
      <dsp:nvSpPr>
        <dsp:cNvPr id="0" name=""/>
        <dsp:cNvSpPr/>
      </dsp:nvSpPr>
      <dsp:spPr>
        <a:xfrm>
          <a:off x="40" y="210150"/>
          <a:ext cx="3916784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Đối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tượng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điều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chỉnh</a:t>
          </a:r>
          <a:endParaRPr lang="vi-VN" sz="2500" kern="1200" dirty="0"/>
        </a:p>
      </dsp:txBody>
      <dsp:txXfrm>
        <a:off x="40" y="210150"/>
        <a:ext cx="3916784" cy="720000"/>
      </dsp:txXfrm>
    </dsp:sp>
    <dsp:sp modelId="{4B7FC003-536E-450E-8275-E476B3ED0938}">
      <dsp:nvSpPr>
        <dsp:cNvPr id="0" name=""/>
        <dsp:cNvSpPr/>
      </dsp:nvSpPr>
      <dsp:spPr>
        <a:xfrm>
          <a:off x="40" y="930150"/>
          <a:ext cx="3916784" cy="41175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i="1" u="sng" kern="1200" dirty="0" err="1" smtClean="0">
              <a:solidFill>
                <a:srgbClr val="FF0000"/>
              </a:solidFill>
            </a:rPr>
            <a:t>Quan</a:t>
          </a:r>
          <a:r>
            <a:rPr lang="en-US" sz="2500" i="1" u="sng" kern="1200" dirty="0" smtClean="0">
              <a:solidFill>
                <a:srgbClr val="FF0000"/>
              </a:solidFill>
            </a:rPr>
            <a:t> </a:t>
          </a:r>
          <a:r>
            <a:rPr lang="en-US" sz="2500" i="1" u="sng" kern="1200" dirty="0" err="1" smtClean="0">
              <a:solidFill>
                <a:srgbClr val="FF0000"/>
              </a:solidFill>
            </a:rPr>
            <a:t>hệ</a:t>
          </a:r>
          <a:r>
            <a:rPr lang="en-US" sz="2500" i="1" u="sng" kern="1200" dirty="0" smtClean="0">
              <a:solidFill>
                <a:srgbClr val="FF0000"/>
              </a:solidFill>
            </a:rPr>
            <a:t> </a:t>
          </a:r>
          <a:r>
            <a:rPr lang="en-US" sz="2500" i="1" u="sng" kern="1200" dirty="0" err="1" smtClean="0">
              <a:solidFill>
                <a:srgbClr val="FF0000"/>
              </a:solidFill>
            </a:rPr>
            <a:t>chấp</a:t>
          </a:r>
          <a:r>
            <a:rPr lang="en-US" sz="2500" i="1" u="sng" kern="1200" dirty="0" smtClean="0">
              <a:solidFill>
                <a:srgbClr val="FF0000"/>
              </a:solidFill>
            </a:rPr>
            <a:t> </a:t>
          </a:r>
          <a:r>
            <a:rPr lang="en-US" sz="2500" i="1" u="sng" kern="1200" dirty="0" err="1" smtClean="0">
              <a:solidFill>
                <a:srgbClr val="FF0000"/>
              </a:solidFill>
            </a:rPr>
            <a:t>hành</a:t>
          </a:r>
          <a:r>
            <a:rPr lang="en-US" sz="2500" i="1" u="sng" kern="1200" dirty="0" smtClean="0">
              <a:solidFill>
                <a:srgbClr val="FF0000"/>
              </a:solidFill>
            </a:rPr>
            <a:t> </a:t>
          </a:r>
          <a:r>
            <a:rPr lang="en-US" sz="2500" i="1" u="sng" kern="1200" dirty="0" err="1" smtClean="0">
              <a:solidFill>
                <a:srgbClr val="FF0000"/>
              </a:solidFill>
            </a:rPr>
            <a:t>điều</a:t>
          </a:r>
          <a:r>
            <a:rPr lang="en-US" sz="2500" i="1" u="sng" kern="1200" dirty="0" smtClean="0">
              <a:solidFill>
                <a:srgbClr val="FF0000"/>
              </a:solidFill>
            </a:rPr>
            <a:t> </a:t>
          </a:r>
          <a:r>
            <a:rPr lang="en-US" sz="2500" i="1" u="sng" kern="1200" dirty="0" err="1" smtClean="0">
              <a:solidFill>
                <a:srgbClr val="FF0000"/>
              </a:solidFill>
            </a:rPr>
            <a:t>hành</a:t>
          </a:r>
          <a:r>
            <a:rPr lang="en-US" sz="2500" i="1" u="sng" kern="1200" dirty="0" smtClean="0">
              <a:solidFill>
                <a:srgbClr val="FF0000"/>
              </a:solidFill>
            </a:rPr>
            <a:t> </a:t>
          </a:r>
          <a:r>
            <a:rPr lang="en-US" sz="2500" i="1" u="sng" kern="1200" dirty="0" err="1" smtClean="0">
              <a:solidFill>
                <a:srgbClr val="FF0000"/>
              </a:solidFill>
            </a:rPr>
            <a:t>phát</a:t>
          </a:r>
          <a:r>
            <a:rPr lang="en-US" sz="2500" i="1" u="sng" kern="1200" dirty="0" smtClean="0">
              <a:solidFill>
                <a:srgbClr val="FF0000"/>
              </a:solidFill>
            </a:rPr>
            <a:t> </a:t>
          </a:r>
          <a:r>
            <a:rPr lang="en-US" sz="2500" i="1" u="sng" kern="1200" dirty="0" err="1" smtClean="0">
              <a:solidFill>
                <a:srgbClr val="FF0000"/>
              </a:solidFill>
            </a:rPr>
            <a:t>sinh</a:t>
          </a:r>
          <a:r>
            <a:rPr lang="en-US" sz="2500" kern="1200" dirty="0" smtClean="0"/>
            <a:t>: (1) </a:t>
          </a:r>
          <a:r>
            <a:rPr lang="en-US" sz="2500" kern="1200" dirty="0" err="1" smtClean="0"/>
            <a:t>trong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hoạt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động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của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cơ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quan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hành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chính</a:t>
          </a:r>
          <a:r>
            <a:rPr lang="en-US" sz="2500" kern="1200" dirty="0" smtClean="0"/>
            <a:t>, (2) </a:t>
          </a:r>
          <a:r>
            <a:rPr lang="en-US" sz="2500" kern="1200" dirty="0" err="1" smtClean="0"/>
            <a:t>trong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hoạt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động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tổ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chức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công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tác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nội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bộ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của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các</a:t>
          </a:r>
          <a:r>
            <a:rPr lang="en-US" sz="2500" kern="1200" dirty="0" smtClean="0"/>
            <a:t> CQNN </a:t>
          </a:r>
          <a:r>
            <a:rPr lang="en-US" sz="2500" kern="1200" dirty="0" err="1" smtClean="0"/>
            <a:t>khác</a:t>
          </a:r>
          <a:r>
            <a:rPr lang="en-US" sz="2500" kern="1200" dirty="0" smtClean="0"/>
            <a:t>, (3) </a:t>
          </a:r>
          <a:r>
            <a:rPr lang="en-US" sz="2500" kern="1200" dirty="0" err="1" smtClean="0"/>
            <a:t>trong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hoạt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động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của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cơ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quan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tổ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chức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khác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khi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được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nhà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nước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trao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quyền</a:t>
          </a:r>
          <a:r>
            <a:rPr lang="en-US" sz="2500" kern="1200" dirty="0" smtClean="0"/>
            <a:t> QLNN </a:t>
          </a:r>
          <a:endParaRPr lang="vi-VN" sz="2500" kern="1200" dirty="0"/>
        </a:p>
      </dsp:txBody>
      <dsp:txXfrm>
        <a:off x="40" y="930150"/>
        <a:ext cx="3916784" cy="4117500"/>
      </dsp:txXfrm>
    </dsp:sp>
    <dsp:sp modelId="{96C61F9C-289E-4F9C-AB8A-7DC7E2D54CE5}">
      <dsp:nvSpPr>
        <dsp:cNvPr id="0" name=""/>
        <dsp:cNvSpPr/>
      </dsp:nvSpPr>
      <dsp:spPr>
        <a:xfrm>
          <a:off x="4465174" y="210150"/>
          <a:ext cx="3916784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Phương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pháp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điều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chỉnh</a:t>
          </a:r>
          <a:endParaRPr lang="vi-VN" sz="2500" kern="1200" dirty="0"/>
        </a:p>
      </dsp:txBody>
      <dsp:txXfrm>
        <a:off x="4465174" y="210150"/>
        <a:ext cx="3916784" cy="720000"/>
      </dsp:txXfrm>
    </dsp:sp>
    <dsp:sp modelId="{B56E8721-D688-41BC-9F1E-C2DC3362519D}">
      <dsp:nvSpPr>
        <dsp:cNvPr id="0" name=""/>
        <dsp:cNvSpPr/>
      </dsp:nvSpPr>
      <dsp:spPr>
        <a:xfrm>
          <a:off x="4465174" y="930150"/>
          <a:ext cx="3916784" cy="41175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i="1" u="sng" kern="1200" dirty="0" err="1" smtClean="0">
              <a:solidFill>
                <a:srgbClr val="FF0000"/>
              </a:solidFill>
            </a:rPr>
            <a:t>Mệnh</a:t>
          </a:r>
          <a:r>
            <a:rPr lang="en-US" sz="2500" i="1" u="sng" kern="1200" dirty="0" smtClean="0">
              <a:solidFill>
                <a:srgbClr val="FF0000"/>
              </a:solidFill>
            </a:rPr>
            <a:t> </a:t>
          </a:r>
          <a:r>
            <a:rPr lang="en-US" sz="2500" i="1" u="sng" kern="1200" dirty="0" err="1" smtClean="0">
              <a:solidFill>
                <a:srgbClr val="FF0000"/>
              </a:solidFill>
            </a:rPr>
            <a:t>lệnh</a:t>
          </a:r>
          <a:r>
            <a:rPr lang="en-US" sz="2500" i="1" u="sng" kern="1200" dirty="0" smtClean="0">
              <a:solidFill>
                <a:srgbClr val="FF0000"/>
              </a:solidFill>
            </a:rPr>
            <a:t>, </a:t>
          </a:r>
          <a:r>
            <a:rPr lang="en-US" sz="2500" i="1" u="sng" kern="1200" dirty="0" err="1" smtClean="0">
              <a:solidFill>
                <a:srgbClr val="FF0000"/>
              </a:solidFill>
            </a:rPr>
            <a:t>phục</a:t>
          </a:r>
          <a:r>
            <a:rPr lang="en-US" sz="2500" i="1" u="sng" kern="1200" dirty="0" smtClean="0">
              <a:solidFill>
                <a:srgbClr val="FF0000"/>
              </a:solidFill>
            </a:rPr>
            <a:t> </a:t>
          </a:r>
          <a:r>
            <a:rPr lang="en-US" sz="2500" i="1" u="sng" kern="1200" dirty="0" err="1" smtClean="0">
              <a:solidFill>
                <a:srgbClr val="FF0000"/>
              </a:solidFill>
            </a:rPr>
            <a:t>tùng</a:t>
          </a:r>
          <a:r>
            <a:rPr lang="en-US" sz="2500" i="1" u="sng" kern="1200" dirty="0" smtClean="0">
              <a:solidFill>
                <a:srgbClr val="FF0000"/>
              </a:solidFill>
            </a:rPr>
            <a:t>: </a:t>
          </a:r>
          <a:r>
            <a:rPr lang="en-US" sz="2500" kern="1200" dirty="0" err="1" smtClean="0"/>
            <a:t>một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bên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ra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lệnh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bên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kia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phải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phục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tùng</a:t>
          </a:r>
          <a:r>
            <a:rPr lang="en-US" sz="2500" kern="1200" dirty="0" smtClean="0"/>
            <a:t> </a:t>
          </a:r>
          <a:endParaRPr lang="vi-VN" sz="2500" kern="1200" dirty="0"/>
        </a:p>
      </dsp:txBody>
      <dsp:txXfrm>
        <a:off x="4465174" y="930150"/>
        <a:ext cx="3916784" cy="411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E6D99-79F8-49E1-956A-55084B51F310}">
      <dsp:nvSpPr>
        <dsp:cNvPr id="0" name=""/>
        <dsp:cNvSpPr/>
      </dsp:nvSpPr>
      <dsp:spPr>
        <a:xfrm>
          <a:off x="0" y="23283"/>
          <a:ext cx="3803999" cy="1372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 smtClean="0"/>
            <a:t>Phạt</a:t>
          </a:r>
          <a:r>
            <a:rPr lang="en-US" sz="4600" kern="1200" dirty="0" smtClean="0"/>
            <a:t> </a:t>
          </a:r>
          <a:r>
            <a:rPr lang="en-US" sz="4600" kern="1200" dirty="0" err="1" smtClean="0"/>
            <a:t>chính</a:t>
          </a:r>
          <a:endParaRPr lang="vi-VN" sz="4600" kern="1200" dirty="0"/>
        </a:p>
      </dsp:txBody>
      <dsp:txXfrm>
        <a:off x="40208" y="63491"/>
        <a:ext cx="3723583" cy="1292393"/>
      </dsp:txXfrm>
    </dsp:sp>
    <dsp:sp modelId="{8D44B610-8ACA-4CEF-AF60-85B81FFEFF19}">
      <dsp:nvSpPr>
        <dsp:cNvPr id="0" name=""/>
        <dsp:cNvSpPr/>
      </dsp:nvSpPr>
      <dsp:spPr>
        <a:xfrm>
          <a:off x="380399" y="1396093"/>
          <a:ext cx="310209" cy="1029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606"/>
              </a:lnTo>
              <a:lnTo>
                <a:pt x="310209" y="10296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F8039-A422-473E-A330-60F6FEB808D7}">
      <dsp:nvSpPr>
        <dsp:cNvPr id="0" name=""/>
        <dsp:cNvSpPr/>
      </dsp:nvSpPr>
      <dsp:spPr>
        <a:xfrm>
          <a:off x="690609" y="1739295"/>
          <a:ext cx="3043199" cy="13728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53000"/>
              </a:schemeClr>
            </a:gs>
            <a:gs pos="50000">
              <a:schemeClr val="accent2">
                <a:tint val="42000"/>
                <a:satMod val="255000"/>
              </a:schemeClr>
            </a:gs>
            <a:gs pos="97000">
              <a:schemeClr val="accent2">
                <a:tint val="53000"/>
                <a:satMod val="260000"/>
              </a:schemeClr>
            </a:gs>
            <a:gs pos="100000">
              <a:schemeClr val="accent2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Cảnh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cáo</a:t>
          </a:r>
          <a:endParaRPr lang="vi-VN" sz="3000" kern="1200" dirty="0"/>
        </a:p>
      </dsp:txBody>
      <dsp:txXfrm>
        <a:off x="730817" y="1779503"/>
        <a:ext cx="2962783" cy="1292393"/>
      </dsp:txXfrm>
    </dsp:sp>
    <dsp:sp modelId="{4243015D-D2D6-4D01-823C-E9BBD26AF7B8}">
      <dsp:nvSpPr>
        <dsp:cNvPr id="0" name=""/>
        <dsp:cNvSpPr/>
      </dsp:nvSpPr>
      <dsp:spPr>
        <a:xfrm>
          <a:off x="380399" y="1396093"/>
          <a:ext cx="310209" cy="2745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618"/>
              </a:lnTo>
              <a:lnTo>
                <a:pt x="310209" y="27456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DC044-BBFA-4F0E-88B3-77A85B338D6A}">
      <dsp:nvSpPr>
        <dsp:cNvPr id="0" name=""/>
        <dsp:cNvSpPr/>
      </dsp:nvSpPr>
      <dsp:spPr>
        <a:xfrm>
          <a:off x="690609" y="3455306"/>
          <a:ext cx="3043199" cy="13728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53000"/>
              </a:schemeClr>
            </a:gs>
            <a:gs pos="50000">
              <a:schemeClr val="accent2">
                <a:tint val="42000"/>
                <a:satMod val="255000"/>
              </a:schemeClr>
            </a:gs>
            <a:gs pos="97000">
              <a:schemeClr val="accent2">
                <a:tint val="53000"/>
                <a:satMod val="260000"/>
              </a:schemeClr>
            </a:gs>
            <a:gs pos="100000">
              <a:schemeClr val="accent2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Phạt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tiền</a:t>
          </a:r>
          <a:endParaRPr lang="vi-VN" sz="3000" kern="1200" dirty="0"/>
        </a:p>
      </dsp:txBody>
      <dsp:txXfrm>
        <a:off x="730817" y="3495514"/>
        <a:ext cx="2962783" cy="1292393"/>
      </dsp:txXfrm>
    </dsp:sp>
    <dsp:sp modelId="{AFE133FD-DA89-474C-B141-6723D184CBE2}">
      <dsp:nvSpPr>
        <dsp:cNvPr id="0" name=""/>
        <dsp:cNvSpPr/>
      </dsp:nvSpPr>
      <dsp:spPr>
        <a:xfrm>
          <a:off x="4496102" y="23283"/>
          <a:ext cx="3803999" cy="1372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 smtClean="0"/>
            <a:t>Phạt</a:t>
          </a:r>
          <a:r>
            <a:rPr lang="en-US" sz="4600" kern="1200" dirty="0" smtClean="0"/>
            <a:t> </a:t>
          </a:r>
          <a:r>
            <a:rPr lang="en-US" sz="4600" kern="1200" dirty="0" err="1" smtClean="0"/>
            <a:t>bổ</a:t>
          </a:r>
          <a:r>
            <a:rPr lang="en-US" sz="4600" kern="1200" dirty="0" smtClean="0"/>
            <a:t> sung</a:t>
          </a:r>
          <a:endParaRPr lang="vi-VN" sz="4600" kern="1200" dirty="0"/>
        </a:p>
      </dsp:txBody>
      <dsp:txXfrm>
        <a:off x="4536310" y="63491"/>
        <a:ext cx="3723583" cy="1292393"/>
      </dsp:txXfrm>
    </dsp:sp>
    <dsp:sp modelId="{2318F5E6-7B9F-4818-9044-214621009F2A}">
      <dsp:nvSpPr>
        <dsp:cNvPr id="0" name=""/>
        <dsp:cNvSpPr/>
      </dsp:nvSpPr>
      <dsp:spPr>
        <a:xfrm>
          <a:off x="4876502" y="1396093"/>
          <a:ext cx="380399" cy="1029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606"/>
              </a:lnTo>
              <a:lnTo>
                <a:pt x="380399" y="10296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9FD3D-3796-4A54-9146-5EEECF8083F6}">
      <dsp:nvSpPr>
        <dsp:cNvPr id="0" name=""/>
        <dsp:cNvSpPr/>
      </dsp:nvSpPr>
      <dsp:spPr>
        <a:xfrm>
          <a:off x="5256902" y="1739295"/>
          <a:ext cx="3043199" cy="13728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35000"/>
                <a:satMod val="253000"/>
              </a:schemeClr>
            </a:gs>
            <a:gs pos="50000">
              <a:schemeClr val="accent3">
                <a:tint val="42000"/>
                <a:satMod val="255000"/>
              </a:schemeClr>
            </a:gs>
            <a:gs pos="97000">
              <a:schemeClr val="accent3">
                <a:tint val="53000"/>
                <a:satMod val="260000"/>
              </a:schemeClr>
            </a:gs>
            <a:gs pos="100000">
              <a:schemeClr val="accent3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Tước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quyền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sử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dụng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giấy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phép</a:t>
          </a:r>
          <a:endParaRPr lang="vi-VN" sz="3000" kern="1200" dirty="0"/>
        </a:p>
      </dsp:txBody>
      <dsp:txXfrm>
        <a:off x="5297110" y="1779503"/>
        <a:ext cx="2962783" cy="1292393"/>
      </dsp:txXfrm>
    </dsp:sp>
    <dsp:sp modelId="{F8A46BC6-8260-406F-A708-7E73C82CABA3}">
      <dsp:nvSpPr>
        <dsp:cNvPr id="0" name=""/>
        <dsp:cNvSpPr/>
      </dsp:nvSpPr>
      <dsp:spPr>
        <a:xfrm>
          <a:off x="4876502" y="1396093"/>
          <a:ext cx="380399" cy="2745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618"/>
              </a:lnTo>
              <a:lnTo>
                <a:pt x="380399" y="27456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46451-FF3E-45E2-B487-E3C6A4D208DC}">
      <dsp:nvSpPr>
        <dsp:cNvPr id="0" name=""/>
        <dsp:cNvSpPr/>
      </dsp:nvSpPr>
      <dsp:spPr>
        <a:xfrm>
          <a:off x="5256902" y="3455306"/>
          <a:ext cx="3043199" cy="13728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35000"/>
                <a:satMod val="253000"/>
              </a:schemeClr>
            </a:gs>
            <a:gs pos="50000">
              <a:schemeClr val="accent3">
                <a:tint val="42000"/>
                <a:satMod val="255000"/>
              </a:schemeClr>
            </a:gs>
            <a:gs pos="97000">
              <a:schemeClr val="accent3">
                <a:tint val="53000"/>
                <a:satMod val="260000"/>
              </a:schemeClr>
            </a:gs>
            <a:gs pos="100000">
              <a:schemeClr val="accent3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Tịch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thu</a:t>
          </a:r>
          <a:r>
            <a:rPr lang="en-US" sz="3000" kern="1200" dirty="0" smtClean="0"/>
            <a:t> tang </a:t>
          </a:r>
          <a:r>
            <a:rPr lang="en-US" sz="3000" kern="1200" dirty="0" err="1" smtClean="0"/>
            <a:t>vật</a:t>
          </a:r>
          <a:r>
            <a:rPr lang="en-US" sz="3000" kern="1200" dirty="0" smtClean="0"/>
            <a:t>, </a:t>
          </a:r>
          <a:r>
            <a:rPr lang="en-US" sz="3000" kern="1200" dirty="0" err="1" smtClean="0"/>
            <a:t>phương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tiện</a:t>
          </a:r>
          <a:endParaRPr lang="vi-VN" sz="3000" kern="1200" dirty="0"/>
        </a:p>
      </dsp:txBody>
      <dsp:txXfrm>
        <a:off x="5297110" y="3495514"/>
        <a:ext cx="2962783" cy="1292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D1189-F505-4A4E-8239-150B63054309}">
      <dsp:nvSpPr>
        <dsp:cNvPr id="0" name=""/>
        <dsp:cNvSpPr/>
      </dsp:nvSpPr>
      <dsp:spPr>
        <a:xfrm>
          <a:off x="0" y="0"/>
          <a:ext cx="6888480" cy="11734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Tội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phạm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ít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nghiêm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trọng</a:t>
          </a:r>
          <a:endParaRPr lang="vi-VN" sz="3100" kern="1200" dirty="0"/>
        </a:p>
      </dsp:txBody>
      <dsp:txXfrm>
        <a:off x="34370" y="34370"/>
        <a:ext cx="5523044" cy="1104740"/>
      </dsp:txXfrm>
    </dsp:sp>
    <dsp:sp modelId="{BB60BD92-388D-419C-8E12-2C8F02B37C8D}">
      <dsp:nvSpPr>
        <dsp:cNvPr id="0" name=""/>
        <dsp:cNvSpPr/>
      </dsp:nvSpPr>
      <dsp:spPr>
        <a:xfrm>
          <a:off x="576910" y="1386840"/>
          <a:ext cx="6888480" cy="11734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Tội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phạm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nghiêm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trọng</a:t>
          </a:r>
          <a:endParaRPr lang="vi-VN" sz="3100" kern="1200" dirty="0"/>
        </a:p>
      </dsp:txBody>
      <dsp:txXfrm>
        <a:off x="611280" y="1421210"/>
        <a:ext cx="5480067" cy="1104739"/>
      </dsp:txXfrm>
    </dsp:sp>
    <dsp:sp modelId="{AF6A1919-837D-4CAD-98FB-8A6E239702DA}">
      <dsp:nvSpPr>
        <dsp:cNvPr id="0" name=""/>
        <dsp:cNvSpPr/>
      </dsp:nvSpPr>
      <dsp:spPr>
        <a:xfrm>
          <a:off x="1145209" y="2773680"/>
          <a:ext cx="6888480" cy="11734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Tội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phạm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rất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nghiêm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trọng</a:t>
          </a:r>
          <a:endParaRPr lang="vi-VN" sz="3100" kern="1200" dirty="0"/>
        </a:p>
      </dsp:txBody>
      <dsp:txXfrm>
        <a:off x="1179579" y="2808050"/>
        <a:ext cx="5488678" cy="1104739"/>
      </dsp:txXfrm>
    </dsp:sp>
    <dsp:sp modelId="{FD67F433-FF2C-45A2-9BE3-C9D8C34B872F}">
      <dsp:nvSpPr>
        <dsp:cNvPr id="0" name=""/>
        <dsp:cNvSpPr/>
      </dsp:nvSpPr>
      <dsp:spPr>
        <a:xfrm>
          <a:off x="1722119" y="4160520"/>
          <a:ext cx="6888480" cy="11734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Tội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phạm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đặc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biệt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nghiêm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trọng</a:t>
          </a:r>
          <a:endParaRPr lang="vi-VN" sz="3100" kern="1200" dirty="0"/>
        </a:p>
      </dsp:txBody>
      <dsp:txXfrm>
        <a:off x="1756489" y="4194890"/>
        <a:ext cx="5480067" cy="1104739"/>
      </dsp:txXfrm>
    </dsp:sp>
    <dsp:sp modelId="{79EBC09A-DE48-484D-BFCB-A4900F42127B}">
      <dsp:nvSpPr>
        <dsp:cNvPr id="0" name=""/>
        <dsp:cNvSpPr/>
      </dsp:nvSpPr>
      <dsp:spPr>
        <a:xfrm>
          <a:off x="6125718" y="898778"/>
          <a:ext cx="762762" cy="76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500" kern="1200"/>
        </a:p>
      </dsp:txBody>
      <dsp:txXfrm>
        <a:off x="6297339" y="898778"/>
        <a:ext cx="419520" cy="573978"/>
      </dsp:txXfrm>
    </dsp:sp>
    <dsp:sp modelId="{921A512D-04D0-487E-8E55-F1AD185294A8}">
      <dsp:nvSpPr>
        <dsp:cNvPr id="0" name=""/>
        <dsp:cNvSpPr/>
      </dsp:nvSpPr>
      <dsp:spPr>
        <a:xfrm>
          <a:off x="6702628" y="2285618"/>
          <a:ext cx="762762" cy="76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500" kern="1200"/>
        </a:p>
      </dsp:txBody>
      <dsp:txXfrm>
        <a:off x="6874249" y="2285618"/>
        <a:ext cx="419520" cy="573978"/>
      </dsp:txXfrm>
    </dsp:sp>
    <dsp:sp modelId="{9435A2AB-43DC-4B3E-9F65-E3078EDA8481}">
      <dsp:nvSpPr>
        <dsp:cNvPr id="0" name=""/>
        <dsp:cNvSpPr/>
      </dsp:nvSpPr>
      <dsp:spPr>
        <a:xfrm>
          <a:off x="7270927" y="3672459"/>
          <a:ext cx="762762" cy="76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500" kern="1200"/>
        </a:p>
      </dsp:txBody>
      <dsp:txXfrm>
        <a:off x="7442548" y="3672459"/>
        <a:ext cx="419520" cy="5739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612A1-2838-4749-86FE-CA77D68F27A9}">
      <dsp:nvSpPr>
        <dsp:cNvPr id="0" name=""/>
        <dsp:cNvSpPr/>
      </dsp:nvSpPr>
      <dsp:spPr>
        <a:xfrm>
          <a:off x="0" y="0"/>
          <a:ext cx="8458200" cy="145542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TNHS </a:t>
          </a:r>
          <a:r>
            <a:rPr lang="en-US" sz="2900" kern="1200" dirty="0" err="1" smtClean="0"/>
            <a:t>là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phản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ứng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của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nhà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nước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đối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với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người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thực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hiện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tội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phạm</a:t>
          </a:r>
          <a:r>
            <a:rPr lang="en-US" sz="2900" kern="1200" dirty="0" smtClean="0"/>
            <a:t>, </a:t>
          </a:r>
          <a:r>
            <a:rPr lang="en-US" sz="2900" kern="1200" dirty="0" err="1" smtClean="0"/>
            <a:t>thể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hiện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tập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trung</a:t>
          </a:r>
          <a:r>
            <a:rPr lang="en-US" sz="2900" kern="1200" dirty="0" smtClean="0"/>
            <a:t> ở </a:t>
          </a:r>
          <a:r>
            <a:rPr lang="en-US" sz="2900" kern="1200" dirty="0" err="1" smtClean="0"/>
            <a:t>việc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áp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dụng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hình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phạt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với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chủ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thể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đó</a:t>
          </a:r>
          <a:endParaRPr lang="vi-VN" sz="2900" kern="1200" dirty="0"/>
        </a:p>
      </dsp:txBody>
      <dsp:txXfrm>
        <a:off x="0" y="0"/>
        <a:ext cx="8458200" cy="1455420"/>
      </dsp:txXfrm>
    </dsp:sp>
    <dsp:sp modelId="{1EDDC7C9-2A70-47FC-8ED1-C50B46F48069}">
      <dsp:nvSpPr>
        <dsp:cNvPr id="0" name=""/>
        <dsp:cNvSpPr/>
      </dsp:nvSpPr>
      <dsp:spPr>
        <a:xfrm>
          <a:off x="4129" y="1455420"/>
          <a:ext cx="2816646" cy="3056382"/>
        </a:xfrm>
        <a:prstGeom prst="rect">
          <a:avLst/>
        </a:prstGeom>
        <a:gradFill rotWithShape="1">
          <a:gsLst>
            <a:gs pos="0">
              <a:schemeClr val="accent6">
                <a:tint val="35000"/>
                <a:satMod val="253000"/>
              </a:schemeClr>
            </a:gs>
            <a:gs pos="50000">
              <a:schemeClr val="accent6">
                <a:tint val="42000"/>
                <a:satMod val="255000"/>
              </a:schemeClr>
            </a:gs>
            <a:gs pos="97000">
              <a:schemeClr val="accent6">
                <a:tint val="53000"/>
                <a:satMod val="260000"/>
              </a:schemeClr>
            </a:gs>
            <a:gs pos="100000">
              <a:schemeClr val="accent6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6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Cơ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sở</a:t>
          </a:r>
          <a:r>
            <a:rPr lang="en-US" sz="4000" kern="1200" dirty="0" smtClean="0"/>
            <a:t> TNHS </a:t>
          </a:r>
          <a:r>
            <a:rPr lang="en-US" sz="4000" kern="1200" dirty="0" err="1" smtClean="0"/>
            <a:t>là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cấu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thành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tội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phạm</a:t>
          </a:r>
          <a:endParaRPr lang="vi-VN" sz="4000" kern="1200" dirty="0"/>
        </a:p>
      </dsp:txBody>
      <dsp:txXfrm>
        <a:off x="4129" y="1455420"/>
        <a:ext cx="2816646" cy="3056382"/>
      </dsp:txXfrm>
    </dsp:sp>
    <dsp:sp modelId="{2DC5A097-2061-4A96-8B0B-59B1C77BBC20}">
      <dsp:nvSpPr>
        <dsp:cNvPr id="0" name=""/>
        <dsp:cNvSpPr/>
      </dsp:nvSpPr>
      <dsp:spPr>
        <a:xfrm>
          <a:off x="2820776" y="1455420"/>
          <a:ext cx="2816646" cy="30563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TNHS </a:t>
          </a:r>
          <a:r>
            <a:rPr lang="en-US" sz="4000" kern="1200" dirty="0" err="1" smtClean="0"/>
            <a:t>là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trách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nhiệm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cá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nhân</a:t>
          </a:r>
          <a:endParaRPr lang="vi-VN" sz="4000" kern="1200" dirty="0"/>
        </a:p>
      </dsp:txBody>
      <dsp:txXfrm>
        <a:off x="2820776" y="1455420"/>
        <a:ext cx="2816646" cy="3056382"/>
      </dsp:txXfrm>
    </dsp:sp>
    <dsp:sp modelId="{CC55AA37-5F16-44D2-A54A-B90FDDFC1F84}">
      <dsp:nvSpPr>
        <dsp:cNvPr id="0" name=""/>
        <dsp:cNvSpPr/>
      </dsp:nvSpPr>
      <dsp:spPr>
        <a:xfrm>
          <a:off x="5637423" y="1455420"/>
          <a:ext cx="2816646" cy="30563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TNHS </a:t>
          </a:r>
          <a:r>
            <a:rPr lang="en-US" sz="4000" kern="1200" dirty="0" err="1" smtClean="0"/>
            <a:t>là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dạng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trách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nhiệm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nghiêm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khắc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nhất</a:t>
          </a:r>
          <a:endParaRPr lang="vi-VN" sz="4000" kern="1200" dirty="0"/>
        </a:p>
      </dsp:txBody>
      <dsp:txXfrm>
        <a:off x="5637423" y="1455420"/>
        <a:ext cx="2816646" cy="3056382"/>
      </dsp:txXfrm>
    </dsp:sp>
    <dsp:sp modelId="{C3034DB1-DD99-4CAB-96AE-3BFB2334C404}">
      <dsp:nvSpPr>
        <dsp:cNvPr id="0" name=""/>
        <dsp:cNvSpPr/>
      </dsp:nvSpPr>
      <dsp:spPr>
        <a:xfrm>
          <a:off x="0" y="4511802"/>
          <a:ext cx="8458200" cy="339598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5E54E-5EA7-4355-A983-9396F794616D}">
      <dsp:nvSpPr>
        <dsp:cNvPr id="0" name=""/>
        <dsp:cNvSpPr/>
      </dsp:nvSpPr>
      <dsp:spPr>
        <a:xfrm>
          <a:off x="0" y="0"/>
          <a:ext cx="8458200" cy="145542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Hình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phạt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là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biện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pháp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cưỡng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chế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nhà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nước</a:t>
          </a:r>
          <a:r>
            <a:rPr lang="en-US" sz="2900" kern="1200" dirty="0" smtClean="0"/>
            <a:t> </a:t>
          </a:r>
          <a:r>
            <a:rPr lang="en-US" sz="2900" b="0" i="1" u="sng" kern="1200" dirty="0" err="1" smtClean="0"/>
            <a:t>nghiêm</a:t>
          </a:r>
          <a:r>
            <a:rPr lang="en-US" sz="2900" b="0" i="1" u="sng" kern="1200" dirty="0" smtClean="0"/>
            <a:t> </a:t>
          </a:r>
          <a:r>
            <a:rPr lang="en-US" sz="2900" b="0" i="1" u="sng" kern="1200" dirty="0" err="1" smtClean="0"/>
            <a:t>khắc</a:t>
          </a:r>
          <a:r>
            <a:rPr lang="en-US" sz="2900" b="0" i="1" u="sng" kern="1200" dirty="0" smtClean="0"/>
            <a:t> </a:t>
          </a:r>
          <a:r>
            <a:rPr lang="en-US" sz="2900" b="0" i="1" u="sng" kern="1200" dirty="0" err="1" smtClean="0"/>
            <a:t>nhất</a:t>
          </a:r>
          <a:r>
            <a:rPr lang="en-US" sz="2900" b="0" i="1" u="sng" kern="1200" dirty="0" smtClean="0"/>
            <a:t> </a:t>
          </a:r>
          <a:r>
            <a:rPr lang="en-US" sz="2900" kern="1200" dirty="0" err="1" smtClean="0"/>
            <a:t>nhằm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tước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bỏ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hoặc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hạn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chế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quyền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và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lợi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ích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của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người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phạm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tội</a:t>
          </a:r>
          <a:endParaRPr lang="vi-VN" sz="2900" kern="1200" dirty="0"/>
        </a:p>
      </dsp:txBody>
      <dsp:txXfrm>
        <a:off x="0" y="0"/>
        <a:ext cx="8458200" cy="1455420"/>
      </dsp:txXfrm>
    </dsp:sp>
    <dsp:sp modelId="{F4888636-1497-4AB6-8528-FA3F3CB94C14}">
      <dsp:nvSpPr>
        <dsp:cNvPr id="0" name=""/>
        <dsp:cNvSpPr/>
      </dsp:nvSpPr>
      <dsp:spPr>
        <a:xfrm>
          <a:off x="0" y="1455420"/>
          <a:ext cx="2114549" cy="3056382"/>
        </a:xfrm>
        <a:prstGeom prst="rect">
          <a:avLst/>
        </a:prstGeom>
        <a:gradFill rotWithShape="1">
          <a:gsLst>
            <a:gs pos="0">
              <a:schemeClr val="accent6">
                <a:tint val="35000"/>
                <a:satMod val="253000"/>
              </a:schemeClr>
            </a:gs>
            <a:gs pos="50000">
              <a:schemeClr val="accent6">
                <a:tint val="42000"/>
                <a:satMod val="255000"/>
              </a:schemeClr>
            </a:gs>
            <a:gs pos="97000">
              <a:schemeClr val="accent6">
                <a:tint val="53000"/>
                <a:satMod val="260000"/>
              </a:schemeClr>
            </a:gs>
            <a:gs pos="100000">
              <a:schemeClr val="accent6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6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Là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biện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pháp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cưỡng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chế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nghiêm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khắc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nhất</a:t>
          </a:r>
          <a:endParaRPr lang="vi-VN" sz="3300" kern="1200" dirty="0"/>
        </a:p>
      </dsp:txBody>
      <dsp:txXfrm>
        <a:off x="0" y="1455420"/>
        <a:ext cx="2114549" cy="3056382"/>
      </dsp:txXfrm>
    </dsp:sp>
    <dsp:sp modelId="{1634CE82-EB92-452D-8939-F95733BDD57F}">
      <dsp:nvSpPr>
        <dsp:cNvPr id="0" name=""/>
        <dsp:cNvSpPr/>
      </dsp:nvSpPr>
      <dsp:spPr>
        <a:xfrm>
          <a:off x="2114550" y="1455420"/>
          <a:ext cx="2114549" cy="30563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Được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quy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định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trong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luật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hình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sự</a:t>
          </a:r>
          <a:endParaRPr lang="vi-VN" sz="3300" kern="1200" dirty="0"/>
        </a:p>
      </dsp:txBody>
      <dsp:txXfrm>
        <a:off x="2114550" y="1455420"/>
        <a:ext cx="2114549" cy="3056382"/>
      </dsp:txXfrm>
    </dsp:sp>
    <dsp:sp modelId="{6CA9B555-50DD-49F7-8BBB-20821C5371EA}">
      <dsp:nvSpPr>
        <dsp:cNvPr id="0" name=""/>
        <dsp:cNvSpPr/>
      </dsp:nvSpPr>
      <dsp:spPr>
        <a:xfrm>
          <a:off x="4229099" y="1455420"/>
          <a:ext cx="2114549" cy="30563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Áp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dụng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với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cá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nhân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người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phạm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tội</a:t>
          </a:r>
          <a:endParaRPr lang="vi-VN" sz="3300" kern="1200" dirty="0"/>
        </a:p>
      </dsp:txBody>
      <dsp:txXfrm>
        <a:off x="4229099" y="1455420"/>
        <a:ext cx="2114549" cy="3056382"/>
      </dsp:txXfrm>
    </dsp:sp>
    <dsp:sp modelId="{76EE9437-FA6B-44C7-8611-08608BC5F726}">
      <dsp:nvSpPr>
        <dsp:cNvPr id="0" name=""/>
        <dsp:cNvSpPr/>
      </dsp:nvSpPr>
      <dsp:spPr>
        <a:xfrm>
          <a:off x="6343649" y="1455420"/>
          <a:ext cx="2114549" cy="30563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Do </a:t>
          </a:r>
          <a:r>
            <a:rPr lang="en-US" sz="3300" kern="1200" dirty="0" err="1" smtClean="0"/>
            <a:t>toà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án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quyết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định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bằng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một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bản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án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công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khai</a:t>
          </a:r>
          <a:endParaRPr lang="vi-VN" sz="3300" kern="1200" dirty="0"/>
        </a:p>
      </dsp:txBody>
      <dsp:txXfrm>
        <a:off x="6343649" y="1455420"/>
        <a:ext cx="2114549" cy="3056382"/>
      </dsp:txXfrm>
    </dsp:sp>
    <dsp:sp modelId="{D39186BF-3CBA-4603-A88F-023A9EEE07DD}">
      <dsp:nvSpPr>
        <dsp:cNvPr id="0" name=""/>
        <dsp:cNvSpPr/>
      </dsp:nvSpPr>
      <dsp:spPr>
        <a:xfrm>
          <a:off x="0" y="4511802"/>
          <a:ext cx="8458200" cy="339598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9E1CB-E5DA-4B15-AA31-AF0120C1A20C}">
      <dsp:nvSpPr>
        <dsp:cNvPr id="0" name=""/>
        <dsp:cNvSpPr/>
      </dsp:nvSpPr>
      <dsp:spPr>
        <a:xfrm>
          <a:off x="41" y="66715"/>
          <a:ext cx="3987998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Hình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phạt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chính</a:t>
          </a:r>
          <a:endParaRPr lang="vi-VN" sz="2700" kern="1200" dirty="0"/>
        </a:p>
      </dsp:txBody>
      <dsp:txXfrm>
        <a:off x="41" y="66715"/>
        <a:ext cx="3987998" cy="777600"/>
      </dsp:txXfrm>
    </dsp:sp>
    <dsp:sp modelId="{1CA501E0-51DE-4417-AF4A-5381D6357FB9}">
      <dsp:nvSpPr>
        <dsp:cNvPr id="0" name=""/>
        <dsp:cNvSpPr/>
      </dsp:nvSpPr>
      <dsp:spPr>
        <a:xfrm>
          <a:off x="41" y="844315"/>
          <a:ext cx="3987998" cy="41689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Cảnh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cáo</a:t>
          </a:r>
          <a:endParaRPr lang="vi-V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Phạt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tiền</a:t>
          </a:r>
          <a:endParaRPr lang="vi-V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Cải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tạo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không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giam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giữ</a:t>
          </a:r>
          <a:endParaRPr lang="vi-V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Trục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xuất</a:t>
          </a:r>
          <a:endParaRPr lang="vi-V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Tù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có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thời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hạn</a:t>
          </a:r>
          <a:endParaRPr lang="vi-V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Tù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chung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thân</a:t>
          </a:r>
          <a:endParaRPr lang="vi-V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Tử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hình</a:t>
          </a:r>
          <a:endParaRPr lang="vi-VN" sz="2700" kern="1200" dirty="0"/>
        </a:p>
      </dsp:txBody>
      <dsp:txXfrm>
        <a:off x="41" y="844315"/>
        <a:ext cx="3987998" cy="4168968"/>
      </dsp:txXfrm>
    </dsp:sp>
    <dsp:sp modelId="{C8AE0FE1-841F-4AD8-BC74-CA91473A3A7D}">
      <dsp:nvSpPr>
        <dsp:cNvPr id="0" name=""/>
        <dsp:cNvSpPr/>
      </dsp:nvSpPr>
      <dsp:spPr>
        <a:xfrm>
          <a:off x="4546359" y="66715"/>
          <a:ext cx="3987998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Hình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phạt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bổ</a:t>
          </a:r>
          <a:r>
            <a:rPr lang="en-US" sz="2700" kern="1200" dirty="0" smtClean="0"/>
            <a:t> sung</a:t>
          </a:r>
          <a:endParaRPr lang="vi-VN" sz="2700" kern="1200" dirty="0"/>
        </a:p>
      </dsp:txBody>
      <dsp:txXfrm>
        <a:off x="4546359" y="66715"/>
        <a:ext cx="3987998" cy="777600"/>
      </dsp:txXfrm>
    </dsp:sp>
    <dsp:sp modelId="{3F5C7A41-6820-46DC-98C1-0DD68C5A9D0B}">
      <dsp:nvSpPr>
        <dsp:cNvPr id="0" name=""/>
        <dsp:cNvSpPr/>
      </dsp:nvSpPr>
      <dsp:spPr>
        <a:xfrm>
          <a:off x="4546359" y="844315"/>
          <a:ext cx="3987998" cy="416896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Cấm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đảm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nhiệm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chức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vụ</a:t>
          </a:r>
          <a:endParaRPr lang="vi-V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Cấm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cư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trú</a:t>
          </a:r>
          <a:endParaRPr lang="vi-V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Quản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chế</a:t>
          </a:r>
          <a:endParaRPr lang="vi-V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Tước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một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số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quyền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công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dân</a:t>
          </a:r>
          <a:endParaRPr lang="vi-V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Tịch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tài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sản</a:t>
          </a:r>
          <a:endParaRPr lang="vi-V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Phạt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tiền</a:t>
          </a:r>
          <a:endParaRPr lang="vi-V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Trục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xuất</a:t>
          </a:r>
          <a:endParaRPr lang="vi-VN" sz="2700" kern="1200" dirty="0"/>
        </a:p>
      </dsp:txBody>
      <dsp:txXfrm>
        <a:off x="4546359" y="844315"/>
        <a:ext cx="3987998" cy="41689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CF890-F746-416B-B9A5-9A7B1DD6FDA6}">
      <dsp:nvSpPr>
        <dsp:cNvPr id="0" name=""/>
        <dsp:cNvSpPr/>
      </dsp:nvSpPr>
      <dsp:spPr>
        <a:xfrm>
          <a:off x="4693" y="0"/>
          <a:ext cx="2816352" cy="2255520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7574D-1FFD-444E-B6D4-4C5A355D89AE}">
      <dsp:nvSpPr>
        <dsp:cNvPr id="0" name=""/>
        <dsp:cNvSpPr/>
      </dsp:nvSpPr>
      <dsp:spPr>
        <a:xfrm>
          <a:off x="2817956" y="0"/>
          <a:ext cx="5564066" cy="225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0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solidFill>
                <a:schemeClr val="tx2"/>
              </a:solidFill>
            </a:rPr>
            <a:t>Quyền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sở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hữu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là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i="1" u="sng" kern="1200" dirty="0" err="1" smtClean="0">
              <a:solidFill>
                <a:srgbClr val="C00000"/>
              </a:solidFill>
            </a:rPr>
            <a:t>hệ</a:t>
          </a:r>
          <a:r>
            <a:rPr lang="en-US" sz="2700" i="1" u="sng" kern="1200" dirty="0" smtClean="0">
              <a:solidFill>
                <a:srgbClr val="C00000"/>
              </a:solidFill>
            </a:rPr>
            <a:t> </a:t>
          </a:r>
          <a:r>
            <a:rPr lang="en-US" sz="2700" i="1" u="sng" kern="1200" dirty="0" err="1" smtClean="0">
              <a:solidFill>
                <a:srgbClr val="C00000"/>
              </a:solidFill>
            </a:rPr>
            <a:t>thống</a:t>
          </a:r>
          <a:r>
            <a:rPr lang="en-US" sz="2700" i="1" u="sng" kern="1200" dirty="0" smtClean="0">
              <a:solidFill>
                <a:srgbClr val="C00000"/>
              </a:solidFill>
            </a:rPr>
            <a:t> </a:t>
          </a:r>
          <a:r>
            <a:rPr lang="en-US" sz="2700" i="1" u="sng" kern="1200" dirty="0" err="1" smtClean="0">
              <a:solidFill>
                <a:srgbClr val="C00000"/>
              </a:solidFill>
            </a:rPr>
            <a:t>các</a:t>
          </a:r>
          <a:r>
            <a:rPr lang="en-US" sz="2700" i="1" u="sng" kern="1200" dirty="0" smtClean="0">
              <a:solidFill>
                <a:srgbClr val="C00000"/>
              </a:solidFill>
            </a:rPr>
            <a:t> QPPL</a:t>
          </a:r>
          <a:r>
            <a:rPr lang="en-US" sz="2700" kern="1200" dirty="0" smtClean="0">
              <a:solidFill>
                <a:schemeClr val="tx2"/>
              </a:solidFill>
            </a:rPr>
            <a:t> do </a:t>
          </a:r>
          <a:r>
            <a:rPr lang="en-US" sz="2700" kern="1200" dirty="0" err="1" smtClean="0">
              <a:solidFill>
                <a:schemeClr val="tx2"/>
              </a:solidFill>
            </a:rPr>
            <a:t>nhà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nước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đặt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ra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nhằm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điều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chỉnh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các</a:t>
          </a:r>
          <a:r>
            <a:rPr lang="en-US" sz="2700" kern="1200" dirty="0" smtClean="0">
              <a:solidFill>
                <a:schemeClr val="tx2"/>
              </a:solidFill>
            </a:rPr>
            <a:t> QHXH </a:t>
          </a:r>
          <a:r>
            <a:rPr lang="en-US" sz="2700" kern="1200" dirty="0" err="1" smtClean="0">
              <a:solidFill>
                <a:schemeClr val="tx2"/>
              </a:solidFill>
            </a:rPr>
            <a:t>trong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lĩnh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vực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chiếm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hữu</a:t>
          </a:r>
          <a:r>
            <a:rPr lang="en-US" sz="2700" kern="1200" dirty="0" smtClean="0">
              <a:solidFill>
                <a:schemeClr val="tx2"/>
              </a:solidFill>
            </a:rPr>
            <a:t>, </a:t>
          </a:r>
          <a:r>
            <a:rPr lang="en-US" sz="2700" kern="1200" dirty="0" err="1" smtClean="0">
              <a:solidFill>
                <a:schemeClr val="tx2"/>
              </a:solidFill>
            </a:rPr>
            <a:t>sử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dụng</a:t>
          </a:r>
          <a:r>
            <a:rPr lang="en-US" sz="2700" kern="1200" dirty="0" smtClean="0">
              <a:solidFill>
                <a:schemeClr val="tx2"/>
              </a:solidFill>
            </a:rPr>
            <a:t>, </a:t>
          </a:r>
          <a:r>
            <a:rPr lang="en-US" sz="2700" kern="1200" dirty="0" err="1" smtClean="0">
              <a:solidFill>
                <a:schemeClr val="tx2"/>
              </a:solidFill>
            </a:rPr>
            <a:t>định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đoạt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các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tài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sản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trong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xã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hội</a:t>
          </a:r>
          <a:endParaRPr lang="vi-VN" sz="2700" kern="1200" dirty="0">
            <a:solidFill>
              <a:schemeClr val="tx2"/>
            </a:solidFill>
          </a:endParaRPr>
        </a:p>
      </dsp:txBody>
      <dsp:txXfrm>
        <a:off x="2817956" y="0"/>
        <a:ext cx="5564066" cy="2255520"/>
      </dsp:txXfrm>
    </dsp:sp>
    <dsp:sp modelId="{9837C971-31C8-4064-8D39-8AB0CE31103E}">
      <dsp:nvSpPr>
        <dsp:cNvPr id="0" name=""/>
        <dsp:cNvSpPr/>
      </dsp:nvSpPr>
      <dsp:spPr>
        <a:xfrm>
          <a:off x="849599" y="2443480"/>
          <a:ext cx="2816352" cy="2255520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15A2A-0A45-49A3-9BF2-37D0856EA96F}">
      <dsp:nvSpPr>
        <dsp:cNvPr id="0" name=""/>
        <dsp:cNvSpPr/>
      </dsp:nvSpPr>
      <dsp:spPr>
        <a:xfrm>
          <a:off x="3750442" y="2443480"/>
          <a:ext cx="4779264" cy="225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0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solidFill>
                <a:schemeClr val="tx2"/>
              </a:solidFill>
            </a:rPr>
            <a:t>Quyền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sở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hữu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là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i="1" u="sng" kern="1200" dirty="0" err="1" smtClean="0">
              <a:solidFill>
                <a:srgbClr val="C00000"/>
              </a:solidFill>
            </a:rPr>
            <a:t>cách</a:t>
          </a:r>
          <a:r>
            <a:rPr lang="en-US" sz="2700" i="1" u="sng" kern="1200" dirty="0" smtClean="0">
              <a:solidFill>
                <a:srgbClr val="C00000"/>
              </a:solidFill>
            </a:rPr>
            <a:t> </a:t>
          </a:r>
          <a:r>
            <a:rPr lang="en-US" sz="2700" i="1" u="sng" kern="1200" dirty="0" err="1" smtClean="0">
              <a:solidFill>
                <a:srgbClr val="C00000"/>
              </a:solidFill>
            </a:rPr>
            <a:t>xử</a:t>
          </a:r>
          <a:r>
            <a:rPr lang="en-US" sz="2700" i="1" u="sng" kern="1200" dirty="0" smtClean="0">
              <a:solidFill>
                <a:srgbClr val="C00000"/>
              </a:solidFill>
            </a:rPr>
            <a:t> </a:t>
          </a:r>
          <a:r>
            <a:rPr lang="en-US" sz="2700" i="1" u="sng" kern="1200" dirty="0" err="1" smtClean="0">
              <a:solidFill>
                <a:srgbClr val="C00000"/>
              </a:solidFill>
            </a:rPr>
            <a:t>sự</a:t>
          </a:r>
          <a:r>
            <a:rPr lang="en-US" sz="2700" i="1" u="sng" kern="1200" dirty="0" smtClean="0">
              <a:solidFill>
                <a:srgbClr val="C00000"/>
              </a:solidFill>
            </a:rPr>
            <a:t> </a:t>
          </a:r>
          <a:r>
            <a:rPr lang="en-US" sz="2700" i="1" u="sng" kern="1200" dirty="0" err="1" smtClean="0">
              <a:solidFill>
                <a:srgbClr val="C00000"/>
              </a:solidFill>
            </a:rPr>
            <a:t>của</a:t>
          </a:r>
          <a:r>
            <a:rPr lang="en-US" sz="2700" i="1" u="sng" kern="1200" dirty="0" smtClean="0">
              <a:solidFill>
                <a:srgbClr val="C00000"/>
              </a:solidFill>
            </a:rPr>
            <a:t> </a:t>
          </a:r>
          <a:r>
            <a:rPr lang="en-US" sz="2700" i="1" u="sng" kern="1200" dirty="0" err="1" smtClean="0">
              <a:solidFill>
                <a:srgbClr val="C00000"/>
              </a:solidFill>
            </a:rPr>
            <a:t>chủ</a:t>
          </a:r>
          <a:r>
            <a:rPr lang="en-US" sz="2700" i="1" u="sng" kern="1200" dirty="0" smtClean="0">
              <a:solidFill>
                <a:srgbClr val="C00000"/>
              </a:solidFill>
            </a:rPr>
            <a:t> </a:t>
          </a:r>
          <a:r>
            <a:rPr lang="en-US" sz="2700" i="1" u="sng" kern="1200" dirty="0" err="1" smtClean="0">
              <a:solidFill>
                <a:srgbClr val="C00000"/>
              </a:solidFill>
            </a:rPr>
            <a:t>sở</a:t>
          </a:r>
          <a:r>
            <a:rPr lang="en-US" sz="2700" i="1" u="sng" kern="1200" dirty="0" smtClean="0">
              <a:solidFill>
                <a:srgbClr val="C00000"/>
              </a:solidFill>
            </a:rPr>
            <a:t> </a:t>
          </a:r>
          <a:r>
            <a:rPr lang="en-US" sz="2700" i="1" u="sng" kern="1200" dirty="0" err="1" smtClean="0">
              <a:solidFill>
                <a:srgbClr val="C00000"/>
              </a:solidFill>
            </a:rPr>
            <a:t>hữu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trong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việc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chiếm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hữu</a:t>
          </a:r>
          <a:r>
            <a:rPr lang="en-US" sz="2700" kern="1200" dirty="0" smtClean="0">
              <a:solidFill>
                <a:schemeClr val="tx2"/>
              </a:solidFill>
            </a:rPr>
            <a:t>, </a:t>
          </a:r>
          <a:r>
            <a:rPr lang="en-US" sz="2700" kern="1200" dirty="0" err="1" smtClean="0">
              <a:solidFill>
                <a:schemeClr val="tx2"/>
              </a:solidFill>
            </a:rPr>
            <a:t>sử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dụng</a:t>
          </a:r>
          <a:r>
            <a:rPr lang="en-US" sz="2700" kern="1200" dirty="0" smtClean="0">
              <a:solidFill>
                <a:schemeClr val="tx2"/>
              </a:solidFill>
            </a:rPr>
            <a:t>, </a:t>
          </a:r>
          <a:r>
            <a:rPr lang="en-US" sz="2700" kern="1200" dirty="0" err="1" smtClean="0">
              <a:solidFill>
                <a:schemeClr val="tx2"/>
              </a:solidFill>
            </a:rPr>
            <a:t>định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đoạt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tài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sản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trong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phạm</a:t>
          </a:r>
          <a:r>
            <a:rPr lang="en-US" sz="2700" kern="1200" dirty="0" smtClean="0">
              <a:solidFill>
                <a:schemeClr val="tx2"/>
              </a:solidFill>
            </a:rPr>
            <a:t> vi </a:t>
          </a:r>
          <a:r>
            <a:rPr lang="en-US" sz="2700" kern="1200" dirty="0" err="1" smtClean="0">
              <a:solidFill>
                <a:schemeClr val="tx2"/>
              </a:solidFill>
            </a:rPr>
            <a:t>luật</a:t>
          </a:r>
          <a:r>
            <a:rPr lang="en-US" sz="2700" kern="1200" dirty="0" smtClean="0">
              <a:solidFill>
                <a:schemeClr val="tx2"/>
              </a:solidFill>
            </a:rPr>
            <a:t> </a:t>
          </a:r>
          <a:r>
            <a:rPr lang="en-US" sz="2700" kern="1200" dirty="0" err="1" smtClean="0">
              <a:solidFill>
                <a:schemeClr val="tx2"/>
              </a:solidFill>
            </a:rPr>
            <a:t>định</a:t>
          </a:r>
          <a:endParaRPr lang="vi-VN" sz="2700" kern="1200" dirty="0">
            <a:solidFill>
              <a:schemeClr val="tx2"/>
            </a:solidFill>
          </a:endParaRPr>
        </a:p>
      </dsp:txBody>
      <dsp:txXfrm>
        <a:off x="3750442" y="2443480"/>
        <a:ext cx="4779264" cy="225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46E7F5-2D59-4DCA-B607-5A0493105359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F22A88-893B-49B4-9620-A06E962E2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83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smtClean="0">
                <a:latin typeface="Calibri" pitchFamily="34" charset="0"/>
              </a:rPr>
              <a:t>hình</a:t>
            </a: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R"/>
            </a:pPr>
            <a:r>
              <a:rPr lang="en-US" dirty="0" err="1" smtClean="0">
                <a:latin typeface="Calibri" pitchFamily="34" charset="0"/>
              </a:rPr>
              <a:t>Gây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nguy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hại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không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mức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cao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nhất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của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khung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phạt</a:t>
            </a:r>
            <a:r>
              <a:rPr lang="en-US" baseline="0" dirty="0" smtClean="0">
                <a:latin typeface="Calibri" pitchFamily="34" charset="0"/>
              </a:rPr>
              <a:t> 3 n</a:t>
            </a:r>
          </a:p>
          <a:p>
            <a:pPr marL="228600" indent="-228600" eaLnBrk="1" hangingPunct="1">
              <a:buAutoNum type="arabicParenR"/>
            </a:pPr>
            <a:r>
              <a:rPr lang="en-US" dirty="0" smtClean="0">
                <a:latin typeface="Calibri" pitchFamily="34" charset="0"/>
              </a:rPr>
              <a:t>                    </a:t>
            </a:r>
            <a:r>
              <a:rPr lang="en-US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     7n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rất</a:t>
            </a:r>
            <a:r>
              <a:rPr lang="en-US" baseline="0" dirty="0" smtClean="0">
                <a:latin typeface="Calibri" pitchFamily="34" charset="0"/>
              </a:rPr>
              <a:t> 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      15n</a:t>
            </a:r>
          </a:p>
          <a:p>
            <a:pPr marL="228600" indent="-228600" eaLnBrk="1" hangingPunct="1">
              <a:buAutoNum type="arabicParenR"/>
            </a:pPr>
            <a:r>
              <a:rPr lang="en-US" baseline="0" dirty="0" smtClean="0">
                <a:latin typeface="Calibri" pitchFamily="34" charset="0"/>
              </a:rPr>
              <a:t>                    </a:t>
            </a:r>
            <a:r>
              <a:rPr lang="en-US" baseline="0" dirty="0" err="1" smtClean="0">
                <a:latin typeface="Calibri" pitchFamily="34" charset="0"/>
              </a:rPr>
              <a:t>đặc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biệt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lớn</a:t>
            </a:r>
            <a:r>
              <a:rPr lang="en-US" baseline="0" dirty="0" smtClean="0">
                <a:latin typeface="Calibri" pitchFamily="34" charset="0"/>
              </a:rPr>
              <a:t>                                                   &gt;15n, </a:t>
            </a:r>
            <a:r>
              <a:rPr lang="en-US" baseline="0" dirty="0" err="1" smtClean="0">
                <a:latin typeface="Calibri" pitchFamily="34" charset="0"/>
              </a:rPr>
              <a:t>tù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chung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thân</a:t>
            </a:r>
            <a:r>
              <a:rPr lang="en-US" baseline="0" dirty="0" smtClean="0">
                <a:latin typeface="Calibri" pitchFamily="34" charset="0"/>
              </a:rPr>
              <a:t>, </a:t>
            </a:r>
            <a:r>
              <a:rPr lang="en-US" baseline="0" dirty="0" err="1" smtClean="0">
                <a:latin typeface="Calibri" pitchFamily="34" charset="0"/>
              </a:rPr>
              <a:t>tử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dirty="0" err="1" smtClean="0">
                <a:latin typeface="Calibri" pitchFamily="34" charset="0"/>
              </a:rPr>
              <a:t>hình</a:t>
            </a:r>
            <a:endParaRPr lang="en-US" baseline="0" dirty="0" smtClean="0">
              <a:latin typeface="Calibri" pitchFamily="34" charset="0"/>
            </a:endParaRPr>
          </a:p>
          <a:p>
            <a:pPr marL="228600" indent="-228600" eaLnBrk="1" hangingPunct="1">
              <a:buAutoNum type="arabicParenR"/>
            </a:pPr>
            <a:endParaRPr lang="vi-V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6D722-1FDC-4373-9FBC-1261E0E88E62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6A79E-DE98-4F04-9100-F544C45C5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14A87-9858-4A9D-8693-08D9DDDD0B20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149AC-9977-420C-97E0-F276E7FF1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FE00C-76AC-4981-AC6F-8B7EED33959E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ECD09-0B61-488C-BEF8-77E21F50E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BF15B-1E44-4071-9921-148D1370C463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B1EC7-1955-4548-821A-58B505923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8D2D4-D608-47B5-B7C6-AEA26EF83F16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C58FC-32C3-4500-BBFE-4ACD8AB7E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6FA20-6F1D-4818-B90F-4EC2E39C80BF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0F40F-9C9F-4B21-9299-58C2657CD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CA1B6-58EC-4969-837A-4B9C3EDA9200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11F9-FB30-44EC-B793-E14BEF1C2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CE4B0-FA45-4B87-B224-D5C29B2F2B2B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EEA35-7F55-48EB-BB5C-D326F8277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C7123-DFC2-403D-97FF-083281FCFC50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826EF-91C2-4EAA-87CD-C71CB7AF6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B8EDB-DF1A-4CDA-A02F-93B4AA122B53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55997-5E71-4036-AA97-29CE065A9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32B6A-B89A-49E4-97FE-0C6C137B8926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A092-D98A-45B8-8F97-D5812F040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6EA050-64F2-49D6-87D5-C76D6FE5D629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1CB1F6-787A-436E-9CC0-25ABE9968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www.vatgia.com/701/1787389/hi%E1%BA%BFn-ph%C3%A1p-c%E1%BB%A7a-n%C6%B0%E1%BB%9Bc-c%E1%BB%99ng-h%C3%B2a-x%C3%A3-h%E1%BB%99i-ch%E1%BB%A7-ngh%C4%A9a-vi%E1%BB%87t-nam-nxb-lao-%C4%91%E1%BB%99ng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vi.wikipedia.org/wiki/T%E1%BA%ADp_tin:Orchestre_de_musique_traditionnelle_(Hanoi).jp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06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CH</a:t>
            </a:r>
            <a:r>
              <a:rPr lang="vi-VN" sz="32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ƯƠ</a:t>
            </a:r>
            <a:r>
              <a:rPr lang="en-US" sz="32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NG 5</a:t>
            </a:r>
            <a:br>
              <a:rPr lang="en-US" sz="32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</a:br>
            <a:r>
              <a:rPr lang="en-US" sz="3200" b="1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Hệ</a:t>
            </a:r>
            <a:r>
              <a:rPr lang="en-US" sz="32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thống</a:t>
            </a:r>
            <a:r>
              <a:rPr lang="en-US" sz="32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pháp</a:t>
            </a:r>
            <a:r>
              <a:rPr lang="en-US" sz="32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luật</a:t>
            </a:r>
            <a:r>
              <a:rPr lang="en-US" sz="32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Việt</a:t>
            </a:r>
            <a:r>
              <a:rPr lang="en-US" sz="32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Nam</a:t>
            </a:r>
          </a:p>
        </p:txBody>
      </p:sp>
      <p:graphicFrame>
        <p:nvGraphicFramePr>
          <p:cNvPr id="23" name="Diagram 22"/>
          <p:cNvGraphicFramePr/>
          <p:nvPr/>
        </p:nvGraphicFramePr>
        <p:xfrm>
          <a:off x="457200" y="1397000"/>
          <a:ext cx="79248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766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69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7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5.1.3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Quan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hệ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pháp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luật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Hành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chính</a:t>
            </a:r>
            <a:endParaRPr lang="en-US" sz="28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Content Placeholder 2"/>
          <p:cNvSpPr>
            <a:spLocks/>
          </p:cNvSpPr>
          <p:nvPr/>
        </p:nvSpPr>
        <p:spPr bwMode="auto">
          <a:xfrm>
            <a:off x="3429000" y="1295400"/>
            <a:ext cx="5181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Quan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hệ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pháp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luật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hành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chính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là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hình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thức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pháp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lý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của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các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quan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hệ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xã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hội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mang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tính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chất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chấp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hành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điều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hành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xuất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hiện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trên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cơ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sở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sự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điều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chỉnh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của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quy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phạm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pháp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luật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hành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chính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Quan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hệ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pháp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luật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hành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chính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xuất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hiện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khi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có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</a:p>
          <a:p>
            <a:pPr marL="457200" indent="-457200" algn="just" eaLnBrk="0" hangingPunct="0">
              <a:spcBef>
                <a:spcPct val="50000"/>
              </a:spcBef>
              <a:buClr>
                <a:schemeClr val="accent1"/>
              </a:buClr>
              <a:buAutoNum type="arabicParenBoth"/>
            </a:pPr>
            <a:r>
              <a:rPr lang="en-US" sz="2400" dirty="0" err="1" smtClean="0">
                <a:solidFill>
                  <a:schemeClr val="accent1"/>
                </a:solidFill>
              </a:rPr>
              <a:t>Quy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phạm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pháp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luật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hành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chính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 algn="just" eaLnBrk="0" hangingPunct="0">
              <a:spcBef>
                <a:spcPct val="50000"/>
              </a:spcBef>
              <a:buClr>
                <a:schemeClr val="accent1"/>
              </a:buClr>
              <a:buAutoNum type="arabicParenBoth"/>
            </a:pPr>
            <a:r>
              <a:rPr lang="en-US" sz="2400" dirty="0" err="1" smtClean="0">
                <a:solidFill>
                  <a:schemeClr val="accent1"/>
                </a:solidFill>
              </a:rPr>
              <a:t>Sự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kiện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pháp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lý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 algn="just" eaLnBrk="0" hangingPunct="0">
              <a:spcBef>
                <a:spcPct val="50000"/>
              </a:spcBef>
              <a:buClr>
                <a:schemeClr val="accent1"/>
              </a:buClr>
              <a:buAutoNum type="arabicParenBoth"/>
            </a:pPr>
            <a:r>
              <a:rPr lang="en-US" sz="2400" dirty="0" err="1" smtClean="0">
                <a:solidFill>
                  <a:schemeClr val="accent1"/>
                </a:solidFill>
              </a:rPr>
              <a:t>Chủ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thể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cụ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thể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13" name="Picture 12" descr="Ra quyết định xử phạt sai sẽ bị xử lý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752600"/>
            <a:ext cx="3048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766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69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7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5.1.4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Trách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nhiệm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hành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chính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Content Placeholder 2"/>
          <p:cNvSpPr>
            <a:spLocks/>
          </p:cNvSpPr>
          <p:nvPr/>
        </p:nvSpPr>
        <p:spPr bwMode="auto">
          <a:xfrm>
            <a:off x="228600" y="1524000"/>
            <a:ext cx="5181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Trách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nhiệm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hành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chính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là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sự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áp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dụng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những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biện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pháp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cưỡng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chế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hành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chính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mang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tính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chất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xử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phạt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hoặc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khôi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phục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lại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những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quyền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và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lợi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ích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bị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xâm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hạ</a:t>
            </a:r>
            <a:r>
              <a:rPr lang="en-US" sz="2400" i="1" dirty="0" err="1" smtClean="0">
                <a:solidFill>
                  <a:srgbClr val="FF0000"/>
                </a:solidFill>
              </a:rPr>
              <a:t>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được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quy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định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trong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những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chế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tài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của</a:t>
            </a:r>
            <a:r>
              <a:rPr lang="en-US" sz="2400" dirty="0" smtClean="0">
                <a:solidFill>
                  <a:schemeClr val="accent1"/>
                </a:solidFill>
              </a:rPr>
              <a:t> QPPL </a:t>
            </a:r>
            <a:r>
              <a:rPr lang="en-US" sz="2400" dirty="0" err="1" smtClean="0">
                <a:solidFill>
                  <a:schemeClr val="accent1"/>
                </a:solidFill>
              </a:rPr>
              <a:t>hành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chính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bởi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cơ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quan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nhà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nước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người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có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thẩm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quyền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đối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với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những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chủ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thể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thực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hiện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hành</a:t>
            </a:r>
            <a:r>
              <a:rPr lang="en-US" sz="2400" dirty="0" smtClean="0">
                <a:solidFill>
                  <a:schemeClr val="accent1"/>
                </a:solidFill>
              </a:rPr>
              <a:t> vi </a:t>
            </a:r>
            <a:r>
              <a:rPr lang="en-US" sz="2400" dirty="0" err="1" smtClean="0">
                <a:solidFill>
                  <a:schemeClr val="accent1"/>
                </a:solidFill>
              </a:rPr>
              <a:t>vi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phạm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hành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chính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14" name="Picture 13" descr="Vi phạm giao thông: Sẽ phạt gấp 6 lần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905000"/>
            <a:ext cx="2971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766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69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7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Các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hình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thức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xử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phạt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hành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chính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1397000"/>
          <a:ext cx="83058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7" name="Picture 4" descr="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057400"/>
            <a:ext cx="2895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152400" y="204837"/>
            <a:ext cx="3352800" cy="762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 dirty="0" smtClean="0">
                <a:solidFill>
                  <a:schemeClr val="bg2"/>
                </a:solidFill>
                <a:latin typeface="Arial" charset="0"/>
              </a:rPr>
              <a:t>5.3 </a:t>
            </a:r>
            <a:r>
              <a:rPr lang="en-US" sz="2400" b="1" dirty="0" err="1" smtClean="0">
                <a:solidFill>
                  <a:schemeClr val="bg2"/>
                </a:solidFill>
                <a:latin typeface="Arial" charset="0"/>
              </a:rPr>
              <a:t>Lu</a:t>
            </a:r>
            <a:r>
              <a:rPr lang="en-US" sz="2400" b="1" dirty="0" err="1" smtClean="0">
                <a:solidFill>
                  <a:schemeClr val="bg2"/>
                </a:solidFill>
                <a:latin typeface="Arial" charset="0"/>
                <a:cs typeface="Arial" charset="0"/>
              </a:rPr>
              <a:t>ật</a:t>
            </a:r>
            <a:r>
              <a:rPr lang="en-US" sz="2400" b="1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Arial" charset="0"/>
                <a:cs typeface="Arial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Arial" charset="0"/>
                <a:cs typeface="Arial" charset="0"/>
              </a:rPr>
              <a:t>sự</a:t>
            </a:r>
            <a:endParaRPr lang="en-US" sz="2400" b="1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Text Box 190"/>
          <p:cNvSpPr txBox="1">
            <a:spLocks noChangeArrowheads="1"/>
          </p:cNvSpPr>
          <p:nvPr/>
        </p:nvSpPr>
        <p:spPr bwMode="gray">
          <a:xfrm>
            <a:off x="3505200" y="762000"/>
            <a:ext cx="533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400" dirty="0">
                <a:solidFill>
                  <a:srgbClr val="339933"/>
                </a:solidFill>
              </a:rPr>
              <a:t> </a:t>
            </a:r>
            <a:r>
              <a:rPr lang="en-US" sz="2400" dirty="0" err="1">
                <a:solidFill>
                  <a:srgbClr val="339933"/>
                </a:solidFill>
              </a:rPr>
              <a:t>Điều</a:t>
            </a:r>
            <a:r>
              <a:rPr lang="en-US" sz="2400" dirty="0">
                <a:solidFill>
                  <a:srgbClr val="339933"/>
                </a:solidFill>
              </a:rPr>
              <a:t> </a:t>
            </a:r>
            <a:r>
              <a:rPr lang="en-US" sz="2400" dirty="0" err="1">
                <a:solidFill>
                  <a:srgbClr val="339933"/>
                </a:solidFill>
              </a:rPr>
              <a:t>chỉnh</a:t>
            </a:r>
            <a:r>
              <a:rPr lang="en-US" sz="2400" dirty="0">
                <a:solidFill>
                  <a:srgbClr val="339933"/>
                </a:solidFill>
              </a:rPr>
              <a:t> </a:t>
            </a:r>
            <a:r>
              <a:rPr lang="en-US" sz="2400" dirty="0" err="1">
                <a:solidFill>
                  <a:srgbClr val="339933"/>
                </a:solidFill>
              </a:rPr>
              <a:t>các</a:t>
            </a:r>
            <a:r>
              <a:rPr lang="en-US" sz="2400" dirty="0">
                <a:solidFill>
                  <a:srgbClr val="339933"/>
                </a:solidFill>
              </a:rPr>
              <a:t> </a:t>
            </a:r>
            <a:r>
              <a:rPr lang="en-US" sz="2400" dirty="0" err="1">
                <a:solidFill>
                  <a:srgbClr val="339933"/>
                </a:solidFill>
              </a:rPr>
              <a:t>quan</a:t>
            </a:r>
            <a:r>
              <a:rPr lang="en-US" sz="2400" dirty="0">
                <a:solidFill>
                  <a:srgbClr val="339933"/>
                </a:solidFill>
              </a:rPr>
              <a:t> </a:t>
            </a:r>
            <a:r>
              <a:rPr lang="en-US" sz="2400" dirty="0" err="1">
                <a:solidFill>
                  <a:srgbClr val="339933"/>
                </a:solidFill>
              </a:rPr>
              <a:t>hệ</a:t>
            </a:r>
            <a:r>
              <a:rPr lang="en-US" sz="2400" dirty="0">
                <a:solidFill>
                  <a:srgbClr val="339933"/>
                </a:solidFill>
              </a:rPr>
              <a:t> </a:t>
            </a:r>
            <a:r>
              <a:rPr lang="en-US" sz="2400" dirty="0" err="1">
                <a:solidFill>
                  <a:srgbClr val="339933"/>
                </a:solidFill>
              </a:rPr>
              <a:t>xã</a:t>
            </a:r>
            <a:r>
              <a:rPr lang="en-US" sz="2400" dirty="0">
                <a:solidFill>
                  <a:srgbClr val="339933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hội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phát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sinh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339933"/>
                </a:solidFill>
              </a:rPr>
              <a:t>giữa</a:t>
            </a:r>
            <a:r>
              <a:rPr lang="en-US" sz="2400" dirty="0">
                <a:solidFill>
                  <a:srgbClr val="339933"/>
                </a:solidFill>
              </a:rPr>
              <a:t> </a:t>
            </a:r>
            <a:r>
              <a:rPr lang="en-US" sz="2400" i="1" u="sng" dirty="0" err="1">
                <a:solidFill>
                  <a:srgbClr val="FF66FF"/>
                </a:solidFill>
              </a:rPr>
              <a:t>nhà</a:t>
            </a:r>
            <a:r>
              <a:rPr lang="en-US" sz="2400" i="1" u="sng" dirty="0">
                <a:solidFill>
                  <a:srgbClr val="FF66FF"/>
                </a:solidFill>
              </a:rPr>
              <a:t> </a:t>
            </a:r>
            <a:r>
              <a:rPr lang="en-US" sz="2400" i="1" u="sng" dirty="0" err="1">
                <a:solidFill>
                  <a:srgbClr val="FF66FF"/>
                </a:solidFill>
              </a:rPr>
              <a:t>nước</a:t>
            </a:r>
            <a:r>
              <a:rPr lang="en-US" sz="2400" i="1" u="sng" dirty="0">
                <a:solidFill>
                  <a:srgbClr val="FF66FF"/>
                </a:solidFill>
              </a:rPr>
              <a:t> </a:t>
            </a:r>
            <a:r>
              <a:rPr lang="en-US" sz="2400" i="1" u="sng" dirty="0" err="1">
                <a:solidFill>
                  <a:srgbClr val="FF66FF"/>
                </a:solidFill>
              </a:rPr>
              <a:t>và</a:t>
            </a:r>
            <a:r>
              <a:rPr lang="en-US" sz="2400" i="1" u="sng" dirty="0">
                <a:solidFill>
                  <a:srgbClr val="FF66FF"/>
                </a:solidFill>
              </a:rPr>
              <a:t> </a:t>
            </a:r>
            <a:r>
              <a:rPr lang="en-US" sz="2400" i="1" u="sng" dirty="0" err="1">
                <a:solidFill>
                  <a:srgbClr val="FF66FF"/>
                </a:solidFill>
              </a:rPr>
              <a:t>người</a:t>
            </a:r>
            <a:r>
              <a:rPr lang="en-US" sz="2400" i="1" u="sng" dirty="0">
                <a:solidFill>
                  <a:srgbClr val="FF66FF"/>
                </a:solidFill>
              </a:rPr>
              <a:t> </a:t>
            </a:r>
            <a:r>
              <a:rPr lang="en-US" sz="2400" i="1" u="sng" dirty="0" err="1">
                <a:solidFill>
                  <a:srgbClr val="FF66FF"/>
                </a:solidFill>
              </a:rPr>
              <a:t>phạm</a:t>
            </a:r>
            <a:r>
              <a:rPr lang="en-US" sz="2400" i="1" u="sng" dirty="0">
                <a:solidFill>
                  <a:srgbClr val="FF66FF"/>
                </a:solidFill>
              </a:rPr>
              <a:t> </a:t>
            </a:r>
            <a:r>
              <a:rPr lang="en-US" sz="2400" i="1" u="sng" dirty="0" err="1">
                <a:solidFill>
                  <a:srgbClr val="FF66FF"/>
                </a:solidFill>
              </a:rPr>
              <a:t>tội</a:t>
            </a:r>
            <a:r>
              <a:rPr lang="en-US" sz="2400" i="1" u="sng" dirty="0">
                <a:solidFill>
                  <a:srgbClr val="FF66FF"/>
                </a:solidFill>
              </a:rPr>
              <a:t> </a:t>
            </a:r>
            <a:r>
              <a:rPr lang="en-US" sz="2400" i="1" u="sng" dirty="0" err="1">
                <a:solidFill>
                  <a:srgbClr val="FF66FF"/>
                </a:solidFill>
              </a:rPr>
              <a:t>khi</a:t>
            </a:r>
            <a:r>
              <a:rPr lang="en-US" sz="2400" i="1" u="sng" dirty="0">
                <a:solidFill>
                  <a:srgbClr val="FF66FF"/>
                </a:solidFill>
              </a:rPr>
              <a:t> </a:t>
            </a:r>
            <a:r>
              <a:rPr lang="en-US" sz="2400" i="1" u="sng" dirty="0" err="1">
                <a:solidFill>
                  <a:srgbClr val="FF66FF"/>
                </a:solidFill>
              </a:rPr>
              <a:t>người</a:t>
            </a:r>
            <a:r>
              <a:rPr lang="en-US" sz="2400" i="1" u="sng" dirty="0">
                <a:solidFill>
                  <a:srgbClr val="FF66FF"/>
                </a:solidFill>
              </a:rPr>
              <a:t> </a:t>
            </a:r>
            <a:r>
              <a:rPr lang="en-US" sz="2400" i="1" u="sng" dirty="0" err="1">
                <a:solidFill>
                  <a:srgbClr val="FF66FF"/>
                </a:solidFill>
              </a:rPr>
              <a:t>này</a:t>
            </a:r>
            <a:r>
              <a:rPr lang="en-US" sz="2400" i="1" u="sng" dirty="0">
                <a:solidFill>
                  <a:srgbClr val="FF66FF"/>
                </a:solidFill>
              </a:rPr>
              <a:t> </a:t>
            </a:r>
            <a:r>
              <a:rPr lang="en-US" sz="2400" i="1" u="sng" dirty="0" err="1">
                <a:solidFill>
                  <a:srgbClr val="FF66FF"/>
                </a:solidFill>
              </a:rPr>
              <a:t>thực</a:t>
            </a:r>
            <a:r>
              <a:rPr lang="en-US" sz="2400" i="1" u="sng" dirty="0">
                <a:solidFill>
                  <a:srgbClr val="FF66FF"/>
                </a:solidFill>
              </a:rPr>
              <a:t> </a:t>
            </a:r>
            <a:r>
              <a:rPr lang="en-US" sz="2400" i="1" u="sng" dirty="0" err="1">
                <a:solidFill>
                  <a:srgbClr val="FF66FF"/>
                </a:solidFill>
              </a:rPr>
              <a:t>hiện</a:t>
            </a:r>
            <a:r>
              <a:rPr lang="en-US" sz="2400" i="1" u="sng" dirty="0">
                <a:solidFill>
                  <a:srgbClr val="FF66FF"/>
                </a:solidFill>
              </a:rPr>
              <a:t> </a:t>
            </a:r>
            <a:r>
              <a:rPr lang="en-US" sz="2400" i="1" u="sng" dirty="0" err="1">
                <a:solidFill>
                  <a:srgbClr val="FF66FF"/>
                </a:solidFill>
              </a:rPr>
              <a:t>tội</a:t>
            </a:r>
            <a:r>
              <a:rPr lang="en-US" sz="2400" i="1" u="sng" dirty="0">
                <a:solidFill>
                  <a:srgbClr val="FF66FF"/>
                </a:solidFill>
              </a:rPr>
              <a:t> </a:t>
            </a:r>
            <a:r>
              <a:rPr lang="en-US" sz="2400" i="1" u="sng" dirty="0" err="1">
                <a:solidFill>
                  <a:srgbClr val="FF66FF"/>
                </a:solidFill>
              </a:rPr>
              <a:t>phạm</a:t>
            </a:r>
            <a:endParaRPr lang="en-US" sz="2400" i="1" u="sng" dirty="0">
              <a:solidFill>
                <a:srgbClr val="FF66FF"/>
              </a:solidFill>
            </a:endParaRPr>
          </a:p>
        </p:txBody>
      </p:sp>
      <p:sp>
        <p:nvSpPr>
          <p:cNvPr id="20" name="Text Box 190"/>
          <p:cNvSpPr txBox="1">
            <a:spLocks noChangeArrowheads="1"/>
          </p:cNvSpPr>
          <p:nvPr/>
        </p:nvSpPr>
        <p:spPr bwMode="gray">
          <a:xfrm>
            <a:off x="3505200" y="2057400"/>
            <a:ext cx="586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BLHS </a:t>
            </a:r>
            <a:r>
              <a:rPr lang="en-US" sz="2400" dirty="0" err="1" smtClean="0">
                <a:solidFill>
                  <a:srgbClr val="008000"/>
                </a:solidFill>
              </a:rPr>
              <a:t>được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chia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thành</a:t>
            </a:r>
            <a:r>
              <a:rPr lang="en-US" sz="2400" dirty="0">
                <a:solidFill>
                  <a:srgbClr val="008000"/>
                </a:solidFill>
              </a:rPr>
              <a:t> 2 </a:t>
            </a:r>
            <a:r>
              <a:rPr lang="en-US" sz="2400" dirty="0" err="1">
                <a:solidFill>
                  <a:srgbClr val="008000"/>
                </a:solidFill>
              </a:rPr>
              <a:t>phần</a:t>
            </a:r>
            <a:r>
              <a:rPr lang="en-US" sz="2400" dirty="0">
                <a:solidFill>
                  <a:srgbClr val="008000"/>
                </a:solidFill>
              </a:rPr>
              <a:t>:</a:t>
            </a:r>
          </a:p>
        </p:txBody>
      </p:sp>
      <p:pic>
        <p:nvPicPr>
          <p:cNvPr id="21" name="Picture 39" descr="media-play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2743200"/>
            <a:ext cx="5191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90"/>
          <p:cNvSpPr txBox="1">
            <a:spLocks noChangeArrowheads="1"/>
          </p:cNvSpPr>
          <p:nvPr/>
        </p:nvSpPr>
        <p:spPr bwMode="gray">
          <a:xfrm>
            <a:off x="3733800" y="2644676"/>
            <a:ext cx="5410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chung</a:t>
            </a:r>
            <a:r>
              <a:rPr lang="en-US" sz="2400" i="1" dirty="0"/>
              <a:t> </a:t>
            </a:r>
            <a:r>
              <a:rPr lang="en-US" sz="2400" i="1" dirty="0" smtClean="0"/>
              <a:t>(10 </a:t>
            </a:r>
            <a:r>
              <a:rPr lang="en-US" sz="2400" i="1" dirty="0" err="1"/>
              <a:t>chương</a:t>
            </a:r>
            <a:r>
              <a:rPr lang="en-US" sz="2400" i="1" dirty="0"/>
              <a:t>) </a:t>
            </a:r>
            <a:r>
              <a:rPr lang="en-US" sz="2400" i="1" dirty="0" err="1"/>
              <a:t>quy</a:t>
            </a:r>
            <a:r>
              <a:rPr lang="en-US" sz="2400" i="1" dirty="0"/>
              <a:t> </a:t>
            </a:r>
            <a:r>
              <a:rPr lang="en-US" sz="2400" i="1" dirty="0" err="1" smtClean="0"/>
              <a:t>định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nhiệm</a:t>
            </a:r>
            <a:r>
              <a:rPr lang="en-US" sz="2400" i="1" dirty="0" smtClean="0"/>
              <a:t> </a:t>
            </a:r>
            <a:r>
              <a:rPr lang="en-US" sz="2400" i="1" dirty="0" err="1"/>
              <a:t>vụ</a:t>
            </a:r>
            <a:r>
              <a:rPr lang="en-US" sz="2400" i="1" dirty="0"/>
              <a:t>,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nguyên</a:t>
            </a:r>
            <a:r>
              <a:rPr lang="en-US" sz="2400" i="1" dirty="0"/>
              <a:t> </a:t>
            </a:r>
            <a:r>
              <a:rPr lang="en-US" sz="2400" i="1" dirty="0" err="1"/>
              <a:t>tắc</a:t>
            </a:r>
            <a:r>
              <a:rPr lang="en-US" sz="2400" i="1" dirty="0"/>
              <a:t> </a:t>
            </a:r>
            <a:r>
              <a:rPr lang="en-US" sz="2400" i="1" dirty="0" err="1"/>
              <a:t>chung</a:t>
            </a:r>
            <a:r>
              <a:rPr lang="en-US" sz="2400" i="1" dirty="0"/>
              <a:t> </a:t>
            </a:r>
            <a:r>
              <a:rPr lang="en-US" sz="2400" i="1" dirty="0" err="1"/>
              <a:t>của</a:t>
            </a:r>
            <a:r>
              <a:rPr lang="en-US" sz="2400" i="1" dirty="0"/>
              <a:t> LHS, </a:t>
            </a:r>
            <a:r>
              <a:rPr lang="en-US" sz="2400" i="1" dirty="0" err="1"/>
              <a:t>hiệu</a:t>
            </a:r>
            <a:r>
              <a:rPr lang="en-US" sz="2400" i="1" dirty="0"/>
              <a:t> </a:t>
            </a:r>
            <a:r>
              <a:rPr lang="en-US" sz="2400" i="1" dirty="0" err="1"/>
              <a:t>lực</a:t>
            </a:r>
            <a:r>
              <a:rPr lang="en-US" sz="2400" i="1" dirty="0"/>
              <a:t> </a:t>
            </a:r>
            <a:r>
              <a:rPr lang="en-US" sz="2400" i="1" dirty="0" err="1"/>
              <a:t>của</a:t>
            </a:r>
            <a:r>
              <a:rPr lang="en-US" sz="2400" i="1" dirty="0"/>
              <a:t> LHS, </a:t>
            </a:r>
            <a:r>
              <a:rPr lang="en-US" sz="2400" i="1" dirty="0" err="1"/>
              <a:t>về</a:t>
            </a:r>
            <a:r>
              <a:rPr lang="en-US" sz="2400" i="1" dirty="0"/>
              <a:t> </a:t>
            </a:r>
            <a:r>
              <a:rPr lang="en-US" sz="2400" i="1" dirty="0" err="1"/>
              <a:t>tội</a:t>
            </a:r>
            <a:r>
              <a:rPr lang="en-US" sz="2400" i="1" dirty="0"/>
              <a:t> </a:t>
            </a:r>
            <a:r>
              <a:rPr lang="en-US" sz="2400" i="1" dirty="0" err="1"/>
              <a:t>phạm</a:t>
            </a:r>
            <a:r>
              <a:rPr lang="en-US" sz="2400" i="1" dirty="0"/>
              <a:t>,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phạt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chế</a:t>
            </a:r>
            <a:r>
              <a:rPr lang="en-US" sz="2400" i="1" dirty="0"/>
              <a:t> </a:t>
            </a:r>
            <a:r>
              <a:rPr lang="en-US" sz="2400" i="1" dirty="0" err="1"/>
              <a:t>định</a:t>
            </a:r>
            <a:r>
              <a:rPr lang="en-US" sz="2400" i="1" dirty="0"/>
              <a:t> </a:t>
            </a:r>
            <a:r>
              <a:rPr lang="en-US" sz="2400" i="1" dirty="0" err="1"/>
              <a:t>liên</a:t>
            </a:r>
            <a:r>
              <a:rPr lang="en-US" sz="2400" i="1" dirty="0"/>
              <a:t> </a:t>
            </a:r>
            <a:r>
              <a:rPr lang="en-US" sz="2400" i="1" dirty="0" err="1"/>
              <a:t>quan</a:t>
            </a:r>
            <a:r>
              <a:rPr lang="en-US" sz="2400" i="1" dirty="0"/>
              <a:t> </a:t>
            </a:r>
            <a:r>
              <a:rPr lang="en-US" sz="2400" i="1" dirty="0" err="1"/>
              <a:t>đến</a:t>
            </a:r>
            <a:r>
              <a:rPr lang="en-US" sz="2400" i="1" dirty="0"/>
              <a:t> </a:t>
            </a:r>
            <a:r>
              <a:rPr lang="en-US" sz="2400" i="1" dirty="0" err="1"/>
              <a:t>việc</a:t>
            </a:r>
            <a:r>
              <a:rPr lang="en-US" sz="2400" i="1" dirty="0"/>
              <a:t> </a:t>
            </a:r>
            <a:r>
              <a:rPr lang="en-US" sz="2400" i="1" dirty="0" err="1"/>
              <a:t>xác</a:t>
            </a:r>
            <a:r>
              <a:rPr lang="en-US" sz="2400" i="1" dirty="0"/>
              <a:t> </a:t>
            </a:r>
            <a:r>
              <a:rPr lang="en-US" sz="2400" i="1" dirty="0" err="1"/>
              <a:t>định</a:t>
            </a:r>
            <a:r>
              <a:rPr lang="en-US" sz="2400" i="1" dirty="0"/>
              <a:t> </a:t>
            </a:r>
            <a:r>
              <a:rPr lang="en-US" sz="2400" i="1" dirty="0" err="1"/>
              <a:t>tội</a:t>
            </a:r>
            <a:r>
              <a:rPr lang="en-US" sz="2400" i="1" dirty="0"/>
              <a:t> </a:t>
            </a:r>
            <a:r>
              <a:rPr lang="en-US" sz="2400" i="1" dirty="0" err="1" smtClean="0"/>
              <a:t>phạm</a:t>
            </a:r>
            <a:r>
              <a:rPr lang="en-US" sz="2400" i="1" dirty="0"/>
              <a:t>,</a:t>
            </a:r>
            <a:r>
              <a:rPr lang="en-US" sz="2400" i="1" dirty="0" smtClean="0"/>
              <a:t> </a:t>
            </a:r>
            <a:r>
              <a:rPr lang="en-US" sz="2400" i="1" dirty="0" err="1"/>
              <a:t>áp</a:t>
            </a:r>
            <a:r>
              <a:rPr lang="en-US" sz="2400" i="1" dirty="0"/>
              <a:t> </a:t>
            </a:r>
            <a:r>
              <a:rPr lang="en-US" sz="2400" i="1" dirty="0" err="1"/>
              <a:t>dụng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phạt</a:t>
            </a:r>
            <a:r>
              <a:rPr lang="en-US" sz="2400" i="1" dirty="0"/>
              <a:t>,...</a:t>
            </a:r>
          </a:p>
        </p:txBody>
      </p:sp>
      <p:pic>
        <p:nvPicPr>
          <p:cNvPr id="23" name="Picture 39" descr="media-play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999415"/>
            <a:ext cx="5191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190"/>
          <p:cNvSpPr txBox="1">
            <a:spLocks noChangeArrowheads="1"/>
          </p:cNvSpPr>
          <p:nvPr/>
        </p:nvSpPr>
        <p:spPr bwMode="gray">
          <a:xfrm>
            <a:off x="3733800" y="4983540"/>
            <a:ext cx="541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tội</a:t>
            </a:r>
            <a:r>
              <a:rPr lang="en-US" sz="2400" i="1" dirty="0"/>
              <a:t> </a:t>
            </a:r>
            <a:r>
              <a:rPr lang="en-US" sz="2400" i="1" dirty="0" err="1"/>
              <a:t>phạm</a:t>
            </a:r>
            <a:r>
              <a:rPr lang="en-US" sz="2400" i="1" dirty="0"/>
              <a:t> </a:t>
            </a:r>
            <a:r>
              <a:rPr lang="en-US" sz="2400" i="1" dirty="0" smtClean="0"/>
              <a:t>(14 </a:t>
            </a:r>
            <a:r>
              <a:rPr lang="en-US" sz="2400" i="1" dirty="0" err="1"/>
              <a:t>chương</a:t>
            </a:r>
            <a:r>
              <a:rPr lang="en-US" sz="2400" i="1" dirty="0"/>
              <a:t>) </a:t>
            </a:r>
            <a:r>
              <a:rPr lang="en-US" sz="2400" i="1" dirty="0" err="1"/>
              <a:t>quy</a:t>
            </a:r>
            <a:r>
              <a:rPr lang="en-US" sz="2400" i="1" dirty="0"/>
              <a:t> </a:t>
            </a:r>
            <a:r>
              <a:rPr lang="en-US" sz="2400" i="1" dirty="0" err="1"/>
              <a:t>định</a:t>
            </a:r>
            <a:r>
              <a:rPr lang="en-US" sz="2400" i="1" dirty="0"/>
              <a:t> </a:t>
            </a:r>
            <a:r>
              <a:rPr lang="en-US" sz="2400" i="1" dirty="0" err="1"/>
              <a:t>về</a:t>
            </a:r>
            <a:r>
              <a:rPr lang="en-US" sz="2400" i="1" dirty="0"/>
              <a:t>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tội</a:t>
            </a:r>
            <a:r>
              <a:rPr lang="en-US" sz="2400" i="1" dirty="0"/>
              <a:t> </a:t>
            </a:r>
            <a:r>
              <a:rPr lang="en-US" sz="2400" i="1" dirty="0" err="1"/>
              <a:t>phạm</a:t>
            </a:r>
            <a:r>
              <a:rPr lang="en-US" sz="2400" i="1" dirty="0"/>
              <a:t> </a:t>
            </a:r>
            <a:r>
              <a:rPr lang="en-US" sz="2400" i="1" dirty="0" err="1"/>
              <a:t>cụ</a:t>
            </a:r>
            <a:r>
              <a:rPr lang="en-US" sz="2400" i="1" dirty="0"/>
              <a:t> </a:t>
            </a:r>
            <a:r>
              <a:rPr lang="en-US" sz="2400" i="1" dirty="0" err="1"/>
              <a:t>thể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những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phạt</a:t>
            </a:r>
            <a:r>
              <a:rPr lang="en-US" sz="2400" i="1" dirty="0"/>
              <a:t> </a:t>
            </a:r>
            <a:r>
              <a:rPr lang="en-US" sz="2400" i="1" dirty="0" err="1"/>
              <a:t>áp</a:t>
            </a:r>
            <a:r>
              <a:rPr lang="en-US" sz="2400" i="1" dirty="0"/>
              <a:t> </a:t>
            </a:r>
            <a:r>
              <a:rPr lang="en-US" sz="2400" i="1" dirty="0" err="1"/>
              <a:t>dụng</a:t>
            </a:r>
            <a:r>
              <a:rPr lang="en-US" sz="2400" i="1" dirty="0"/>
              <a:t> </a:t>
            </a:r>
            <a:r>
              <a:rPr lang="en-US" sz="2400" i="1" dirty="0" err="1"/>
              <a:t>đối</a:t>
            </a:r>
            <a:r>
              <a:rPr lang="en-US" sz="2400" i="1" dirty="0"/>
              <a:t> </a:t>
            </a:r>
            <a:r>
              <a:rPr lang="en-US" sz="2400" i="1" dirty="0" err="1"/>
              <a:t>với</a:t>
            </a:r>
            <a:r>
              <a:rPr lang="en-US" sz="2400" i="1" dirty="0"/>
              <a:t> </a:t>
            </a:r>
            <a:r>
              <a:rPr lang="en-US" sz="2400" i="1" dirty="0" err="1"/>
              <a:t>những</a:t>
            </a:r>
            <a:r>
              <a:rPr lang="en-US" sz="2400" i="1" dirty="0"/>
              <a:t> </a:t>
            </a:r>
            <a:r>
              <a:rPr lang="en-US" sz="2400" i="1" dirty="0" err="1"/>
              <a:t>tội</a:t>
            </a:r>
            <a:r>
              <a:rPr lang="en-US" sz="2400" i="1" dirty="0"/>
              <a:t> </a:t>
            </a:r>
            <a:r>
              <a:rPr lang="en-US" sz="2400" i="1" dirty="0" err="1"/>
              <a:t>phạm</a:t>
            </a:r>
            <a:r>
              <a:rPr lang="en-US" sz="2400" i="1" dirty="0"/>
              <a:t> </a:t>
            </a:r>
            <a:r>
              <a:rPr lang="en-US" sz="2400" i="1" dirty="0" err="1" smtClean="0"/>
              <a:t>này</a:t>
            </a:r>
            <a:r>
              <a:rPr lang="en-US" sz="2400" i="1" dirty="0"/>
              <a:t>	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3 -0.00092 L 0.37691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5.3.1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Khái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niệm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tội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phạm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 descr="Ngoài hình phạt của pháp luật, những can phạm hiếp dâm phải đối diện với &quot;hình phạt&quot; của những phạm nhân khác. Ảnh minh họa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248024"/>
            <a:ext cx="7620000" cy="3152776"/>
          </a:xfrm>
          <a:prstGeom prst="rect">
            <a:avLst/>
          </a:prstGeom>
          <a:noFill/>
        </p:spPr>
      </p:pic>
      <p:sp>
        <p:nvSpPr>
          <p:cNvPr id="27" name="Text Box 190"/>
          <p:cNvSpPr txBox="1">
            <a:spLocks noChangeArrowheads="1"/>
          </p:cNvSpPr>
          <p:nvPr/>
        </p:nvSpPr>
        <p:spPr bwMode="gray">
          <a:xfrm>
            <a:off x="381000" y="1173540"/>
            <a:ext cx="84629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Tội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phạm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là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hành</a:t>
            </a:r>
            <a:r>
              <a:rPr lang="en-US" sz="2400" i="1" u="sng" dirty="0" smtClean="0">
                <a:solidFill>
                  <a:srgbClr val="FF0000"/>
                </a:solidFill>
              </a:rPr>
              <a:t> vi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nguy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hiểm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cho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xã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hội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được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quy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định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trong</a:t>
            </a:r>
            <a:r>
              <a:rPr lang="en-US" sz="2400" dirty="0" smtClean="0">
                <a:solidFill>
                  <a:schemeClr val="tx2"/>
                </a:solidFill>
              </a:rPr>
              <a:t> BLHS, </a:t>
            </a:r>
            <a:r>
              <a:rPr lang="en-US" sz="2400" i="1" u="sng" dirty="0" smtClean="0">
                <a:solidFill>
                  <a:srgbClr val="FF0000"/>
                </a:solidFill>
              </a:rPr>
              <a:t>do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người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có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năng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lực</a:t>
            </a:r>
            <a:r>
              <a:rPr lang="en-US" sz="2400" i="1" u="sng" dirty="0" smtClean="0">
                <a:solidFill>
                  <a:srgbClr val="FF0000"/>
                </a:solidFill>
              </a:rPr>
              <a:t> TNHS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thực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hiện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một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cách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cố</a:t>
            </a:r>
            <a:r>
              <a:rPr lang="en-US" sz="2400" dirty="0" smtClean="0">
                <a:solidFill>
                  <a:schemeClr val="tx2"/>
                </a:solidFill>
              </a:rPr>
              <a:t> ý </a:t>
            </a:r>
            <a:r>
              <a:rPr lang="en-US" sz="2400" dirty="0" err="1" smtClean="0">
                <a:solidFill>
                  <a:schemeClr val="tx2"/>
                </a:solidFill>
              </a:rPr>
              <a:t>hoặc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vô</a:t>
            </a:r>
            <a:r>
              <a:rPr lang="en-US" sz="2400" dirty="0" smtClean="0">
                <a:solidFill>
                  <a:schemeClr val="tx2"/>
                </a:solidFill>
              </a:rPr>
              <a:t> ý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xâm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phạm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tới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các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quan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hệ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xã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hội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mà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luật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hình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sự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bảo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vệ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endParaRPr lang="en-US" sz="2400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Phân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loại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tội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phạm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Diagram 14"/>
          <p:cNvGraphicFramePr/>
          <p:nvPr/>
        </p:nvGraphicFramePr>
        <p:xfrm>
          <a:off x="304800" y="10668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Cấu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thành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tội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phạm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4" name="Horizontal Scroll 13"/>
          <p:cNvSpPr/>
          <p:nvPr/>
        </p:nvSpPr>
        <p:spPr>
          <a:xfrm>
            <a:off x="6007100" y="4114800"/>
            <a:ext cx="2679700" cy="2209800"/>
          </a:xfrm>
          <a:prstGeom prst="horizontalScroll">
            <a:avLst/>
          </a:prstGeom>
          <a:scene3d>
            <a:camera prst="orthographicFront"/>
            <a:lightRig rig="threePt" dir="t"/>
          </a:scene3d>
          <a:sp3d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spcBef>
                <a:spcPct val="50000"/>
              </a:spcBef>
              <a:buClr>
                <a:srgbClr val="339933"/>
              </a:buClr>
              <a:defRPr/>
            </a:pP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Mặt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tội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phạm</a:t>
            </a:r>
            <a:endParaRPr lang="en-US" sz="2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5800" y="4217296"/>
            <a:ext cx="2514600" cy="195490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spcBef>
                <a:spcPct val="50000"/>
              </a:spcBef>
              <a:buClr>
                <a:srgbClr val="339933"/>
              </a:buClr>
              <a:defRPr/>
            </a:pP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Mặt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khách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tội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phạm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ardrop 16"/>
          <p:cNvSpPr/>
          <p:nvPr/>
        </p:nvSpPr>
        <p:spPr>
          <a:xfrm flipH="1">
            <a:off x="5854700" y="1688764"/>
            <a:ext cx="3048000" cy="1435436"/>
          </a:xfrm>
          <a:prstGeom prst="teardrop">
            <a:avLst>
              <a:gd name="adj" fmla="val 56668"/>
            </a:avLst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spcBef>
                <a:spcPct val="50000"/>
              </a:spcBef>
              <a:buClr>
                <a:srgbClr val="339933"/>
              </a:buClr>
              <a:defRPr/>
            </a:pP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tội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phạm</a:t>
            </a:r>
            <a:endParaRPr lang="en-US" sz="20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>
            <a:off x="381000" y="1600200"/>
            <a:ext cx="2362200" cy="1524001"/>
          </a:xfrm>
          <a:prstGeom prst="snip2DiagRect">
            <a:avLst>
              <a:gd name="adj1" fmla="val 19887"/>
              <a:gd name="adj2" fmla="val 16667"/>
            </a:avLst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Khách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tội</a:t>
            </a:r>
            <a:r>
              <a:rPr lang="en-US" sz="2000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phạm</a:t>
            </a:r>
            <a:endParaRPr lang="en-US" sz="2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Puzzle3"/>
          <p:cNvSpPr>
            <a:spLocks noEditPoints="1" noChangeArrowheads="1"/>
          </p:cNvSpPr>
          <p:nvPr/>
        </p:nvSpPr>
        <p:spPr bwMode="gray">
          <a:xfrm>
            <a:off x="4462463" y="1231008"/>
            <a:ext cx="1766887" cy="2398712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57150">
            <a:solidFill>
              <a:srgbClr val="FFFFFF"/>
            </a:solidFill>
            <a:miter lim="800000"/>
            <a:headEnd/>
            <a:tailEnd/>
          </a:ln>
          <a:effectLst>
            <a:outerShdw dist="135003" dir="2471156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Puzzle2"/>
          <p:cNvSpPr>
            <a:spLocks noEditPoints="1" noChangeArrowheads="1"/>
          </p:cNvSpPr>
          <p:nvPr/>
        </p:nvSpPr>
        <p:spPr bwMode="gray">
          <a:xfrm>
            <a:off x="3948113" y="2978845"/>
            <a:ext cx="2820987" cy="2185988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549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57150">
            <a:solidFill>
              <a:srgbClr val="FFFFFF"/>
            </a:solidFill>
            <a:miter lim="800000"/>
            <a:headEnd/>
            <a:tailEnd/>
          </a:ln>
          <a:effectLst>
            <a:outerShdw dist="135003" dir="2471156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Puzzle4"/>
          <p:cNvSpPr>
            <a:spLocks noEditPoints="1" noChangeArrowheads="1"/>
          </p:cNvSpPr>
          <p:nvPr/>
        </p:nvSpPr>
        <p:spPr bwMode="gray">
          <a:xfrm>
            <a:off x="2857500" y="2951858"/>
            <a:ext cx="1700213" cy="2794000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18900000" scaled="1"/>
          </a:gradFill>
          <a:ln w="57150">
            <a:solidFill>
              <a:srgbClr val="FFFFFF"/>
            </a:solidFill>
            <a:miter lim="800000"/>
            <a:headEnd/>
            <a:tailEnd/>
          </a:ln>
          <a:effectLst>
            <a:outerShdw dist="135003" dir="2471156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Puzzle1"/>
          <p:cNvSpPr>
            <a:spLocks noEditPoints="1" noChangeArrowheads="1"/>
          </p:cNvSpPr>
          <p:nvPr/>
        </p:nvSpPr>
        <p:spPr bwMode="gray">
          <a:xfrm>
            <a:off x="2273300" y="1956495"/>
            <a:ext cx="2855913" cy="1665288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57150">
            <a:solidFill>
              <a:srgbClr val="FFFFFF"/>
            </a:solidFill>
            <a:miter lim="800000"/>
            <a:headEnd/>
            <a:tailEnd/>
          </a:ln>
          <a:effectLst>
            <a:outerShdw dist="135003" dir="2471156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Trách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nhiệm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hình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sự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Diagram 13"/>
          <p:cNvGraphicFramePr/>
          <p:nvPr/>
        </p:nvGraphicFramePr>
        <p:xfrm>
          <a:off x="381000" y="1397000"/>
          <a:ext cx="84582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5.3.2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Hình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phạt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Diagram 14"/>
          <p:cNvGraphicFramePr/>
          <p:nvPr/>
        </p:nvGraphicFramePr>
        <p:xfrm>
          <a:off x="457200" y="1397000"/>
          <a:ext cx="84582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Hệ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thống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hình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phạt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Diagram 13"/>
          <p:cNvGraphicFramePr/>
          <p:nvPr/>
        </p:nvGraphicFramePr>
        <p:xfrm>
          <a:off x="304800" y="1397000"/>
          <a:ext cx="8534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357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7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499820" y="875675"/>
            <a:ext cx="3352800" cy="762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 dirty="0" smtClean="0">
                <a:solidFill>
                  <a:schemeClr val="bg2"/>
                </a:solidFill>
                <a:latin typeface="Arial" charset="0"/>
              </a:rPr>
              <a:t>5.1 </a:t>
            </a:r>
            <a:r>
              <a:rPr lang="en-US" sz="2400" b="1" dirty="0" err="1" smtClean="0">
                <a:solidFill>
                  <a:schemeClr val="bg2"/>
                </a:solidFill>
                <a:latin typeface="Arial" charset="0"/>
              </a:rPr>
              <a:t>Lu</a:t>
            </a:r>
            <a:r>
              <a:rPr lang="en-US" sz="2400" b="1" dirty="0" err="1" smtClean="0">
                <a:solidFill>
                  <a:schemeClr val="bg2"/>
                </a:solidFill>
                <a:latin typeface="Arial" charset="0"/>
                <a:cs typeface="Arial" charset="0"/>
              </a:rPr>
              <a:t>ật</a:t>
            </a:r>
            <a:r>
              <a:rPr lang="en-US" sz="2400" b="1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Arial" charset="0"/>
                <a:cs typeface="Arial" charset="0"/>
              </a:rPr>
              <a:t>Hiến</a:t>
            </a:r>
            <a:r>
              <a:rPr lang="en-US" sz="2400" b="1" dirty="0">
                <a:solidFill>
                  <a:schemeClr val="bg2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Arial" charset="0"/>
                <a:cs typeface="Arial" charset="0"/>
              </a:rPr>
              <a:t>pháp</a:t>
            </a:r>
            <a:endParaRPr lang="en-US" sz="2400" b="1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114800" y="3962400"/>
            <a:ext cx="755650" cy="736600"/>
            <a:chOff x="4057" y="2279"/>
            <a:chExt cx="476" cy="464"/>
          </a:xfrm>
        </p:grpSpPr>
        <p:grpSp>
          <p:nvGrpSpPr>
            <p:cNvPr id="23570" name="Group 42"/>
            <p:cNvGrpSpPr>
              <a:grpSpLocks/>
            </p:cNvGrpSpPr>
            <p:nvPr/>
          </p:nvGrpSpPr>
          <p:grpSpPr bwMode="auto">
            <a:xfrm>
              <a:off x="4057" y="2279"/>
              <a:ext cx="476" cy="464"/>
              <a:chOff x="3552" y="3339"/>
              <a:chExt cx="412" cy="392"/>
            </a:xfrm>
          </p:grpSpPr>
          <p:grpSp>
            <p:nvGrpSpPr>
              <p:cNvPr id="23572" name="Group 43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23574" name="Oval 4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66FF">
                        <a:alpha val="60001"/>
                      </a:srgbClr>
                    </a:gs>
                    <a:gs pos="100000">
                      <a:srgbClr val="462E74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vi-VN" b="1"/>
                </a:p>
              </p:txBody>
            </p:sp>
            <p:sp>
              <p:nvSpPr>
                <p:cNvPr id="23575" name="Freeform 4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16 w 1321"/>
                    <a:gd name="T1" fmla="*/ 158 h 712"/>
                    <a:gd name="T2" fmla="*/ 1130 w 1321"/>
                    <a:gd name="T3" fmla="*/ 175 h 712"/>
                    <a:gd name="T4" fmla="*/ 1133 w 1321"/>
                    <a:gd name="T5" fmla="*/ 191 h 712"/>
                    <a:gd name="T6" fmla="*/ 1128 w 1321"/>
                    <a:gd name="T7" fmla="*/ 204 h 712"/>
                    <a:gd name="T8" fmla="*/ 1114 w 1321"/>
                    <a:gd name="T9" fmla="*/ 216 h 712"/>
                    <a:gd name="T10" fmla="*/ 1092 w 1321"/>
                    <a:gd name="T11" fmla="*/ 229 h 712"/>
                    <a:gd name="T12" fmla="*/ 1063 w 1321"/>
                    <a:gd name="T13" fmla="*/ 239 h 712"/>
                    <a:gd name="T14" fmla="*/ 1026 w 1321"/>
                    <a:gd name="T15" fmla="*/ 248 h 712"/>
                    <a:gd name="T16" fmla="*/ 985 w 1321"/>
                    <a:gd name="T17" fmla="*/ 257 h 712"/>
                    <a:gd name="T18" fmla="*/ 937 w 1321"/>
                    <a:gd name="T19" fmla="*/ 264 h 712"/>
                    <a:gd name="T20" fmla="*/ 885 w 1321"/>
                    <a:gd name="T21" fmla="*/ 270 h 712"/>
                    <a:gd name="T22" fmla="*/ 830 w 1321"/>
                    <a:gd name="T23" fmla="*/ 273 h 712"/>
                    <a:gd name="T24" fmla="*/ 769 w 1321"/>
                    <a:gd name="T25" fmla="*/ 279 h 712"/>
                    <a:gd name="T26" fmla="*/ 707 w 1321"/>
                    <a:gd name="T27" fmla="*/ 280 h 712"/>
                    <a:gd name="T28" fmla="*/ 683 w 1321"/>
                    <a:gd name="T29" fmla="*/ 281 h 712"/>
                    <a:gd name="T30" fmla="*/ 409 w 1321"/>
                    <a:gd name="T31" fmla="*/ 281 h 712"/>
                    <a:gd name="T32" fmla="*/ 405 w 1321"/>
                    <a:gd name="T33" fmla="*/ 281 h 712"/>
                    <a:gd name="T34" fmla="*/ 351 w 1321"/>
                    <a:gd name="T35" fmla="*/ 280 h 712"/>
                    <a:gd name="T36" fmla="*/ 299 w 1321"/>
                    <a:gd name="T37" fmla="*/ 279 h 712"/>
                    <a:gd name="T38" fmla="*/ 250 w 1321"/>
                    <a:gd name="T39" fmla="*/ 275 h 712"/>
                    <a:gd name="T40" fmla="*/ 203 w 1321"/>
                    <a:gd name="T41" fmla="*/ 272 h 712"/>
                    <a:gd name="T42" fmla="*/ 161 w 1321"/>
                    <a:gd name="T43" fmla="*/ 267 h 712"/>
                    <a:gd name="T44" fmla="*/ 122 w 1321"/>
                    <a:gd name="T45" fmla="*/ 261 h 712"/>
                    <a:gd name="T46" fmla="*/ 86 w 1321"/>
                    <a:gd name="T47" fmla="*/ 256 h 712"/>
                    <a:gd name="T48" fmla="*/ 59 w 1321"/>
                    <a:gd name="T49" fmla="*/ 249 h 712"/>
                    <a:gd name="T50" fmla="*/ 31 w 1321"/>
                    <a:gd name="T51" fmla="*/ 240 h 712"/>
                    <a:gd name="T52" fmla="*/ 18 w 1321"/>
                    <a:gd name="T53" fmla="*/ 230 h 712"/>
                    <a:gd name="T54" fmla="*/ 6 w 1321"/>
                    <a:gd name="T55" fmla="*/ 219 h 712"/>
                    <a:gd name="T56" fmla="*/ 0 w 1321"/>
                    <a:gd name="T57" fmla="*/ 207 h 712"/>
                    <a:gd name="T58" fmla="*/ 0 w 1321"/>
                    <a:gd name="T59" fmla="*/ 206 h 712"/>
                    <a:gd name="T60" fmla="*/ 4 w 1321"/>
                    <a:gd name="T61" fmla="*/ 191 h 712"/>
                    <a:gd name="T62" fmla="*/ 16 w 1321"/>
                    <a:gd name="T63" fmla="*/ 176 h 712"/>
                    <a:gd name="T64" fmla="*/ 43 w 1321"/>
                    <a:gd name="T65" fmla="*/ 146 h 712"/>
                    <a:gd name="T66" fmla="*/ 78 w 1321"/>
                    <a:gd name="T67" fmla="*/ 118 h 712"/>
                    <a:gd name="T68" fmla="*/ 126 w 1321"/>
                    <a:gd name="T69" fmla="*/ 93 h 712"/>
                    <a:gd name="T70" fmla="*/ 175 w 1321"/>
                    <a:gd name="T71" fmla="*/ 69 h 712"/>
                    <a:gd name="T72" fmla="*/ 231 w 1321"/>
                    <a:gd name="T73" fmla="*/ 48 h 712"/>
                    <a:gd name="T74" fmla="*/ 293 w 1321"/>
                    <a:gd name="T75" fmla="*/ 33 h 712"/>
                    <a:gd name="T76" fmla="*/ 356 w 1321"/>
                    <a:gd name="T77" fmla="*/ 18 h 712"/>
                    <a:gd name="T78" fmla="*/ 427 w 1321"/>
                    <a:gd name="T79" fmla="*/ 9 h 712"/>
                    <a:gd name="T80" fmla="*/ 498 w 1321"/>
                    <a:gd name="T81" fmla="*/ 4 h 712"/>
                    <a:gd name="T82" fmla="*/ 573 w 1321"/>
                    <a:gd name="T83" fmla="*/ 0 h 712"/>
                    <a:gd name="T84" fmla="*/ 573 w 1321"/>
                    <a:gd name="T85" fmla="*/ 0 h 712"/>
                    <a:gd name="T86" fmla="*/ 651 w 1321"/>
                    <a:gd name="T87" fmla="*/ 4 h 712"/>
                    <a:gd name="T88" fmla="*/ 727 w 1321"/>
                    <a:gd name="T89" fmla="*/ 9 h 712"/>
                    <a:gd name="T90" fmla="*/ 800 w 1321"/>
                    <a:gd name="T91" fmla="*/ 20 h 712"/>
                    <a:gd name="T92" fmla="*/ 867 w 1321"/>
                    <a:gd name="T93" fmla="*/ 36 h 712"/>
                    <a:gd name="T94" fmla="*/ 929 w 1321"/>
                    <a:gd name="T95" fmla="*/ 54 h 712"/>
                    <a:gd name="T96" fmla="*/ 986 w 1321"/>
                    <a:gd name="T97" fmla="*/ 77 h 712"/>
                    <a:gd name="T98" fmla="*/ 1037 w 1321"/>
                    <a:gd name="T99" fmla="*/ 101 h 712"/>
                    <a:gd name="T100" fmla="*/ 1080 w 1321"/>
                    <a:gd name="T101" fmla="*/ 128 h 712"/>
                    <a:gd name="T102" fmla="*/ 1116 w 1321"/>
                    <a:gd name="T103" fmla="*/ 158 h 712"/>
                    <a:gd name="T104" fmla="*/ 1116 w 1321"/>
                    <a:gd name="T105" fmla="*/ 158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60001"/>
                      </a:srgbClr>
                    </a:gs>
                    <a:gs pos="100000">
                      <a:srgbClr val="9966FF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 b="1"/>
                </a:p>
              </p:txBody>
            </p:sp>
          </p:grpSp>
          <p:sp>
            <p:nvSpPr>
              <p:cNvPr id="17" name="Text Box 46"/>
              <p:cNvSpPr txBox="1">
                <a:spLocks noChangeArrowheads="1"/>
              </p:cNvSpPr>
              <p:nvPr/>
            </p:nvSpPr>
            <p:spPr bwMode="gray">
              <a:xfrm>
                <a:off x="3728" y="3360"/>
                <a:ext cx="100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endParaRPr lang="fr-FR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4185" y="236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6" name="Group 109"/>
          <p:cNvGrpSpPr>
            <a:grpSpLocks/>
          </p:cNvGrpSpPr>
          <p:nvPr/>
        </p:nvGrpSpPr>
        <p:grpSpPr bwMode="auto">
          <a:xfrm>
            <a:off x="4114800" y="5181600"/>
            <a:ext cx="754063" cy="693738"/>
            <a:chOff x="1584" y="3115"/>
            <a:chExt cx="475" cy="437"/>
          </a:xfrm>
        </p:grpSpPr>
        <p:sp>
          <p:nvSpPr>
            <p:cNvPr id="23567" name="Oval 96"/>
            <p:cNvSpPr>
              <a:spLocks noChangeArrowheads="1"/>
            </p:cNvSpPr>
            <p:nvPr/>
          </p:nvSpPr>
          <p:spPr bwMode="auto">
            <a:xfrm>
              <a:off x="1584" y="3115"/>
              <a:ext cx="475" cy="437"/>
            </a:xfrm>
            <a:prstGeom prst="ellipse">
              <a:avLst/>
            </a:prstGeom>
            <a:gradFill rotWithShape="1">
              <a:gsLst>
                <a:gs pos="0">
                  <a:srgbClr val="00FFFF"/>
                </a:gs>
                <a:gs pos="100000">
                  <a:srgbClr val="00929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vi-VN" b="1"/>
            </a:p>
          </p:txBody>
        </p:sp>
        <p:sp>
          <p:nvSpPr>
            <p:cNvPr id="23568" name="Freeform 12"/>
            <p:cNvSpPr>
              <a:spLocks/>
            </p:cNvSpPr>
            <p:nvPr/>
          </p:nvSpPr>
          <p:spPr bwMode="gray">
            <a:xfrm>
              <a:off x="1632" y="3120"/>
              <a:ext cx="365" cy="194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FFFF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 algn="r" rtl="1"/>
              <a:endParaRPr lang="vi-VN"/>
            </a:p>
          </p:txBody>
        </p:sp>
        <p:sp>
          <p:nvSpPr>
            <p:cNvPr id="23" name="Text Box 98"/>
            <p:cNvSpPr txBox="1">
              <a:spLocks noChangeArrowheads="1"/>
            </p:cNvSpPr>
            <p:nvPr/>
          </p:nvSpPr>
          <p:spPr bwMode="gray">
            <a:xfrm>
              <a:off x="1696" y="3184"/>
              <a:ext cx="25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3</a:t>
              </a:r>
            </a:p>
          </p:txBody>
        </p:sp>
      </p:grpSp>
      <p:grpSp>
        <p:nvGrpSpPr>
          <p:cNvPr id="7" name="Group 118"/>
          <p:cNvGrpSpPr>
            <a:grpSpLocks/>
          </p:cNvGrpSpPr>
          <p:nvPr/>
        </p:nvGrpSpPr>
        <p:grpSpPr bwMode="auto">
          <a:xfrm>
            <a:off x="4114800" y="2887663"/>
            <a:ext cx="754063" cy="693737"/>
            <a:chOff x="1584" y="672"/>
            <a:chExt cx="475" cy="437"/>
          </a:xfrm>
        </p:grpSpPr>
        <p:sp>
          <p:nvSpPr>
            <p:cNvPr id="23564" name="Oval 110"/>
            <p:cNvSpPr>
              <a:spLocks noChangeArrowheads="1"/>
            </p:cNvSpPr>
            <p:nvPr/>
          </p:nvSpPr>
          <p:spPr bwMode="auto">
            <a:xfrm>
              <a:off x="1584" y="672"/>
              <a:ext cx="475" cy="437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92003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vi-VN" b="1"/>
            </a:p>
          </p:txBody>
        </p:sp>
        <p:sp>
          <p:nvSpPr>
            <p:cNvPr id="23565" name="Freeform 12"/>
            <p:cNvSpPr>
              <a:spLocks/>
            </p:cNvSpPr>
            <p:nvPr/>
          </p:nvSpPr>
          <p:spPr bwMode="gray">
            <a:xfrm>
              <a:off x="1635" y="687"/>
              <a:ext cx="365" cy="194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99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 algn="r" rtl="1"/>
              <a:endParaRPr lang="vi-VN"/>
            </a:p>
          </p:txBody>
        </p:sp>
        <p:sp>
          <p:nvSpPr>
            <p:cNvPr id="27" name="Text Box 112"/>
            <p:cNvSpPr txBox="1">
              <a:spLocks noChangeArrowheads="1"/>
            </p:cNvSpPr>
            <p:nvPr/>
          </p:nvSpPr>
          <p:spPr bwMode="gray">
            <a:xfrm>
              <a:off x="1702" y="752"/>
              <a:ext cx="25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28" name="Text Box 190"/>
          <p:cNvSpPr txBox="1">
            <a:spLocks noChangeArrowheads="1"/>
          </p:cNvSpPr>
          <p:nvPr/>
        </p:nvSpPr>
        <p:spPr bwMode="gray">
          <a:xfrm>
            <a:off x="5022850" y="2971800"/>
            <a:ext cx="381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dirty="0" err="1" smtClean="0"/>
              <a:t>Chế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, </a:t>
            </a:r>
            <a:r>
              <a:rPr lang="en-US" sz="2200" dirty="0" err="1" smtClean="0"/>
              <a:t>kinh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, </a:t>
            </a:r>
            <a:r>
              <a:rPr lang="en-US" sz="2200" dirty="0" err="1" smtClean="0"/>
              <a:t>văn</a:t>
            </a:r>
            <a:r>
              <a:rPr lang="en-US" sz="2200" dirty="0" smtClean="0"/>
              <a:t> </a:t>
            </a:r>
            <a:r>
              <a:rPr lang="en-US" sz="2200" dirty="0" err="1" smtClean="0"/>
              <a:t>hoá</a:t>
            </a:r>
            <a:r>
              <a:rPr lang="en-US" sz="2200" dirty="0" smtClean="0"/>
              <a:t>,....</a:t>
            </a:r>
          </a:p>
        </p:txBody>
      </p:sp>
      <p:sp>
        <p:nvSpPr>
          <p:cNvPr id="34" name="Text Box 190"/>
          <p:cNvSpPr txBox="1">
            <a:spLocks noChangeArrowheads="1"/>
          </p:cNvSpPr>
          <p:nvPr/>
        </p:nvSpPr>
        <p:spPr bwMode="gray">
          <a:xfrm>
            <a:off x="5022850" y="5241925"/>
            <a:ext cx="381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/>
              <a:t>Các quyền, nghĩa vụ cơ bản của công dân</a:t>
            </a:r>
          </a:p>
        </p:txBody>
      </p:sp>
      <p:sp>
        <p:nvSpPr>
          <p:cNvPr id="35" name="Text Box 190"/>
          <p:cNvSpPr txBox="1">
            <a:spLocks noChangeArrowheads="1"/>
          </p:cNvSpPr>
          <p:nvPr/>
        </p:nvSpPr>
        <p:spPr bwMode="gray">
          <a:xfrm>
            <a:off x="3886200" y="914400"/>
            <a:ext cx="47942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 i="1" dirty="0" err="1">
                <a:solidFill>
                  <a:schemeClr val="tx2"/>
                </a:solidFill>
              </a:rPr>
              <a:t>Là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ngành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luật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chủ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đạo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trong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hệ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thống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pháp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luật</a:t>
            </a:r>
            <a:r>
              <a:rPr lang="en-US" sz="2200" b="1" i="1" dirty="0">
                <a:solidFill>
                  <a:schemeClr val="tx2"/>
                </a:solidFill>
              </a:rPr>
              <a:t>, </a:t>
            </a:r>
            <a:r>
              <a:rPr lang="en-US" sz="2200" b="1" i="1" dirty="0" err="1">
                <a:solidFill>
                  <a:schemeClr val="tx2"/>
                </a:solidFill>
              </a:rPr>
              <a:t>điều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chỉnh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những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quan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hệ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quan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trọng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nhất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của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quốc</a:t>
            </a:r>
            <a:r>
              <a:rPr lang="en-US" sz="2200" b="1" i="1" dirty="0">
                <a:solidFill>
                  <a:schemeClr val="tx2"/>
                </a:solidFill>
              </a:rPr>
              <a:t> </a:t>
            </a:r>
            <a:r>
              <a:rPr lang="en-US" sz="2200" b="1" i="1" dirty="0" err="1">
                <a:solidFill>
                  <a:schemeClr val="tx2"/>
                </a:solidFill>
              </a:rPr>
              <a:t>gia</a:t>
            </a:r>
            <a:endParaRPr lang="en-US" sz="2200" b="1" i="1" dirty="0">
              <a:solidFill>
                <a:schemeClr val="tx2"/>
              </a:solidFill>
            </a:endParaRPr>
          </a:p>
        </p:txBody>
      </p:sp>
      <p:pic>
        <p:nvPicPr>
          <p:cNvPr id="36" name="Picture 35" descr="Hiến pháp (của nước cộng hòa xã hội chủ nghĩa Việt Nam). NXB Lao độ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667000"/>
            <a:ext cx="2743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36"/>
          <p:cNvSpPr/>
          <p:nvPr/>
        </p:nvSpPr>
        <p:spPr>
          <a:xfrm>
            <a:off x="5212543" y="4191000"/>
            <a:ext cx="38411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200" dirty="0" err="1" smtClean="0"/>
              <a:t>Tổ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quyền</a:t>
            </a:r>
            <a:r>
              <a:rPr lang="en-US" sz="2200" dirty="0" smtClean="0"/>
              <a:t> </a:t>
            </a:r>
            <a:r>
              <a:rPr lang="en-US" sz="2200" dirty="0" err="1" smtClean="0"/>
              <a:t>lực</a:t>
            </a:r>
            <a:r>
              <a:rPr lang="en-US" sz="2200" dirty="0" smtClean="0"/>
              <a:t> </a:t>
            </a:r>
            <a:r>
              <a:rPr lang="en-US" sz="2200" dirty="0" err="1" smtClean="0"/>
              <a:t>nhà</a:t>
            </a:r>
            <a:r>
              <a:rPr lang="en-US" sz="2200" dirty="0" smtClean="0"/>
              <a:t> </a:t>
            </a:r>
            <a:r>
              <a:rPr lang="en-US" sz="2200" dirty="0" err="1" smtClean="0"/>
              <a:t>nước</a:t>
            </a:r>
            <a:endParaRPr lang="en-US" sz="2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38333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970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275095" y="250098"/>
            <a:ext cx="3352800" cy="762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 dirty="0" smtClean="0">
                <a:solidFill>
                  <a:schemeClr val="bg2"/>
                </a:solidFill>
                <a:latin typeface="Arial" charset="0"/>
              </a:rPr>
              <a:t>5.4 </a:t>
            </a:r>
            <a:r>
              <a:rPr lang="en-US" sz="2400" b="1" dirty="0" err="1" smtClean="0">
                <a:solidFill>
                  <a:schemeClr val="bg2"/>
                </a:solidFill>
                <a:latin typeface="Arial" charset="0"/>
              </a:rPr>
              <a:t>Lu</a:t>
            </a:r>
            <a:r>
              <a:rPr lang="en-US" sz="2400" b="1" dirty="0" err="1" smtClean="0">
                <a:solidFill>
                  <a:schemeClr val="bg2"/>
                </a:solidFill>
                <a:latin typeface="Arial" charset="0"/>
                <a:cs typeface="Arial" charset="0"/>
              </a:rPr>
              <a:t>ật</a:t>
            </a:r>
            <a:r>
              <a:rPr lang="en-US" sz="2400" b="1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Arial" charset="0"/>
                <a:cs typeface="Arial" charset="0"/>
              </a:rPr>
              <a:t>Dân</a:t>
            </a:r>
            <a:r>
              <a:rPr lang="en-US" sz="2400" b="1" dirty="0">
                <a:solidFill>
                  <a:schemeClr val="bg2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Arial" charset="0"/>
                <a:cs typeface="Arial" charset="0"/>
              </a:rPr>
              <a:t>sự</a:t>
            </a:r>
            <a:endParaRPr lang="en-US" sz="2400" b="1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ext Box 190"/>
          <p:cNvSpPr txBox="1">
            <a:spLocks noChangeArrowheads="1"/>
          </p:cNvSpPr>
          <p:nvPr/>
        </p:nvSpPr>
        <p:spPr bwMode="gray">
          <a:xfrm>
            <a:off x="3429000" y="838200"/>
            <a:ext cx="56435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Điều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chỉnh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các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quan</a:t>
            </a:r>
            <a:r>
              <a:rPr lang="en-US" sz="2000" i="1" u="sng" dirty="0">
                <a:solidFill>
                  <a:srgbClr val="FF66FF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hệ</a:t>
            </a:r>
            <a:r>
              <a:rPr lang="en-US" sz="2000" i="1" u="sng" dirty="0">
                <a:solidFill>
                  <a:srgbClr val="FF66FF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tài</a:t>
            </a:r>
            <a:r>
              <a:rPr lang="en-US" sz="2000" i="1" u="sng" dirty="0">
                <a:solidFill>
                  <a:srgbClr val="FF66FF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sản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mang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tính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chất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hàng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hoá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tiền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tệ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và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một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số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quan</a:t>
            </a:r>
            <a:r>
              <a:rPr lang="en-US" sz="2000" i="1" u="sng" dirty="0">
                <a:solidFill>
                  <a:srgbClr val="FF66FF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hệ</a:t>
            </a:r>
            <a:r>
              <a:rPr lang="en-US" sz="2000" i="1" u="sng" dirty="0">
                <a:solidFill>
                  <a:srgbClr val="FF66FF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nhân</a:t>
            </a:r>
            <a:r>
              <a:rPr lang="en-US" sz="2000" i="1" u="sng" dirty="0">
                <a:solidFill>
                  <a:srgbClr val="FF66FF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thân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trên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cơ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sở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bình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đẳng</a:t>
            </a:r>
            <a:r>
              <a:rPr lang="en-US" sz="2000" dirty="0">
                <a:solidFill>
                  <a:srgbClr val="339933"/>
                </a:solidFill>
              </a:rPr>
              <a:t>, </a:t>
            </a:r>
            <a:r>
              <a:rPr lang="en-US" sz="2000" dirty="0" err="1">
                <a:solidFill>
                  <a:srgbClr val="339933"/>
                </a:solidFill>
              </a:rPr>
              <a:t>độc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lập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của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các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chủ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thể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tham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gia</a:t>
            </a:r>
            <a:endParaRPr lang="en-US" sz="2000" dirty="0">
              <a:solidFill>
                <a:srgbClr val="339933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29000" y="2209800"/>
            <a:ext cx="54864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FontTx/>
              <a:buChar char="•"/>
            </a:pPr>
            <a:r>
              <a:rPr lang="en-US" sz="2000" b="1">
                <a:sym typeface="Monotype Sorts" pitchFamily="2" charset="2"/>
              </a:rPr>
              <a:t> </a:t>
            </a:r>
            <a:r>
              <a:rPr lang="en-US" sz="2000">
                <a:solidFill>
                  <a:schemeClr val="hlink"/>
                </a:solidFill>
                <a:sym typeface="Monotype Sorts" pitchFamily="2" charset="2"/>
              </a:rPr>
              <a:t>Bộ luật Dân sự gồm 7 phần, 36 chương, 777 điều</a:t>
            </a:r>
            <a:endParaRPr lang="en-US" sz="2000">
              <a:solidFill>
                <a:schemeClr val="hlink"/>
              </a:solidFill>
            </a:endParaRP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Phần I: Những quy định chung</a:t>
            </a: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Phần II: Tài sản và quyền sở hữu </a:t>
            </a: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Phần III: Nghĩa vụ DS và HĐDS</a:t>
            </a: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Phần IV: Thừa kế</a:t>
            </a: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Phần V: Chuyển quyền sử dụng đất</a:t>
            </a: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Phần VI: Quyền SHTT và CGCN</a:t>
            </a: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Phần VII: QHDS có yếu tố nước ngoà</a:t>
            </a:r>
            <a:r>
              <a:rPr lang="en-US" sz="2000">
                <a:solidFill>
                  <a:srgbClr val="FF9933"/>
                </a:solidFill>
              </a:rPr>
              <a:t>i</a:t>
            </a:r>
          </a:p>
        </p:txBody>
      </p:sp>
      <p:pic>
        <p:nvPicPr>
          <p:cNvPr id="14" name="Picture 3" descr="C:\Documents and Settings\anh re\My Documents\My Pictures\12151_very_happy_business_man_carrying_a_large_sack_of_money_on_a_platt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819400"/>
            <a:ext cx="2819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3 -0.00092 L 0.37691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5.4.1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Chế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định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quyền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sở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hữu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Diagram 15"/>
          <p:cNvGraphicFramePr/>
          <p:nvPr/>
        </p:nvGraphicFramePr>
        <p:xfrm>
          <a:off x="304800" y="1397000"/>
          <a:ext cx="85344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Nội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dung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quyền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sở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hữu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Diagram 14"/>
          <p:cNvGraphicFramePr/>
          <p:nvPr/>
        </p:nvGraphicFramePr>
        <p:xfrm>
          <a:off x="533400" y="12954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5.4.2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Quyền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thừa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kế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Diagram 13"/>
          <p:cNvGraphicFramePr/>
          <p:nvPr/>
        </p:nvGraphicFramePr>
        <p:xfrm>
          <a:off x="609600" y="1397000"/>
          <a:ext cx="80772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Những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quy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định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chung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về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thừa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kế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Diagram 13"/>
          <p:cNvGraphicFramePr/>
          <p:nvPr/>
        </p:nvGraphicFramePr>
        <p:xfrm>
          <a:off x="609600" y="1295400"/>
          <a:ext cx="8153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Các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loại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thừa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kế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Diagram 13"/>
          <p:cNvGraphicFramePr/>
          <p:nvPr/>
        </p:nvGraphicFramePr>
        <p:xfrm>
          <a:off x="457200" y="1397000"/>
          <a:ext cx="83058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Thừa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kế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theo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di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chúc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502944" y="1066800"/>
            <a:ext cx="1676734" cy="2263312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Khái</a:t>
            </a:r>
            <a:r>
              <a:rPr lang="en-US" sz="2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niệm</a:t>
            </a:r>
            <a:endParaRPr lang="vi-VN" sz="2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905000" y="1446213"/>
            <a:ext cx="6629400" cy="1676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vi-VN">
              <a:latin typeface="Verdana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209800" y="1598613"/>
            <a:ext cx="6172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chemeClr val="hlink"/>
              </a:buClr>
              <a:buFont typeface="Wingdings" pitchFamily="2" charset="2"/>
              <a:buNone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đoạt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/>
          </a:p>
        </p:txBody>
      </p:sp>
      <p:sp>
        <p:nvSpPr>
          <p:cNvPr id="18" name="Oval 8"/>
          <p:cNvSpPr/>
          <p:nvPr/>
        </p:nvSpPr>
        <p:spPr>
          <a:xfrm>
            <a:off x="7046619" y="3538538"/>
            <a:ext cx="1676734" cy="2263311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 sz="2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Di chúc hợp pháp</a:t>
            </a:r>
            <a:endParaRPr lang="vi-VN" sz="2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62000" y="3808413"/>
            <a:ext cx="6629400" cy="160178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vi-VN">
              <a:latin typeface="Verdana" pitchFamily="34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066800" y="4038600"/>
            <a:ext cx="6172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chemeClr val="hlink"/>
              </a:buCl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chúc</a:t>
            </a:r>
            <a:r>
              <a:rPr lang="en-US" dirty="0" smtClean="0"/>
              <a:t> minh </a:t>
            </a:r>
            <a:r>
              <a:rPr lang="en-US" dirty="0" err="1" smtClean="0"/>
              <a:t>mẫn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chúc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lừa</a:t>
            </a:r>
            <a:r>
              <a:rPr lang="en-US" dirty="0" smtClean="0"/>
              <a:t> </a:t>
            </a:r>
            <a:r>
              <a:rPr lang="en-US" dirty="0" err="1" smtClean="0"/>
              <a:t>dối</a:t>
            </a:r>
            <a:r>
              <a:rPr lang="en-US" dirty="0" smtClean="0"/>
              <a:t>, </a:t>
            </a:r>
            <a:r>
              <a:rPr lang="en-US" dirty="0" err="1" smtClean="0"/>
              <a:t>đe</a:t>
            </a:r>
            <a:r>
              <a:rPr lang="en-US" dirty="0" smtClean="0"/>
              <a:t> </a:t>
            </a:r>
            <a:r>
              <a:rPr lang="en-US" dirty="0" err="1" smtClean="0"/>
              <a:t>doạ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cưỡng</a:t>
            </a:r>
            <a:r>
              <a:rPr lang="en-US" dirty="0" smtClean="0"/>
              <a:t> </a:t>
            </a:r>
            <a:r>
              <a:rPr lang="en-US" dirty="0" err="1" smtClean="0"/>
              <a:t>ép</a:t>
            </a:r>
            <a:endParaRPr lang="en-US" dirty="0" smtClean="0"/>
          </a:p>
          <a:p>
            <a:pPr algn="just">
              <a:buClr>
                <a:schemeClr val="hlink"/>
              </a:buCl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chúc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,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 smtClean="0"/>
          </a:p>
          <a:p>
            <a:pPr algn="just">
              <a:buClr>
                <a:schemeClr val="hlink"/>
              </a:buCl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chúc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Thừa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kế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theo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di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chúc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502944" y="609600"/>
            <a:ext cx="1676734" cy="2263312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sz="2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chúc</a:t>
            </a:r>
            <a:endParaRPr lang="vi-VN" sz="2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905000" y="989013"/>
            <a:ext cx="6629400" cy="1676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vi-VN">
              <a:latin typeface="Verdana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209800" y="1141413"/>
            <a:ext cx="6172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chemeClr val="hlink"/>
              </a:buClr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algn="just">
              <a:buClr>
                <a:schemeClr val="hlink"/>
              </a:buCl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nguyện</a:t>
            </a:r>
            <a:endParaRPr lang="en-US" dirty="0" smtClean="0"/>
          </a:p>
          <a:p>
            <a:pPr algn="just">
              <a:buClr>
                <a:schemeClr val="hlink"/>
              </a:buCl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Vợ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chúc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đoạt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endParaRPr lang="en-US" dirty="0"/>
          </a:p>
        </p:txBody>
      </p:sp>
      <p:sp>
        <p:nvSpPr>
          <p:cNvPr id="18" name="Oval 8"/>
          <p:cNvSpPr/>
          <p:nvPr/>
        </p:nvSpPr>
        <p:spPr>
          <a:xfrm>
            <a:off x="7046619" y="2819400"/>
            <a:ext cx="1676734" cy="1719262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 sz="2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Hình thức di chúc</a:t>
            </a:r>
            <a:endParaRPr lang="vi-VN" sz="2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09600" y="3165474"/>
            <a:ext cx="6629400" cy="91598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vi-VN">
              <a:latin typeface="Verdana" pitchFamily="34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066800" y="3319461"/>
            <a:ext cx="6172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chemeClr val="hlink"/>
              </a:buCl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algn="just">
              <a:buClr>
                <a:schemeClr val="hlink"/>
              </a:buCl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miệng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57200" y="4343400"/>
            <a:ext cx="1676734" cy="2263312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hưởng</a:t>
            </a:r>
            <a:r>
              <a:rPr lang="en-US" sz="2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sản</a:t>
            </a:r>
            <a:r>
              <a:rPr lang="en-US" sz="2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phụ</a:t>
            </a:r>
            <a:r>
              <a:rPr lang="en-US" sz="2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chúc</a:t>
            </a:r>
            <a:endParaRPr lang="vi-VN" sz="2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1859256" y="4722813"/>
            <a:ext cx="6629400" cy="1676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vi-VN">
              <a:latin typeface="Verdana" pitchFamily="34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164056" y="4875213"/>
            <a:ext cx="6172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chemeClr val="hlink"/>
              </a:buClr>
              <a:buFontTx/>
              <a:buChar char="-"/>
            </a:pPr>
            <a:r>
              <a:rPr lang="en-US" dirty="0" smtClean="0"/>
              <a:t> Con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niên</a:t>
            </a:r>
            <a:r>
              <a:rPr lang="en-US" dirty="0" smtClean="0"/>
              <a:t>, cha </a:t>
            </a:r>
            <a:r>
              <a:rPr lang="en-US" dirty="0" err="1" smtClean="0"/>
              <a:t>mẹ</a:t>
            </a:r>
            <a:r>
              <a:rPr lang="en-US" dirty="0" smtClean="0"/>
              <a:t>, </a:t>
            </a:r>
            <a:r>
              <a:rPr lang="en-US" dirty="0" err="1" smtClean="0"/>
              <a:t>vợ</a:t>
            </a:r>
            <a:r>
              <a:rPr lang="en-US" dirty="0" smtClean="0"/>
              <a:t> </a:t>
            </a:r>
            <a:r>
              <a:rPr lang="en-US" dirty="0" err="1" smtClean="0"/>
              <a:t>chòng</a:t>
            </a:r>
            <a:r>
              <a:rPr lang="en-US" dirty="0" smtClean="0"/>
              <a:t>, con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niên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2/3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smtClean="0"/>
              <a:t>chúc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/>
      <p:bldP spid="22" grpId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Thừa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kế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theo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pháp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luật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Diagram 14"/>
          <p:cNvGraphicFramePr/>
          <p:nvPr/>
        </p:nvGraphicFramePr>
        <p:xfrm>
          <a:off x="381000" y="1397000"/>
          <a:ext cx="8382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5.4.3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Hợp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đồng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dân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sự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Diagram 14"/>
          <p:cNvGraphicFramePr/>
          <p:nvPr/>
        </p:nvGraphicFramePr>
        <p:xfrm>
          <a:off x="381000" y="1397000"/>
          <a:ext cx="84582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457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0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5.1.1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Chế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độ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chính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trị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(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điều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1-14)</a:t>
            </a:r>
          </a:p>
        </p:txBody>
      </p:sp>
      <p:pic>
        <p:nvPicPr>
          <p:cNvPr id="13" name="Picture 10" descr="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676400"/>
            <a:ext cx="350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>
            <a:spLocks/>
          </p:cNvSpPr>
          <p:nvPr/>
        </p:nvSpPr>
        <p:spPr bwMode="auto">
          <a:xfrm>
            <a:off x="228600" y="1676400"/>
            <a:ext cx="495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Bản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chất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nhà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nước</a:t>
            </a:r>
            <a:r>
              <a:rPr lang="en-US" sz="2400" dirty="0" smtClean="0">
                <a:solidFill>
                  <a:schemeClr val="accent1"/>
                </a:solidFill>
              </a:rPr>
              <a:t> : </a:t>
            </a:r>
            <a:r>
              <a:rPr lang="en-US" sz="2400" dirty="0" err="1" smtClean="0">
                <a:solidFill>
                  <a:schemeClr val="accent1"/>
                </a:solidFill>
              </a:rPr>
              <a:t>của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dân</a:t>
            </a:r>
            <a:r>
              <a:rPr lang="en-US" sz="2400" dirty="0" smtClean="0">
                <a:solidFill>
                  <a:schemeClr val="accent1"/>
                </a:solidFill>
              </a:rPr>
              <a:t>, do </a:t>
            </a:r>
            <a:r>
              <a:rPr lang="en-US" sz="2400" dirty="0" err="1" smtClean="0">
                <a:solidFill>
                  <a:schemeClr val="accent1"/>
                </a:solidFill>
              </a:rPr>
              <a:t>dân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vì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dân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Vai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trò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lãnh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đạo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của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Đảng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Phương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thức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nhân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dân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sử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dụng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quyền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lực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nhà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nước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Nguyên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tắc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bầu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cử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err="1" smtClean="0">
                <a:solidFill>
                  <a:schemeClr val="accent1"/>
                </a:solidFill>
              </a:rPr>
              <a:t>phổ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thông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bình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đẳng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trực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tiếp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bỏ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phiếu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kín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C:\Documents and Settings\anh re\My Documents\My Pictures\famil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124200"/>
            <a:ext cx="26098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1066800" y="228600"/>
            <a:ext cx="3352800" cy="762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 dirty="0" smtClean="0">
                <a:solidFill>
                  <a:schemeClr val="bg2"/>
                </a:solidFill>
                <a:latin typeface="Arial" charset="0"/>
              </a:rPr>
              <a:t>5.5 </a:t>
            </a:r>
            <a:r>
              <a:rPr lang="en-US" sz="2400" b="1" dirty="0" err="1" smtClean="0">
                <a:solidFill>
                  <a:schemeClr val="bg2"/>
                </a:solidFill>
                <a:latin typeface="Arial" charset="0"/>
              </a:rPr>
              <a:t>Lu</a:t>
            </a:r>
            <a:r>
              <a:rPr lang="en-US" sz="2400" b="1" dirty="0" err="1" smtClean="0">
                <a:solidFill>
                  <a:schemeClr val="bg2"/>
                </a:solidFill>
                <a:latin typeface="Arial" charset="0"/>
                <a:cs typeface="Arial" charset="0"/>
              </a:rPr>
              <a:t>ật</a:t>
            </a:r>
            <a:r>
              <a:rPr lang="en-US" sz="2400" b="1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 HNGĐ</a:t>
            </a:r>
            <a:endParaRPr lang="en-US" sz="2400" b="1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ext Box 190"/>
          <p:cNvSpPr txBox="1">
            <a:spLocks noChangeArrowheads="1"/>
          </p:cNvSpPr>
          <p:nvPr/>
        </p:nvSpPr>
        <p:spPr bwMode="gray">
          <a:xfrm>
            <a:off x="2971800" y="990600"/>
            <a:ext cx="594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Điều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chỉnh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các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quan</a:t>
            </a:r>
            <a:r>
              <a:rPr lang="en-US" sz="2000" i="1" u="sng" dirty="0">
                <a:solidFill>
                  <a:srgbClr val="FF66FF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hệ</a:t>
            </a:r>
            <a:r>
              <a:rPr lang="en-US" sz="2000" i="1" u="sng" dirty="0">
                <a:solidFill>
                  <a:srgbClr val="FF66FF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tài</a:t>
            </a:r>
            <a:r>
              <a:rPr lang="en-US" sz="2000" i="1" u="sng" dirty="0">
                <a:solidFill>
                  <a:srgbClr val="FF66FF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sản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và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quan</a:t>
            </a:r>
            <a:r>
              <a:rPr lang="en-US" sz="2000" i="1" u="sng" dirty="0">
                <a:solidFill>
                  <a:srgbClr val="FF66FF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hệ</a:t>
            </a:r>
            <a:r>
              <a:rPr lang="en-US" sz="2000" i="1" u="sng" dirty="0">
                <a:solidFill>
                  <a:srgbClr val="FF66FF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nhân</a:t>
            </a:r>
            <a:r>
              <a:rPr lang="en-US" sz="2000" i="1" u="sng" dirty="0">
                <a:solidFill>
                  <a:srgbClr val="FF66FF"/>
                </a:solidFill>
              </a:rPr>
              <a:t> </a:t>
            </a:r>
            <a:r>
              <a:rPr lang="en-US" sz="2000" i="1" u="sng" dirty="0" err="1">
                <a:solidFill>
                  <a:srgbClr val="FF66FF"/>
                </a:solidFill>
              </a:rPr>
              <a:t>thân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phát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sinh</a:t>
            </a:r>
            <a:r>
              <a:rPr lang="en-US" sz="2000" dirty="0">
                <a:solidFill>
                  <a:srgbClr val="339933"/>
                </a:solidFill>
              </a:rPr>
              <a:t> do </a:t>
            </a:r>
            <a:r>
              <a:rPr lang="en-US" sz="2000" dirty="0" err="1">
                <a:solidFill>
                  <a:srgbClr val="339933"/>
                </a:solidFill>
              </a:rPr>
              <a:t>việc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kết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hôn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giữa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nam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và</a:t>
            </a:r>
            <a:r>
              <a:rPr lang="en-US" sz="2000" dirty="0">
                <a:solidFill>
                  <a:srgbClr val="339933"/>
                </a:solidFill>
              </a:rPr>
              <a:t> </a:t>
            </a:r>
            <a:r>
              <a:rPr lang="en-US" sz="2000" dirty="0" err="1">
                <a:solidFill>
                  <a:srgbClr val="339933"/>
                </a:solidFill>
              </a:rPr>
              <a:t>nữ</a:t>
            </a:r>
            <a:endParaRPr lang="en-US" sz="2000" dirty="0">
              <a:solidFill>
                <a:srgbClr val="339933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71800" y="1828800"/>
            <a:ext cx="59436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FontTx/>
              <a:buChar char="•"/>
            </a:pPr>
            <a:r>
              <a:rPr lang="en-US" sz="2000" b="1" dirty="0"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Luật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Hôn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nhân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gia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đình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có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 13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chương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, 110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điều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gồm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các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chế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định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cơ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bản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chemeClr val="hlink"/>
                </a:solidFill>
                <a:sym typeface="Monotype Sorts" pitchFamily="2" charset="2"/>
              </a:rPr>
              <a:t>sau</a:t>
            </a:r>
            <a:r>
              <a:rPr lang="en-US" sz="2000" dirty="0">
                <a:solidFill>
                  <a:schemeClr val="hlink"/>
                </a:solidFill>
                <a:sym typeface="Monotype Sorts" pitchFamily="2" charset="2"/>
              </a:rPr>
              <a:t>:</a:t>
            </a: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 dirty="0" err="1">
                <a:solidFill>
                  <a:srgbClr val="FF9933"/>
                </a:solidFill>
              </a:rPr>
              <a:t>Kết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hôn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 dirty="0" err="1">
                <a:solidFill>
                  <a:srgbClr val="FF9933"/>
                </a:solidFill>
              </a:rPr>
              <a:t>Quan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hệ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giữa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vợ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và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chồng</a:t>
            </a:r>
            <a:endParaRPr lang="en-US" sz="2000" dirty="0">
              <a:solidFill>
                <a:srgbClr val="FF9933"/>
              </a:solidFill>
            </a:endParaRP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 dirty="0" err="1">
                <a:solidFill>
                  <a:srgbClr val="FF9933"/>
                </a:solidFill>
              </a:rPr>
              <a:t>Quan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hệ</a:t>
            </a:r>
            <a:r>
              <a:rPr lang="en-US" sz="2000" dirty="0">
                <a:solidFill>
                  <a:srgbClr val="FF9933"/>
                </a:solidFill>
              </a:rPr>
              <a:t> cha </a:t>
            </a:r>
            <a:r>
              <a:rPr lang="en-US" sz="2000" dirty="0" err="1">
                <a:solidFill>
                  <a:srgbClr val="FF9933"/>
                </a:solidFill>
              </a:rPr>
              <a:t>mẹ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và</a:t>
            </a:r>
            <a:r>
              <a:rPr lang="en-US" sz="2000" dirty="0">
                <a:solidFill>
                  <a:srgbClr val="FF9933"/>
                </a:solidFill>
              </a:rPr>
              <a:t> con, </a:t>
            </a:r>
            <a:r>
              <a:rPr lang="en-US" sz="2000" dirty="0" err="1">
                <a:solidFill>
                  <a:srgbClr val="FF9933"/>
                </a:solidFill>
              </a:rPr>
              <a:t>quan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hệ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giữa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ông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bà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và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các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cháu</a:t>
            </a:r>
            <a:r>
              <a:rPr lang="en-US" sz="2000" dirty="0">
                <a:solidFill>
                  <a:srgbClr val="FF9933"/>
                </a:solidFill>
              </a:rPr>
              <a:t>, </a:t>
            </a:r>
            <a:r>
              <a:rPr lang="en-US" sz="2000" dirty="0" err="1">
                <a:solidFill>
                  <a:srgbClr val="FF9933"/>
                </a:solidFill>
              </a:rPr>
              <a:t>anh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chị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em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 dirty="0" err="1">
                <a:solidFill>
                  <a:srgbClr val="FF9933"/>
                </a:solidFill>
              </a:rPr>
              <a:t>Vấn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đề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cấp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dưỡng</a:t>
            </a:r>
            <a:endParaRPr lang="en-US" sz="2000" dirty="0">
              <a:solidFill>
                <a:srgbClr val="FF9933"/>
              </a:solidFill>
            </a:endParaRP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 dirty="0" err="1">
                <a:solidFill>
                  <a:srgbClr val="FF9933"/>
                </a:solidFill>
              </a:rPr>
              <a:t>Xác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định</a:t>
            </a:r>
            <a:r>
              <a:rPr lang="en-US" sz="2000" dirty="0">
                <a:solidFill>
                  <a:srgbClr val="FF9933"/>
                </a:solidFill>
              </a:rPr>
              <a:t> cha </a:t>
            </a:r>
            <a:r>
              <a:rPr lang="en-US" sz="2000" dirty="0" err="1">
                <a:solidFill>
                  <a:srgbClr val="FF9933"/>
                </a:solidFill>
              </a:rPr>
              <a:t>mẹ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cho</a:t>
            </a:r>
            <a:r>
              <a:rPr lang="en-US" sz="2000" dirty="0">
                <a:solidFill>
                  <a:srgbClr val="FF9933"/>
                </a:solidFill>
              </a:rPr>
              <a:t> con</a:t>
            </a: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 dirty="0" err="1">
                <a:solidFill>
                  <a:srgbClr val="FF9933"/>
                </a:solidFill>
              </a:rPr>
              <a:t>Quy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định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về</a:t>
            </a:r>
            <a:r>
              <a:rPr lang="en-US" sz="2000" dirty="0">
                <a:solidFill>
                  <a:srgbClr val="FF9933"/>
                </a:solidFill>
              </a:rPr>
              <a:t> con </a:t>
            </a:r>
            <a:r>
              <a:rPr lang="en-US" sz="2000" dirty="0" err="1">
                <a:solidFill>
                  <a:srgbClr val="FF9933"/>
                </a:solidFill>
              </a:rPr>
              <a:t>nuôi</a:t>
            </a:r>
            <a:r>
              <a:rPr lang="en-US" sz="2000" dirty="0">
                <a:solidFill>
                  <a:srgbClr val="FF9933"/>
                </a:solidFill>
              </a:rPr>
              <a:t>, </a:t>
            </a:r>
            <a:r>
              <a:rPr lang="en-US" sz="2000" dirty="0" err="1">
                <a:solidFill>
                  <a:srgbClr val="FF9933"/>
                </a:solidFill>
              </a:rPr>
              <a:t>giám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hộ</a:t>
            </a:r>
            <a:endParaRPr lang="en-US" sz="2000" dirty="0">
              <a:solidFill>
                <a:srgbClr val="FF9933"/>
              </a:solidFill>
            </a:endParaRP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FF9933"/>
                </a:solidFill>
              </a:rPr>
              <a:t>Ly </a:t>
            </a:r>
            <a:r>
              <a:rPr lang="en-US" sz="2000" dirty="0" err="1">
                <a:solidFill>
                  <a:srgbClr val="FF9933"/>
                </a:solidFill>
              </a:rPr>
              <a:t>hôn</a:t>
            </a:r>
            <a:endParaRPr lang="en-US" sz="2000" dirty="0">
              <a:solidFill>
                <a:srgbClr val="FF9933"/>
              </a:solidFill>
            </a:endParaRPr>
          </a:p>
          <a:p>
            <a:pPr marL="742950" lvl="1" indent="-285750">
              <a:spcBef>
                <a:spcPct val="50000"/>
              </a:spcBef>
              <a:buFont typeface="Arial" charset="0"/>
              <a:buChar char="•"/>
            </a:pPr>
            <a:r>
              <a:rPr lang="en-US" sz="2000" dirty="0" err="1">
                <a:solidFill>
                  <a:srgbClr val="FF9933"/>
                </a:solidFill>
              </a:rPr>
              <a:t>Quan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hệ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hôn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nhân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có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yếu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tố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nước</a:t>
            </a:r>
            <a:r>
              <a:rPr lang="en-US" sz="2000" dirty="0">
                <a:solidFill>
                  <a:srgbClr val="FF9933"/>
                </a:solidFill>
              </a:rPr>
              <a:t> </a:t>
            </a:r>
            <a:r>
              <a:rPr lang="en-US" sz="2000" dirty="0" err="1">
                <a:solidFill>
                  <a:srgbClr val="FF9933"/>
                </a:solidFill>
              </a:rPr>
              <a:t>ngoài</a:t>
            </a:r>
            <a:r>
              <a:rPr lang="en-US" sz="2000" dirty="0">
                <a:solidFill>
                  <a:srgbClr val="FF9933"/>
                </a:solidFill>
              </a:rPr>
              <a:t>, ...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96532E-6 L 0.35191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5.5.1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Chế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định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kết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hôn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306863972"/>
              </p:ext>
            </p:extLst>
          </p:nvPr>
        </p:nvGraphicFramePr>
        <p:xfrm flipV="1">
          <a:off x="3352800" y="6934200"/>
          <a:ext cx="53340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4800" y="1295400"/>
            <a:ext cx="85344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Kết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hôn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là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việc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nam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nữ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xác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lập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quan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hệ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vợ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chồng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theo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quy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định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của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pháp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luật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về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điều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kiện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kết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hôn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và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đăng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ký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kết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hôn</a:t>
            </a:r>
            <a:endParaRPr lang="vi-VN" sz="24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266700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00B0F0"/>
                </a:solidFill>
                <a:cs typeface="Arial" charset="0"/>
              </a:rPr>
              <a:t>Điều</a:t>
            </a:r>
            <a:r>
              <a:rPr lang="en-US" sz="3600" dirty="0">
                <a:solidFill>
                  <a:srgbClr val="00B0F0"/>
                </a:solidFill>
                <a:cs typeface="Arial" charset="0"/>
              </a:rPr>
              <a:t> </a:t>
            </a:r>
            <a:r>
              <a:rPr lang="en-US" sz="3600" dirty="0" err="1">
                <a:solidFill>
                  <a:srgbClr val="00B0F0"/>
                </a:solidFill>
                <a:cs typeface="Arial" charset="0"/>
              </a:rPr>
              <a:t>kiện</a:t>
            </a:r>
            <a:r>
              <a:rPr lang="en-US" sz="3600" dirty="0">
                <a:solidFill>
                  <a:srgbClr val="00B0F0"/>
                </a:solidFill>
                <a:cs typeface="Arial" charset="0"/>
              </a:rPr>
              <a:t> </a:t>
            </a:r>
            <a:r>
              <a:rPr lang="en-US" sz="3600" dirty="0" err="1">
                <a:solidFill>
                  <a:srgbClr val="00B0F0"/>
                </a:solidFill>
                <a:cs typeface="Arial" charset="0"/>
              </a:rPr>
              <a:t>kết</a:t>
            </a:r>
            <a:r>
              <a:rPr lang="en-US" sz="3600" dirty="0">
                <a:solidFill>
                  <a:srgbClr val="00B0F0"/>
                </a:solidFill>
                <a:cs typeface="Arial" charset="0"/>
              </a:rPr>
              <a:t> </a:t>
            </a:r>
            <a:r>
              <a:rPr lang="en-US" sz="3600" dirty="0" err="1">
                <a:solidFill>
                  <a:srgbClr val="00B0F0"/>
                </a:solidFill>
                <a:cs typeface="Arial" charset="0"/>
              </a:rPr>
              <a:t>hôn</a:t>
            </a:r>
            <a:endParaRPr lang="en-US" sz="3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79653" y="3313331"/>
            <a:ext cx="4508493" cy="896955"/>
            <a:chOff x="1752600" y="355600"/>
            <a:chExt cx="4508493" cy="1148417"/>
          </a:xfrm>
          <a:scene3d>
            <a:camera prst="orthographicFront"/>
            <a:lightRig rig="flat" dir="t"/>
          </a:scene3d>
        </p:grpSpPr>
        <p:sp>
          <p:nvSpPr>
            <p:cNvPr id="17" name="Rounded Rectangle 16"/>
            <p:cNvSpPr/>
            <p:nvPr/>
          </p:nvSpPr>
          <p:spPr>
            <a:xfrm>
              <a:off x="1752600" y="355600"/>
              <a:ext cx="4508493" cy="1148417"/>
            </a:xfrm>
            <a:prstGeom prst="roundRect">
              <a:avLst/>
            </a:prstGeom>
            <a:sp3d z="190500" extrusionH="12700" prstMaterial="plastic">
              <a:bevelT w="50800" h="508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1808661" y="411661"/>
              <a:ext cx="4396371" cy="1036295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err="1" smtClean="0"/>
                <a:t>Độ</a:t>
              </a:r>
              <a:r>
                <a:rPr lang="en-US" sz="2900" kern="1200" dirty="0" smtClean="0"/>
                <a:t> </a:t>
              </a:r>
              <a:r>
                <a:rPr lang="en-US" sz="2900" kern="1200" dirty="0" err="1" smtClean="0"/>
                <a:t>tuổi</a:t>
              </a:r>
              <a:endParaRPr lang="vi-VN" sz="29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23592" y="4373441"/>
            <a:ext cx="4508493" cy="934143"/>
            <a:chOff x="2203443" y="521179"/>
            <a:chExt cx="4508493" cy="1724521"/>
          </a:xfrm>
          <a:scene3d>
            <a:camera prst="orthographicFront"/>
            <a:lightRig rig="fla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2203443" y="521179"/>
              <a:ext cx="4508493" cy="1724521"/>
            </a:xfrm>
            <a:prstGeom prst="roundRect">
              <a:avLst/>
            </a:prstGeom>
            <a:sp3d z="190500" extrusionH="12700" prstMaterial="plastic">
              <a:bevelT w="50800" h="508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2287627" y="605363"/>
              <a:ext cx="4340125" cy="1556153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err="1" smtClean="0"/>
                <a:t>Hôn</a:t>
              </a:r>
              <a:r>
                <a:rPr lang="en-US" sz="3100" kern="1200" dirty="0" smtClean="0"/>
                <a:t> </a:t>
              </a:r>
              <a:r>
                <a:rPr lang="en-US" sz="3100" kern="1200" dirty="0" err="1" smtClean="0"/>
                <a:t>nhân</a:t>
              </a:r>
              <a:r>
                <a:rPr lang="en-US" sz="3100" kern="1200" dirty="0" smtClean="0"/>
                <a:t> </a:t>
              </a:r>
              <a:r>
                <a:rPr lang="en-US" sz="3100" kern="1200" dirty="0" err="1" smtClean="0"/>
                <a:t>tự</a:t>
              </a:r>
              <a:r>
                <a:rPr lang="en-US" sz="3100" kern="1200" dirty="0" smtClean="0"/>
                <a:t> </a:t>
              </a:r>
              <a:r>
                <a:rPr lang="en-US" sz="3100" kern="1200" dirty="0" err="1" smtClean="0"/>
                <a:t>nguyện</a:t>
              </a:r>
              <a:endParaRPr lang="vi-VN" sz="3100" kern="1200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251623" y="5475422"/>
            <a:ext cx="4564554" cy="917179"/>
          </a:xfrm>
          <a:prstGeom prst="roundRect">
            <a:avLst/>
          </a:prstGeom>
          <a:scene3d>
            <a:camera prst="orthographicFront"/>
            <a:lightRig rig="flat" dir="t"/>
          </a:scene3d>
          <a:sp3d z="190500" extrusionH="12700" prstMaterial="plastic">
            <a:bevelT w="50800" h="508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cấm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hôn</a:t>
            </a:r>
            <a:endParaRPr 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868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5.5.2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Chế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định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ly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hôn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0725" y="3263265"/>
          <a:ext cx="82550" cy="331470"/>
        </p:xfrm>
        <a:graphic>
          <a:graphicData uri="http://schemas.openxmlformats.org/drawingml/2006/table">
            <a:tbl>
              <a:tblPr/>
              <a:tblGrid>
                <a:gridCol w="8255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381000" y="1143000"/>
          <a:ext cx="8382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560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5.1.2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Chế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độ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kinh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tế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(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điều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15 - 29)</a:t>
            </a:r>
          </a:p>
        </p:txBody>
      </p:sp>
      <p:pic>
        <p:nvPicPr>
          <p:cNvPr id="12" name="Picture 2" descr="C:\Documents and Settings\anh re\My Documents\My Pictures\Law%20&amp;%20Polic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75" y="2590800"/>
            <a:ext cx="29432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2"/>
          <p:cNvSpPr>
            <a:spLocks/>
          </p:cNvSpPr>
          <p:nvPr/>
        </p:nvSpPr>
        <p:spPr bwMode="auto">
          <a:xfrm>
            <a:off x="3733800" y="1219200"/>
            <a:ext cx="495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Hình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thức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sở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hữu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err="1" smtClean="0">
                <a:solidFill>
                  <a:schemeClr val="accent1"/>
                </a:solidFill>
              </a:rPr>
              <a:t>sở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hữu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toàn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dân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sở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hữu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tập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thể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sở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hữu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tư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nhân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Thành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phần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kinh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tế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err="1" smtClean="0">
                <a:solidFill>
                  <a:schemeClr val="accent1"/>
                </a:solidFill>
              </a:rPr>
              <a:t>kinh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tế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nhà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nươc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tập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thể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cá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thể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tiểu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chủ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tư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bản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tư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nhân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tư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bản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nhà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nước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kinh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tế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có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vốn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đầu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tư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nước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ngoài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Chính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sách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phát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triển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nền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kinh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tế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thị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trường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định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hướng</a:t>
            </a:r>
            <a:r>
              <a:rPr lang="en-US" sz="2400" dirty="0" smtClean="0">
                <a:solidFill>
                  <a:schemeClr val="accent1"/>
                </a:solidFill>
              </a:rPr>
              <a:t> XHCN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Quyền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tự</a:t>
            </a:r>
            <a:r>
              <a:rPr lang="en-US" sz="2400" dirty="0" smtClean="0">
                <a:solidFill>
                  <a:schemeClr val="accent1"/>
                </a:solidFill>
              </a:rPr>
              <a:t> do </a:t>
            </a:r>
            <a:r>
              <a:rPr lang="en-US" sz="2400" dirty="0" err="1" smtClean="0">
                <a:solidFill>
                  <a:schemeClr val="accent1"/>
                </a:solidFill>
              </a:rPr>
              <a:t>kinh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doanh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của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công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dân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662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28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2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1" name="Picture 10" descr="http://upload.wikimedia.org/wikipedia/commons/thumb/1/13/Orchestre_de_musique_traditionnelle_%28Hanoi%29.jpg/350px-Orchestre_de_musique_traditionnelle_%28Hanoi%29.jp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62525" y="2209800"/>
            <a:ext cx="3800475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5.1.3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Chính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sách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văn</a:t>
            </a:r>
            <a:r>
              <a:rPr lang="en-US" sz="3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hoá</a:t>
            </a:r>
            <a:endParaRPr lang="en-US" sz="32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Content Placeholder 2"/>
          <p:cNvSpPr>
            <a:spLocks/>
          </p:cNvSpPr>
          <p:nvPr/>
        </p:nvSpPr>
        <p:spPr bwMode="auto">
          <a:xfrm>
            <a:off x="228600" y="2362200"/>
            <a:ext cx="4648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Phát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triển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nền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văn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hoá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Việt</a:t>
            </a:r>
            <a:r>
              <a:rPr lang="en-US" sz="2400" dirty="0" smtClean="0">
                <a:solidFill>
                  <a:schemeClr val="accent1"/>
                </a:solidFill>
              </a:rPr>
              <a:t> Nam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tiên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tiến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đậm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đà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bản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sắc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dân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tộc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tiếp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tinh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hoa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văn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hoá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nhân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loại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phát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huy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mọi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tài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năng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sáng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tạo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trong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nhân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dân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662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28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2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5.1.4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Quyền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,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nghĩa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vụ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cơ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bản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của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công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dân</a:t>
            </a:r>
            <a:endParaRPr lang="en-US" sz="28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4" name="Diagram 13"/>
          <p:cNvGraphicFramePr/>
          <p:nvPr/>
        </p:nvGraphicFramePr>
        <p:xfrm>
          <a:off x="533400" y="1295400"/>
          <a:ext cx="81534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766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69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7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685800" y="895027"/>
            <a:ext cx="3352800" cy="762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 dirty="0" smtClean="0">
                <a:solidFill>
                  <a:schemeClr val="bg2"/>
                </a:solidFill>
                <a:latin typeface="Arial" charset="0"/>
              </a:rPr>
              <a:t>5.2 </a:t>
            </a:r>
            <a:r>
              <a:rPr lang="en-US" sz="2400" b="1" dirty="0" err="1" smtClean="0">
                <a:solidFill>
                  <a:schemeClr val="bg2"/>
                </a:solidFill>
                <a:latin typeface="Arial" charset="0"/>
              </a:rPr>
              <a:t>Lu</a:t>
            </a:r>
            <a:r>
              <a:rPr lang="en-US" sz="2400" b="1" dirty="0" err="1" smtClean="0">
                <a:solidFill>
                  <a:schemeClr val="bg2"/>
                </a:solidFill>
                <a:latin typeface="Arial" charset="0"/>
                <a:cs typeface="Arial" charset="0"/>
              </a:rPr>
              <a:t>ật</a:t>
            </a:r>
            <a:r>
              <a:rPr lang="en-US" sz="2400" b="1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Arial" charset="0"/>
                <a:cs typeface="Arial" charset="0"/>
              </a:rPr>
              <a:t>Hành</a:t>
            </a:r>
            <a:r>
              <a:rPr lang="en-US" sz="2400" b="1" dirty="0">
                <a:solidFill>
                  <a:schemeClr val="bg2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Arial" charset="0"/>
                <a:cs typeface="Arial" charset="0"/>
              </a:rPr>
              <a:t>chính</a:t>
            </a:r>
            <a:endParaRPr lang="en-US" sz="2400" b="1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Text Box 190"/>
          <p:cNvSpPr txBox="1">
            <a:spLocks noChangeArrowheads="1"/>
          </p:cNvSpPr>
          <p:nvPr/>
        </p:nvSpPr>
        <p:spPr bwMode="gray">
          <a:xfrm>
            <a:off x="4191000" y="2591812"/>
            <a:ext cx="4953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Là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hệ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thống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các</a:t>
            </a:r>
            <a:r>
              <a:rPr lang="en-US" sz="2400" dirty="0" smtClean="0">
                <a:solidFill>
                  <a:srgbClr val="339933"/>
                </a:solidFill>
              </a:rPr>
              <a:t> QPPL do </a:t>
            </a:r>
            <a:r>
              <a:rPr lang="en-US" sz="2400" dirty="0" err="1" smtClean="0">
                <a:solidFill>
                  <a:srgbClr val="339933"/>
                </a:solidFill>
              </a:rPr>
              <a:t>nhà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nước</a:t>
            </a:r>
            <a:r>
              <a:rPr lang="en-US" sz="2400" dirty="0" smtClean="0">
                <a:solidFill>
                  <a:srgbClr val="339933"/>
                </a:solidFill>
              </a:rPr>
              <a:t> ban </a:t>
            </a:r>
            <a:r>
              <a:rPr lang="en-US" sz="2400" dirty="0" err="1" smtClean="0">
                <a:solidFill>
                  <a:srgbClr val="339933"/>
                </a:solidFill>
              </a:rPr>
              <a:t>hành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điều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chỉnh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những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quan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hệ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xã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hội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mang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tính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chất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chấp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hành</a:t>
            </a:r>
            <a:r>
              <a:rPr lang="en-US" sz="2400" i="1" u="sng" dirty="0" smtClean="0">
                <a:solidFill>
                  <a:srgbClr val="FF0000"/>
                </a:solidFill>
              </a:rPr>
              <a:t>,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điều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hành</a:t>
            </a:r>
            <a:r>
              <a:rPr lang="en-US" sz="2400" i="1" u="sng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phát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sinh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trong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hoạt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động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của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các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cơ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quan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nhà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nước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hoặc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tổ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chức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xã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hội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khi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được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nhà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nước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trao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quyền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thực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hiện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chức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năng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quản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lý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nhà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  <a:r>
              <a:rPr lang="en-US" sz="2400" dirty="0" err="1" smtClean="0">
                <a:solidFill>
                  <a:srgbClr val="339933"/>
                </a:solidFill>
              </a:rPr>
              <a:t>nước</a:t>
            </a:r>
            <a:r>
              <a:rPr lang="en-US" sz="2400" dirty="0" smtClean="0">
                <a:solidFill>
                  <a:srgbClr val="339933"/>
                </a:solidFill>
              </a:rPr>
              <a:t> </a:t>
            </a:r>
          </a:p>
        </p:txBody>
      </p:sp>
      <p:pic>
        <p:nvPicPr>
          <p:cNvPr id="28" name="Picture 4" descr="bankruptc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581275"/>
            <a:ext cx="33813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38333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766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69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7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5.1.1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Luật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Hành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chính</a:t>
            </a:r>
            <a:endParaRPr lang="en-US" sz="28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5" name="Diagram 14"/>
          <p:cNvGraphicFramePr/>
          <p:nvPr/>
        </p:nvGraphicFramePr>
        <p:xfrm>
          <a:off x="381000" y="990600"/>
          <a:ext cx="8382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766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69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7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27651" name="Picture 4" descr="bankruptc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581275"/>
            <a:ext cx="33813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056063" y="1620838"/>
            <a:ext cx="762000" cy="665162"/>
            <a:chOff x="1110" y="2656"/>
            <a:chExt cx="1549" cy="1351"/>
          </a:xfrm>
        </p:grpSpPr>
        <p:sp>
          <p:nvSpPr>
            <p:cNvPr id="27665" name="AutoShape 1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 b="1"/>
            </a:p>
          </p:txBody>
        </p:sp>
        <p:sp>
          <p:nvSpPr>
            <p:cNvPr id="27666" name="AutoShape 1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 b="1"/>
            </a:p>
          </p:txBody>
        </p:sp>
        <p:sp>
          <p:nvSpPr>
            <p:cNvPr id="27667" name="AutoShape 1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 b="1"/>
            </a:p>
          </p:txBody>
        </p:sp>
      </p:grp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4665663" y="2230438"/>
            <a:ext cx="4267200" cy="0"/>
          </a:xfrm>
          <a:prstGeom prst="line">
            <a:avLst/>
          </a:prstGeom>
          <a:noFill/>
          <a:ln w="25400">
            <a:solidFill>
              <a:srgbClr val="00FFF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4818063" y="1697038"/>
            <a:ext cx="15398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</a:rPr>
              <a:t>Phần chung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056063" y="3995738"/>
            <a:ext cx="762000" cy="665162"/>
            <a:chOff x="3174" y="2656"/>
            <a:chExt cx="1549" cy="1351"/>
          </a:xfrm>
        </p:grpSpPr>
        <p:sp>
          <p:nvSpPr>
            <p:cNvPr id="27662" name="AutoShape 1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 b="1"/>
            </a:p>
          </p:txBody>
        </p:sp>
        <p:sp>
          <p:nvSpPr>
            <p:cNvPr id="27663" name="AutoShape 1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 b="1"/>
            </a:p>
          </p:txBody>
        </p:sp>
        <p:sp>
          <p:nvSpPr>
            <p:cNvPr id="27664" name="AutoShape 2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760000"/>
                </a:gs>
                <a:gs pos="100000">
                  <a:srgbClr val="FF00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 b="1"/>
            </a:p>
          </p:txBody>
        </p:sp>
      </p:grp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4665663" y="4495800"/>
            <a:ext cx="4267200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818063" y="4071938"/>
            <a:ext cx="14128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1"/>
                </a:solidFill>
              </a:rPr>
              <a:t>Phần riêng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657600" y="2414588"/>
            <a:ext cx="5181600" cy="163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/>
            <a:r>
              <a:rPr lang="en-US" sz="2000" i="1" dirty="0">
                <a:solidFill>
                  <a:srgbClr val="000099"/>
                </a:solidFill>
              </a:rPr>
              <a:t>    </a:t>
            </a:r>
            <a:r>
              <a:rPr lang="en-US" sz="2000" i="1" dirty="0" err="1">
                <a:solidFill>
                  <a:srgbClr val="000099"/>
                </a:solidFill>
              </a:rPr>
              <a:t>Nguyên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tắc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QLHCNN,Quy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chế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pháp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lý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của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cơ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quan</a:t>
            </a:r>
            <a:r>
              <a:rPr lang="en-US" sz="2000" i="1" dirty="0">
                <a:solidFill>
                  <a:srgbClr val="000099"/>
                </a:solidFill>
              </a:rPr>
              <a:t> HCNN, </a:t>
            </a:r>
            <a:r>
              <a:rPr lang="en-US" sz="2000" i="1" dirty="0" err="1">
                <a:solidFill>
                  <a:srgbClr val="000099"/>
                </a:solidFill>
              </a:rPr>
              <a:t>của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viên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chức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nhà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nước</a:t>
            </a:r>
            <a:r>
              <a:rPr lang="en-US" sz="2000" i="1" dirty="0">
                <a:solidFill>
                  <a:srgbClr val="000099"/>
                </a:solidFill>
              </a:rPr>
              <a:t>, </a:t>
            </a:r>
            <a:r>
              <a:rPr lang="en-US" sz="2000" i="1" dirty="0" err="1">
                <a:solidFill>
                  <a:srgbClr val="000099"/>
                </a:solidFill>
              </a:rPr>
              <a:t>của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tổ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chức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xã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hội</a:t>
            </a:r>
            <a:r>
              <a:rPr lang="en-US" sz="2000" i="1" dirty="0">
                <a:solidFill>
                  <a:srgbClr val="000099"/>
                </a:solidFill>
              </a:rPr>
              <a:t>, </a:t>
            </a:r>
            <a:r>
              <a:rPr lang="en-US" sz="2000" i="1" dirty="0" err="1">
                <a:solidFill>
                  <a:srgbClr val="000099"/>
                </a:solidFill>
              </a:rPr>
              <a:t>cá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nhân</a:t>
            </a:r>
            <a:r>
              <a:rPr lang="en-US" sz="2000" i="1" dirty="0">
                <a:solidFill>
                  <a:srgbClr val="000099"/>
                </a:solidFill>
              </a:rPr>
              <a:t>, </a:t>
            </a:r>
            <a:r>
              <a:rPr lang="en-US" sz="2000" i="1" dirty="0" err="1">
                <a:solidFill>
                  <a:srgbClr val="000099"/>
                </a:solidFill>
              </a:rPr>
              <a:t>Trách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nhiệm</a:t>
            </a:r>
            <a:r>
              <a:rPr lang="en-US" sz="2000" i="1" dirty="0">
                <a:solidFill>
                  <a:srgbClr val="000099"/>
                </a:solidFill>
              </a:rPr>
              <a:t> HC, </a:t>
            </a:r>
            <a:r>
              <a:rPr lang="en-US" sz="2000" i="1" dirty="0" err="1">
                <a:solidFill>
                  <a:srgbClr val="000099"/>
                </a:solidFill>
              </a:rPr>
              <a:t>thủ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tục</a:t>
            </a:r>
            <a:r>
              <a:rPr lang="en-US" sz="2000" i="1" dirty="0">
                <a:solidFill>
                  <a:srgbClr val="000099"/>
                </a:solidFill>
              </a:rPr>
              <a:t> HC, </a:t>
            </a:r>
            <a:r>
              <a:rPr lang="en-US" sz="2000" i="1" dirty="0" err="1">
                <a:solidFill>
                  <a:srgbClr val="000099"/>
                </a:solidFill>
              </a:rPr>
              <a:t>tài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r>
              <a:rPr lang="en-US" sz="2000" i="1" dirty="0" err="1">
                <a:solidFill>
                  <a:srgbClr val="000099"/>
                </a:solidFill>
              </a:rPr>
              <a:t>phán</a:t>
            </a:r>
            <a:r>
              <a:rPr lang="en-US" sz="2000" i="1" dirty="0">
                <a:solidFill>
                  <a:srgbClr val="000099"/>
                </a:solidFill>
              </a:rPr>
              <a:t> HC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4419600" y="4770438"/>
            <a:ext cx="44958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en-US" sz="2000">
                <a:solidFill>
                  <a:srgbClr val="000099"/>
                </a:solidFill>
              </a:rPr>
              <a:t> </a:t>
            </a:r>
            <a:r>
              <a:rPr lang="en-US" sz="2000" i="1">
                <a:solidFill>
                  <a:srgbClr val="000099"/>
                </a:solidFill>
              </a:rPr>
              <a:t>Hoạt động quản lý chức năng (tài chính, tín dụng, giá cả,...)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en-US" sz="2000" i="1">
                <a:solidFill>
                  <a:srgbClr val="000099"/>
                </a:solidFill>
              </a:rPr>
              <a:t> Hoạt động quản lý ngành (công nghiệp, nông nghiệp,...)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5.1.2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Nội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dung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của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luật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Hành</a:t>
            </a:r>
            <a:r>
              <a:rPr lang="en-US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chính</a:t>
            </a:r>
            <a:endParaRPr lang="en-US" sz="2800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4" grpId="0" animBg="1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Perpetua Titling MT"/>
        <a:ea typeface=""/>
        <a:cs typeface=""/>
      </a:majorFont>
      <a:minorFont>
        <a:latin typeface="Century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2625</Words>
  <Application>Microsoft Office PowerPoint</Application>
  <PresentationFormat>On-screen Show (4:3)</PresentationFormat>
  <Paragraphs>260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CHƯƠNG 5 Hệ thống pháp luật Việt Nam</vt:lpstr>
      <vt:lpstr>PowerPoint Presentation</vt:lpstr>
      <vt:lpstr>5.1.1 Chế độ chính trị (điều 1-14)</vt:lpstr>
      <vt:lpstr>5.1.2 Chế độ kinh tế (điều 15 - 29)</vt:lpstr>
      <vt:lpstr>5.1.3 Chính sách văn hoá</vt:lpstr>
      <vt:lpstr>5.1.4 Quyền, nghĩa vụ cơ bản của công dân</vt:lpstr>
      <vt:lpstr>PowerPoint Presentation</vt:lpstr>
      <vt:lpstr>5.1.1 Luật Hành chính</vt:lpstr>
      <vt:lpstr>5.1.2 Nội dung của luật Hành chính</vt:lpstr>
      <vt:lpstr>5.1.3 Quan hệ pháp luật Hành chính</vt:lpstr>
      <vt:lpstr>5.1.4 Trách nhiệm hành chính</vt:lpstr>
      <vt:lpstr>Các hình thức xử phạt hành chính</vt:lpstr>
      <vt:lpstr>PowerPoint Presentation</vt:lpstr>
      <vt:lpstr>5.3.1 Khái niệm tội phạm</vt:lpstr>
      <vt:lpstr>Phân loại tội phạm</vt:lpstr>
      <vt:lpstr>Cấu thành tội phạm</vt:lpstr>
      <vt:lpstr>Trách nhiệm hình sự</vt:lpstr>
      <vt:lpstr>5.3.2 Hình phạt</vt:lpstr>
      <vt:lpstr>Hệ thống hình phạt</vt:lpstr>
      <vt:lpstr>PowerPoint Presentation</vt:lpstr>
      <vt:lpstr>5.4.1 Chế định quyền sở hữu</vt:lpstr>
      <vt:lpstr>Nội dung quyền sở hữu</vt:lpstr>
      <vt:lpstr>5.4.2 Quyền thừa kế</vt:lpstr>
      <vt:lpstr>Những quy định chung về thừa kế</vt:lpstr>
      <vt:lpstr>Các loại thừa kế</vt:lpstr>
      <vt:lpstr>Thừa kế theo di chúc</vt:lpstr>
      <vt:lpstr>Thừa kế theo di chúc</vt:lpstr>
      <vt:lpstr>Thừa kế theo pháp luật</vt:lpstr>
      <vt:lpstr>5.4.3 Hợp đồng dân sự</vt:lpstr>
      <vt:lpstr>PowerPoint Presentation</vt:lpstr>
      <vt:lpstr>5.5.1 Chế định kết hôn</vt:lpstr>
      <vt:lpstr>5.5.2 Chế định ly hôn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Pinky</dc:creator>
  <cp:lastModifiedBy>Pho Tien Phuc</cp:lastModifiedBy>
  <cp:revision>1948</cp:revision>
  <dcterms:created xsi:type="dcterms:W3CDTF">2006-08-16T00:00:00Z</dcterms:created>
  <dcterms:modified xsi:type="dcterms:W3CDTF">2013-11-06T03:57:32Z</dcterms:modified>
</cp:coreProperties>
</file>