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8"/>
  </p:notesMasterIdLst>
  <p:handoutMasterIdLst>
    <p:handoutMasterId r:id="rId9"/>
  </p:handoutMasterIdLst>
  <p:sldIdLst>
    <p:sldId id="257" r:id="rId2"/>
    <p:sldId id="259" r:id="rId3"/>
    <p:sldId id="261" r:id="rId4"/>
    <p:sldId id="262" r:id="rId5"/>
    <p:sldId id="263" r:id="rId6"/>
    <p:sldId id="264"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chương 1. Nhập môn pháp luật đại cương</a:t>
            </a: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3ADCAA9-3CB8-425F-94F4-DD516E5E0E85}" type="datetimeFigureOut">
              <a:rPr lang="en-US" smtClean="0"/>
              <a:pPr/>
              <a:t>6/5/2013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F42B679-619A-4052-8457-74A669396238}" type="slidenum">
              <a:rPr lang="en-US" smtClean="0"/>
              <a:pPr/>
              <a:t>‹#›</a:t>
            </a:fld>
            <a:endParaRPr lang="en-US"/>
          </a:p>
        </p:txBody>
      </p:sp>
    </p:spTree>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vi-VN" smtClean="0"/>
              <a:t>chương 1. Nhập môn pháp luật đại cương</a:t>
            </a: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55F8C43-087F-4D56-937A-1EA3C4540414}" type="datetimeFigureOut">
              <a:rPr lang="en-US" smtClean="0"/>
              <a:pPr/>
              <a:t>6/5/2013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AE83030-7A93-4276-9171-8DBCCA68C7C0}" type="slidenum">
              <a:rPr lang="en-US" smtClean="0"/>
              <a:pPr/>
              <a:t>‹#›</a:t>
            </a:fld>
            <a:endParaRPr lang="en-US"/>
          </a:p>
        </p:txBody>
      </p:sp>
    </p:spTree>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AE83030-7A93-4276-9171-8DBCCA68C7C0}" type="slidenum">
              <a:rPr lang="en-US" smtClean="0"/>
              <a:pPr/>
              <a:t>1</a:t>
            </a:fld>
            <a:endParaRPr lang="en-US"/>
          </a:p>
        </p:txBody>
      </p:sp>
      <p:sp>
        <p:nvSpPr>
          <p:cNvPr id="5" name="Header Placeholder 4"/>
          <p:cNvSpPr>
            <a:spLocks noGrp="1"/>
          </p:cNvSpPr>
          <p:nvPr>
            <p:ph type="hdr" sz="quarter" idx="11"/>
          </p:nvPr>
        </p:nvSpPr>
        <p:spPr/>
        <p:txBody>
          <a:bodyPr/>
          <a:lstStyle/>
          <a:p>
            <a:r>
              <a:rPr lang="vi-VN" smtClean="0"/>
              <a:t>chương 1. Nhập môn pháp luật đại cương</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77E6FBA-851C-49FE-8589-5A1AAC65A7D4}"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4E393A6-B37D-497D-A290-D57326D569BA}"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E08A34E-3A01-4D5D-A7A8-5BB8B1715699}"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CE73057-9C58-4A00-8466-9364C3ECEE85}"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38D0D09-D273-4F43-997A-B5905C892AAE}" type="datetime1">
              <a:rPr lang="en-US" smtClean="0"/>
              <a:pPr/>
              <a:t>6/5/2013</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
        <p:nvSpPr>
          <p:cNvPr id="6" name="Slide Number Placeholder 5"/>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F4EB461-0F58-4AA9-A1AD-1ACFF81D1C32}" type="datetime1">
              <a:rPr lang="en-US" smtClean="0"/>
              <a:pPr/>
              <a:t>6/5/2013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DF43282-CE44-4E98-903D-8EBE4885F9DB}" type="datetime1">
              <a:rPr lang="en-US" smtClean="0"/>
              <a:pPr/>
              <a:t>6/5/2013</a:t>
            </a:fld>
            <a:endParaRPr lang="en-US"/>
          </a:p>
        </p:txBody>
      </p:sp>
      <p:sp>
        <p:nvSpPr>
          <p:cNvPr id="8" name="Footer Placeholder 7"/>
          <p:cNvSpPr>
            <a:spLocks noGrp="1"/>
          </p:cNvSpPr>
          <p:nvPr>
            <p:ph type="ftr" sz="quarter" idx="11"/>
          </p:nvPr>
        </p:nvSpPr>
        <p:spPr/>
        <p:txBody>
          <a:bodyPr/>
          <a:lstStyle/>
          <a:p>
            <a:r>
              <a:rPr lang="en-US" smtClean="0"/>
              <a:t>Nguyễn Thị Yến</a:t>
            </a:r>
            <a:endParaRPr lang="en-US"/>
          </a:p>
        </p:txBody>
      </p:sp>
      <p:sp>
        <p:nvSpPr>
          <p:cNvPr id="9" name="Slide Number Placeholder 8"/>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0A69D9A-4B39-42C5-A1F6-2496D3EC67F8}" type="datetime1">
              <a:rPr lang="en-US" smtClean="0"/>
              <a:pPr/>
              <a:t>6/5/2013</a:t>
            </a:fld>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E70E3F-44CB-43FB-B26F-2F2FA4C24B37}" type="datetime1">
              <a:rPr lang="en-US" smtClean="0"/>
              <a:pPr/>
              <a:t>6/5/2013</a:t>
            </a:fld>
            <a:endParaRPr lang="en-US"/>
          </a:p>
        </p:txBody>
      </p:sp>
      <p:sp>
        <p:nvSpPr>
          <p:cNvPr id="3" name="Footer Placeholder 2"/>
          <p:cNvSpPr>
            <a:spLocks noGrp="1"/>
          </p:cNvSpPr>
          <p:nvPr>
            <p:ph type="ftr" sz="quarter" idx="11"/>
          </p:nvPr>
        </p:nvSpPr>
        <p:spPr/>
        <p:txBody>
          <a:bodyPr/>
          <a:lstStyle/>
          <a:p>
            <a:r>
              <a:rPr lang="en-US" smtClean="0"/>
              <a:t>Nguyễn Thị Yến</a:t>
            </a:r>
            <a:endParaRPr lang="en-US"/>
          </a:p>
        </p:txBody>
      </p:sp>
      <p:sp>
        <p:nvSpPr>
          <p:cNvPr id="4" name="Slide Number Placeholder 3"/>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58B2BF-092A-44A3-89C8-DA2E887EBC4D}" type="datetime1">
              <a:rPr lang="en-US" smtClean="0"/>
              <a:pPr/>
              <a:t>6/5/2013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9ACE69-95E5-4177-9BBA-B536224692F1}" type="datetime1">
              <a:rPr lang="en-US" smtClean="0"/>
              <a:pPr/>
              <a:t>6/5/2013</a:t>
            </a:fld>
            <a:endParaRPr lang="en-US"/>
          </a:p>
        </p:txBody>
      </p:sp>
      <p:sp>
        <p:nvSpPr>
          <p:cNvPr id="6" name="Footer Placeholder 5"/>
          <p:cNvSpPr>
            <a:spLocks noGrp="1"/>
          </p:cNvSpPr>
          <p:nvPr>
            <p:ph type="ftr" sz="quarter" idx="11"/>
          </p:nvPr>
        </p:nvSpPr>
        <p:spPr/>
        <p:txBody>
          <a:bodyPr/>
          <a:lstStyle/>
          <a:p>
            <a:r>
              <a:rPr lang="en-US" smtClean="0"/>
              <a:t>Nguyễn Thị Yến</a:t>
            </a:r>
            <a:endParaRPr lang="en-US"/>
          </a:p>
        </p:txBody>
      </p:sp>
      <p:sp>
        <p:nvSpPr>
          <p:cNvPr id="7" name="Slide Number Placeholder 6"/>
          <p:cNvSpPr>
            <a:spLocks noGrp="1"/>
          </p:cNvSpPr>
          <p:nvPr>
            <p:ph type="sldNum" sz="quarter" idx="12"/>
          </p:nvPr>
        </p:nvSpPr>
        <p:spPr/>
        <p:txBody>
          <a:bodyPr/>
          <a:lstStyle/>
          <a:p>
            <a:fld id="{AC178CB3-CA08-4178-8459-D9FD3D637AF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CCB84B-6620-4521-98C8-5B0E6D39F7DC}" type="datetime1">
              <a:rPr lang="en-US" smtClean="0"/>
              <a:pPr/>
              <a:t>6/5/2013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Nguyễn Thị Yến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178CB3-CA08-4178-8459-D9FD3D637AF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Chương 1. Nhập môn pháp luật đại cương </a:t>
            </a:r>
            <a:endParaRPr lang="en-US"/>
          </a:p>
        </p:txBody>
      </p:sp>
      <p:sp>
        <p:nvSpPr>
          <p:cNvPr id="3" name="Content Placeholder 2"/>
          <p:cNvSpPr>
            <a:spLocks noGrp="1"/>
          </p:cNvSpPr>
          <p:nvPr>
            <p:ph idx="1"/>
          </p:nvPr>
        </p:nvSpPr>
        <p:spPr/>
        <p:txBody>
          <a:bodyPr/>
          <a:lstStyle/>
          <a:p>
            <a:r>
              <a:rPr lang="en-US" smtClean="0"/>
              <a:t>1.1 Khái niệm</a:t>
            </a:r>
          </a:p>
          <a:p>
            <a:r>
              <a:rPr lang="en-US" smtClean="0"/>
              <a:t>1.2 Nội dung môn học</a:t>
            </a:r>
          </a:p>
          <a:p>
            <a:r>
              <a:rPr lang="en-US" smtClean="0"/>
              <a:t>1.3 Tài liệu nghiên cứu</a:t>
            </a:r>
          </a:p>
          <a:p>
            <a:endParaRPr lang="en-US"/>
          </a:p>
        </p:txBody>
      </p:sp>
      <p:sp>
        <p:nvSpPr>
          <p:cNvPr id="4" name="Slide Number Placeholder 3"/>
          <p:cNvSpPr>
            <a:spLocks noGrp="1"/>
          </p:cNvSpPr>
          <p:nvPr>
            <p:ph type="sldNum" sz="quarter" idx="12"/>
          </p:nvPr>
        </p:nvSpPr>
        <p:spPr/>
        <p:txBody>
          <a:bodyPr/>
          <a:lstStyle/>
          <a:p>
            <a:fld id="{AC178CB3-CA08-4178-8459-D9FD3D637AF1}" type="slidenum">
              <a:rPr lang="en-US" smtClean="0"/>
              <a:pPr/>
              <a:t>1</a:t>
            </a:fld>
            <a:endParaRPr lang="en-US"/>
          </a:p>
        </p:txBody>
      </p:sp>
      <p:sp>
        <p:nvSpPr>
          <p:cNvPr id="5" name="Footer Placeholder 4"/>
          <p:cNvSpPr>
            <a:spLocks noGrp="1"/>
          </p:cNvSpPr>
          <p:nvPr>
            <p:ph type="ftr" sz="quarter" idx="11"/>
          </p:nvPr>
        </p:nvSpPr>
        <p:spPr/>
        <p:txBody>
          <a:bodyPr/>
          <a:lstStyle/>
          <a:p>
            <a:r>
              <a:rPr lang="en-US" smtClean="0"/>
              <a:t>Nguyễn Thị Yến</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1.1 Khái niệm về môn học pháp luật đại cương</a:t>
            </a:r>
            <a:endParaRPr lang="en-US"/>
          </a:p>
        </p:txBody>
      </p:sp>
      <p:sp>
        <p:nvSpPr>
          <p:cNvPr id="3" name="Content Placeholder 2"/>
          <p:cNvSpPr>
            <a:spLocks noGrp="1"/>
          </p:cNvSpPr>
          <p:nvPr>
            <p:ph idx="1"/>
          </p:nvPr>
        </p:nvSpPr>
        <p:spPr/>
        <p:txBody>
          <a:bodyPr>
            <a:normAutofit fontScale="92500"/>
          </a:bodyPr>
          <a:lstStyle/>
          <a:p>
            <a:r>
              <a:rPr lang="en-US" smtClean="0"/>
              <a:t>Pháp luật đại cương là một môn học bắt buộc trong hệ thống môn học lý luận cơ bản</a:t>
            </a:r>
          </a:p>
          <a:p>
            <a:r>
              <a:rPr lang="en-US" smtClean="0"/>
              <a:t>Mục đích của môn học. </a:t>
            </a:r>
          </a:p>
          <a:p>
            <a:pPr>
              <a:buFont typeface="Wingdings" pitchFamily="2" charset="2"/>
              <a:buChar char="ü"/>
            </a:pPr>
            <a:r>
              <a:rPr lang="en-US" smtClean="0"/>
              <a:t>Cung cấp cho sinh viên kiến thức chung về nhà nước : nguồn gốc ra đời, bản chất của nhà nước…</a:t>
            </a:r>
          </a:p>
          <a:p>
            <a:pPr>
              <a:buFont typeface="Wingdings" pitchFamily="2" charset="2"/>
              <a:buChar char="ü"/>
            </a:pPr>
            <a:r>
              <a:rPr lang="en-US" smtClean="0"/>
              <a:t>Các kiến thức về pháp luật nói chung: bản chất, chức năng, thực hiện pháp luật, vi phạm pháp luật, trách nhiệm pháp lý, giới thiệu một số ngành luật cơ bản trong hệ thống pháp luật Việt Nam.</a:t>
            </a:r>
          </a:p>
          <a:p>
            <a:pPr>
              <a:buFont typeface="Wingdings" pitchFamily="2" charset="2"/>
              <a:buChar char="ü"/>
            </a:pP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AC178CB3-CA08-4178-8459-D9FD3D637AF1}" type="slidenum">
              <a:rPr lang="en-US" smtClean="0"/>
              <a:pPr/>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p:txBody>
          <a:bodyPr/>
          <a:lstStyle/>
          <a:p>
            <a:r>
              <a:rPr lang="en-US" smtClean="0"/>
              <a:t>Nguyễn Thị Yến</a:t>
            </a:r>
            <a:endParaRPr lang="en-US"/>
          </a:p>
        </p:txBody>
      </p:sp>
      <p:sp>
        <p:nvSpPr>
          <p:cNvPr id="3" name="Slide Number Placeholder 2"/>
          <p:cNvSpPr>
            <a:spLocks noGrp="1"/>
          </p:cNvSpPr>
          <p:nvPr>
            <p:ph type="sldNum" sz="quarter" idx="12"/>
          </p:nvPr>
        </p:nvSpPr>
        <p:spPr/>
        <p:txBody>
          <a:bodyPr/>
          <a:lstStyle/>
          <a:p>
            <a:fld id="{AC178CB3-CA08-4178-8459-D9FD3D637AF1}" type="slidenum">
              <a:rPr lang="en-US" smtClean="0"/>
              <a:pPr/>
              <a:t>3</a:t>
            </a:fld>
            <a:endParaRPr lang="en-US"/>
          </a:p>
        </p:txBody>
      </p:sp>
      <p:sp>
        <p:nvSpPr>
          <p:cNvPr id="4" name="Rectangle 3"/>
          <p:cNvSpPr/>
          <p:nvPr/>
        </p:nvSpPr>
        <p:spPr>
          <a:xfrm>
            <a:off x="1295400" y="762000"/>
            <a:ext cx="6934200" cy="914400"/>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4000" smtClean="0">
                <a:latin typeface="+mj-lt"/>
              </a:rPr>
              <a:t>Khái niệm pháp luật đại cương</a:t>
            </a:r>
            <a:endParaRPr lang="en-US" sz="4000">
              <a:latin typeface="+mj-lt"/>
            </a:endParaRPr>
          </a:p>
        </p:txBody>
      </p:sp>
      <p:sp>
        <p:nvSpPr>
          <p:cNvPr id="6" name="Rounded Rectangle 5"/>
          <p:cNvSpPr/>
          <p:nvPr/>
        </p:nvSpPr>
        <p:spPr>
          <a:xfrm>
            <a:off x="1219200" y="2590800"/>
            <a:ext cx="7239000" cy="3429000"/>
          </a:xfrm>
          <a:prstGeom prst="roundRect">
            <a:avLst/>
          </a:prstGeom>
        </p:spPr>
        <p:style>
          <a:lnRef idx="2">
            <a:schemeClr val="accent3"/>
          </a:lnRef>
          <a:fillRef idx="1">
            <a:schemeClr val="lt1"/>
          </a:fillRef>
          <a:effectRef idx="0">
            <a:schemeClr val="accent3"/>
          </a:effectRef>
          <a:fontRef idx="minor">
            <a:schemeClr val="dk1"/>
          </a:fontRef>
        </p:style>
        <p:txBody>
          <a:bodyPr rtlCol="0" anchor="ctr"/>
          <a:lstStyle/>
          <a:p>
            <a:pPr algn="just"/>
            <a:r>
              <a:rPr lang="en-US" sz="2800" smtClean="0"/>
              <a:t>Pháp luật đại cương là khoa học chính trị- pháp lý, nghiên cứu đồng thời cả nhà nước và pháp luật, nhưng không nghiên cứu mọi khía cạnh cụ thể của các hiện tượng này trong mọi thời đại, mọi nhà nước mà nghiên cứu một cách chung nhất, khái quát nhất, cốt lõi nhất của các vấn đề thuộc về Nhà Nước và Pháp Luật.</a:t>
            </a:r>
            <a:endParaRPr lang="en-US" sz="2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Phương pháp nghiên cứu của pháp luật đại cương</a:t>
            </a:r>
            <a:endParaRPr lang="en-US"/>
          </a:p>
        </p:txBody>
      </p:sp>
      <p:sp>
        <p:nvSpPr>
          <p:cNvPr id="3" name="Content Placeholder 2"/>
          <p:cNvSpPr>
            <a:spLocks noGrp="1"/>
          </p:cNvSpPr>
          <p:nvPr>
            <p:ph idx="1"/>
          </p:nvPr>
        </p:nvSpPr>
        <p:spPr/>
        <p:txBody>
          <a:bodyPr/>
          <a:lstStyle/>
          <a:p>
            <a:r>
              <a:rPr lang="en-US" smtClean="0"/>
              <a:t>Phương pháp duy vật – biện chứng</a:t>
            </a:r>
          </a:p>
          <a:p>
            <a:r>
              <a:rPr lang="en-US" smtClean="0"/>
              <a:t>Phương pháp trừu tượng khoa học</a:t>
            </a:r>
          </a:p>
          <a:p>
            <a:r>
              <a:rPr lang="en-US" smtClean="0"/>
              <a:t>Phương pháp phân tích và tổng hợp</a:t>
            </a:r>
          </a:p>
          <a:p>
            <a:r>
              <a:rPr lang="en-US" smtClean="0"/>
              <a:t>Phương pháp quy nạp</a:t>
            </a:r>
          </a:p>
          <a:p>
            <a:r>
              <a:rPr lang="en-US" smtClean="0"/>
              <a:t>Phương pháp phân tích thuần túy</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AC178CB3-CA08-4178-8459-D9FD3D637AF1}"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1.2 Nội dung của môn học</a:t>
            </a:r>
            <a:endParaRPr lang="en-US"/>
          </a:p>
        </p:txBody>
      </p:sp>
      <p:sp>
        <p:nvSpPr>
          <p:cNvPr id="3" name="Content Placeholder 2"/>
          <p:cNvSpPr>
            <a:spLocks noGrp="1"/>
          </p:cNvSpPr>
          <p:nvPr>
            <p:ph idx="1"/>
          </p:nvPr>
        </p:nvSpPr>
        <p:spPr/>
        <p:txBody>
          <a:bodyPr>
            <a:normAutofit fontScale="85000" lnSpcReduction="20000"/>
          </a:bodyPr>
          <a:lstStyle/>
          <a:p>
            <a:r>
              <a:rPr lang="en-US" smtClean="0"/>
              <a:t>Chương 1. Giới thiệu về môn học</a:t>
            </a:r>
          </a:p>
          <a:p>
            <a:r>
              <a:rPr lang="en-US" smtClean="0"/>
              <a:t>Chương 2. Những vấn đề chung về nhà nước</a:t>
            </a:r>
          </a:p>
          <a:p>
            <a:r>
              <a:rPr lang="en-US" smtClean="0"/>
              <a:t>Chương 3. Những vấn đề chung về pháp luật</a:t>
            </a:r>
          </a:p>
          <a:p>
            <a:r>
              <a:rPr lang="en-US" smtClean="0"/>
              <a:t>Chương 4. Hình thức của pháp luật</a:t>
            </a:r>
          </a:p>
          <a:p>
            <a:r>
              <a:rPr lang="en-US" smtClean="0"/>
              <a:t>Chương 5. Hệ thống pháp luật (cấu trúc của hệ thống pháp luật).</a:t>
            </a:r>
          </a:p>
          <a:p>
            <a:r>
              <a:rPr lang="en-US" smtClean="0"/>
              <a:t>Chương 6. Thực hiện pháp luật, vi phạm pháp luật và trách nhiệm pháp lý</a:t>
            </a:r>
          </a:p>
          <a:p>
            <a:r>
              <a:rPr lang="en-US" smtClean="0"/>
              <a:t>Chương 7. Các ngành luật cơ bản trong hệ thống pháp luật Việt Nam</a:t>
            </a:r>
          </a:p>
          <a:p>
            <a:r>
              <a:rPr lang="en-US" smtClean="0"/>
              <a:t>Chương 8. Tìm hiểu về pháp luật sở hữu trí tuệ </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AC178CB3-CA08-4178-8459-D9FD3D637AF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1.3 Tài liệu tham khảo</a:t>
            </a:r>
            <a:endParaRPr lang="en-US"/>
          </a:p>
        </p:txBody>
      </p:sp>
      <p:sp>
        <p:nvSpPr>
          <p:cNvPr id="3" name="Content Placeholder 2"/>
          <p:cNvSpPr>
            <a:spLocks noGrp="1"/>
          </p:cNvSpPr>
          <p:nvPr>
            <p:ph idx="1"/>
          </p:nvPr>
        </p:nvSpPr>
        <p:spPr/>
        <p:txBody>
          <a:bodyPr/>
          <a:lstStyle/>
          <a:p>
            <a:r>
              <a:rPr lang="en-US" smtClean="0"/>
              <a:t>Giáo trình pháp luật đại cương</a:t>
            </a:r>
          </a:p>
          <a:p>
            <a:r>
              <a:rPr lang="en-US" smtClean="0"/>
              <a:t>Văn bản pháp luật </a:t>
            </a:r>
            <a:endParaRPr lang="en-US"/>
          </a:p>
        </p:txBody>
      </p:sp>
      <p:sp>
        <p:nvSpPr>
          <p:cNvPr id="4" name="Footer Placeholder 3"/>
          <p:cNvSpPr>
            <a:spLocks noGrp="1"/>
          </p:cNvSpPr>
          <p:nvPr>
            <p:ph type="ftr" sz="quarter" idx="11"/>
          </p:nvPr>
        </p:nvSpPr>
        <p:spPr/>
        <p:txBody>
          <a:bodyPr/>
          <a:lstStyle/>
          <a:p>
            <a:r>
              <a:rPr lang="en-US" smtClean="0"/>
              <a:t>Nguyễn Thị Yến</a:t>
            </a:r>
            <a:endParaRPr lang="en-US"/>
          </a:p>
        </p:txBody>
      </p:sp>
      <p:sp>
        <p:nvSpPr>
          <p:cNvPr id="5" name="Slide Number Placeholder 4"/>
          <p:cNvSpPr>
            <a:spLocks noGrp="1"/>
          </p:cNvSpPr>
          <p:nvPr>
            <p:ph type="sldNum" sz="quarter" idx="12"/>
          </p:nvPr>
        </p:nvSpPr>
        <p:spPr/>
        <p:txBody>
          <a:bodyPr/>
          <a:lstStyle/>
          <a:p>
            <a:fld id="{AC178CB3-CA08-4178-8459-D9FD3D637AF1}" type="slidenum">
              <a:rPr lang="en-US" smtClean="0"/>
              <a:pPr/>
              <a:t>6</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TotalTime>
  <Words>394</Words>
  <Application>Microsoft Office PowerPoint</Application>
  <PresentationFormat>On-screen Show (4:3)</PresentationFormat>
  <Paragraphs>43</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Chương 1. Nhập môn pháp luật đại cương </vt:lpstr>
      <vt:lpstr>1.1 Khái niệm về môn học pháp luật đại cương</vt:lpstr>
      <vt:lpstr>Slide 3</vt:lpstr>
      <vt:lpstr>Phương pháp nghiên cứu của pháp luật đại cương</vt:lpstr>
      <vt:lpstr>1.2 Nội dung của môn học</vt:lpstr>
      <vt:lpstr>1.3 Tài liệu tham khảo</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sony</dc:creator>
  <cp:lastModifiedBy>sony</cp:lastModifiedBy>
  <cp:revision>9</cp:revision>
  <dcterms:created xsi:type="dcterms:W3CDTF">2013-05-07T03:15:35Z</dcterms:created>
  <dcterms:modified xsi:type="dcterms:W3CDTF">2013-06-05T08:22:06Z</dcterms:modified>
</cp:coreProperties>
</file>