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1.xml" ContentType="application/vnd.openxmlformats-officedocument.drawingml.diagramData+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Default Extension="png" ContentType="image/png"/>
  <Override PartName="/ppt/diagrams/quickStyle5.xml" ContentType="application/vnd.openxmlformats-officedocument.drawingml.diagramStyle+xml"/>
  <Override PartName="/ppt/notesSlides/notesSlide1.xml" ContentType="application/vnd.openxmlformats-officedocument.presentationml.notesSlid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handoutMasters/handoutMaster1.xml" ContentType="application/vnd.openxmlformats-officedocument.presentationml.handoutMaster+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7" r:id="rId2"/>
    <p:sldId id="258" r:id="rId3"/>
    <p:sldId id="285" r:id="rId4"/>
    <p:sldId id="259" r:id="rId5"/>
    <p:sldId id="260" r:id="rId6"/>
    <p:sldId id="287" r:id="rId7"/>
    <p:sldId id="261" r:id="rId8"/>
    <p:sldId id="262" r:id="rId9"/>
    <p:sldId id="263" r:id="rId10"/>
    <p:sldId id="264" r:id="rId11"/>
    <p:sldId id="265" r:id="rId12"/>
    <p:sldId id="266" r:id="rId13"/>
    <p:sldId id="267" r:id="rId14"/>
    <p:sldId id="268" r:id="rId15"/>
    <p:sldId id="270" r:id="rId16"/>
    <p:sldId id="269" r:id="rId17"/>
    <p:sldId id="281" r:id="rId18"/>
    <p:sldId id="282" r:id="rId19"/>
    <p:sldId id="283" r:id="rId20"/>
    <p:sldId id="272" r:id="rId21"/>
    <p:sldId id="279" r:id="rId22"/>
    <p:sldId id="273" r:id="rId23"/>
    <p:sldId id="284" r:id="rId24"/>
    <p:sldId id="280" r:id="rId25"/>
    <p:sldId id="274" r:id="rId26"/>
    <p:sldId id="275" r:id="rId27"/>
    <p:sldId id="276" r:id="rId28"/>
    <p:sldId id="277" r:id="rId29"/>
    <p:sldId id="27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_rels/data3.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7D581-FFA2-4148-A4AE-65F8635EBDA5}" type="doc">
      <dgm:prSet loTypeId="urn:microsoft.com/office/officeart/2005/8/layout/hList2" loCatId="list" qsTypeId="urn:microsoft.com/office/officeart/2005/8/quickstyle/3d2" qsCatId="3D" csTypeId="urn:microsoft.com/office/officeart/2005/8/colors/accent1_2" csCatId="accent1" phldr="1"/>
      <dgm:spPr/>
      <dgm:t>
        <a:bodyPr/>
        <a:lstStyle/>
        <a:p>
          <a:endParaRPr lang="en-US"/>
        </a:p>
      </dgm:t>
    </dgm:pt>
    <dgm:pt modelId="{CF5A040A-6611-46E3-81A7-F0C2351F9FE5}">
      <dgm:prSet phldrT="[Text]" custT="1"/>
      <dgm:spPr/>
      <dgm:t>
        <a:bodyPr/>
        <a:lstStyle/>
        <a:p>
          <a:r>
            <a:rPr lang="en-US" sz="2000" smtClean="0">
              <a:latin typeface=".VnArial" pitchFamily="34" charset="0"/>
            </a:rPr>
            <a:t>B¶n chÊt giai cÊp cña NN</a:t>
          </a:r>
          <a:endParaRPr lang="en-US" sz="2000">
            <a:latin typeface=".VnArial" pitchFamily="34" charset="0"/>
          </a:endParaRPr>
        </a:p>
      </dgm:t>
    </dgm:pt>
    <dgm:pt modelId="{6E263874-9970-4597-82D9-8E9CECB890EB}" type="parTrans" cxnId="{1420659A-F1D5-422D-BC78-AB12AA42AE10}">
      <dgm:prSet/>
      <dgm:spPr/>
      <dgm:t>
        <a:bodyPr/>
        <a:lstStyle/>
        <a:p>
          <a:endParaRPr lang="en-US"/>
        </a:p>
      </dgm:t>
    </dgm:pt>
    <dgm:pt modelId="{ADB0F10D-8E03-43CC-8FD8-EE589AC717F3}" type="sibTrans" cxnId="{1420659A-F1D5-422D-BC78-AB12AA42AE10}">
      <dgm:prSet/>
      <dgm:spPr/>
      <dgm:t>
        <a:bodyPr/>
        <a:lstStyle/>
        <a:p>
          <a:endParaRPr lang="en-US"/>
        </a:p>
      </dgm:t>
    </dgm:pt>
    <dgm:pt modelId="{F45E26C2-A2C0-483A-A878-9EAB90EE8D67}">
      <dgm:prSet phldrT="[Text]" custT="1"/>
      <dgm:spPr/>
      <dgm:t>
        <a:bodyPr/>
        <a:lstStyle/>
        <a:p>
          <a:pPr algn="just"/>
          <a:r>
            <a:rPr lang="en-US" sz="1800" smtClean="0">
              <a:latin typeface=".VnArial" pitchFamily="34" charset="0"/>
            </a:rPr>
            <a:t>Nhµ n­íc lµ s¶n phÈm cña x· héi cã giai cÊp,</a:t>
          </a:r>
          <a:endParaRPr lang="en-US" sz="1800">
            <a:latin typeface=".VnArial" pitchFamily="34" charset="0"/>
          </a:endParaRPr>
        </a:p>
      </dgm:t>
    </dgm:pt>
    <dgm:pt modelId="{19DE1AF3-1599-4CCA-B6AF-81C389D751C8}" type="parTrans" cxnId="{F0038AC1-3F17-4737-8849-EDC0DAFA8AC4}">
      <dgm:prSet/>
      <dgm:spPr/>
      <dgm:t>
        <a:bodyPr/>
        <a:lstStyle/>
        <a:p>
          <a:endParaRPr lang="en-US"/>
        </a:p>
      </dgm:t>
    </dgm:pt>
    <dgm:pt modelId="{E850F7E0-FE80-48BA-8E8B-79925B878675}" type="sibTrans" cxnId="{F0038AC1-3F17-4737-8849-EDC0DAFA8AC4}">
      <dgm:prSet/>
      <dgm:spPr/>
      <dgm:t>
        <a:bodyPr/>
        <a:lstStyle/>
        <a:p>
          <a:endParaRPr lang="en-US"/>
        </a:p>
      </dgm:t>
    </dgm:pt>
    <dgm:pt modelId="{F1777E21-58F6-4EC8-968D-710A8F9D5B39}">
      <dgm:prSet phldrT="[Text]" custT="1"/>
      <dgm:spPr/>
      <dgm:t>
        <a:bodyPr/>
        <a:lstStyle/>
        <a:p>
          <a:r>
            <a:rPr lang="en-US" sz="2000" smtClean="0">
              <a:latin typeface=".VnArial" pitchFamily="34" charset="0"/>
            </a:rPr>
            <a:t>B¶n chÊt x· héi cña NN</a:t>
          </a:r>
          <a:endParaRPr lang="en-US" sz="2000">
            <a:latin typeface=".VnArial" pitchFamily="34" charset="0"/>
          </a:endParaRPr>
        </a:p>
      </dgm:t>
    </dgm:pt>
    <dgm:pt modelId="{4E7B1E9B-3D8A-4C28-A0E7-C1B128868994}" type="parTrans" cxnId="{34750B96-34F3-4356-B0EE-2D03451E56FB}">
      <dgm:prSet/>
      <dgm:spPr/>
      <dgm:t>
        <a:bodyPr/>
        <a:lstStyle/>
        <a:p>
          <a:endParaRPr lang="en-US"/>
        </a:p>
      </dgm:t>
    </dgm:pt>
    <dgm:pt modelId="{06B8BB4D-5D27-46F3-98B9-2966A492FA72}" type="sibTrans" cxnId="{34750B96-34F3-4356-B0EE-2D03451E56FB}">
      <dgm:prSet/>
      <dgm:spPr/>
      <dgm:t>
        <a:bodyPr/>
        <a:lstStyle/>
        <a:p>
          <a:endParaRPr lang="en-US"/>
        </a:p>
      </dgm:t>
    </dgm:pt>
    <dgm:pt modelId="{CC5B36D4-F7D2-4C29-9104-A0087764BB65}">
      <dgm:prSet phldrT="[Text]" custT="1"/>
      <dgm:spPr/>
      <dgm:t>
        <a:bodyPr/>
        <a:lstStyle/>
        <a:p>
          <a:pPr algn="just"/>
          <a:r>
            <a:rPr lang="en-US" sz="1800" smtClean="0">
              <a:latin typeface=".VnArial" pitchFamily="34" charset="0"/>
            </a:rPr>
            <a:t>B¶o vÖ tr©t tù x· héi</a:t>
          </a:r>
          <a:endParaRPr lang="en-US" sz="1800">
            <a:latin typeface=".VnArial" pitchFamily="34" charset="0"/>
          </a:endParaRPr>
        </a:p>
      </dgm:t>
    </dgm:pt>
    <dgm:pt modelId="{4523F252-A69D-4191-A671-560A1F0BEEF5}" type="parTrans" cxnId="{432307A8-DBA3-48CB-893D-3BB6C019AD83}">
      <dgm:prSet/>
      <dgm:spPr/>
      <dgm:t>
        <a:bodyPr/>
        <a:lstStyle/>
        <a:p>
          <a:endParaRPr lang="en-US"/>
        </a:p>
      </dgm:t>
    </dgm:pt>
    <dgm:pt modelId="{81467C8F-F5CA-421F-8DB1-E694312A33F5}" type="sibTrans" cxnId="{432307A8-DBA3-48CB-893D-3BB6C019AD83}">
      <dgm:prSet/>
      <dgm:spPr/>
      <dgm:t>
        <a:bodyPr/>
        <a:lstStyle/>
        <a:p>
          <a:endParaRPr lang="en-US"/>
        </a:p>
      </dgm:t>
    </dgm:pt>
    <dgm:pt modelId="{9E421AD8-3DA7-45B6-8813-6E3FD6926923}">
      <dgm:prSet phldrT="[Text]" custT="1"/>
      <dgm:spPr/>
      <dgm:t>
        <a:bodyPr/>
        <a:lstStyle/>
        <a:p>
          <a:pPr algn="just"/>
          <a:r>
            <a:rPr lang="en-US" sz="1800" smtClean="0">
              <a:latin typeface=".VnArial" pitchFamily="34" charset="0"/>
            </a:rPr>
            <a:t>X©y dùng nh÷ng c«ng tr×nh c«ng céng; thùc hiÖn nh÷ng c«ng viÖc chung cña x· héi</a:t>
          </a:r>
          <a:endParaRPr lang="en-US" sz="1800">
            <a:latin typeface=".VnArial" pitchFamily="34" charset="0"/>
          </a:endParaRPr>
        </a:p>
      </dgm:t>
    </dgm:pt>
    <dgm:pt modelId="{C1661801-8615-42F2-B59E-F9DF09316511}" type="parTrans" cxnId="{2DE00985-1679-4337-9A3B-9CCEF9195567}">
      <dgm:prSet/>
      <dgm:spPr/>
      <dgm:t>
        <a:bodyPr/>
        <a:lstStyle/>
        <a:p>
          <a:endParaRPr lang="en-US"/>
        </a:p>
      </dgm:t>
    </dgm:pt>
    <dgm:pt modelId="{C4FA312D-F051-4057-BEC6-3A2C935E83B5}" type="sibTrans" cxnId="{2DE00985-1679-4337-9A3B-9CCEF9195567}">
      <dgm:prSet/>
      <dgm:spPr/>
      <dgm:t>
        <a:bodyPr/>
        <a:lstStyle/>
        <a:p>
          <a:endParaRPr lang="en-US"/>
        </a:p>
      </dgm:t>
    </dgm:pt>
    <dgm:pt modelId="{F3040B60-3B88-48D8-8D77-9BAD5F82E3E9}">
      <dgm:prSet phldrT="[Text]" custT="1"/>
      <dgm:spPr/>
      <dgm:t>
        <a:bodyPr/>
        <a:lstStyle/>
        <a:p>
          <a:pPr algn="just"/>
          <a:r>
            <a:rPr lang="en-US" sz="1800" smtClean="0">
              <a:latin typeface=".VnArial" pitchFamily="34" charset="0"/>
            </a:rPr>
            <a:t>QuyÒn lùc nhµ n­íc mang tÝnh giai cÊp</a:t>
          </a:r>
          <a:endParaRPr lang="en-US" sz="1800">
            <a:latin typeface=".VnArial" pitchFamily="34" charset="0"/>
          </a:endParaRPr>
        </a:p>
      </dgm:t>
    </dgm:pt>
    <dgm:pt modelId="{B40A7460-997A-47AB-86C4-3A95DF1EFDA9}" type="parTrans" cxnId="{6035674C-43E9-45D7-B789-189DC004820E}">
      <dgm:prSet/>
      <dgm:spPr/>
    </dgm:pt>
    <dgm:pt modelId="{D8F47D6B-4329-4AAC-8FC1-3E4E0B661AD3}" type="sibTrans" cxnId="{6035674C-43E9-45D7-B789-189DC004820E}">
      <dgm:prSet/>
      <dgm:spPr/>
    </dgm:pt>
    <dgm:pt modelId="{9633BCE4-D369-470C-95FB-28F8C8CDF9E7}">
      <dgm:prSet phldrT="[Text]" custT="1"/>
      <dgm:spPr/>
      <dgm:t>
        <a:bodyPr/>
        <a:lstStyle/>
        <a:p>
          <a:pPr algn="just"/>
          <a:r>
            <a:rPr lang="en-US" sz="1800" smtClean="0">
              <a:latin typeface=".VnArial" pitchFamily="34" charset="0"/>
            </a:rPr>
            <a:t>+ quyÒn lùc ®ã thuéc vÒ giai cÊp thèng trÞ</a:t>
          </a:r>
          <a:endParaRPr lang="en-US" sz="1800">
            <a:latin typeface=".VnArial" pitchFamily="34" charset="0"/>
          </a:endParaRPr>
        </a:p>
      </dgm:t>
    </dgm:pt>
    <dgm:pt modelId="{1B6A0665-7B04-45C2-927D-41F5DFBB2755}" type="parTrans" cxnId="{3A425A76-813E-46ED-AFEB-43CE84681855}">
      <dgm:prSet/>
      <dgm:spPr/>
    </dgm:pt>
    <dgm:pt modelId="{5CA48752-56DD-4D99-81C8-D1A5DCC2C6DC}" type="sibTrans" cxnId="{3A425A76-813E-46ED-AFEB-43CE84681855}">
      <dgm:prSet/>
      <dgm:spPr/>
    </dgm:pt>
    <dgm:pt modelId="{EB8A15C4-FAE4-4DE0-A2DB-E55A78ECED22}">
      <dgm:prSet phldrT="[Text]" custT="1"/>
      <dgm:spPr/>
      <dgm:t>
        <a:bodyPr/>
        <a:lstStyle/>
        <a:p>
          <a:pPr algn="just"/>
          <a:r>
            <a:rPr lang="en-US" sz="1800" smtClean="0">
              <a:latin typeface=".VnArial" pitchFamily="34" charset="0"/>
            </a:rPr>
            <a:t>+ b¶o vÖ, duy tr× ®Þa vÞ cña giai cÊp thèng trÞ</a:t>
          </a:r>
          <a:endParaRPr lang="en-US" sz="1800">
            <a:latin typeface=".VnArial" pitchFamily="34" charset="0"/>
          </a:endParaRPr>
        </a:p>
      </dgm:t>
    </dgm:pt>
    <dgm:pt modelId="{8F356A18-0774-485D-A98D-A51131C1DEC0}" type="parTrans" cxnId="{23C8BDD2-ED8E-4D2A-9009-2377546E6B51}">
      <dgm:prSet/>
      <dgm:spPr/>
    </dgm:pt>
    <dgm:pt modelId="{CBC5F34E-C979-4641-8E99-26F91A554109}" type="sibTrans" cxnId="{23C8BDD2-ED8E-4D2A-9009-2377546E6B51}">
      <dgm:prSet/>
      <dgm:spPr/>
    </dgm:pt>
    <dgm:pt modelId="{3BF98577-2404-4EE5-9055-F0CCD951EEB3}">
      <dgm:prSet phldrT="[Text]" custT="1"/>
      <dgm:spPr/>
      <dgm:t>
        <a:bodyPr/>
        <a:lstStyle/>
        <a:p>
          <a:pPr algn="just"/>
          <a:r>
            <a:rPr lang="en-US" sz="1800" smtClean="0">
              <a:latin typeface=".VnArial" pitchFamily="34" charset="0"/>
            </a:rPr>
            <a:t>+ c«ng cô ®µn ¸p sù ph¶n kh¸ng cña c¸c giai cÊp kh¸c</a:t>
          </a:r>
          <a:endParaRPr lang="en-US" sz="1800">
            <a:latin typeface=".VnArial" pitchFamily="34" charset="0"/>
          </a:endParaRPr>
        </a:p>
      </dgm:t>
    </dgm:pt>
    <dgm:pt modelId="{F0C72062-5BE2-499D-9351-B8520B667DD4}" type="parTrans" cxnId="{6031E21B-EABC-40D2-AB7E-5A3354B32A96}">
      <dgm:prSet/>
      <dgm:spPr/>
    </dgm:pt>
    <dgm:pt modelId="{05633511-BE92-4F1B-9DE3-594986054F6E}" type="sibTrans" cxnId="{6031E21B-EABC-40D2-AB7E-5A3354B32A96}">
      <dgm:prSet/>
      <dgm:spPr/>
    </dgm:pt>
    <dgm:pt modelId="{BCF12981-BFAB-4AF3-B1CD-61253AB31543}">
      <dgm:prSet phldrT="[Text]" custT="1"/>
      <dgm:spPr/>
      <dgm:t>
        <a:bodyPr/>
        <a:lstStyle/>
        <a:p>
          <a:pPr algn="just"/>
          <a:endParaRPr lang="en-US" sz="1800">
            <a:latin typeface=".VnArial" pitchFamily="34" charset="0"/>
          </a:endParaRPr>
        </a:p>
      </dgm:t>
    </dgm:pt>
    <dgm:pt modelId="{4A8F1952-5EEB-4D1C-8FFF-3D438FEF6681}" type="parTrans" cxnId="{226DCCAA-EEF1-4E53-9A19-A37BDCFCF682}">
      <dgm:prSet/>
      <dgm:spPr/>
    </dgm:pt>
    <dgm:pt modelId="{D70BF6E8-198D-4767-887C-526EA10124C9}" type="sibTrans" cxnId="{226DCCAA-EEF1-4E53-9A19-A37BDCFCF682}">
      <dgm:prSet/>
      <dgm:spPr/>
    </dgm:pt>
    <dgm:pt modelId="{C11E03E4-9AD6-40D0-BF4C-68EE74984616}">
      <dgm:prSet phldrT="[Text]" custT="1"/>
      <dgm:spPr/>
      <dgm:t>
        <a:bodyPr/>
        <a:lstStyle/>
        <a:p>
          <a:pPr algn="just"/>
          <a:endParaRPr lang="en-US" sz="1800">
            <a:latin typeface=".VnArial" pitchFamily="34" charset="0"/>
          </a:endParaRPr>
        </a:p>
      </dgm:t>
    </dgm:pt>
    <dgm:pt modelId="{97DCA5D6-9762-45D9-8E7F-DE0274BBF7BC}" type="parTrans" cxnId="{CFA17A94-48D8-43DB-985E-95E305C517F2}">
      <dgm:prSet/>
      <dgm:spPr/>
    </dgm:pt>
    <dgm:pt modelId="{90713E16-4A6D-4C35-8762-B535F0B93419}" type="sibTrans" cxnId="{CFA17A94-48D8-43DB-985E-95E305C517F2}">
      <dgm:prSet/>
      <dgm:spPr/>
    </dgm:pt>
    <dgm:pt modelId="{9D2CDA20-1A8F-47C9-8BC1-C4B6F626AE28}" type="pres">
      <dgm:prSet presAssocID="{C6D7D581-FFA2-4148-A4AE-65F8635EBDA5}" presName="linearFlow" presStyleCnt="0">
        <dgm:presLayoutVars>
          <dgm:dir/>
          <dgm:animLvl val="lvl"/>
          <dgm:resizeHandles/>
        </dgm:presLayoutVars>
      </dgm:prSet>
      <dgm:spPr/>
      <dgm:t>
        <a:bodyPr/>
        <a:lstStyle/>
        <a:p>
          <a:endParaRPr lang="en-US"/>
        </a:p>
      </dgm:t>
    </dgm:pt>
    <dgm:pt modelId="{B6CD6940-9E8A-47D5-A1EF-7A073C449228}" type="pres">
      <dgm:prSet presAssocID="{CF5A040A-6611-46E3-81A7-F0C2351F9FE5}" presName="compositeNode" presStyleCnt="0">
        <dgm:presLayoutVars>
          <dgm:bulletEnabled val="1"/>
        </dgm:presLayoutVars>
      </dgm:prSet>
      <dgm:spPr/>
    </dgm:pt>
    <dgm:pt modelId="{C8830DEB-9827-498F-9E29-B28BD15B6629}" type="pres">
      <dgm:prSet presAssocID="{CF5A040A-6611-46E3-81A7-F0C2351F9FE5}" presName="image" presStyleLbl="fgImgPlace1" presStyleIdx="0" presStyleCnt="2" custLinFactNeighborX="2263" custLinFactNeighborY="-3824"/>
      <dgm:spPr/>
    </dgm:pt>
    <dgm:pt modelId="{D44487DD-9944-4A02-90F4-44C89B6BA0A1}" type="pres">
      <dgm:prSet presAssocID="{CF5A040A-6611-46E3-81A7-F0C2351F9FE5}" presName="childNode" presStyleLbl="node1" presStyleIdx="0" presStyleCnt="2">
        <dgm:presLayoutVars>
          <dgm:bulletEnabled val="1"/>
        </dgm:presLayoutVars>
      </dgm:prSet>
      <dgm:spPr/>
      <dgm:t>
        <a:bodyPr/>
        <a:lstStyle/>
        <a:p>
          <a:endParaRPr lang="en-US"/>
        </a:p>
      </dgm:t>
    </dgm:pt>
    <dgm:pt modelId="{75CE1C4D-AC00-4175-85B5-8418CA8057C1}" type="pres">
      <dgm:prSet presAssocID="{CF5A040A-6611-46E3-81A7-F0C2351F9FE5}" presName="parentNode" presStyleLbl="revTx" presStyleIdx="0" presStyleCnt="2">
        <dgm:presLayoutVars>
          <dgm:chMax val="0"/>
          <dgm:bulletEnabled val="1"/>
        </dgm:presLayoutVars>
      </dgm:prSet>
      <dgm:spPr/>
      <dgm:t>
        <a:bodyPr/>
        <a:lstStyle/>
        <a:p>
          <a:endParaRPr lang="en-US"/>
        </a:p>
      </dgm:t>
    </dgm:pt>
    <dgm:pt modelId="{B6B108B6-1F58-453E-B445-F095744A3CE9}" type="pres">
      <dgm:prSet presAssocID="{ADB0F10D-8E03-43CC-8FD8-EE589AC717F3}" presName="sibTrans" presStyleCnt="0"/>
      <dgm:spPr/>
    </dgm:pt>
    <dgm:pt modelId="{5D4D026F-AAFA-4E24-88DD-A36B3F9520EE}" type="pres">
      <dgm:prSet presAssocID="{F1777E21-58F6-4EC8-968D-710A8F9D5B39}" presName="compositeNode" presStyleCnt="0">
        <dgm:presLayoutVars>
          <dgm:bulletEnabled val="1"/>
        </dgm:presLayoutVars>
      </dgm:prSet>
      <dgm:spPr/>
    </dgm:pt>
    <dgm:pt modelId="{3F614B3C-51F1-4858-9C9E-7A83542CC915}" type="pres">
      <dgm:prSet presAssocID="{F1777E21-58F6-4EC8-968D-710A8F9D5B39}" presName="image" presStyleLbl="fgImgPlace1" presStyleIdx="1" presStyleCnt="2"/>
      <dgm:spPr/>
    </dgm:pt>
    <dgm:pt modelId="{FD9DDB0D-7040-495E-8D63-EE9000EF12B6}" type="pres">
      <dgm:prSet presAssocID="{F1777E21-58F6-4EC8-968D-710A8F9D5B39}" presName="childNode" presStyleLbl="node1" presStyleIdx="1" presStyleCnt="2">
        <dgm:presLayoutVars>
          <dgm:bulletEnabled val="1"/>
        </dgm:presLayoutVars>
      </dgm:prSet>
      <dgm:spPr/>
      <dgm:t>
        <a:bodyPr/>
        <a:lstStyle/>
        <a:p>
          <a:endParaRPr lang="en-US"/>
        </a:p>
      </dgm:t>
    </dgm:pt>
    <dgm:pt modelId="{BE377D63-18BE-4E47-ACAB-918E26B10CC3}" type="pres">
      <dgm:prSet presAssocID="{F1777E21-58F6-4EC8-968D-710A8F9D5B39}" presName="parentNode" presStyleLbl="revTx" presStyleIdx="1" presStyleCnt="2">
        <dgm:presLayoutVars>
          <dgm:chMax val="0"/>
          <dgm:bulletEnabled val="1"/>
        </dgm:presLayoutVars>
      </dgm:prSet>
      <dgm:spPr/>
      <dgm:t>
        <a:bodyPr/>
        <a:lstStyle/>
        <a:p>
          <a:endParaRPr lang="en-US"/>
        </a:p>
      </dgm:t>
    </dgm:pt>
  </dgm:ptLst>
  <dgm:cxnLst>
    <dgm:cxn modelId="{34750B96-34F3-4356-B0EE-2D03451E56FB}" srcId="{C6D7D581-FFA2-4148-A4AE-65F8635EBDA5}" destId="{F1777E21-58F6-4EC8-968D-710A8F9D5B39}" srcOrd="1" destOrd="0" parTransId="{4E7B1E9B-3D8A-4C28-A0E7-C1B128868994}" sibTransId="{06B8BB4D-5D27-46F3-98B9-2966A492FA72}"/>
    <dgm:cxn modelId="{226DCCAA-EEF1-4E53-9A19-A37BDCFCF682}" srcId="{F1777E21-58F6-4EC8-968D-710A8F9D5B39}" destId="{BCF12981-BFAB-4AF3-B1CD-61253AB31543}" srcOrd="0" destOrd="0" parTransId="{4A8F1952-5EEB-4D1C-8FFF-3D438FEF6681}" sibTransId="{D70BF6E8-198D-4767-887C-526EA10124C9}"/>
    <dgm:cxn modelId="{730B2201-DA9D-49C2-9558-8D16C08635B9}" type="presOf" srcId="{F3040B60-3B88-48D8-8D77-9BAD5F82E3E9}" destId="{D44487DD-9944-4A02-90F4-44C89B6BA0A1}" srcOrd="0" destOrd="1" presId="urn:microsoft.com/office/officeart/2005/8/layout/hList2"/>
    <dgm:cxn modelId="{7F5A383A-54A6-4241-BC2F-A9535915910A}" type="presOf" srcId="{BCF12981-BFAB-4AF3-B1CD-61253AB31543}" destId="{FD9DDB0D-7040-495E-8D63-EE9000EF12B6}" srcOrd="0" destOrd="0" presId="urn:microsoft.com/office/officeart/2005/8/layout/hList2"/>
    <dgm:cxn modelId="{03A6BDF6-F664-4CF5-8A88-27C3A3EC0BEE}" type="presOf" srcId="{3BF98577-2404-4EE5-9055-F0CCD951EEB3}" destId="{D44487DD-9944-4A02-90F4-44C89B6BA0A1}" srcOrd="0" destOrd="4" presId="urn:microsoft.com/office/officeart/2005/8/layout/hList2"/>
    <dgm:cxn modelId="{AA57C9E7-A060-433B-9424-A52D29E9EF6C}" type="presOf" srcId="{F45E26C2-A2C0-483A-A878-9EAB90EE8D67}" destId="{D44487DD-9944-4A02-90F4-44C89B6BA0A1}" srcOrd="0" destOrd="0" presId="urn:microsoft.com/office/officeart/2005/8/layout/hList2"/>
    <dgm:cxn modelId="{5850394C-68AA-4056-A398-8866251A6D57}" type="presOf" srcId="{C11E03E4-9AD6-40D0-BF4C-68EE74984616}" destId="{FD9DDB0D-7040-495E-8D63-EE9000EF12B6}" srcOrd="0" destOrd="1" presId="urn:microsoft.com/office/officeart/2005/8/layout/hList2"/>
    <dgm:cxn modelId="{1420659A-F1D5-422D-BC78-AB12AA42AE10}" srcId="{C6D7D581-FFA2-4148-A4AE-65F8635EBDA5}" destId="{CF5A040A-6611-46E3-81A7-F0C2351F9FE5}" srcOrd="0" destOrd="0" parTransId="{6E263874-9970-4597-82D9-8E9CECB890EB}" sibTransId="{ADB0F10D-8E03-43CC-8FD8-EE589AC717F3}"/>
    <dgm:cxn modelId="{432307A8-DBA3-48CB-893D-3BB6C019AD83}" srcId="{F1777E21-58F6-4EC8-968D-710A8F9D5B39}" destId="{CC5B36D4-F7D2-4C29-9104-A0087764BB65}" srcOrd="2" destOrd="0" parTransId="{4523F252-A69D-4191-A671-560A1F0BEEF5}" sibTransId="{81467C8F-F5CA-421F-8DB1-E694312A33F5}"/>
    <dgm:cxn modelId="{F0038AC1-3F17-4737-8849-EDC0DAFA8AC4}" srcId="{CF5A040A-6611-46E3-81A7-F0C2351F9FE5}" destId="{F45E26C2-A2C0-483A-A878-9EAB90EE8D67}" srcOrd="0" destOrd="0" parTransId="{19DE1AF3-1599-4CCA-B6AF-81C389D751C8}" sibTransId="{E850F7E0-FE80-48BA-8E8B-79925B878675}"/>
    <dgm:cxn modelId="{2DE00985-1679-4337-9A3B-9CCEF9195567}" srcId="{F1777E21-58F6-4EC8-968D-710A8F9D5B39}" destId="{9E421AD8-3DA7-45B6-8813-6E3FD6926923}" srcOrd="3" destOrd="0" parTransId="{C1661801-8615-42F2-B59E-F9DF09316511}" sibTransId="{C4FA312D-F051-4057-BEC6-3A2C935E83B5}"/>
    <dgm:cxn modelId="{F28DBCD7-8C0A-4A16-BA3F-CB2500275D6A}" type="presOf" srcId="{9E421AD8-3DA7-45B6-8813-6E3FD6926923}" destId="{FD9DDB0D-7040-495E-8D63-EE9000EF12B6}" srcOrd="0" destOrd="3" presId="urn:microsoft.com/office/officeart/2005/8/layout/hList2"/>
    <dgm:cxn modelId="{3A425A76-813E-46ED-AFEB-43CE84681855}" srcId="{CF5A040A-6611-46E3-81A7-F0C2351F9FE5}" destId="{9633BCE4-D369-470C-95FB-28F8C8CDF9E7}" srcOrd="2" destOrd="0" parTransId="{1B6A0665-7B04-45C2-927D-41F5DFBB2755}" sibTransId="{5CA48752-56DD-4D99-81C8-D1A5DCC2C6DC}"/>
    <dgm:cxn modelId="{9F3C200E-5E74-4E52-AF30-3254CDBA71BF}" type="presOf" srcId="{CC5B36D4-F7D2-4C29-9104-A0087764BB65}" destId="{FD9DDB0D-7040-495E-8D63-EE9000EF12B6}" srcOrd="0" destOrd="2" presId="urn:microsoft.com/office/officeart/2005/8/layout/hList2"/>
    <dgm:cxn modelId="{A968CCAF-E65C-440A-911B-E588AB7DAAEE}" type="presOf" srcId="{C6D7D581-FFA2-4148-A4AE-65F8635EBDA5}" destId="{9D2CDA20-1A8F-47C9-8BC1-C4B6F626AE28}" srcOrd="0" destOrd="0" presId="urn:microsoft.com/office/officeart/2005/8/layout/hList2"/>
    <dgm:cxn modelId="{23C8BDD2-ED8E-4D2A-9009-2377546E6B51}" srcId="{CF5A040A-6611-46E3-81A7-F0C2351F9FE5}" destId="{EB8A15C4-FAE4-4DE0-A2DB-E55A78ECED22}" srcOrd="3" destOrd="0" parTransId="{8F356A18-0774-485D-A98D-A51131C1DEC0}" sibTransId="{CBC5F34E-C979-4641-8E99-26F91A554109}"/>
    <dgm:cxn modelId="{394FB757-9B3F-4FA6-91A8-4960D886D512}" type="presOf" srcId="{F1777E21-58F6-4EC8-968D-710A8F9D5B39}" destId="{BE377D63-18BE-4E47-ACAB-918E26B10CC3}" srcOrd="0" destOrd="0" presId="urn:microsoft.com/office/officeart/2005/8/layout/hList2"/>
    <dgm:cxn modelId="{6035674C-43E9-45D7-B789-189DC004820E}" srcId="{CF5A040A-6611-46E3-81A7-F0C2351F9FE5}" destId="{F3040B60-3B88-48D8-8D77-9BAD5F82E3E9}" srcOrd="1" destOrd="0" parTransId="{B40A7460-997A-47AB-86C4-3A95DF1EFDA9}" sibTransId="{D8F47D6B-4329-4AAC-8FC1-3E4E0B661AD3}"/>
    <dgm:cxn modelId="{815CBD77-7648-456D-AB9C-709208174708}" type="presOf" srcId="{CF5A040A-6611-46E3-81A7-F0C2351F9FE5}" destId="{75CE1C4D-AC00-4175-85B5-8418CA8057C1}" srcOrd="0" destOrd="0" presId="urn:microsoft.com/office/officeart/2005/8/layout/hList2"/>
    <dgm:cxn modelId="{6031E21B-EABC-40D2-AB7E-5A3354B32A96}" srcId="{CF5A040A-6611-46E3-81A7-F0C2351F9FE5}" destId="{3BF98577-2404-4EE5-9055-F0CCD951EEB3}" srcOrd="4" destOrd="0" parTransId="{F0C72062-5BE2-499D-9351-B8520B667DD4}" sibTransId="{05633511-BE92-4F1B-9DE3-594986054F6E}"/>
    <dgm:cxn modelId="{CFA17A94-48D8-43DB-985E-95E305C517F2}" srcId="{F1777E21-58F6-4EC8-968D-710A8F9D5B39}" destId="{C11E03E4-9AD6-40D0-BF4C-68EE74984616}" srcOrd="1" destOrd="0" parTransId="{97DCA5D6-9762-45D9-8E7F-DE0274BBF7BC}" sibTransId="{90713E16-4A6D-4C35-8762-B535F0B93419}"/>
    <dgm:cxn modelId="{279BF5C9-DC20-4BF2-8E40-54C1438C8AC7}" type="presOf" srcId="{9633BCE4-D369-470C-95FB-28F8C8CDF9E7}" destId="{D44487DD-9944-4A02-90F4-44C89B6BA0A1}" srcOrd="0" destOrd="2" presId="urn:microsoft.com/office/officeart/2005/8/layout/hList2"/>
    <dgm:cxn modelId="{5E31CDEC-8741-4B6A-AAD0-5636A0CC0417}" type="presOf" srcId="{EB8A15C4-FAE4-4DE0-A2DB-E55A78ECED22}" destId="{D44487DD-9944-4A02-90F4-44C89B6BA0A1}" srcOrd="0" destOrd="3" presId="urn:microsoft.com/office/officeart/2005/8/layout/hList2"/>
    <dgm:cxn modelId="{335EE34D-8200-4C6E-B4BE-3BF43F514641}" type="presParOf" srcId="{9D2CDA20-1A8F-47C9-8BC1-C4B6F626AE28}" destId="{B6CD6940-9E8A-47D5-A1EF-7A073C449228}" srcOrd="0" destOrd="0" presId="urn:microsoft.com/office/officeart/2005/8/layout/hList2"/>
    <dgm:cxn modelId="{7C41FA3C-D365-4244-B1BC-552D0368B7EF}" type="presParOf" srcId="{B6CD6940-9E8A-47D5-A1EF-7A073C449228}" destId="{C8830DEB-9827-498F-9E29-B28BD15B6629}" srcOrd="0" destOrd="0" presId="urn:microsoft.com/office/officeart/2005/8/layout/hList2"/>
    <dgm:cxn modelId="{8DC13B9F-902D-463E-B443-0A36D40798FF}" type="presParOf" srcId="{B6CD6940-9E8A-47D5-A1EF-7A073C449228}" destId="{D44487DD-9944-4A02-90F4-44C89B6BA0A1}" srcOrd="1" destOrd="0" presId="urn:microsoft.com/office/officeart/2005/8/layout/hList2"/>
    <dgm:cxn modelId="{35F572EA-3E2E-4503-B3D6-875F7AE52B92}" type="presParOf" srcId="{B6CD6940-9E8A-47D5-A1EF-7A073C449228}" destId="{75CE1C4D-AC00-4175-85B5-8418CA8057C1}" srcOrd="2" destOrd="0" presId="urn:microsoft.com/office/officeart/2005/8/layout/hList2"/>
    <dgm:cxn modelId="{7962BED3-0E3C-46B9-AA3B-DB9AF0AB2BA2}" type="presParOf" srcId="{9D2CDA20-1A8F-47C9-8BC1-C4B6F626AE28}" destId="{B6B108B6-1F58-453E-B445-F095744A3CE9}" srcOrd="1" destOrd="0" presId="urn:microsoft.com/office/officeart/2005/8/layout/hList2"/>
    <dgm:cxn modelId="{F64FE77E-0E98-41BE-A504-B20C28A28530}" type="presParOf" srcId="{9D2CDA20-1A8F-47C9-8BC1-C4B6F626AE28}" destId="{5D4D026F-AAFA-4E24-88DD-A36B3F9520EE}" srcOrd="2" destOrd="0" presId="urn:microsoft.com/office/officeart/2005/8/layout/hList2"/>
    <dgm:cxn modelId="{DE31EE78-F832-49C3-A187-CB394B3539B2}" type="presParOf" srcId="{5D4D026F-AAFA-4E24-88DD-A36B3F9520EE}" destId="{3F614B3C-51F1-4858-9C9E-7A83542CC915}" srcOrd="0" destOrd="0" presId="urn:microsoft.com/office/officeart/2005/8/layout/hList2"/>
    <dgm:cxn modelId="{0564C292-5366-422C-8E7C-315904710C79}" type="presParOf" srcId="{5D4D026F-AAFA-4E24-88DD-A36B3F9520EE}" destId="{FD9DDB0D-7040-495E-8D63-EE9000EF12B6}" srcOrd="1" destOrd="0" presId="urn:microsoft.com/office/officeart/2005/8/layout/hList2"/>
    <dgm:cxn modelId="{B9D677A7-BDE1-4AC8-AEA1-9C55CF424C41}" type="presParOf" srcId="{5D4D026F-AAFA-4E24-88DD-A36B3F9520EE}" destId="{BE377D63-18BE-4E47-ACAB-918E26B10CC3}" srcOrd="2" destOrd="0" presId="urn:microsoft.com/office/officeart/2005/8/layout/hList2"/>
  </dgm:cxnLst>
  <dgm:bg/>
  <dgm:whole/>
</dgm:dataModel>
</file>

<file path=ppt/diagrams/data10.xml><?xml version="1.0" encoding="utf-8"?>
<dgm:dataModel xmlns:dgm="http://schemas.openxmlformats.org/drawingml/2006/diagram" xmlns:a="http://schemas.openxmlformats.org/drawingml/2006/main">
  <dgm:ptLst>
    <dgm:pt modelId="{42A68B09-2F91-4394-BAA6-4A1D4AC7FF1B}" type="doc">
      <dgm:prSet loTypeId="urn:microsoft.com/office/officeart/2005/8/layout/lProcess2" loCatId="list" qsTypeId="urn:microsoft.com/office/officeart/2005/8/quickstyle/3d2" qsCatId="3D" csTypeId="urn:microsoft.com/office/officeart/2005/8/colors/accent3_3" csCatId="accent3" phldr="1"/>
      <dgm:spPr/>
      <dgm:t>
        <a:bodyPr/>
        <a:lstStyle/>
        <a:p>
          <a:endParaRPr lang="en-US"/>
        </a:p>
      </dgm:t>
    </dgm:pt>
    <dgm:pt modelId="{B112F327-990B-4ABA-8D19-5B12CF678CBF}">
      <dgm:prSet phldrT="[Text]" custT="1"/>
      <dgm:spPr/>
      <dgm:t>
        <a:bodyPr/>
        <a:lstStyle/>
        <a:p>
          <a:pPr algn="ctr"/>
          <a:r>
            <a:rPr lang="en-US" sz="2400" smtClean="0">
              <a:latin typeface=".VnArial" pitchFamily="34" charset="0"/>
            </a:rPr>
            <a:t>B¶n chÊt giai cÊp cña ph¸p luËt</a:t>
          </a:r>
          <a:endParaRPr lang="en-US" sz="2400">
            <a:latin typeface=".VnArial" pitchFamily="34" charset="0"/>
          </a:endParaRPr>
        </a:p>
      </dgm:t>
    </dgm:pt>
    <dgm:pt modelId="{C536AF90-A564-40AF-B414-6E0598482B26}" type="parTrans" cxnId="{9E679C3C-4BC3-401D-81FF-FE6BD80F9293}">
      <dgm:prSet/>
      <dgm:spPr/>
      <dgm:t>
        <a:bodyPr/>
        <a:lstStyle/>
        <a:p>
          <a:endParaRPr lang="en-US"/>
        </a:p>
      </dgm:t>
    </dgm:pt>
    <dgm:pt modelId="{AD02A9AA-2662-4810-9A51-9AB88C2F49F0}" type="sibTrans" cxnId="{9E679C3C-4BC3-401D-81FF-FE6BD80F9293}">
      <dgm:prSet/>
      <dgm:spPr/>
      <dgm:t>
        <a:bodyPr/>
        <a:lstStyle/>
        <a:p>
          <a:endParaRPr lang="en-US"/>
        </a:p>
      </dgm:t>
    </dgm:pt>
    <dgm:pt modelId="{EC9F1A6F-B979-4C1E-814E-389709321CAF}">
      <dgm:prSet phldrT="[Text]" custT="1"/>
      <dgm:spPr/>
      <dgm:t>
        <a:bodyPr/>
        <a:lstStyle/>
        <a:p>
          <a:pPr algn="just"/>
          <a:r>
            <a:rPr lang="en-US" sz="2200" smtClean="0">
              <a:solidFill>
                <a:schemeClr val="tx1"/>
              </a:solidFill>
              <a:latin typeface=".VnArial" pitchFamily="34" charset="0"/>
            </a:rPr>
            <a:t>Ph¸p luËt ph¶n ¸nh ý chÝ cña giai cÊp thèng trÞ</a:t>
          </a:r>
          <a:endParaRPr lang="en-US" sz="2200">
            <a:solidFill>
              <a:schemeClr val="tx1"/>
            </a:solidFill>
            <a:latin typeface=".VnArial" pitchFamily="34" charset="0"/>
          </a:endParaRPr>
        </a:p>
      </dgm:t>
    </dgm:pt>
    <dgm:pt modelId="{44DE0AC5-EC2D-483F-A76D-FEC2EB8E6482}" type="parTrans" cxnId="{FC7C3644-71EF-422B-8E21-5A958110FDED}">
      <dgm:prSet/>
      <dgm:spPr/>
      <dgm:t>
        <a:bodyPr/>
        <a:lstStyle/>
        <a:p>
          <a:endParaRPr lang="en-US"/>
        </a:p>
      </dgm:t>
    </dgm:pt>
    <dgm:pt modelId="{C37EA83A-C679-4EE2-8ED6-DABA613ED6AA}" type="sibTrans" cxnId="{FC7C3644-71EF-422B-8E21-5A958110FDED}">
      <dgm:prSet/>
      <dgm:spPr/>
      <dgm:t>
        <a:bodyPr/>
        <a:lstStyle/>
        <a:p>
          <a:endParaRPr lang="en-US"/>
        </a:p>
      </dgm:t>
    </dgm:pt>
    <dgm:pt modelId="{59B9B629-DE25-411F-BC24-47F5027E79AD}">
      <dgm:prSet phldrT="[Text]" custT="1"/>
      <dgm:spPr/>
      <dgm:t>
        <a:bodyPr/>
        <a:lstStyle/>
        <a:p>
          <a:pPr algn="just"/>
          <a:r>
            <a:rPr lang="en-US" sz="2200" smtClean="0">
              <a:solidFill>
                <a:schemeClr val="tx1"/>
              </a:solidFill>
              <a:latin typeface=".VnArial" pitchFamily="34" charset="0"/>
            </a:rPr>
            <a:t>Môc ®Ých ®iÒu chØnh cña PL nh»m h­íng c¸c quan hÖ x· héi theo trËt tù phï hîp </a:t>
          </a:r>
          <a:endParaRPr lang="en-US" sz="2200">
            <a:solidFill>
              <a:schemeClr val="tx1"/>
            </a:solidFill>
            <a:latin typeface=".VnArial" pitchFamily="34" charset="0"/>
          </a:endParaRPr>
        </a:p>
      </dgm:t>
    </dgm:pt>
    <dgm:pt modelId="{F84ED569-1FCD-4B77-BE85-29127A224AD2}" type="parTrans" cxnId="{8C5EBCBC-6EFD-4FFD-863D-42A572E61DBA}">
      <dgm:prSet/>
      <dgm:spPr/>
      <dgm:t>
        <a:bodyPr/>
        <a:lstStyle/>
        <a:p>
          <a:endParaRPr lang="en-US"/>
        </a:p>
      </dgm:t>
    </dgm:pt>
    <dgm:pt modelId="{C36AE627-6BBF-4A13-933B-709B3A586B4B}" type="sibTrans" cxnId="{8C5EBCBC-6EFD-4FFD-863D-42A572E61DBA}">
      <dgm:prSet/>
      <dgm:spPr/>
      <dgm:t>
        <a:bodyPr/>
        <a:lstStyle/>
        <a:p>
          <a:endParaRPr lang="en-US"/>
        </a:p>
      </dgm:t>
    </dgm:pt>
    <dgm:pt modelId="{797938FD-E199-4917-B225-1860C2C1CF36}">
      <dgm:prSet phldrT="[Text]" custT="1"/>
      <dgm:spPr/>
      <dgm:t>
        <a:bodyPr/>
        <a:lstStyle/>
        <a:p>
          <a:r>
            <a:rPr lang="en-US" sz="2800" smtClean="0">
              <a:latin typeface=".VnArial" pitchFamily="34" charset="0"/>
            </a:rPr>
            <a:t>B¶n chÊt x· héi</a:t>
          </a:r>
          <a:endParaRPr lang="en-US" sz="2800">
            <a:latin typeface=".VnArial" pitchFamily="34" charset="0"/>
          </a:endParaRPr>
        </a:p>
      </dgm:t>
    </dgm:pt>
    <dgm:pt modelId="{ED7065AA-AC7B-416B-9B97-A5FC01A84CAD}" type="parTrans" cxnId="{8356DCB4-EA7D-4CB0-A11A-3BE5D7C4486F}">
      <dgm:prSet/>
      <dgm:spPr/>
      <dgm:t>
        <a:bodyPr/>
        <a:lstStyle/>
        <a:p>
          <a:endParaRPr lang="en-US"/>
        </a:p>
      </dgm:t>
    </dgm:pt>
    <dgm:pt modelId="{59025318-8F5A-44C3-A3AD-202648F610D4}" type="sibTrans" cxnId="{8356DCB4-EA7D-4CB0-A11A-3BE5D7C4486F}">
      <dgm:prSet/>
      <dgm:spPr/>
      <dgm:t>
        <a:bodyPr/>
        <a:lstStyle/>
        <a:p>
          <a:endParaRPr lang="en-US"/>
        </a:p>
      </dgm:t>
    </dgm:pt>
    <dgm:pt modelId="{3E8E1D74-2417-4A0E-9482-03CC776DF138}">
      <dgm:prSet phldrT="[Text]" custT="1"/>
      <dgm:spPr/>
      <dgm:t>
        <a:bodyPr/>
        <a:lstStyle/>
        <a:p>
          <a:pPr algn="just"/>
          <a:r>
            <a:rPr lang="en-US" sz="2200" smtClean="0">
              <a:solidFill>
                <a:schemeClr val="tx1"/>
              </a:solidFill>
              <a:latin typeface=".VnArial" pitchFamily="34" charset="0"/>
            </a:rPr>
            <a:t>Ph¸p luËt ph¶n ¸nh ý chÝ cña c¸c giai cÊp kh¸c trong x· héi</a:t>
          </a:r>
          <a:endParaRPr lang="en-US" sz="2200">
            <a:solidFill>
              <a:schemeClr val="tx1"/>
            </a:solidFill>
            <a:latin typeface=".VnArial" pitchFamily="34" charset="0"/>
          </a:endParaRPr>
        </a:p>
      </dgm:t>
    </dgm:pt>
    <dgm:pt modelId="{5F6556D5-6F69-4FBB-BCF6-C4E7ACFF9406}" type="parTrans" cxnId="{A9B5ABB9-C0EE-4C7F-98F9-D17D3276E335}">
      <dgm:prSet/>
      <dgm:spPr/>
      <dgm:t>
        <a:bodyPr/>
        <a:lstStyle/>
        <a:p>
          <a:endParaRPr lang="en-US"/>
        </a:p>
      </dgm:t>
    </dgm:pt>
    <dgm:pt modelId="{043D795C-C56D-4276-8321-7B290629CD29}" type="sibTrans" cxnId="{A9B5ABB9-C0EE-4C7F-98F9-D17D3276E335}">
      <dgm:prSet/>
      <dgm:spPr/>
      <dgm:t>
        <a:bodyPr/>
        <a:lstStyle/>
        <a:p>
          <a:endParaRPr lang="en-US"/>
        </a:p>
      </dgm:t>
    </dgm:pt>
    <dgm:pt modelId="{0B205E09-F0AF-4B11-ACE9-BD1E113B0F92}">
      <dgm:prSet phldrT="[Text]" custT="1"/>
      <dgm:spPr/>
      <dgm:t>
        <a:bodyPr/>
        <a:lstStyle/>
        <a:p>
          <a:pPr algn="just"/>
          <a:r>
            <a:rPr lang="en-US" sz="2200" smtClean="0">
              <a:solidFill>
                <a:schemeClr val="tx1"/>
              </a:solidFill>
              <a:latin typeface=".VnArial" pitchFamily="34" charset="0"/>
            </a:rPr>
            <a:t>Ph¸p luËt mang tÝnh kh¸ch quan, phï hîp víi ®iÒu kiÖn kinh tÕ-x· héi cña ®Êt n­íc</a:t>
          </a:r>
          <a:endParaRPr lang="en-US" sz="2200">
            <a:solidFill>
              <a:schemeClr val="tx1"/>
            </a:solidFill>
            <a:latin typeface=".VnArial" pitchFamily="34" charset="0"/>
          </a:endParaRPr>
        </a:p>
      </dgm:t>
    </dgm:pt>
    <dgm:pt modelId="{CF16D746-495D-49BB-91EF-0EED74255B6B}" type="parTrans" cxnId="{1D4738A2-D39C-42E7-BE8F-B9694C5CF379}">
      <dgm:prSet/>
      <dgm:spPr/>
      <dgm:t>
        <a:bodyPr/>
        <a:lstStyle/>
        <a:p>
          <a:endParaRPr lang="en-US"/>
        </a:p>
      </dgm:t>
    </dgm:pt>
    <dgm:pt modelId="{89CA1FE5-0ED1-4937-9353-38EC86ED7208}" type="sibTrans" cxnId="{1D4738A2-D39C-42E7-BE8F-B9694C5CF379}">
      <dgm:prSet/>
      <dgm:spPr/>
      <dgm:t>
        <a:bodyPr/>
        <a:lstStyle/>
        <a:p>
          <a:endParaRPr lang="en-US"/>
        </a:p>
      </dgm:t>
    </dgm:pt>
    <dgm:pt modelId="{A04804CD-EBDC-4BB9-8AA3-BF10F8FC78B9}" type="pres">
      <dgm:prSet presAssocID="{42A68B09-2F91-4394-BAA6-4A1D4AC7FF1B}" presName="theList" presStyleCnt="0">
        <dgm:presLayoutVars>
          <dgm:dir/>
          <dgm:animLvl val="lvl"/>
          <dgm:resizeHandles val="exact"/>
        </dgm:presLayoutVars>
      </dgm:prSet>
      <dgm:spPr/>
      <dgm:t>
        <a:bodyPr/>
        <a:lstStyle/>
        <a:p>
          <a:endParaRPr lang="en-US"/>
        </a:p>
      </dgm:t>
    </dgm:pt>
    <dgm:pt modelId="{9BAEBCCF-EF2A-460E-BF89-94F17ED9A74E}" type="pres">
      <dgm:prSet presAssocID="{B112F327-990B-4ABA-8D19-5B12CF678CBF}" presName="compNode" presStyleCnt="0"/>
      <dgm:spPr/>
      <dgm:t>
        <a:bodyPr/>
        <a:lstStyle/>
        <a:p>
          <a:endParaRPr lang="en-US"/>
        </a:p>
      </dgm:t>
    </dgm:pt>
    <dgm:pt modelId="{F56F144F-5447-4B8E-85EB-5DD78AD9B25E}" type="pres">
      <dgm:prSet presAssocID="{B112F327-990B-4ABA-8D19-5B12CF678CBF}" presName="aNode" presStyleLbl="bgShp" presStyleIdx="0" presStyleCnt="2"/>
      <dgm:spPr/>
      <dgm:t>
        <a:bodyPr/>
        <a:lstStyle/>
        <a:p>
          <a:endParaRPr lang="en-US"/>
        </a:p>
      </dgm:t>
    </dgm:pt>
    <dgm:pt modelId="{1D7B9953-AD9E-4FCD-A2AD-3F7F038407F0}" type="pres">
      <dgm:prSet presAssocID="{B112F327-990B-4ABA-8D19-5B12CF678CBF}" presName="textNode" presStyleLbl="bgShp" presStyleIdx="0" presStyleCnt="2"/>
      <dgm:spPr/>
      <dgm:t>
        <a:bodyPr/>
        <a:lstStyle/>
        <a:p>
          <a:endParaRPr lang="en-US"/>
        </a:p>
      </dgm:t>
    </dgm:pt>
    <dgm:pt modelId="{0DB5F809-0790-438A-87AB-5B59B7B143AE}" type="pres">
      <dgm:prSet presAssocID="{B112F327-990B-4ABA-8D19-5B12CF678CBF}" presName="compChildNode" presStyleCnt="0"/>
      <dgm:spPr/>
      <dgm:t>
        <a:bodyPr/>
        <a:lstStyle/>
        <a:p>
          <a:endParaRPr lang="en-US"/>
        </a:p>
      </dgm:t>
    </dgm:pt>
    <dgm:pt modelId="{33784A0C-3930-4B88-94AA-B7F0FFE6E710}" type="pres">
      <dgm:prSet presAssocID="{B112F327-990B-4ABA-8D19-5B12CF678CBF}" presName="theInnerList" presStyleCnt="0"/>
      <dgm:spPr/>
      <dgm:t>
        <a:bodyPr/>
        <a:lstStyle/>
        <a:p>
          <a:endParaRPr lang="en-US"/>
        </a:p>
      </dgm:t>
    </dgm:pt>
    <dgm:pt modelId="{56E97E38-DD6A-4090-8C41-1781D60B9E51}" type="pres">
      <dgm:prSet presAssocID="{EC9F1A6F-B979-4C1E-814E-389709321CAF}" presName="childNode" presStyleLbl="node1" presStyleIdx="0" presStyleCnt="4">
        <dgm:presLayoutVars>
          <dgm:bulletEnabled val="1"/>
        </dgm:presLayoutVars>
      </dgm:prSet>
      <dgm:spPr/>
      <dgm:t>
        <a:bodyPr/>
        <a:lstStyle/>
        <a:p>
          <a:endParaRPr lang="en-US"/>
        </a:p>
      </dgm:t>
    </dgm:pt>
    <dgm:pt modelId="{59312A86-44CF-4533-9BE6-1DDAA5A80EA5}" type="pres">
      <dgm:prSet presAssocID="{EC9F1A6F-B979-4C1E-814E-389709321CAF}" presName="aSpace2" presStyleCnt="0"/>
      <dgm:spPr/>
      <dgm:t>
        <a:bodyPr/>
        <a:lstStyle/>
        <a:p>
          <a:endParaRPr lang="en-US"/>
        </a:p>
      </dgm:t>
    </dgm:pt>
    <dgm:pt modelId="{E9A5AA0A-BC62-45B8-83F8-D192F135A59D}" type="pres">
      <dgm:prSet presAssocID="{59B9B629-DE25-411F-BC24-47F5027E79AD}" presName="childNode" presStyleLbl="node1" presStyleIdx="1" presStyleCnt="4">
        <dgm:presLayoutVars>
          <dgm:bulletEnabled val="1"/>
        </dgm:presLayoutVars>
      </dgm:prSet>
      <dgm:spPr/>
      <dgm:t>
        <a:bodyPr/>
        <a:lstStyle/>
        <a:p>
          <a:endParaRPr lang="en-US"/>
        </a:p>
      </dgm:t>
    </dgm:pt>
    <dgm:pt modelId="{7056435B-3C21-4A83-9F21-F8D52D9B8E33}" type="pres">
      <dgm:prSet presAssocID="{B112F327-990B-4ABA-8D19-5B12CF678CBF}" presName="aSpace" presStyleCnt="0"/>
      <dgm:spPr/>
      <dgm:t>
        <a:bodyPr/>
        <a:lstStyle/>
        <a:p>
          <a:endParaRPr lang="en-US"/>
        </a:p>
      </dgm:t>
    </dgm:pt>
    <dgm:pt modelId="{7FBDA62D-ECB3-4E78-92D6-FE939155796E}" type="pres">
      <dgm:prSet presAssocID="{797938FD-E199-4917-B225-1860C2C1CF36}" presName="compNode" presStyleCnt="0"/>
      <dgm:spPr/>
      <dgm:t>
        <a:bodyPr/>
        <a:lstStyle/>
        <a:p>
          <a:endParaRPr lang="en-US"/>
        </a:p>
      </dgm:t>
    </dgm:pt>
    <dgm:pt modelId="{BA5CED27-C4EE-4A58-9F19-A4C20517A53E}" type="pres">
      <dgm:prSet presAssocID="{797938FD-E199-4917-B225-1860C2C1CF36}" presName="aNode" presStyleLbl="bgShp" presStyleIdx="1" presStyleCnt="2"/>
      <dgm:spPr/>
      <dgm:t>
        <a:bodyPr/>
        <a:lstStyle/>
        <a:p>
          <a:endParaRPr lang="en-US"/>
        </a:p>
      </dgm:t>
    </dgm:pt>
    <dgm:pt modelId="{296B59E1-62A7-4083-B1F5-11233512FD1A}" type="pres">
      <dgm:prSet presAssocID="{797938FD-E199-4917-B225-1860C2C1CF36}" presName="textNode" presStyleLbl="bgShp" presStyleIdx="1" presStyleCnt="2"/>
      <dgm:spPr/>
      <dgm:t>
        <a:bodyPr/>
        <a:lstStyle/>
        <a:p>
          <a:endParaRPr lang="en-US"/>
        </a:p>
      </dgm:t>
    </dgm:pt>
    <dgm:pt modelId="{A6E7158A-D565-44B8-BCEF-7702129AB8C0}" type="pres">
      <dgm:prSet presAssocID="{797938FD-E199-4917-B225-1860C2C1CF36}" presName="compChildNode" presStyleCnt="0"/>
      <dgm:spPr/>
      <dgm:t>
        <a:bodyPr/>
        <a:lstStyle/>
        <a:p>
          <a:endParaRPr lang="en-US"/>
        </a:p>
      </dgm:t>
    </dgm:pt>
    <dgm:pt modelId="{C29F732F-8739-4F56-9FB5-1976D739E1FD}" type="pres">
      <dgm:prSet presAssocID="{797938FD-E199-4917-B225-1860C2C1CF36}" presName="theInnerList" presStyleCnt="0"/>
      <dgm:spPr/>
      <dgm:t>
        <a:bodyPr/>
        <a:lstStyle/>
        <a:p>
          <a:endParaRPr lang="en-US"/>
        </a:p>
      </dgm:t>
    </dgm:pt>
    <dgm:pt modelId="{5DDDB0D2-ECAF-4D49-B392-D29509D293B3}" type="pres">
      <dgm:prSet presAssocID="{3E8E1D74-2417-4A0E-9482-03CC776DF138}" presName="childNode" presStyleLbl="node1" presStyleIdx="2" presStyleCnt="4">
        <dgm:presLayoutVars>
          <dgm:bulletEnabled val="1"/>
        </dgm:presLayoutVars>
      </dgm:prSet>
      <dgm:spPr/>
      <dgm:t>
        <a:bodyPr/>
        <a:lstStyle/>
        <a:p>
          <a:endParaRPr lang="en-US"/>
        </a:p>
      </dgm:t>
    </dgm:pt>
    <dgm:pt modelId="{78268158-5A0A-44F2-B9E0-8DE4876B3A27}" type="pres">
      <dgm:prSet presAssocID="{3E8E1D74-2417-4A0E-9482-03CC776DF138}" presName="aSpace2" presStyleCnt="0"/>
      <dgm:spPr/>
      <dgm:t>
        <a:bodyPr/>
        <a:lstStyle/>
        <a:p>
          <a:endParaRPr lang="en-US"/>
        </a:p>
      </dgm:t>
    </dgm:pt>
    <dgm:pt modelId="{4D08E7D9-3C47-4F99-AFAD-AA78CEF4C46A}" type="pres">
      <dgm:prSet presAssocID="{0B205E09-F0AF-4B11-ACE9-BD1E113B0F92}" presName="childNode" presStyleLbl="node1" presStyleIdx="3" presStyleCnt="4" custScaleY="119959">
        <dgm:presLayoutVars>
          <dgm:bulletEnabled val="1"/>
        </dgm:presLayoutVars>
      </dgm:prSet>
      <dgm:spPr/>
      <dgm:t>
        <a:bodyPr/>
        <a:lstStyle/>
        <a:p>
          <a:endParaRPr lang="en-US"/>
        </a:p>
      </dgm:t>
    </dgm:pt>
  </dgm:ptLst>
  <dgm:cxnLst>
    <dgm:cxn modelId="{1D4738A2-D39C-42E7-BE8F-B9694C5CF379}" srcId="{797938FD-E199-4917-B225-1860C2C1CF36}" destId="{0B205E09-F0AF-4B11-ACE9-BD1E113B0F92}" srcOrd="1" destOrd="0" parTransId="{CF16D746-495D-49BB-91EF-0EED74255B6B}" sibTransId="{89CA1FE5-0ED1-4937-9353-38EC86ED7208}"/>
    <dgm:cxn modelId="{B6019BCC-2901-465E-B938-5C96C0E503A3}" type="presOf" srcId="{B112F327-990B-4ABA-8D19-5B12CF678CBF}" destId="{1D7B9953-AD9E-4FCD-A2AD-3F7F038407F0}" srcOrd="1" destOrd="0" presId="urn:microsoft.com/office/officeart/2005/8/layout/lProcess2"/>
    <dgm:cxn modelId="{C05D7178-EC2A-4A9B-8E85-14B1AB2FD342}" type="presOf" srcId="{EC9F1A6F-B979-4C1E-814E-389709321CAF}" destId="{56E97E38-DD6A-4090-8C41-1781D60B9E51}" srcOrd="0" destOrd="0" presId="urn:microsoft.com/office/officeart/2005/8/layout/lProcess2"/>
    <dgm:cxn modelId="{8C5EBCBC-6EFD-4FFD-863D-42A572E61DBA}" srcId="{B112F327-990B-4ABA-8D19-5B12CF678CBF}" destId="{59B9B629-DE25-411F-BC24-47F5027E79AD}" srcOrd="1" destOrd="0" parTransId="{F84ED569-1FCD-4B77-BE85-29127A224AD2}" sibTransId="{C36AE627-6BBF-4A13-933B-709B3A586B4B}"/>
    <dgm:cxn modelId="{9E679C3C-4BC3-401D-81FF-FE6BD80F9293}" srcId="{42A68B09-2F91-4394-BAA6-4A1D4AC7FF1B}" destId="{B112F327-990B-4ABA-8D19-5B12CF678CBF}" srcOrd="0" destOrd="0" parTransId="{C536AF90-A564-40AF-B414-6E0598482B26}" sibTransId="{AD02A9AA-2662-4810-9A51-9AB88C2F49F0}"/>
    <dgm:cxn modelId="{F227F793-EB91-47E2-9C7C-F12FA7CFEAF4}" type="presOf" srcId="{B112F327-990B-4ABA-8D19-5B12CF678CBF}" destId="{F56F144F-5447-4B8E-85EB-5DD78AD9B25E}" srcOrd="0" destOrd="0" presId="urn:microsoft.com/office/officeart/2005/8/layout/lProcess2"/>
    <dgm:cxn modelId="{607B173D-5CA3-4902-BDB0-6C21E68C729B}" type="presOf" srcId="{0B205E09-F0AF-4B11-ACE9-BD1E113B0F92}" destId="{4D08E7D9-3C47-4F99-AFAD-AA78CEF4C46A}" srcOrd="0" destOrd="0" presId="urn:microsoft.com/office/officeart/2005/8/layout/lProcess2"/>
    <dgm:cxn modelId="{90A2ADF8-0CB6-4769-9A0B-BDC19842A8ED}" type="presOf" srcId="{59B9B629-DE25-411F-BC24-47F5027E79AD}" destId="{E9A5AA0A-BC62-45B8-83F8-D192F135A59D}" srcOrd="0" destOrd="0" presId="urn:microsoft.com/office/officeart/2005/8/layout/lProcess2"/>
    <dgm:cxn modelId="{FC7C3644-71EF-422B-8E21-5A958110FDED}" srcId="{B112F327-990B-4ABA-8D19-5B12CF678CBF}" destId="{EC9F1A6F-B979-4C1E-814E-389709321CAF}" srcOrd="0" destOrd="0" parTransId="{44DE0AC5-EC2D-483F-A76D-FEC2EB8E6482}" sibTransId="{C37EA83A-C679-4EE2-8ED6-DABA613ED6AA}"/>
    <dgm:cxn modelId="{A9B5ABB9-C0EE-4C7F-98F9-D17D3276E335}" srcId="{797938FD-E199-4917-B225-1860C2C1CF36}" destId="{3E8E1D74-2417-4A0E-9482-03CC776DF138}" srcOrd="0" destOrd="0" parTransId="{5F6556D5-6F69-4FBB-BCF6-C4E7ACFF9406}" sibTransId="{043D795C-C56D-4276-8321-7B290629CD29}"/>
    <dgm:cxn modelId="{04EEEEBF-848B-4B3B-9DF9-5E226C9CA95B}" type="presOf" srcId="{797938FD-E199-4917-B225-1860C2C1CF36}" destId="{BA5CED27-C4EE-4A58-9F19-A4C20517A53E}" srcOrd="0" destOrd="0" presId="urn:microsoft.com/office/officeart/2005/8/layout/lProcess2"/>
    <dgm:cxn modelId="{8AB172B8-094B-4F91-889F-17498F391BB8}" type="presOf" srcId="{42A68B09-2F91-4394-BAA6-4A1D4AC7FF1B}" destId="{A04804CD-EBDC-4BB9-8AA3-BF10F8FC78B9}" srcOrd="0" destOrd="0" presId="urn:microsoft.com/office/officeart/2005/8/layout/lProcess2"/>
    <dgm:cxn modelId="{8356DCB4-EA7D-4CB0-A11A-3BE5D7C4486F}" srcId="{42A68B09-2F91-4394-BAA6-4A1D4AC7FF1B}" destId="{797938FD-E199-4917-B225-1860C2C1CF36}" srcOrd="1" destOrd="0" parTransId="{ED7065AA-AC7B-416B-9B97-A5FC01A84CAD}" sibTransId="{59025318-8F5A-44C3-A3AD-202648F610D4}"/>
    <dgm:cxn modelId="{7F023704-8D5B-4290-B7BF-8E3030841136}" type="presOf" srcId="{797938FD-E199-4917-B225-1860C2C1CF36}" destId="{296B59E1-62A7-4083-B1F5-11233512FD1A}" srcOrd="1" destOrd="0" presId="urn:microsoft.com/office/officeart/2005/8/layout/lProcess2"/>
    <dgm:cxn modelId="{E6281166-36AB-43BE-8D44-0186587C5D77}" type="presOf" srcId="{3E8E1D74-2417-4A0E-9482-03CC776DF138}" destId="{5DDDB0D2-ECAF-4D49-B392-D29509D293B3}" srcOrd="0" destOrd="0" presId="urn:microsoft.com/office/officeart/2005/8/layout/lProcess2"/>
    <dgm:cxn modelId="{0C376FCE-E756-40EB-86CA-45E1E0BC4312}" type="presParOf" srcId="{A04804CD-EBDC-4BB9-8AA3-BF10F8FC78B9}" destId="{9BAEBCCF-EF2A-460E-BF89-94F17ED9A74E}" srcOrd="0" destOrd="0" presId="urn:microsoft.com/office/officeart/2005/8/layout/lProcess2"/>
    <dgm:cxn modelId="{687DCF96-AEB7-4FCD-BAEC-9B4DCD2E0D0C}" type="presParOf" srcId="{9BAEBCCF-EF2A-460E-BF89-94F17ED9A74E}" destId="{F56F144F-5447-4B8E-85EB-5DD78AD9B25E}" srcOrd="0" destOrd="0" presId="urn:microsoft.com/office/officeart/2005/8/layout/lProcess2"/>
    <dgm:cxn modelId="{8690337A-0392-4F43-BFD9-A83FC7E4843E}" type="presParOf" srcId="{9BAEBCCF-EF2A-460E-BF89-94F17ED9A74E}" destId="{1D7B9953-AD9E-4FCD-A2AD-3F7F038407F0}" srcOrd="1" destOrd="0" presId="urn:microsoft.com/office/officeart/2005/8/layout/lProcess2"/>
    <dgm:cxn modelId="{3F6F806F-2CF7-44A2-97C8-36FF8B4B77F3}" type="presParOf" srcId="{9BAEBCCF-EF2A-460E-BF89-94F17ED9A74E}" destId="{0DB5F809-0790-438A-87AB-5B59B7B143AE}" srcOrd="2" destOrd="0" presId="urn:microsoft.com/office/officeart/2005/8/layout/lProcess2"/>
    <dgm:cxn modelId="{D9FBAFE1-07D0-4806-A402-AA01AFDFB70B}" type="presParOf" srcId="{0DB5F809-0790-438A-87AB-5B59B7B143AE}" destId="{33784A0C-3930-4B88-94AA-B7F0FFE6E710}" srcOrd="0" destOrd="0" presId="urn:microsoft.com/office/officeart/2005/8/layout/lProcess2"/>
    <dgm:cxn modelId="{BC4E11BD-EC69-40A9-A11A-2093EC5866AF}" type="presParOf" srcId="{33784A0C-3930-4B88-94AA-B7F0FFE6E710}" destId="{56E97E38-DD6A-4090-8C41-1781D60B9E51}" srcOrd="0" destOrd="0" presId="urn:microsoft.com/office/officeart/2005/8/layout/lProcess2"/>
    <dgm:cxn modelId="{CA212415-4F04-45DF-AA0E-FF0559B82169}" type="presParOf" srcId="{33784A0C-3930-4B88-94AA-B7F0FFE6E710}" destId="{59312A86-44CF-4533-9BE6-1DDAA5A80EA5}" srcOrd="1" destOrd="0" presId="urn:microsoft.com/office/officeart/2005/8/layout/lProcess2"/>
    <dgm:cxn modelId="{10D9D6F7-8ACD-4D38-B3BB-DABF4A4A3FE5}" type="presParOf" srcId="{33784A0C-3930-4B88-94AA-B7F0FFE6E710}" destId="{E9A5AA0A-BC62-45B8-83F8-D192F135A59D}" srcOrd="2" destOrd="0" presId="urn:microsoft.com/office/officeart/2005/8/layout/lProcess2"/>
    <dgm:cxn modelId="{4605AF13-223B-4512-9553-D6339E9D4F91}" type="presParOf" srcId="{A04804CD-EBDC-4BB9-8AA3-BF10F8FC78B9}" destId="{7056435B-3C21-4A83-9F21-F8D52D9B8E33}" srcOrd="1" destOrd="0" presId="urn:microsoft.com/office/officeart/2005/8/layout/lProcess2"/>
    <dgm:cxn modelId="{8E116FBF-95A9-4B7C-A96B-11B1529655E5}" type="presParOf" srcId="{A04804CD-EBDC-4BB9-8AA3-BF10F8FC78B9}" destId="{7FBDA62D-ECB3-4E78-92D6-FE939155796E}" srcOrd="2" destOrd="0" presId="urn:microsoft.com/office/officeart/2005/8/layout/lProcess2"/>
    <dgm:cxn modelId="{8C78E774-E376-48FA-B5B8-B112B8B50914}" type="presParOf" srcId="{7FBDA62D-ECB3-4E78-92D6-FE939155796E}" destId="{BA5CED27-C4EE-4A58-9F19-A4C20517A53E}" srcOrd="0" destOrd="0" presId="urn:microsoft.com/office/officeart/2005/8/layout/lProcess2"/>
    <dgm:cxn modelId="{A0BF3A74-98EE-4B6F-A4A4-BCE2CE609C44}" type="presParOf" srcId="{7FBDA62D-ECB3-4E78-92D6-FE939155796E}" destId="{296B59E1-62A7-4083-B1F5-11233512FD1A}" srcOrd="1" destOrd="0" presId="urn:microsoft.com/office/officeart/2005/8/layout/lProcess2"/>
    <dgm:cxn modelId="{CF0776FF-8104-4CD0-B839-D025435E6CFD}" type="presParOf" srcId="{7FBDA62D-ECB3-4E78-92D6-FE939155796E}" destId="{A6E7158A-D565-44B8-BCEF-7702129AB8C0}" srcOrd="2" destOrd="0" presId="urn:microsoft.com/office/officeart/2005/8/layout/lProcess2"/>
    <dgm:cxn modelId="{3860BFCC-7623-4B75-AB96-AC4381FDA17A}" type="presParOf" srcId="{A6E7158A-D565-44B8-BCEF-7702129AB8C0}" destId="{C29F732F-8739-4F56-9FB5-1976D739E1FD}" srcOrd="0" destOrd="0" presId="urn:microsoft.com/office/officeart/2005/8/layout/lProcess2"/>
    <dgm:cxn modelId="{EC7543D7-FEDE-4B31-8A24-EF64D7935CB3}" type="presParOf" srcId="{C29F732F-8739-4F56-9FB5-1976D739E1FD}" destId="{5DDDB0D2-ECAF-4D49-B392-D29509D293B3}" srcOrd="0" destOrd="0" presId="urn:microsoft.com/office/officeart/2005/8/layout/lProcess2"/>
    <dgm:cxn modelId="{A956ECBA-59CC-4CB2-9BA8-82F9FDAD49D3}" type="presParOf" srcId="{C29F732F-8739-4F56-9FB5-1976D739E1FD}" destId="{78268158-5A0A-44F2-B9E0-8DE4876B3A27}" srcOrd="1" destOrd="0" presId="urn:microsoft.com/office/officeart/2005/8/layout/lProcess2"/>
    <dgm:cxn modelId="{32AC0D5D-06ED-4FD2-9213-E77B3F9817F4}" type="presParOf" srcId="{C29F732F-8739-4F56-9FB5-1976D739E1FD}" destId="{4D08E7D9-3C47-4F99-AFAD-AA78CEF4C46A}" srcOrd="2" destOrd="0" presId="urn:microsoft.com/office/officeart/2005/8/layout/lProcess2"/>
  </dgm:cxnLst>
  <dgm:bg/>
  <dgm:whole/>
</dgm:dataModel>
</file>

<file path=ppt/diagrams/data11.xml><?xml version="1.0" encoding="utf-8"?>
<dgm:dataModel xmlns:dgm="http://schemas.openxmlformats.org/drawingml/2006/diagram" xmlns:a="http://schemas.openxmlformats.org/drawingml/2006/main">
  <dgm:ptLst>
    <dgm:pt modelId="{02FD86B5-EDEF-4267-BFAB-21464B49A806}" type="doc">
      <dgm:prSet loTypeId="urn:microsoft.com/office/officeart/2005/8/layout/hList1" loCatId="list" qsTypeId="urn:microsoft.com/office/officeart/2005/8/quickstyle/3d2" qsCatId="3D" csTypeId="urn:microsoft.com/office/officeart/2005/8/colors/accent3_2" csCatId="accent3" phldr="1"/>
      <dgm:spPr/>
      <dgm:t>
        <a:bodyPr/>
        <a:lstStyle/>
        <a:p>
          <a:endParaRPr lang="en-US"/>
        </a:p>
      </dgm:t>
    </dgm:pt>
    <dgm:pt modelId="{64AFFADA-C6E8-49D9-8C65-477AD3862DDA}">
      <dgm:prSet phldrT="[Text]" custT="1"/>
      <dgm:spPr/>
      <dgm:t>
        <a:bodyPr/>
        <a:lstStyle/>
        <a:p>
          <a:r>
            <a:rPr lang="en-US" sz="2800" smtClean="0"/>
            <a:t>Điều chỉnh các quan hệ xã hội</a:t>
          </a:r>
          <a:endParaRPr lang="en-US" sz="2800"/>
        </a:p>
      </dgm:t>
    </dgm:pt>
    <dgm:pt modelId="{8F9814E1-5340-4A77-B446-99AE47CA7C07}" type="parTrans" cxnId="{857E5CB4-0BC4-4573-970D-A4104F2A4667}">
      <dgm:prSet/>
      <dgm:spPr/>
      <dgm:t>
        <a:bodyPr/>
        <a:lstStyle/>
        <a:p>
          <a:endParaRPr lang="en-US"/>
        </a:p>
      </dgm:t>
    </dgm:pt>
    <dgm:pt modelId="{E23AFCC8-8078-4E22-91CA-B5B52DAD6525}" type="sibTrans" cxnId="{857E5CB4-0BC4-4573-970D-A4104F2A4667}">
      <dgm:prSet/>
      <dgm:spPr/>
      <dgm:t>
        <a:bodyPr/>
        <a:lstStyle/>
        <a:p>
          <a:endParaRPr lang="en-US"/>
        </a:p>
      </dgm:t>
    </dgm:pt>
    <dgm:pt modelId="{47ECD08F-80AB-4572-AF84-A2D86F421A2A}">
      <dgm:prSet phldrT="[Text]" custT="1"/>
      <dgm:spPr/>
      <dgm:t>
        <a:bodyPr/>
        <a:lstStyle/>
        <a:p>
          <a:r>
            <a:rPr lang="en-US" sz="2400" smtClean="0">
              <a:solidFill>
                <a:schemeClr val="tx1"/>
              </a:solidFill>
            </a:rPr>
            <a:t>Ghi nhận </a:t>
          </a:r>
          <a:endParaRPr lang="en-US" sz="2400">
            <a:solidFill>
              <a:schemeClr val="tx1"/>
            </a:solidFill>
          </a:endParaRPr>
        </a:p>
      </dgm:t>
    </dgm:pt>
    <dgm:pt modelId="{C17B9B9C-C56B-4D40-A747-AAEDC7C8805C}" type="parTrans" cxnId="{78FD5AC3-3B83-432C-AEF8-3D58D3DD9F09}">
      <dgm:prSet/>
      <dgm:spPr/>
      <dgm:t>
        <a:bodyPr/>
        <a:lstStyle/>
        <a:p>
          <a:endParaRPr lang="en-US"/>
        </a:p>
      </dgm:t>
    </dgm:pt>
    <dgm:pt modelId="{1553FD8A-372A-4DF1-913E-242DF16A31E7}" type="sibTrans" cxnId="{78FD5AC3-3B83-432C-AEF8-3D58D3DD9F09}">
      <dgm:prSet/>
      <dgm:spPr/>
      <dgm:t>
        <a:bodyPr/>
        <a:lstStyle/>
        <a:p>
          <a:endParaRPr lang="en-US"/>
        </a:p>
      </dgm:t>
    </dgm:pt>
    <dgm:pt modelId="{58F006BF-7F7A-46C3-B123-202DFC00C305}">
      <dgm:prSet phldrT="[Text]" custT="1"/>
      <dgm:spPr/>
      <dgm:t>
        <a:bodyPr/>
        <a:lstStyle/>
        <a:p>
          <a:r>
            <a:rPr lang="en-US" sz="2400" smtClean="0"/>
            <a:t>Chức năng bảo vệ các QHXH </a:t>
          </a:r>
          <a:endParaRPr lang="en-US" sz="2400"/>
        </a:p>
      </dgm:t>
    </dgm:pt>
    <dgm:pt modelId="{4C032667-D147-4FB6-94D6-9DAD711D32DD}" type="parTrans" cxnId="{725BF9DC-BE01-451D-AAB8-ACC0E9E345FC}">
      <dgm:prSet/>
      <dgm:spPr/>
      <dgm:t>
        <a:bodyPr/>
        <a:lstStyle/>
        <a:p>
          <a:endParaRPr lang="en-US"/>
        </a:p>
      </dgm:t>
    </dgm:pt>
    <dgm:pt modelId="{0EC4F54C-39DB-4EE8-B8AD-85EA397C42D4}" type="sibTrans" cxnId="{725BF9DC-BE01-451D-AAB8-ACC0E9E345FC}">
      <dgm:prSet/>
      <dgm:spPr/>
      <dgm:t>
        <a:bodyPr/>
        <a:lstStyle/>
        <a:p>
          <a:endParaRPr lang="en-US"/>
        </a:p>
      </dgm:t>
    </dgm:pt>
    <dgm:pt modelId="{23A8D023-69F9-4E2D-ADFC-CFD14C4358D9}">
      <dgm:prSet phldrT="[Text]" custT="1"/>
      <dgm:spPr/>
      <dgm:t>
        <a:bodyPr/>
        <a:lstStyle/>
        <a:p>
          <a:r>
            <a:rPr lang="en-US" sz="2400" smtClean="0"/>
            <a:t>Áp dụng biện pháp cưỡng chế khi có sự xâm phạm </a:t>
          </a:r>
          <a:endParaRPr lang="en-US" sz="2400"/>
        </a:p>
      </dgm:t>
    </dgm:pt>
    <dgm:pt modelId="{B45C0AEA-1A90-434A-AA47-ECCAFFC6E555}" type="parTrans" cxnId="{2E98844F-AE52-4314-B6B8-5D7A037CBCA2}">
      <dgm:prSet/>
      <dgm:spPr/>
      <dgm:t>
        <a:bodyPr/>
        <a:lstStyle/>
        <a:p>
          <a:endParaRPr lang="en-US"/>
        </a:p>
      </dgm:t>
    </dgm:pt>
    <dgm:pt modelId="{835BDED4-339E-4291-912F-A32058B9F867}" type="sibTrans" cxnId="{2E98844F-AE52-4314-B6B8-5D7A037CBCA2}">
      <dgm:prSet/>
      <dgm:spPr/>
      <dgm:t>
        <a:bodyPr/>
        <a:lstStyle/>
        <a:p>
          <a:endParaRPr lang="en-US"/>
        </a:p>
      </dgm:t>
    </dgm:pt>
    <dgm:pt modelId="{F7FA06BD-F574-41F8-8A27-92CB153C0645}">
      <dgm:prSet phldrT="[Text]" custT="1"/>
      <dgm:spPr/>
      <dgm:t>
        <a:bodyPr/>
        <a:lstStyle/>
        <a:p>
          <a:r>
            <a:rPr lang="en-US" sz="2800" smtClean="0"/>
            <a:t>Chức năng giáo dục</a:t>
          </a:r>
          <a:endParaRPr lang="en-US" sz="2800"/>
        </a:p>
      </dgm:t>
    </dgm:pt>
    <dgm:pt modelId="{FF8AC100-9151-4525-84E4-BAFCC9261849}" type="parTrans" cxnId="{5A7DF79E-4EA4-4C68-A2A5-967B81C4127F}">
      <dgm:prSet/>
      <dgm:spPr/>
      <dgm:t>
        <a:bodyPr/>
        <a:lstStyle/>
        <a:p>
          <a:endParaRPr lang="en-US"/>
        </a:p>
      </dgm:t>
    </dgm:pt>
    <dgm:pt modelId="{09CF7BBA-040E-4C35-8E81-AC4A0E068D33}" type="sibTrans" cxnId="{5A7DF79E-4EA4-4C68-A2A5-967B81C4127F}">
      <dgm:prSet/>
      <dgm:spPr/>
      <dgm:t>
        <a:bodyPr/>
        <a:lstStyle/>
        <a:p>
          <a:endParaRPr lang="en-US"/>
        </a:p>
      </dgm:t>
    </dgm:pt>
    <dgm:pt modelId="{C2144A24-2F21-41A6-8EB9-897BCC8A9075}">
      <dgm:prSet phldrT="[Text]" custT="1"/>
      <dgm:spPr/>
      <dgm:t>
        <a:bodyPr/>
        <a:lstStyle/>
        <a:p>
          <a:r>
            <a:rPr lang="en-US" sz="2400" smtClean="0"/>
            <a:t>Tác động vào ý thức con người</a:t>
          </a:r>
          <a:endParaRPr lang="en-US" sz="2400"/>
        </a:p>
      </dgm:t>
    </dgm:pt>
    <dgm:pt modelId="{4925EC8F-E38B-493F-88EE-CBB4FFCD71B8}" type="parTrans" cxnId="{B5FCCAAB-5C5D-4ED4-87A1-BC2485F50B73}">
      <dgm:prSet/>
      <dgm:spPr/>
      <dgm:t>
        <a:bodyPr/>
        <a:lstStyle/>
        <a:p>
          <a:endParaRPr lang="en-US"/>
        </a:p>
      </dgm:t>
    </dgm:pt>
    <dgm:pt modelId="{3FC516DB-5DCC-4B4D-9E90-FED9FC460FC6}" type="sibTrans" cxnId="{B5FCCAAB-5C5D-4ED4-87A1-BC2485F50B73}">
      <dgm:prSet/>
      <dgm:spPr/>
      <dgm:t>
        <a:bodyPr/>
        <a:lstStyle/>
        <a:p>
          <a:endParaRPr lang="en-US"/>
        </a:p>
      </dgm:t>
    </dgm:pt>
    <dgm:pt modelId="{08F75532-6A8C-417A-A0E8-5C2A9355CC97}">
      <dgm:prSet phldrT="[Text]" custT="1"/>
      <dgm:spPr/>
      <dgm:t>
        <a:bodyPr/>
        <a:lstStyle/>
        <a:p>
          <a:r>
            <a:rPr lang="en-US" sz="2400" smtClean="0">
              <a:solidFill>
                <a:schemeClr val="tx1"/>
              </a:solidFill>
            </a:rPr>
            <a:t>Bảo vệ</a:t>
          </a:r>
          <a:endParaRPr lang="en-US" sz="2400">
            <a:solidFill>
              <a:schemeClr val="tx1"/>
            </a:solidFill>
          </a:endParaRPr>
        </a:p>
      </dgm:t>
    </dgm:pt>
    <dgm:pt modelId="{28D553C0-C204-4FC9-AD3E-01AE888FA176}" type="parTrans" cxnId="{B39F6385-994C-4B67-938B-C135D937D5A1}">
      <dgm:prSet/>
      <dgm:spPr/>
      <dgm:t>
        <a:bodyPr/>
        <a:lstStyle/>
        <a:p>
          <a:endParaRPr lang="en-US"/>
        </a:p>
      </dgm:t>
    </dgm:pt>
    <dgm:pt modelId="{8C02FA3D-0BCC-4585-81F3-BC35D397ACE6}" type="sibTrans" cxnId="{B39F6385-994C-4B67-938B-C135D937D5A1}">
      <dgm:prSet/>
      <dgm:spPr/>
      <dgm:t>
        <a:bodyPr/>
        <a:lstStyle/>
        <a:p>
          <a:endParaRPr lang="en-US"/>
        </a:p>
      </dgm:t>
    </dgm:pt>
    <dgm:pt modelId="{BFF36278-F6F2-41AA-8537-D11870DEC2FE}">
      <dgm:prSet phldrT="[Text]" custT="1"/>
      <dgm:spPr/>
      <dgm:t>
        <a:bodyPr/>
        <a:lstStyle/>
        <a:p>
          <a:endParaRPr lang="en-US" sz="2400">
            <a:solidFill>
              <a:schemeClr val="tx1"/>
            </a:solidFill>
          </a:endParaRPr>
        </a:p>
      </dgm:t>
    </dgm:pt>
    <dgm:pt modelId="{88EE08C7-A3AC-4AE5-852C-ADBCA0B86A8E}" type="parTrans" cxnId="{FA50FAB3-5136-49A2-94E3-8D4927B08377}">
      <dgm:prSet/>
      <dgm:spPr/>
      <dgm:t>
        <a:bodyPr/>
        <a:lstStyle/>
        <a:p>
          <a:endParaRPr lang="en-US"/>
        </a:p>
      </dgm:t>
    </dgm:pt>
    <dgm:pt modelId="{93B70257-BF8F-4282-BBB9-0BCFE4DACA7C}" type="sibTrans" cxnId="{FA50FAB3-5136-49A2-94E3-8D4927B08377}">
      <dgm:prSet/>
      <dgm:spPr/>
      <dgm:t>
        <a:bodyPr/>
        <a:lstStyle/>
        <a:p>
          <a:endParaRPr lang="en-US"/>
        </a:p>
      </dgm:t>
    </dgm:pt>
    <dgm:pt modelId="{FDE357A5-29A0-4CD2-9A02-E54D59E8CB8D}">
      <dgm:prSet phldrT="[Text]" custT="1"/>
      <dgm:spPr/>
      <dgm:t>
        <a:bodyPr/>
        <a:lstStyle/>
        <a:p>
          <a:r>
            <a:rPr lang="en-US" sz="2400" smtClean="0">
              <a:solidFill>
                <a:schemeClr val="tx1"/>
              </a:solidFill>
            </a:rPr>
            <a:t>Ví dụ: cho phép; ngăn cấm, được làm.</a:t>
          </a:r>
          <a:endParaRPr lang="en-US" sz="2400">
            <a:solidFill>
              <a:schemeClr val="tx1"/>
            </a:solidFill>
          </a:endParaRPr>
        </a:p>
      </dgm:t>
    </dgm:pt>
    <dgm:pt modelId="{45260B00-9B80-483C-8EE8-3109B71968D7}" type="parTrans" cxnId="{B568F634-96B6-4378-A673-AB4351472C14}">
      <dgm:prSet/>
      <dgm:spPr/>
      <dgm:t>
        <a:bodyPr/>
        <a:lstStyle/>
        <a:p>
          <a:endParaRPr lang="en-US"/>
        </a:p>
      </dgm:t>
    </dgm:pt>
    <dgm:pt modelId="{12B89228-C728-4F70-9DF5-C81B44118881}" type="sibTrans" cxnId="{B568F634-96B6-4378-A673-AB4351472C14}">
      <dgm:prSet/>
      <dgm:spPr/>
      <dgm:t>
        <a:bodyPr/>
        <a:lstStyle/>
        <a:p>
          <a:endParaRPr lang="en-US"/>
        </a:p>
      </dgm:t>
    </dgm:pt>
    <dgm:pt modelId="{44253F5E-ADFB-48B0-A826-E53163157850}" type="pres">
      <dgm:prSet presAssocID="{02FD86B5-EDEF-4267-BFAB-21464B49A806}" presName="Name0" presStyleCnt="0">
        <dgm:presLayoutVars>
          <dgm:dir/>
          <dgm:animLvl val="lvl"/>
          <dgm:resizeHandles val="exact"/>
        </dgm:presLayoutVars>
      </dgm:prSet>
      <dgm:spPr/>
      <dgm:t>
        <a:bodyPr/>
        <a:lstStyle/>
        <a:p>
          <a:endParaRPr lang="en-US"/>
        </a:p>
      </dgm:t>
    </dgm:pt>
    <dgm:pt modelId="{9F4652AE-484B-464B-8B16-712A54B7C675}" type="pres">
      <dgm:prSet presAssocID="{64AFFADA-C6E8-49D9-8C65-477AD3862DDA}" presName="composite" presStyleCnt="0"/>
      <dgm:spPr/>
    </dgm:pt>
    <dgm:pt modelId="{C5DE278C-7309-4050-B8E4-15E59B84B2CC}" type="pres">
      <dgm:prSet presAssocID="{64AFFADA-C6E8-49D9-8C65-477AD3862DDA}" presName="parTx" presStyleLbl="alignNode1" presStyleIdx="0" presStyleCnt="3" custScaleY="117446" custLinFactNeighborX="-103" custLinFactNeighborY="-23172">
        <dgm:presLayoutVars>
          <dgm:chMax val="0"/>
          <dgm:chPref val="0"/>
          <dgm:bulletEnabled val="1"/>
        </dgm:presLayoutVars>
      </dgm:prSet>
      <dgm:spPr/>
      <dgm:t>
        <a:bodyPr/>
        <a:lstStyle/>
        <a:p>
          <a:endParaRPr lang="en-US"/>
        </a:p>
      </dgm:t>
    </dgm:pt>
    <dgm:pt modelId="{AB4AF49F-2F6E-41A3-BB3F-07F22058620C}" type="pres">
      <dgm:prSet presAssocID="{64AFFADA-C6E8-49D9-8C65-477AD3862DDA}" presName="desTx" presStyleLbl="alignAccFollowNode1" presStyleIdx="0" presStyleCnt="3" custScaleX="100000" custScaleY="107763" custLinFactNeighborX="-103" custLinFactNeighborY="-2000">
        <dgm:presLayoutVars>
          <dgm:bulletEnabled val="1"/>
        </dgm:presLayoutVars>
      </dgm:prSet>
      <dgm:spPr/>
      <dgm:t>
        <a:bodyPr/>
        <a:lstStyle/>
        <a:p>
          <a:endParaRPr lang="en-US"/>
        </a:p>
      </dgm:t>
    </dgm:pt>
    <dgm:pt modelId="{2C361726-647F-43DD-B17D-F40AB761BBC4}" type="pres">
      <dgm:prSet presAssocID="{E23AFCC8-8078-4E22-91CA-B5B52DAD6525}" presName="space" presStyleCnt="0"/>
      <dgm:spPr/>
    </dgm:pt>
    <dgm:pt modelId="{EDCB0DA0-C27B-4310-806F-C793FC48319A}" type="pres">
      <dgm:prSet presAssocID="{58F006BF-7F7A-46C3-B123-202DFC00C305}" presName="composite" presStyleCnt="0"/>
      <dgm:spPr/>
    </dgm:pt>
    <dgm:pt modelId="{57AF49D4-C5A3-4763-B8DC-977B23D8C3CE}" type="pres">
      <dgm:prSet presAssocID="{58F006BF-7F7A-46C3-B123-202DFC00C305}" presName="parTx" presStyleLbl="alignNode1" presStyleIdx="1" presStyleCnt="3" custScaleY="123050" custLinFactNeighborX="1377" custLinFactNeighborY="-41368">
        <dgm:presLayoutVars>
          <dgm:chMax val="0"/>
          <dgm:chPref val="0"/>
          <dgm:bulletEnabled val="1"/>
        </dgm:presLayoutVars>
      </dgm:prSet>
      <dgm:spPr/>
      <dgm:t>
        <a:bodyPr/>
        <a:lstStyle/>
        <a:p>
          <a:endParaRPr lang="en-US"/>
        </a:p>
      </dgm:t>
    </dgm:pt>
    <dgm:pt modelId="{C0666840-AA50-4A4A-A8A9-A0C1E716B4E5}" type="pres">
      <dgm:prSet presAssocID="{58F006BF-7F7A-46C3-B123-202DFC00C305}" presName="desTx" presStyleLbl="alignAccFollowNode1" presStyleIdx="1" presStyleCnt="3" custScaleY="84759" custLinFactNeighborX="1377" custLinFactNeighborY="-17247">
        <dgm:presLayoutVars>
          <dgm:bulletEnabled val="1"/>
        </dgm:presLayoutVars>
      </dgm:prSet>
      <dgm:spPr/>
      <dgm:t>
        <a:bodyPr/>
        <a:lstStyle/>
        <a:p>
          <a:endParaRPr lang="en-US"/>
        </a:p>
      </dgm:t>
    </dgm:pt>
    <dgm:pt modelId="{02DDE011-E68A-4DD8-B9AC-65A61B29E454}" type="pres">
      <dgm:prSet presAssocID="{0EC4F54C-39DB-4EE8-B8AD-85EA397C42D4}" presName="space" presStyleCnt="0"/>
      <dgm:spPr/>
    </dgm:pt>
    <dgm:pt modelId="{637EEC24-CC6C-4E68-9060-BEEBA50BD071}" type="pres">
      <dgm:prSet presAssocID="{F7FA06BD-F574-41F8-8A27-92CB153C0645}" presName="composite" presStyleCnt="0"/>
      <dgm:spPr/>
    </dgm:pt>
    <dgm:pt modelId="{5D307057-4B82-4E9D-B6F9-5476CAF39419}" type="pres">
      <dgm:prSet presAssocID="{F7FA06BD-F574-41F8-8A27-92CB153C0645}" presName="parTx" presStyleLbl="alignNode1" presStyleIdx="2" presStyleCnt="3" custScaleY="115564" custLinFactNeighborX="-3221" custLinFactNeighborY="-54108">
        <dgm:presLayoutVars>
          <dgm:chMax val="0"/>
          <dgm:chPref val="0"/>
          <dgm:bulletEnabled val="1"/>
        </dgm:presLayoutVars>
      </dgm:prSet>
      <dgm:spPr/>
      <dgm:t>
        <a:bodyPr/>
        <a:lstStyle/>
        <a:p>
          <a:endParaRPr lang="en-US"/>
        </a:p>
      </dgm:t>
    </dgm:pt>
    <dgm:pt modelId="{CCE3A6F5-E1DF-46F2-B97B-70E6F8C6EFFE}" type="pres">
      <dgm:prSet presAssocID="{F7FA06BD-F574-41F8-8A27-92CB153C0645}" presName="desTx" presStyleLbl="alignAccFollowNode1" presStyleIdx="2" presStyleCnt="3" custScaleY="101133" custLinFactNeighborX="-3221" custLinFactNeighborY="-13272">
        <dgm:presLayoutVars>
          <dgm:bulletEnabled val="1"/>
        </dgm:presLayoutVars>
      </dgm:prSet>
      <dgm:spPr/>
      <dgm:t>
        <a:bodyPr/>
        <a:lstStyle/>
        <a:p>
          <a:endParaRPr lang="en-US"/>
        </a:p>
      </dgm:t>
    </dgm:pt>
  </dgm:ptLst>
  <dgm:cxnLst>
    <dgm:cxn modelId="{FA50FAB3-5136-49A2-94E3-8D4927B08377}" srcId="{64AFFADA-C6E8-49D9-8C65-477AD3862DDA}" destId="{BFF36278-F6F2-41AA-8537-D11870DEC2FE}" srcOrd="3" destOrd="0" parTransId="{88EE08C7-A3AC-4AE5-852C-ADBCA0B86A8E}" sibTransId="{93B70257-BF8F-4282-BBB9-0BCFE4DACA7C}"/>
    <dgm:cxn modelId="{B39F6385-994C-4B67-938B-C135D937D5A1}" srcId="{64AFFADA-C6E8-49D9-8C65-477AD3862DDA}" destId="{08F75532-6A8C-417A-A0E8-5C2A9355CC97}" srcOrd="1" destOrd="0" parTransId="{28D553C0-C204-4FC9-AD3E-01AE888FA176}" sibTransId="{8C02FA3D-0BCC-4585-81F3-BC35D397ACE6}"/>
    <dgm:cxn modelId="{857E5CB4-0BC4-4573-970D-A4104F2A4667}" srcId="{02FD86B5-EDEF-4267-BFAB-21464B49A806}" destId="{64AFFADA-C6E8-49D9-8C65-477AD3862DDA}" srcOrd="0" destOrd="0" parTransId="{8F9814E1-5340-4A77-B446-99AE47CA7C07}" sibTransId="{E23AFCC8-8078-4E22-91CA-B5B52DAD6525}"/>
    <dgm:cxn modelId="{5A7DF79E-4EA4-4C68-A2A5-967B81C4127F}" srcId="{02FD86B5-EDEF-4267-BFAB-21464B49A806}" destId="{F7FA06BD-F574-41F8-8A27-92CB153C0645}" srcOrd="2" destOrd="0" parTransId="{FF8AC100-9151-4525-84E4-BAFCC9261849}" sibTransId="{09CF7BBA-040E-4C35-8E81-AC4A0E068D33}"/>
    <dgm:cxn modelId="{B36B18DE-E9AF-41A5-8C41-35623CC0916E}" type="presOf" srcId="{47ECD08F-80AB-4572-AF84-A2D86F421A2A}" destId="{AB4AF49F-2F6E-41A3-BB3F-07F22058620C}" srcOrd="0" destOrd="0" presId="urn:microsoft.com/office/officeart/2005/8/layout/hList1"/>
    <dgm:cxn modelId="{70739ADE-1F9D-4C3E-B142-9B7780B073B3}" type="presOf" srcId="{58F006BF-7F7A-46C3-B123-202DFC00C305}" destId="{57AF49D4-C5A3-4763-B8DC-977B23D8C3CE}" srcOrd="0" destOrd="0" presId="urn:microsoft.com/office/officeart/2005/8/layout/hList1"/>
    <dgm:cxn modelId="{C6B1B2A3-E4E6-4EBA-B21D-0587990D97BC}" type="presOf" srcId="{F7FA06BD-F574-41F8-8A27-92CB153C0645}" destId="{5D307057-4B82-4E9D-B6F9-5476CAF39419}" srcOrd="0" destOrd="0" presId="urn:microsoft.com/office/officeart/2005/8/layout/hList1"/>
    <dgm:cxn modelId="{725BF9DC-BE01-451D-AAB8-ACC0E9E345FC}" srcId="{02FD86B5-EDEF-4267-BFAB-21464B49A806}" destId="{58F006BF-7F7A-46C3-B123-202DFC00C305}" srcOrd="1" destOrd="0" parTransId="{4C032667-D147-4FB6-94D6-9DAD711D32DD}" sibTransId="{0EC4F54C-39DB-4EE8-B8AD-85EA397C42D4}"/>
    <dgm:cxn modelId="{B568F634-96B6-4378-A673-AB4351472C14}" srcId="{64AFFADA-C6E8-49D9-8C65-477AD3862DDA}" destId="{FDE357A5-29A0-4CD2-9A02-E54D59E8CB8D}" srcOrd="2" destOrd="0" parTransId="{45260B00-9B80-483C-8EE8-3109B71968D7}" sibTransId="{12B89228-C728-4F70-9DF5-C81B44118881}"/>
    <dgm:cxn modelId="{28F3C31E-5D8F-489C-9D33-D6657B66ADF9}" type="presOf" srcId="{FDE357A5-29A0-4CD2-9A02-E54D59E8CB8D}" destId="{AB4AF49F-2F6E-41A3-BB3F-07F22058620C}" srcOrd="0" destOrd="2" presId="urn:microsoft.com/office/officeart/2005/8/layout/hList1"/>
    <dgm:cxn modelId="{78FD5AC3-3B83-432C-AEF8-3D58D3DD9F09}" srcId="{64AFFADA-C6E8-49D9-8C65-477AD3862DDA}" destId="{47ECD08F-80AB-4572-AF84-A2D86F421A2A}" srcOrd="0" destOrd="0" parTransId="{C17B9B9C-C56B-4D40-A747-AAEDC7C8805C}" sibTransId="{1553FD8A-372A-4DF1-913E-242DF16A31E7}"/>
    <dgm:cxn modelId="{F34CE517-9021-436C-837D-29DD99D7FF28}" type="presOf" srcId="{08F75532-6A8C-417A-A0E8-5C2A9355CC97}" destId="{AB4AF49F-2F6E-41A3-BB3F-07F22058620C}" srcOrd="0" destOrd="1" presId="urn:microsoft.com/office/officeart/2005/8/layout/hList1"/>
    <dgm:cxn modelId="{AE607A4C-9C3C-4A69-B9D7-87FDAB0CED4F}" type="presOf" srcId="{C2144A24-2F21-41A6-8EB9-897BCC8A9075}" destId="{CCE3A6F5-E1DF-46F2-B97B-70E6F8C6EFFE}" srcOrd="0" destOrd="0" presId="urn:microsoft.com/office/officeart/2005/8/layout/hList1"/>
    <dgm:cxn modelId="{B5FCCAAB-5C5D-4ED4-87A1-BC2485F50B73}" srcId="{F7FA06BD-F574-41F8-8A27-92CB153C0645}" destId="{C2144A24-2F21-41A6-8EB9-897BCC8A9075}" srcOrd="0" destOrd="0" parTransId="{4925EC8F-E38B-493F-88EE-CBB4FFCD71B8}" sibTransId="{3FC516DB-5DCC-4B4D-9E90-FED9FC460FC6}"/>
    <dgm:cxn modelId="{2E98844F-AE52-4314-B6B8-5D7A037CBCA2}" srcId="{58F006BF-7F7A-46C3-B123-202DFC00C305}" destId="{23A8D023-69F9-4E2D-ADFC-CFD14C4358D9}" srcOrd="0" destOrd="0" parTransId="{B45C0AEA-1A90-434A-AA47-ECCAFFC6E555}" sibTransId="{835BDED4-339E-4291-912F-A32058B9F867}"/>
    <dgm:cxn modelId="{CD76EA28-7D11-4E56-B6CD-A5B2AE2C8B51}" type="presOf" srcId="{BFF36278-F6F2-41AA-8537-D11870DEC2FE}" destId="{AB4AF49F-2F6E-41A3-BB3F-07F22058620C}" srcOrd="0" destOrd="3" presId="urn:microsoft.com/office/officeart/2005/8/layout/hList1"/>
    <dgm:cxn modelId="{DAC9BEAE-7B6D-4B7F-9445-442C530CA7B9}" type="presOf" srcId="{64AFFADA-C6E8-49D9-8C65-477AD3862DDA}" destId="{C5DE278C-7309-4050-B8E4-15E59B84B2CC}" srcOrd="0" destOrd="0" presId="urn:microsoft.com/office/officeart/2005/8/layout/hList1"/>
    <dgm:cxn modelId="{912AE45F-66C1-45F0-BF83-243DBB02B9F6}" type="presOf" srcId="{02FD86B5-EDEF-4267-BFAB-21464B49A806}" destId="{44253F5E-ADFB-48B0-A826-E53163157850}" srcOrd="0" destOrd="0" presId="urn:microsoft.com/office/officeart/2005/8/layout/hList1"/>
    <dgm:cxn modelId="{8D37F836-309F-45CD-9A9D-D2083B188D06}" type="presOf" srcId="{23A8D023-69F9-4E2D-ADFC-CFD14C4358D9}" destId="{C0666840-AA50-4A4A-A8A9-A0C1E716B4E5}" srcOrd="0" destOrd="0" presId="urn:microsoft.com/office/officeart/2005/8/layout/hList1"/>
    <dgm:cxn modelId="{88D582AD-6EC7-4966-916E-C04EFAE72DCC}" type="presParOf" srcId="{44253F5E-ADFB-48B0-A826-E53163157850}" destId="{9F4652AE-484B-464B-8B16-712A54B7C675}" srcOrd="0" destOrd="0" presId="urn:microsoft.com/office/officeart/2005/8/layout/hList1"/>
    <dgm:cxn modelId="{7CD45B2F-6018-4082-9582-D94895732FEB}" type="presParOf" srcId="{9F4652AE-484B-464B-8B16-712A54B7C675}" destId="{C5DE278C-7309-4050-B8E4-15E59B84B2CC}" srcOrd="0" destOrd="0" presId="urn:microsoft.com/office/officeart/2005/8/layout/hList1"/>
    <dgm:cxn modelId="{ED179405-4A4B-43AC-80B5-0E89AB640D58}" type="presParOf" srcId="{9F4652AE-484B-464B-8B16-712A54B7C675}" destId="{AB4AF49F-2F6E-41A3-BB3F-07F22058620C}" srcOrd="1" destOrd="0" presId="urn:microsoft.com/office/officeart/2005/8/layout/hList1"/>
    <dgm:cxn modelId="{10EB1971-AE98-4C3B-AD49-EBA850268964}" type="presParOf" srcId="{44253F5E-ADFB-48B0-A826-E53163157850}" destId="{2C361726-647F-43DD-B17D-F40AB761BBC4}" srcOrd="1" destOrd="0" presId="urn:microsoft.com/office/officeart/2005/8/layout/hList1"/>
    <dgm:cxn modelId="{E1A371A0-0E11-409B-B278-951F2C61E6B2}" type="presParOf" srcId="{44253F5E-ADFB-48B0-A826-E53163157850}" destId="{EDCB0DA0-C27B-4310-806F-C793FC48319A}" srcOrd="2" destOrd="0" presId="urn:microsoft.com/office/officeart/2005/8/layout/hList1"/>
    <dgm:cxn modelId="{608892E4-BC6A-4345-A074-386FB0DF7586}" type="presParOf" srcId="{EDCB0DA0-C27B-4310-806F-C793FC48319A}" destId="{57AF49D4-C5A3-4763-B8DC-977B23D8C3CE}" srcOrd="0" destOrd="0" presId="urn:microsoft.com/office/officeart/2005/8/layout/hList1"/>
    <dgm:cxn modelId="{754C9668-D6A4-4EF7-B0BF-3410B265531E}" type="presParOf" srcId="{EDCB0DA0-C27B-4310-806F-C793FC48319A}" destId="{C0666840-AA50-4A4A-A8A9-A0C1E716B4E5}" srcOrd="1" destOrd="0" presId="urn:microsoft.com/office/officeart/2005/8/layout/hList1"/>
    <dgm:cxn modelId="{733C3EC0-9D6D-4821-825A-40DBEFCE77AF}" type="presParOf" srcId="{44253F5E-ADFB-48B0-A826-E53163157850}" destId="{02DDE011-E68A-4DD8-B9AC-65A61B29E454}" srcOrd="3" destOrd="0" presId="urn:microsoft.com/office/officeart/2005/8/layout/hList1"/>
    <dgm:cxn modelId="{B02B56D3-90E0-47AB-B2F1-74D000AA148D}" type="presParOf" srcId="{44253F5E-ADFB-48B0-A826-E53163157850}" destId="{637EEC24-CC6C-4E68-9060-BEEBA50BD071}" srcOrd="4" destOrd="0" presId="urn:microsoft.com/office/officeart/2005/8/layout/hList1"/>
    <dgm:cxn modelId="{4789C77B-B66D-435E-89A4-23C3321FD68D}" type="presParOf" srcId="{637EEC24-CC6C-4E68-9060-BEEBA50BD071}" destId="{5D307057-4B82-4E9D-B6F9-5476CAF39419}" srcOrd="0" destOrd="0" presId="urn:microsoft.com/office/officeart/2005/8/layout/hList1"/>
    <dgm:cxn modelId="{E57372BE-67D6-4371-B41D-34460C35ADFD}" type="presParOf" srcId="{637EEC24-CC6C-4E68-9060-BEEBA50BD071}" destId="{CCE3A6F5-E1DF-46F2-B97B-70E6F8C6EFFE}"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C669E89-4ECE-4978-A26C-380729023399}" type="doc">
      <dgm:prSet loTypeId="urn:microsoft.com/office/officeart/2005/8/layout/vList5" loCatId="list" qsTypeId="urn:microsoft.com/office/officeart/2005/8/quickstyle/3d1" qsCatId="3D" csTypeId="urn:microsoft.com/office/officeart/2005/8/colors/accent3_3" csCatId="accent3" phldr="1"/>
      <dgm:spPr/>
      <dgm:t>
        <a:bodyPr/>
        <a:lstStyle/>
        <a:p>
          <a:endParaRPr lang="en-US"/>
        </a:p>
      </dgm:t>
    </dgm:pt>
    <dgm:pt modelId="{915C2DF2-5D5B-4F68-8B07-62850C947828}">
      <dgm:prSet phldrT="[Text]" custT="1"/>
      <dgm:spPr/>
      <dgm:t>
        <a:bodyPr/>
        <a:lstStyle/>
        <a:p>
          <a:r>
            <a:rPr lang="en-US" sz="3200" smtClean="0"/>
            <a:t>Pháp luật với kinh tế</a:t>
          </a:r>
          <a:endParaRPr lang="en-US" sz="3200"/>
        </a:p>
      </dgm:t>
    </dgm:pt>
    <dgm:pt modelId="{2365B049-98E0-402D-9615-73C172BA8C2B}" type="parTrans" cxnId="{1705A1DC-0C41-40CD-AAA1-30A53225579E}">
      <dgm:prSet/>
      <dgm:spPr/>
      <dgm:t>
        <a:bodyPr/>
        <a:lstStyle/>
        <a:p>
          <a:endParaRPr lang="en-US"/>
        </a:p>
      </dgm:t>
    </dgm:pt>
    <dgm:pt modelId="{6D979A05-8B91-4FE7-A32A-C81B8C3FF0EB}" type="sibTrans" cxnId="{1705A1DC-0C41-40CD-AAA1-30A53225579E}">
      <dgm:prSet/>
      <dgm:spPr/>
      <dgm:t>
        <a:bodyPr/>
        <a:lstStyle/>
        <a:p>
          <a:endParaRPr lang="en-US"/>
        </a:p>
      </dgm:t>
    </dgm:pt>
    <dgm:pt modelId="{21C9FBF6-E6C2-41FB-9DEB-2B4F69470103}">
      <dgm:prSet phldrT="[Text]" custT="1"/>
      <dgm:spPr/>
      <dgm:t>
        <a:bodyPr/>
        <a:lstStyle/>
        <a:p>
          <a:r>
            <a:rPr lang="en-US" sz="2200" smtClean="0"/>
            <a:t>Pháp luật do trình độ nền kinh tế quyết định</a:t>
          </a:r>
          <a:endParaRPr lang="en-US" sz="2200"/>
        </a:p>
      </dgm:t>
    </dgm:pt>
    <dgm:pt modelId="{9BCD9DC5-3F09-4680-A058-6AA000B442BA}" type="parTrans" cxnId="{78D17FE8-8341-4012-AB57-9CDA0212745B}">
      <dgm:prSet/>
      <dgm:spPr/>
      <dgm:t>
        <a:bodyPr/>
        <a:lstStyle/>
        <a:p>
          <a:endParaRPr lang="en-US"/>
        </a:p>
      </dgm:t>
    </dgm:pt>
    <dgm:pt modelId="{F17798E4-D099-49CD-A8D5-60EF3E313FEF}" type="sibTrans" cxnId="{78D17FE8-8341-4012-AB57-9CDA0212745B}">
      <dgm:prSet/>
      <dgm:spPr/>
      <dgm:t>
        <a:bodyPr/>
        <a:lstStyle/>
        <a:p>
          <a:endParaRPr lang="en-US"/>
        </a:p>
      </dgm:t>
    </dgm:pt>
    <dgm:pt modelId="{66345D45-DB2D-40C4-A468-C55761B53A1E}">
      <dgm:prSet phldrT="[Text]" custT="1"/>
      <dgm:spPr/>
      <dgm:t>
        <a:bodyPr/>
        <a:lstStyle/>
        <a:p>
          <a:r>
            <a:rPr lang="en-US" sz="3200" smtClean="0"/>
            <a:t>Pháp luật với đạo đức</a:t>
          </a:r>
          <a:endParaRPr lang="en-US" sz="3200"/>
        </a:p>
      </dgm:t>
    </dgm:pt>
    <dgm:pt modelId="{418C861B-BEBF-438A-9881-E341CB18D2B5}" type="parTrans" cxnId="{AD6DBA31-C6A3-4A3C-A1CB-C3F560C073C4}">
      <dgm:prSet/>
      <dgm:spPr/>
      <dgm:t>
        <a:bodyPr/>
        <a:lstStyle/>
        <a:p>
          <a:endParaRPr lang="en-US"/>
        </a:p>
      </dgm:t>
    </dgm:pt>
    <dgm:pt modelId="{9606F037-8623-452C-B467-B926DDB1C768}" type="sibTrans" cxnId="{AD6DBA31-C6A3-4A3C-A1CB-C3F560C073C4}">
      <dgm:prSet/>
      <dgm:spPr/>
      <dgm:t>
        <a:bodyPr/>
        <a:lstStyle/>
        <a:p>
          <a:endParaRPr lang="en-US"/>
        </a:p>
      </dgm:t>
    </dgm:pt>
    <dgm:pt modelId="{4C154ABA-ACF9-4171-8DFE-C2F7045681DC}">
      <dgm:prSet phldrT="[Text]" custT="1"/>
      <dgm:spPr/>
      <dgm:t>
        <a:bodyPr/>
        <a:lstStyle/>
        <a:p>
          <a:r>
            <a:rPr lang="en-US" sz="2400" smtClean="0"/>
            <a:t>Pháp luật chịu sự tác động của đạo đức</a:t>
          </a:r>
          <a:endParaRPr lang="en-US" sz="2400"/>
        </a:p>
      </dgm:t>
    </dgm:pt>
    <dgm:pt modelId="{921D807F-29A5-49A9-A121-D8B61271F960}" type="parTrans" cxnId="{D335E7D1-B67E-4FE0-B38A-961754491097}">
      <dgm:prSet/>
      <dgm:spPr/>
      <dgm:t>
        <a:bodyPr/>
        <a:lstStyle/>
        <a:p>
          <a:endParaRPr lang="en-US"/>
        </a:p>
      </dgm:t>
    </dgm:pt>
    <dgm:pt modelId="{14F5FAA0-645C-4F4A-91AD-56125AD5A35E}" type="sibTrans" cxnId="{D335E7D1-B67E-4FE0-B38A-961754491097}">
      <dgm:prSet/>
      <dgm:spPr/>
      <dgm:t>
        <a:bodyPr/>
        <a:lstStyle/>
        <a:p>
          <a:endParaRPr lang="en-US"/>
        </a:p>
      </dgm:t>
    </dgm:pt>
    <dgm:pt modelId="{B609FD88-FD6E-483F-A7FE-C0F6B09158E4}">
      <dgm:prSet phldrT="[Text]" custT="1"/>
      <dgm:spPr/>
      <dgm:t>
        <a:bodyPr/>
        <a:lstStyle/>
        <a:p>
          <a:r>
            <a:rPr lang="en-US" sz="2400" smtClean="0"/>
            <a:t>Sự khác biệt giữa pháp luật và đạo đức</a:t>
          </a:r>
          <a:endParaRPr lang="en-US" sz="2400"/>
        </a:p>
      </dgm:t>
    </dgm:pt>
    <dgm:pt modelId="{BA6A1FC9-BCA1-4782-9A9D-7A053A9D2C14}" type="parTrans" cxnId="{EBEB94FB-CBC9-4733-B561-92818CB0D42D}">
      <dgm:prSet/>
      <dgm:spPr/>
      <dgm:t>
        <a:bodyPr/>
        <a:lstStyle/>
        <a:p>
          <a:endParaRPr lang="en-US"/>
        </a:p>
      </dgm:t>
    </dgm:pt>
    <dgm:pt modelId="{D78CEF17-1D32-42CB-BDF1-AB262FAC8D5C}" type="sibTrans" cxnId="{EBEB94FB-CBC9-4733-B561-92818CB0D42D}">
      <dgm:prSet/>
      <dgm:spPr/>
      <dgm:t>
        <a:bodyPr/>
        <a:lstStyle/>
        <a:p>
          <a:endParaRPr lang="en-US"/>
        </a:p>
      </dgm:t>
    </dgm:pt>
    <dgm:pt modelId="{38166D5F-F107-4046-A549-502884DA350F}">
      <dgm:prSet phldrT="[Text]" custT="1"/>
      <dgm:spPr/>
      <dgm:t>
        <a:bodyPr/>
        <a:lstStyle/>
        <a:p>
          <a:r>
            <a:rPr lang="en-US" sz="3200" smtClean="0"/>
            <a:t>Pháp luật với Nhà nước</a:t>
          </a:r>
          <a:endParaRPr lang="en-US" sz="3200"/>
        </a:p>
      </dgm:t>
    </dgm:pt>
    <dgm:pt modelId="{26910677-3E9B-4163-AAE2-D409F1DD7328}" type="parTrans" cxnId="{F7AF0236-84BC-4228-8EAF-932D0EFB612B}">
      <dgm:prSet/>
      <dgm:spPr/>
      <dgm:t>
        <a:bodyPr/>
        <a:lstStyle/>
        <a:p>
          <a:endParaRPr lang="en-US"/>
        </a:p>
      </dgm:t>
    </dgm:pt>
    <dgm:pt modelId="{0EEE37D8-15ED-4BC3-A07F-4718233B38E0}" type="sibTrans" cxnId="{F7AF0236-84BC-4228-8EAF-932D0EFB612B}">
      <dgm:prSet/>
      <dgm:spPr/>
      <dgm:t>
        <a:bodyPr/>
        <a:lstStyle/>
        <a:p>
          <a:endParaRPr lang="en-US"/>
        </a:p>
      </dgm:t>
    </dgm:pt>
    <dgm:pt modelId="{B88A4A86-B684-4188-A2CD-9A0DA0E9D247}">
      <dgm:prSet phldrT="[Text]" custT="1"/>
      <dgm:spPr/>
      <dgm:t>
        <a:bodyPr/>
        <a:lstStyle/>
        <a:p>
          <a:pPr algn="just"/>
          <a:r>
            <a:rPr lang="en-US" sz="2200" smtClean="0"/>
            <a:t>Pháp luật và nhà nước là hai hiện tượng không thể tách rời</a:t>
          </a:r>
          <a:endParaRPr lang="en-US" sz="2200"/>
        </a:p>
      </dgm:t>
    </dgm:pt>
    <dgm:pt modelId="{FABD7E9E-E92E-47E5-AF13-6797523D049C}" type="parTrans" cxnId="{2AE3C2D3-5895-4010-A00E-68D63CF0A4DB}">
      <dgm:prSet/>
      <dgm:spPr/>
      <dgm:t>
        <a:bodyPr/>
        <a:lstStyle/>
        <a:p>
          <a:endParaRPr lang="en-US"/>
        </a:p>
      </dgm:t>
    </dgm:pt>
    <dgm:pt modelId="{42E028DF-55F2-41FB-9623-9067AAF2D670}" type="sibTrans" cxnId="{2AE3C2D3-5895-4010-A00E-68D63CF0A4DB}">
      <dgm:prSet/>
      <dgm:spPr/>
      <dgm:t>
        <a:bodyPr/>
        <a:lstStyle/>
        <a:p>
          <a:endParaRPr lang="en-US"/>
        </a:p>
      </dgm:t>
    </dgm:pt>
    <dgm:pt modelId="{D47C9D18-EDE9-4A2A-8F41-D93028B60405}">
      <dgm:prSet phldrT="[Text]" custT="1"/>
      <dgm:spPr/>
      <dgm:t>
        <a:bodyPr/>
        <a:lstStyle/>
        <a:p>
          <a:pPr algn="just"/>
          <a:r>
            <a:rPr lang="en-US" sz="2200" smtClean="0"/>
            <a:t>Nhà nước sử dụng pháp luật để quản lí xã hội, đông thời bị giới hạn bởi pháp luật.</a:t>
          </a:r>
          <a:endParaRPr lang="en-US" sz="2200"/>
        </a:p>
      </dgm:t>
    </dgm:pt>
    <dgm:pt modelId="{BC39F7E1-396F-4355-B3FE-A7649C68F9FF}" type="parTrans" cxnId="{5BAC0592-F71C-4CCB-8755-3CEC5AFB684D}">
      <dgm:prSet/>
      <dgm:spPr/>
      <dgm:t>
        <a:bodyPr/>
        <a:lstStyle/>
        <a:p>
          <a:endParaRPr lang="en-US"/>
        </a:p>
      </dgm:t>
    </dgm:pt>
    <dgm:pt modelId="{A165D17C-11CC-42DA-A7CE-66725B955427}" type="sibTrans" cxnId="{5BAC0592-F71C-4CCB-8755-3CEC5AFB684D}">
      <dgm:prSet/>
      <dgm:spPr/>
      <dgm:t>
        <a:bodyPr/>
        <a:lstStyle/>
        <a:p>
          <a:endParaRPr lang="en-US"/>
        </a:p>
      </dgm:t>
    </dgm:pt>
    <dgm:pt modelId="{A58CDAB5-93D6-4C5F-99AD-5C2C7CFA0453}">
      <dgm:prSet phldrT="[Text]" custT="1"/>
      <dgm:spPr/>
      <dgm:t>
        <a:bodyPr/>
        <a:lstStyle/>
        <a:p>
          <a:r>
            <a:rPr lang="en-US" sz="2200" smtClean="0"/>
            <a:t>Sự tác động trở lại của pháp luật đối với kinh tế</a:t>
          </a:r>
          <a:endParaRPr lang="en-US" sz="2200"/>
        </a:p>
      </dgm:t>
    </dgm:pt>
    <dgm:pt modelId="{49FECDCE-A4DF-4581-9116-1EBF0F14FD12}" type="parTrans" cxnId="{67ABD28A-0412-4989-8730-11068DEE4E3C}">
      <dgm:prSet/>
      <dgm:spPr/>
      <dgm:t>
        <a:bodyPr/>
        <a:lstStyle/>
        <a:p>
          <a:endParaRPr lang="en-US"/>
        </a:p>
      </dgm:t>
    </dgm:pt>
    <dgm:pt modelId="{6E0697FB-5F32-4321-A651-EB123F59A32E}" type="sibTrans" cxnId="{67ABD28A-0412-4989-8730-11068DEE4E3C}">
      <dgm:prSet/>
      <dgm:spPr/>
      <dgm:t>
        <a:bodyPr/>
        <a:lstStyle/>
        <a:p>
          <a:endParaRPr lang="en-US"/>
        </a:p>
      </dgm:t>
    </dgm:pt>
    <dgm:pt modelId="{01EBAD97-CB43-49FC-985F-FB21A2326941}" type="pres">
      <dgm:prSet presAssocID="{8C669E89-4ECE-4978-A26C-380729023399}" presName="Name0" presStyleCnt="0">
        <dgm:presLayoutVars>
          <dgm:dir/>
          <dgm:animLvl val="lvl"/>
          <dgm:resizeHandles val="exact"/>
        </dgm:presLayoutVars>
      </dgm:prSet>
      <dgm:spPr/>
      <dgm:t>
        <a:bodyPr/>
        <a:lstStyle/>
        <a:p>
          <a:endParaRPr lang="en-US"/>
        </a:p>
      </dgm:t>
    </dgm:pt>
    <dgm:pt modelId="{870C698F-6EAF-46AC-A992-35C961D607CE}" type="pres">
      <dgm:prSet presAssocID="{915C2DF2-5D5B-4F68-8B07-62850C947828}" presName="linNode" presStyleCnt="0"/>
      <dgm:spPr/>
    </dgm:pt>
    <dgm:pt modelId="{5B501A1F-8237-4E49-B4AC-3B90B388E097}" type="pres">
      <dgm:prSet presAssocID="{915C2DF2-5D5B-4F68-8B07-62850C947828}" presName="parentText" presStyleLbl="node1" presStyleIdx="0" presStyleCnt="3">
        <dgm:presLayoutVars>
          <dgm:chMax val="1"/>
          <dgm:bulletEnabled val="1"/>
        </dgm:presLayoutVars>
      </dgm:prSet>
      <dgm:spPr/>
      <dgm:t>
        <a:bodyPr/>
        <a:lstStyle/>
        <a:p>
          <a:endParaRPr lang="en-US"/>
        </a:p>
      </dgm:t>
    </dgm:pt>
    <dgm:pt modelId="{B1B5B1E6-D274-4BD0-B9D3-20483792ED33}" type="pres">
      <dgm:prSet presAssocID="{915C2DF2-5D5B-4F68-8B07-62850C947828}" presName="descendantText" presStyleLbl="alignAccFollowNode1" presStyleIdx="0" presStyleCnt="3">
        <dgm:presLayoutVars>
          <dgm:bulletEnabled val="1"/>
        </dgm:presLayoutVars>
      </dgm:prSet>
      <dgm:spPr/>
      <dgm:t>
        <a:bodyPr/>
        <a:lstStyle/>
        <a:p>
          <a:endParaRPr lang="en-US"/>
        </a:p>
      </dgm:t>
    </dgm:pt>
    <dgm:pt modelId="{AB838ABF-AB57-4C15-B6FF-F1FC85CC2559}" type="pres">
      <dgm:prSet presAssocID="{6D979A05-8B91-4FE7-A32A-C81B8C3FF0EB}" presName="sp" presStyleCnt="0"/>
      <dgm:spPr/>
    </dgm:pt>
    <dgm:pt modelId="{04CFCEFA-7F20-440A-83FD-8306E182B675}" type="pres">
      <dgm:prSet presAssocID="{66345D45-DB2D-40C4-A468-C55761B53A1E}" presName="linNode" presStyleCnt="0"/>
      <dgm:spPr/>
    </dgm:pt>
    <dgm:pt modelId="{2415B5C2-C9F3-42B3-8697-3C7C9388084D}" type="pres">
      <dgm:prSet presAssocID="{66345D45-DB2D-40C4-A468-C55761B53A1E}" presName="parentText" presStyleLbl="node1" presStyleIdx="1" presStyleCnt="3">
        <dgm:presLayoutVars>
          <dgm:chMax val="1"/>
          <dgm:bulletEnabled val="1"/>
        </dgm:presLayoutVars>
      </dgm:prSet>
      <dgm:spPr/>
      <dgm:t>
        <a:bodyPr/>
        <a:lstStyle/>
        <a:p>
          <a:endParaRPr lang="en-US"/>
        </a:p>
      </dgm:t>
    </dgm:pt>
    <dgm:pt modelId="{166A563E-22C1-4045-BD09-CC206774534E}" type="pres">
      <dgm:prSet presAssocID="{66345D45-DB2D-40C4-A468-C55761B53A1E}" presName="descendantText" presStyleLbl="alignAccFollowNode1" presStyleIdx="1" presStyleCnt="3" custScaleY="121493">
        <dgm:presLayoutVars>
          <dgm:bulletEnabled val="1"/>
        </dgm:presLayoutVars>
      </dgm:prSet>
      <dgm:spPr/>
      <dgm:t>
        <a:bodyPr/>
        <a:lstStyle/>
        <a:p>
          <a:endParaRPr lang="en-US"/>
        </a:p>
      </dgm:t>
    </dgm:pt>
    <dgm:pt modelId="{9D250E73-53FD-4E49-A228-E581D133BB00}" type="pres">
      <dgm:prSet presAssocID="{9606F037-8623-452C-B467-B926DDB1C768}" presName="sp" presStyleCnt="0"/>
      <dgm:spPr/>
    </dgm:pt>
    <dgm:pt modelId="{C9F9D961-BB82-4C38-973D-30AE2DF2C1FB}" type="pres">
      <dgm:prSet presAssocID="{38166D5F-F107-4046-A549-502884DA350F}" presName="linNode" presStyleCnt="0"/>
      <dgm:spPr/>
    </dgm:pt>
    <dgm:pt modelId="{BBC7C8D8-0281-4DB7-8B99-056E6D38EA30}" type="pres">
      <dgm:prSet presAssocID="{38166D5F-F107-4046-A549-502884DA350F}" presName="parentText" presStyleLbl="node1" presStyleIdx="2" presStyleCnt="3">
        <dgm:presLayoutVars>
          <dgm:chMax val="1"/>
          <dgm:bulletEnabled val="1"/>
        </dgm:presLayoutVars>
      </dgm:prSet>
      <dgm:spPr/>
      <dgm:t>
        <a:bodyPr/>
        <a:lstStyle/>
        <a:p>
          <a:endParaRPr lang="en-US"/>
        </a:p>
      </dgm:t>
    </dgm:pt>
    <dgm:pt modelId="{D4EE1BC1-4E78-4AE9-8BCA-B3F595B17EDE}" type="pres">
      <dgm:prSet presAssocID="{38166D5F-F107-4046-A549-502884DA350F}" presName="descendantText" presStyleLbl="alignAccFollowNode1" presStyleIdx="2" presStyleCnt="3">
        <dgm:presLayoutVars>
          <dgm:bulletEnabled val="1"/>
        </dgm:presLayoutVars>
      </dgm:prSet>
      <dgm:spPr/>
      <dgm:t>
        <a:bodyPr/>
        <a:lstStyle/>
        <a:p>
          <a:endParaRPr lang="en-US"/>
        </a:p>
      </dgm:t>
    </dgm:pt>
  </dgm:ptLst>
  <dgm:cxnLst>
    <dgm:cxn modelId="{F7AF0236-84BC-4228-8EAF-932D0EFB612B}" srcId="{8C669E89-4ECE-4978-A26C-380729023399}" destId="{38166D5F-F107-4046-A549-502884DA350F}" srcOrd="2" destOrd="0" parTransId="{26910677-3E9B-4163-AAE2-D409F1DD7328}" sibTransId="{0EEE37D8-15ED-4BC3-A07F-4718233B38E0}"/>
    <dgm:cxn modelId="{CA567CD5-ACA7-406F-81F1-0DE4EBC7315F}" type="presOf" srcId="{915C2DF2-5D5B-4F68-8B07-62850C947828}" destId="{5B501A1F-8237-4E49-B4AC-3B90B388E097}" srcOrd="0" destOrd="0" presId="urn:microsoft.com/office/officeart/2005/8/layout/vList5"/>
    <dgm:cxn modelId="{D335E7D1-B67E-4FE0-B38A-961754491097}" srcId="{66345D45-DB2D-40C4-A468-C55761B53A1E}" destId="{4C154ABA-ACF9-4171-8DFE-C2F7045681DC}" srcOrd="0" destOrd="0" parTransId="{921D807F-29A5-49A9-A121-D8B61271F960}" sibTransId="{14F5FAA0-645C-4F4A-91AD-56125AD5A35E}"/>
    <dgm:cxn modelId="{EBEB94FB-CBC9-4733-B561-92818CB0D42D}" srcId="{66345D45-DB2D-40C4-A468-C55761B53A1E}" destId="{B609FD88-FD6E-483F-A7FE-C0F6B09158E4}" srcOrd="1" destOrd="0" parTransId="{BA6A1FC9-BCA1-4782-9A9D-7A053A9D2C14}" sibTransId="{D78CEF17-1D32-42CB-BDF1-AB262FAC8D5C}"/>
    <dgm:cxn modelId="{3850B0D5-D749-42FE-A7A5-FC1905E6E488}" type="presOf" srcId="{A58CDAB5-93D6-4C5F-99AD-5C2C7CFA0453}" destId="{B1B5B1E6-D274-4BD0-B9D3-20483792ED33}" srcOrd="0" destOrd="1" presId="urn:microsoft.com/office/officeart/2005/8/layout/vList5"/>
    <dgm:cxn modelId="{78D17FE8-8341-4012-AB57-9CDA0212745B}" srcId="{915C2DF2-5D5B-4F68-8B07-62850C947828}" destId="{21C9FBF6-E6C2-41FB-9DEB-2B4F69470103}" srcOrd="0" destOrd="0" parTransId="{9BCD9DC5-3F09-4680-A058-6AA000B442BA}" sibTransId="{F17798E4-D099-49CD-A8D5-60EF3E313FEF}"/>
    <dgm:cxn modelId="{EB47D3A1-2D05-4AC5-9368-DD8A27A2E06B}" type="presOf" srcId="{38166D5F-F107-4046-A549-502884DA350F}" destId="{BBC7C8D8-0281-4DB7-8B99-056E6D38EA30}" srcOrd="0" destOrd="0" presId="urn:microsoft.com/office/officeart/2005/8/layout/vList5"/>
    <dgm:cxn modelId="{2AE3C2D3-5895-4010-A00E-68D63CF0A4DB}" srcId="{38166D5F-F107-4046-A549-502884DA350F}" destId="{B88A4A86-B684-4188-A2CD-9A0DA0E9D247}" srcOrd="0" destOrd="0" parTransId="{FABD7E9E-E92E-47E5-AF13-6797523D049C}" sibTransId="{42E028DF-55F2-41FB-9623-9067AAF2D670}"/>
    <dgm:cxn modelId="{8899A1CF-653C-479F-A772-5C368766383A}" type="presOf" srcId="{66345D45-DB2D-40C4-A468-C55761B53A1E}" destId="{2415B5C2-C9F3-42B3-8697-3C7C9388084D}" srcOrd="0" destOrd="0" presId="urn:microsoft.com/office/officeart/2005/8/layout/vList5"/>
    <dgm:cxn modelId="{C9DB98CD-0402-4FAD-BFB3-349E17EBFCEB}" type="presOf" srcId="{21C9FBF6-E6C2-41FB-9DEB-2B4F69470103}" destId="{B1B5B1E6-D274-4BD0-B9D3-20483792ED33}" srcOrd="0" destOrd="0" presId="urn:microsoft.com/office/officeart/2005/8/layout/vList5"/>
    <dgm:cxn modelId="{7DD23D4B-2BAF-4066-B377-B01F2DFA5437}" type="presOf" srcId="{D47C9D18-EDE9-4A2A-8F41-D93028B60405}" destId="{D4EE1BC1-4E78-4AE9-8BCA-B3F595B17EDE}" srcOrd="0" destOrd="1" presId="urn:microsoft.com/office/officeart/2005/8/layout/vList5"/>
    <dgm:cxn modelId="{6A38A6B0-7E0C-41E2-BD0D-B9D5BDEE1630}" type="presOf" srcId="{4C154ABA-ACF9-4171-8DFE-C2F7045681DC}" destId="{166A563E-22C1-4045-BD09-CC206774534E}" srcOrd="0" destOrd="0" presId="urn:microsoft.com/office/officeart/2005/8/layout/vList5"/>
    <dgm:cxn modelId="{5BAC0592-F71C-4CCB-8755-3CEC5AFB684D}" srcId="{38166D5F-F107-4046-A549-502884DA350F}" destId="{D47C9D18-EDE9-4A2A-8F41-D93028B60405}" srcOrd="1" destOrd="0" parTransId="{BC39F7E1-396F-4355-B3FE-A7649C68F9FF}" sibTransId="{A165D17C-11CC-42DA-A7CE-66725B955427}"/>
    <dgm:cxn modelId="{1705A1DC-0C41-40CD-AAA1-30A53225579E}" srcId="{8C669E89-4ECE-4978-A26C-380729023399}" destId="{915C2DF2-5D5B-4F68-8B07-62850C947828}" srcOrd="0" destOrd="0" parTransId="{2365B049-98E0-402D-9615-73C172BA8C2B}" sibTransId="{6D979A05-8B91-4FE7-A32A-C81B8C3FF0EB}"/>
    <dgm:cxn modelId="{B8609301-9262-4B5C-848F-F8F87E6DA311}" type="presOf" srcId="{B88A4A86-B684-4188-A2CD-9A0DA0E9D247}" destId="{D4EE1BC1-4E78-4AE9-8BCA-B3F595B17EDE}" srcOrd="0" destOrd="0" presId="urn:microsoft.com/office/officeart/2005/8/layout/vList5"/>
    <dgm:cxn modelId="{67ABD28A-0412-4989-8730-11068DEE4E3C}" srcId="{915C2DF2-5D5B-4F68-8B07-62850C947828}" destId="{A58CDAB5-93D6-4C5F-99AD-5C2C7CFA0453}" srcOrd="1" destOrd="0" parTransId="{49FECDCE-A4DF-4581-9116-1EBF0F14FD12}" sibTransId="{6E0697FB-5F32-4321-A651-EB123F59A32E}"/>
    <dgm:cxn modelId="{C79BD132-4E17-4FAE-852C-6A8FB6C23D83}" type="presOf" srcId="{8C669E89-4ECE-4978-A26C-380729023399}" destId="{01EBAD97-CB43-49FC-985F-FB21A2326941}" srcOrd="0" destOrd="0" presId="urn:microsoft.com/office/officeart/2005/8/layout/vList5"/>
    <dgm:cxn modelId="{AD6DBA31-C6A3-4A3C-A1CB-C3F560C073C4}" srcId="{8C669E89-4ECE-4978-A26C-380729023399}" destId="{66345D45-DB2D-40C4-A468-C55761B53A1E}" srcOrd="1" destOrd="0" parTransId="{418C861B-BEBF-438A-9881-E341CB18D2B5}" sibTransId="{9606F037-8623-452C-B467-B926DDB1C768}"/>
    <dgm:cxn modelId="{7205E3A0-59AF-46FA-98BC-51096358E91E}" type="presOf" srcId="{B609FD88-FD6E-483F-A7FE-C0F6B09158E4}" destId="{166A563E-22C1-4045-BD09-CC206774534E}" srcOrd="0" destOrd="1" presId="urn:microsoft.com/office/officeart/2005/8/layout/vList5"/>
    <dgm:cxn modelId="{255B15DC-1CDF-41FB-95E5-BE1624DBACAF}" type="presParOf" srcId="{01EBAD97-CB43-49FC-985F-FB21A2326941}" destId="{870C698F-6EAF-46AC-A992-35C961D607CE}" srcOrd="0" destOrd="0" presId="urn:microsoft.com/office/officeart/2005/8/layout/vList5"/>
    <dgm:cxn modelId="{74334596-EA86-4242-833F-3503496D9F10}" type="presParOf" srcId="{870C698F-6EAF-46AC-A992-35C961D607CE}" destId="{5B501A1F-8237-4E49-B4AC-3B90B388E097}" srcOrd="0" destOrd="0" presId="urn:microsoft.com/office/officeart/2005/8/layout/vList5"/>
    <dgm:cxn modelId="{E67D3C2A-D5FA-460E-AC8E-8C41802D4A5A}" type="presParOf" srcId="{870C698F-6EAF-46AC-A992-35C961D607CE}" destId="{B1B5B1E6-D274-4BD0-B9D3-20483792ED33}" srcOrd="1" destOrd="0" presId="urn:microsoft.com/office/officeart/2005/8/layout/vList5"/>
    <dgm:cxn modelId="{8284011A-38F2-4B85-B7CB-A98C7A4A1F17}" type="presParOf" srcId="{01EBAD97-CB43-49FC-985F-FB21A2326941}" destId="{AB838ABF-AB57-4C15-B6FF-F1FC85CC2559}" srcOrd="1" destOrd="0" presId="urn:microsoft.com/office/officeart/2005/8/layout/vList5"/>
    <dgm:cxn modelId="{FB7CC767-081D-4F8E-A9DF-4287646AEF30}" type="presParOf" srcId="{01EBAD97-CB43-49FC-985F-FB21A2326941}" destId="{04CFCEFA-7F20-440A-83FD-8306E182B675}" srcOrd="2" destOrd="0" presId="urn:microsoft.com/office/officeart/2005/8/layout/vList5"/>
    <dgm:cxn modelId="{012B0941-B454-47E3-94F9-086F81CDDF83}" type="presParOf" srcId="{04CFCEFA-7F20-440A-83FD-8306E182B675}" destId="{2415B5C2-C9F3-42B3-8697-3C7C9388084D}" srcOrd="0" destOrd="0" presId="urn:microsoft.com/office/officeart/2005/8/layout/vList5"/>
    <dgm:cxn modelId="{ABDD4B36-1B1F-43A2-A4FE-A9D6BCCD8EFA}" type="presParOf" srcId="{04CFCEFA-7F20-440A-83FD-8306E182B675}" destId="{166A563E-22C1-4045-BD09-CC206774534E}" srcOrd="1" destOrd="0" presId="urn:microsoft.com/office/officeart/2005/8/layout/vList5"/>
    <dgm:cxn modelId="{67E398D7-A4BD-4A1B-8848-9E14B6B34E8E}" type="presParOf" srcId="{01EBAD97-CB43-49FC-985F-FB21A2326941}" destId="{9D250E73-53FD-4E49-A228-E581D133BB00}" srcOrd="3" destOrd="0" presId="urn:microsoft.com/office/officeart/2005/8/layout/vList5"/>
    <dgm:cxn modelId="{DC3B082B-FB0C-4D3D-89DD-639C6626E638}" type="presParOf" srcId="{01EBAD97-CB43-49FC-985F-FB21A2326941}" destId="{C9F9D961-BB82-4C38-973D-30AE2DF2C1FB}" srcOrd="4" destOrd="0" presId="urn:microsoft.com/office/officeart/2005/8/layout/vList5"/>
    <dgm:cxn modelId="{B0107011-EF0F-4931-8A09-FCDDE07280C5}" type="presParOf" srcId="{C9F9D961-BB82-4C38-973D-30AE2DF2C1FB}" destId="{BBC7C8D8-0281-4DB7-8B99-056E6D38EA30}" srcOrd="0" destOrd="0" presId="urn:microsoft.com/office/officeart/2005/8/layout/vList5"/>
    <dgm:cxn modelId="{4258053D-552C-4EF0-B0ED-319F62A51ECB}" type="presParOf" srcId="{C9F9D961-BB82-4C38-973D-30AE2DF2C1FB}" destId="{D4EE1BC1-4E78-4AE9-8BCA-B3F595B17EDE}" srcOrd="1" destOrd="0" presId="urn:microsoft.com/office/officeart/2005/8/layout/vList5"/>
  </dgm:cxnLst>
  <dgm:bg/>
  <dgm:whole/>
</dgm:dataModel>
</file>

<file path=ppt/diagrams/data2.xml><?xml version="1.0" encoding="utf-8"?>
<dgm:dataModel xmlns:dgm="http://schemas.openxmlformats.org/drawingml/2006/diagram" xmlns:a="http://schemas.openxmlformats.org/drawingml/2006/main">
  <dgm:ptLst>
    <dgm:pt modelId="{61C370A8-0FAF-4120-AF55-E14E1DFF8A49}" type="doc">
      <dgm:prSet loTypeId="urn:microsoft.com/office/officeart/2005/8/layout/hList1" loCatId="list" qsTypeId="urn:microsoft.com/office/officeart/2005/8/quickstyle/3d2" qsCatId="3D" csTypeId="urn:microsoft.com/office/officeart/2005/8/colors/colorful3" csCatId="colorful" phldr="1"/>
      <dgm:spPr/>
      <dgm:t>
        <a:bodyPr/>
        <a:lstStyle/>
        <a:p>
          <a:endParaRPr lang="en-US"/>
        </a:p>
      </dgm:t>
    </dgm:pt>
    <dgm:pt modelId="{DEABDDCB-536E-4BDF-91F4-7A29DF7C11AD}">
      <dgm:prSet phldrT="[Text]"/>
      <dgm:spPr/>
      <dgm:t>
        <a:bodyPr/>
        <a:lstStyle/>
        <a:p>
          <a:r>
            <a:rPr lang="en-US" smtClean="0"/>
            <a:t>Chức năng đối nội</a:t>
          </a:r>
          <a:endParaRPr lang="en-US"/>
        </a:p>
      </dgm:t>
    </dgm:pt>
    <dgm:pt modelId="{07503072-2745-4EB6-A580-E2F12E3FD42D}" type="parTrans" cxnId="{F474D0C9-5227-412F-ACF0-21148FC02B7B}">
      <dgm:prSet/>
      <dgm:spPr/>
      <dgm:t>
        <a:bodyPr/>
        <a:lstStyle/>
        <a:p>
          <a:endParaRPr lang="en-US"/>
        </a:p>
      </dgm:t>
    </dgm:pt>
    <dgm:pt modelId="{01E4B1BF-ECC5-4C66-BCAB-EA8B4D30776C}" type="sibTrans" cxnId="{F474D0C9-5227-412F-ACF0-21148FC02B7B}">
      <dgm:prSet/>
      <dgm:spPr/>
      <dgm:t>
        <a:bodyPr/>
        <a:lstStyle/>
        <a:p>
          <a:endParaRPr lang="en-US"/>
        </a:p>
      </dgm:t>
    </dgm:pt>
    <dgm:pt modelId="{115B17BB-E76A-4E50-9549-7993C9BDCD3C}">
      <dgm:prSet phldrT="[Text]"/>
      <dgm:spPr/>
      <dgm:t>
        <a:bodyPr/>
        <a:lstStyle/>
        <a:p>
          <a:r>
            <a:rPr lang="en-US" smtClean="0"/>
            <a:t>Đảm bảo trật tự xã hội</a:t>
          </a:r>
          <a:endParaRPr lang="en-US"/>
        </a:p>
      </dgm:t>
    </dgm:pt>
    <dgm:pt modelId="{2B315C1D-196E-49C9-A989-56D93521D023}" type="parTrans" cxnId="{30120D15-6AB8-49B8-87C0-43EE5E68428F}">
      <dgm:prSet/>
      <dgm:spPr/>
      <dgm:t>
        <a:bodyPr/>
        <a:lstStyle/>
        <a:p>
          <a:endParaRPr lang="en-US"/>
        </a:p>
      </dgm:t>
    </dgm:pt>
    <dgm:pt modelId="{12831EDB-CCE9-4451-9AEA-4C12A953F66C}" type="sibTrans" cxnId="{30120D15-6AB8-49B8-87C0-43EE5E68428F}">
      <dgm:prSet/>
      <dgm:spPr/>
      <dgm:t>
        <a:bodyPr/>
        <a:lstStyle/>
        <a:p>
          <a:endParaRPr lang="en-US"/>
        </a:p>
      </dgm:t>
    </dgm:pt>
    <dgm:pt modelId="{3313D785-FF4A-44D0-B339-9856611FA51C}">
      <dgm:prSet phldrT="[Text]"/>
      <dgm:spPr/>
      <dgm:t>
        <a:bodyPr/>
        <a:lstStyle/>
        <a:p>
          <a:r>
            <a:rPr lang="en-US" smtClean="0"/>
            <a:t>Chức năng đối ngoại</a:t>
          </a:r>
          <a:endParaRPr lang="en-US"/>
        </a:p>
      </dgm:t>
    </dgm:pt>
    <dgm:pt modelId="{C29ECE22-B55E-41E6-9252-A0DC21055A84}" type="parTrans" cxnId="{60884CBD-80A3-4CCC-B5FC-F08182C26074}">
      <dgm:prSet/>
      <dgm:spPr/>
      <dgm:t>
        <a:bodyPr/>
        <a:lstStyle/>
        <a:p>
          <a:endParaRPr lang="en-US"/>
        </a:p>
      </dgm:t>
    </dgm:pt>
    <dgm:pt modelId="{57907541-5B89-454B-85CF-4956C397E2F0}" type="sibTrans" cxnId="{60884CBD-80A3-4CCC-B5FC-F08182C26074}">
      <dgm:prSet/>
      <dgm:spPr/>
      <dgm:t>
        <a:bodyPr/>
        <a:lstStyle/>
        <a:p>
          <a:endParaRPr lang="en-US"/>
        </a:p>
      </dgm:t>
    </dgm:pt>
    <dgm:pt modelId="{E58C8B7B-CC71-4878-B86D-3440B5F6923C}">
      <dgm:prSet phldrT="[Text]"/>
      <dgm:spPr/>
      <dgm:t>
        <a:bodyPr/>
        <a:lstStyle/>
        <a:p>
          <a:r>
            <a:rPr lang="en-US" smtClean="0"/>
            <a:t>Phòng thủ đất nước</a:t>
          </a:r>
          <a:endParaRPr lang="en-US"/>
        </a:p>
      </dgm:t>
    </dgm:pt>
    <dgm:pt modelId="{C5FA25C2-E160-4C76-A848-464D23EAB49E}" type="parTrans" cxnId="{B053493D-97B0-43F8-AE56-26BDFE7B98B4}">
      <dgm:prSet/>
      <dgm:spPr/>
      <dgm:t>
        <a:bodyPr/>
        <a:lstStyle/>
        <a:p>
          <a:endParaRPr lang="en-US"/>
        </a:p>
      </dgm:t>
    </dgm:pt>
    <dgm:pt modelId="{AEBA08F2-D85E-4E1D-8884-0314578DEAA6}" type="sibTrans" cxnId="{B053493D-97B0-43F8-AE56-26BDFE7B98B4}">
      <dgm:prSet/>
      <dgm:spPr/>
      <dgm:t>
        <a:bodyPr/>
        <a:lstStyle/>
        <a:p>
          <a:endParaRPr lang="en-US"/>
        </a:p>
      </dgm:t>
    </dgm:pt>
    <dgm:pt modelId="{5C1A890D-F04C-4046-82BA-8E496CBC868C}">
      <dgm:prSet phldrT="[Text]"/>
      <dgm:spPr/>
      <dgm:t>
        <a:bodyPr/>
        <a:lstStyle/>
        <a:p>
          <a:r>
            <a:rPr lang="en-US" smtClean="0"/>
            <a:t>Chống sự xâm lược từ bên ngoài</a:t>
          </a:r>
          <a:endParaRPr lang="en-US"/>
        </a:p>
      </dgm:t>
    </dgm:pt>
    <dgm:pt modelId="{8678E3E8-3D08-4EB7-AEA3-6E43FA711ADB}" type="parTrans" cxnId="{D92C3D92-4769-40E5-AC05-E2CFBBC1468D}">
      <dgm:prSet/>
      <dgm:spPr/>
      <dgm:t>
        <a:bodyPr/>
        <a:lstStyle/>
        <a:p>
          <a:endParaRPr lang="en-US"/>
        </a:p>
      </dgm:t>
    </dgm:pt>
    <dgm:pt modelId="{587B004B-5B6E-4D9C-B3FD-04B7FFCBE788}" type="sibTrans" cxnId="{D92C3D92-4769-40E5-AC05-E2CFBBC1468D}">
      <dgm:prSet/>
      <dgm:spPr/>
      <dgm:t>
        <a:bodyPr/>
        <a:lstStyle/>
        <a:p>
          <a:endParaRPr lang="en-US"/>
        </a:p>
      </dgm:t>
    </dgm:pt>
    <dgm:pt modelId="{32EB792D-5242-4F38-95DF-2346CEFDB0F6}">
      <dgm:prSet phldrT="[Text]"/>
      <dgm:spPr/>
      <dgm:t>
        <a:bodyPr/>
        <a:lstStyle/>
        <a:p>
          <a:r>
            <a:rPr lang="en-US" smtClean="0"/>
            <a:t>Trấn áp các phần tử chống đối chế độ</a:t>
          </a:r>
          <a:endParaRPr lang="en-US"/>
        </a:p>
      </dgm:t>
    </dgm:pt>
    <dgm:pt modelId="{89A84C56-227E-49B1-B8F3-C15C3D4B36A9}" type="parTrans" cxnId="{DBD6D8F8-FD43-428D-B1A0-DC49FE568BC3}">
      <dgm:prSet/>
      <dgm:spPr/>
      <dgm:t>
        <a:bodyPr/>
        <a:lstStyle/>
        <a:p>
          <a:endParaRPr lang="en-US"/>
        </a:p>
      </dgm:t>
    </dgm:pt>
    <dgm:pt modelId="{399FBEDB-36A9-49CC-AFDA-CE6763DAD108}" type="sibTrans" cxnId="{DBD6D8F8-FD43-428D-B1A0-DC49FE568BC3}">
      <dgm:prSet/>
      <dgm:spPr/>
      <dgm:t>
        <a:bodyPr/>
        <a:lstStyle/>
        <a:p>
          <a:endParaRPr lang="en-US"/>
        </a:p>
      </dgm:t>
    </dgm:pt>
    <dgm:pt modelId="{C8DDD3AA-1837-465B-8300-F6A74A0DFD60}">
      <dgm:prSet phldrT="[Text]"/>
      <dgm:spPr/>
      <dgm:t>
        <a:bodyPr/>
        <a:lstStyle/>
        <a:p>
          <a:r>
            <a:rPr lang="en-US" smtClean="0"/>
            <a:t>Bảo vệ chế độ kinh tế</a:t>
          </a:r>
          <a:endParaRPr lang="en-US"/>
        </a:p>
      </dgm:t>
    </dgm:pt>
    <dgm:pt modelId="{7E6BF520-A042-41AB-91BA-D453CF0F906D}" type="parTrans" cxnId="{7A60F0CA-B57B-4FD6-8BF5-051EA29FDEA3}">
      <dgm:prSet/>
      <dgm:spPr/>
      <dgm:t>
        <a:bodyPr/>
        <a:lstStyle/>
        <a:p>
          <a:endParaRPr lang="en-US"/>
        </a:p>
      </dgm:t>
    </dgm:pt>
    <dgm:pt modelId="{618E9618-D20B-4F57-A1A0-0673E89BD00B}" type="sibTrans" cxnId="{7A60F0CA-B57B-4FD6-8BF5-051EA29FDEA3}">
      <dgm:prSet/>
      <dgm:spPr/>
      <dgm:t>
        <a:bodyPr/>
        <a:lstStyle/>
        <a:p>
          <a:endParaRPr lang="en-US"/>
        </a:p>
      </dgm:t>
    </dgm:pt>
    <dgm:pt modelId="{2D7D07A4-B74E-48F3-996D-C423B3CE8D3A}">
      <dgm:prSet phldrT="[Text]"/>
      <dgm:spPr/>
      <dgm:t>
        <a:bodyPr/>
        <a:lstStyle/>
        <a:p>
          <a:r>
            <a:rPr lang="en-US" smtClean="0"/>
            <a:t>Thiết lập quan hệ với các quốc gia khác</a:t>
          </a:r>
          <a:endParaRPr lang="en-US"/>
        </a:p>
      </dgm:t>
    </dgm:pt>
    <dgm:pt modelId="{D51234C2-8F45-413F-BE0E-4B6019268B59}" type="parTrans" cxnId="{36224899-30A8-4ABD-A2D6-0648DA9E7E1E}">
      <dgm:prSet/>
      <dgm:spPr/>
    </dgm:pt>
    <dgm:pt modelId="{D894E9BA-DDA6-4F40-8CF9-9DB0CC382818}" type="sibTrans" cxnId="{36224899-30A8-4ABD-A2D6-0648DA9E7E1E}">
      <dgm:prSet/>
      <dgm:spPr/>
    </dgm:pt>
    <dgm:pt modelId="{E3ED69C1-C291-4E51-B49C-CD365AA22D38}" type="pres">
      <dgm:prSet presAssocID="{61C370A8-0FAF-4120-AF55-E14E1DFF8A49}" presName="Name0" presStyleCnt="0">
        <dgm:presLayoutVars>
          <dgm:dir/>
          <dgm:animLvl val="lvl"/>
          <dgm:resizeHandles val="exact"/>
        </dgm:presLayoutVars>
      </dgm:prSet>
      <dgm:spPr/>
      <dgm:t>
        <a:bodyPr/>
        <a:lstStyle/>
        <a:p>
          <a:endParaRPr lang="en-US"/>
        </a:p>
      </dgm:t>
    </dgm:pt>
    <dgm:pt modelId="{1CACB718-28C6-481A-8CC2-825121B75192}" type="pres">
      <dgm:prSet presAssocID="{DEABDDCB-536E-4BDF-91F4-7A29DF7C11AD}" presName="composite" presStyleCnt="0"/>
      <dgm:spPr/>
    </dgm:pt>
    <dgm:pt modelId="{F992C3F9-782F-4781-A15C-567EDDC7A224}" type="pres">
      <dgm:prSet presAssocID="{DEABDDCB-536E-4BDF-91F4-7A29DF7C11AD}" presName="parTx" presStyleLbl="alignNode1" presStyleIdx="0" presStyleCnt="2" custLinFactNeighborX="-1" custLinFactNeighborY="-27693">
        <dgm:presLayoutVars>
          <dgm:chMax val="0"/>
          <dgm:chPref val="0"/>
          <dgm:bulletEnabled val="1"/>
        </dgm:presLayoutVars>
      </dgm:prSet>
      <dgm:spPr/>
      <dgm:t>
        <a:bodyPr/>
        <a:lstStyle/>
        <a:p>
          <a:endParaRPr lang="en-US"/>
        </a:p>
      </dgm:t>
    </dgm:pt>
    <dgm:pt modelId="{793766B1-69E6-4CEC-90A7-6EA663A6A664}" type="pres">
      <dgm:prSet presAssocID="{DEABDDCB-536E-4BDF-91F4-7A29DF7C11AD}" presName="desTx" presStyleLbl="alignAccFollowNode1" presStyleIdx="0" presStyleCnt="2" custScaleY="99108" custLinFactNeighborX="-1983" custLinFactNeighborY="-3478">
        <dgm:presLayoutVars>
          <dgm:bulletEnabled val="1"/>
        </dgm:presLayoutVars>
      </dgm:prSet>
      <dgm:spPr/>
      <dgm:t>
        <a:bodyPr/>
        <a:lstStyle/>
        <a:p>
          <a:endParaRPr lang="en-US"/>
        </a:p>
      </dgm:t>
    </dgm:pt>
    <dgm:pt modelId="{263AAB95-8ADD-4225-AD82-8E0A4C2CA725}" type="pres">
      <dgm:prSet presAssocID="{01E4B1BF-ECC5-4C66-BCAB-EA8B4D30776C}" presName="space" presStyleCnt="0"/>
      <dgm:spPr/>
    </dgm:pt>
    <dgm:pt modelId="{ACE7102C-D2DA-49E7-8DBD-043B5C9AA1E8}" type="pres">
      <dgm:prSet presAssocID="{3313D785-FF4A-44D0-B339-9856611FA51C}" presName="composite" presStyleCnt="0"/>
      <dgm:spPr/>
    </dgm:pt>
    <dgm:pt modelId="{715FBC5A-865D-444A-B19D-436EC5E097FD}" type="pres">
      <dgm:prSet presAssocID="{3313D785-FF4A-44D0-B339-9856611FA51C}" presName="parTx" presStyleLbl="alignNode1" presStyleIdx="1" presStyleCnt="2">
        <dgm:presLayoutVars>
          <dgm:chMax val="0"/>
          <dgm:chPref val="0"/>
          <dgm:bulletEnabled val="1"/>
        </dgm:presLayoutVars>
      </dgm:prSet>
      <dgm:spPr/>
      <dgm:t>
        <a:bodyPr/>
        <a:lstStyle/>
        <a:p>
          <a:endParaRPr lang="en-US"/>
        </a:p>
      </dgm:t>
    </dgm:pt>
    <dgm:pt modelId="{ED5BB811-CF12-4459-B567-FD40D984A6E2}" type="pres">
      <dgm:prSet presAssocID="{3313D785-FF4A-44D0-B339-9856611FA51C}" presName="desTx" presStyleLbl="alignAccFollowNode1" presStyleIdx="1" presStyleCnt="2">
        <dgm:presLayoutVars>
          <dgm:bulletEnabled val="1"/>
        </dgm:presLayoutVars>
      </dgm:prSet>
      <dgm:spPr/>
      <dgm:t>
        <a:bodyPr/>
        <a:lstStyle/>
        <a:p>
          <a:endParaRPr lang="en-US"/>
        </a:p>
      </dgm:t>
    </dgm:pt>
  </dgm:ptLst>
  <dgm:cxnLst>
    <dgm:cxn modelId="{30120D15-6AB8-49B8-87C0-43EE5E68428F}" srcId="{DEABDDCB-536E-4BDF-91F4-7A29DF7C11AD}" destId="{115B17BB-E76A-4E50-9549-7993C9BDCD3C}" srcOrd="0" destOrd="0" parTransId="{2B315C1D-196E-49C9-A989-56D93521D023}" sibTransId="{12831EDB-CCE9-4451-9AEA-4C12A953F66C}"/>
    <dgm:cxn modelId="{60884CBD-80A3-4CCC-B5FC-F08182C26074}" srcId="{61C370A8-0FAF-4120-AF55-E14E1DFF8A49}" destId="{3313D785-FF4A-44D0-B339-9856611FA51C}" srcOrd="1" destOrd="0" parTransId="{C29ECE22-B55E-41E6-9252-A0DC21055A84}" sibTransId="{57907541-5B89-454B-85CF-4956C397E2F0}"/>
    <dgm:cxn modelId="{08EEA687-8B06-4E85-AACB-EC3D0696ABBC}" type="presOf" srcId="{2D7D07A4-B74E-48F3-996D-C423B3CE8D3A}" destId="{ED5BB811-CF12-4459-B567-FD40D984A6E2}" srcOrd="0" destOrd="2" presId="urn:microsoft.com/office/officeart/2005/8/layout/hList1"/>
    <dgm:cxn modelId="{9397B4D0-0AA5-44EA-B83A-D5BE22E77019}" type="presOf" srcId="{3313D785-FF4A-44D0-B339-9856611FA51C}" destId="{715FBC5A-865D-444A-B19D-436EC5E097FD}" srcOrd="0" destOrd="0" presId="urn:microsoft.com/office/officeart/2005/8/layout/hList1"/>
    <dgm:cxn modelId="{DCC451B1-1199-4253-BEE8-F9E9BC5BC7C3}" type="presOf" srcId="{DEABDDCB-536E-4BDF-91F4-7A29DF7C11AD}" destId="{F992C3F9-782F-4781-A15C-567EDDC7A224}" srcOrd="0" destOrd="0" presId="urn:microsoft.com/office/officeart/2005/8/layout/hList1"/>
    <dgm:cxn modelId="{95B1A779-030E-4AA3-842D-391DB2B28C52}" type="presOf" srcId="{115B17BB-E76A-4E50-9549-7993C9BDCD3C}" destId="{793766B1-69E6-4CEC-90A7-6EA663A6A664}" srcOrd="0" destOrd="0" presId="urn:microsoft.com/office/officeart/2005/8/layout/hList1"/>
    <dgm:cxn modelId="{B053493D-97B0-43F8-AE56-26BDFE7B98B4}" srcId="{3313D785-FF4A-44D0-B339-9856611FA51C}" destId="{E58C8B7B-CC71-4878-B86D-3440B5F6923C}" srcOrd="0" destOrd="0" parTransId="{C5FA25C2-E160-4C76-A848-464D23EAB49E}" sibTransId="{AEBA08F2-D85E-4E1D-8884-0314578DEAA6}"/>
    <dgm:cxn modelId="{D92C3D92-4769-40E5-AC05-E2CFBBC1468D}" srcId="{3313D785-FF4A-44D0-B339-9856611FA51C}" destId="{5C1A890D-F04C-4046-82BA-8E496CBC868C}" srcOrd="1" destOrd="0" parTransId="{8678E3E8-3D08-4EB7-AEA3-6E43FA711ADB}" sibTransId="{587B004B-5B6E-4D9C-B3FD-04B7FFCBE788}"/>
    <dgm:cxn modelId="{132DA375-8BF7-4EDD-943E-DC979983361A}" type="presOf" srcId="{61C370A8-0FAF-4120-AF55-E14E1DFF8A49}" destId="{E3ED69C1-C291-4E51-B49C-CD365AA22D38}" srcOrd="0" destOrd="0" presId="urn:microsoft.com/office/officeart/2005/8/layout/hList1"/>
    <dgm:cxn modelId="{4FCAD0D8-5499-4FF0-8655-9896EDBAC259}" type="presOf" srcId="{C8DDD3AA-1837-465B-8300-F6A74A0DFD60}" destId="{793766B1-69E6-4CEC-90A7-6EA663A6A664}" srcOrd="0" destOrd="2" presId="urn:microsoft.com/office/officeart/2005/8/layout/hList1"/>
    <dgm:cxn modelId="{0A53171A-7DC0-426E-BFE7-34D3D7CC81FF}" type="presOf" srcId="{E58C8B7B-CC71-4878-B86D-3440B5F6923C}" destId="{ED5BB811-CF12-4459-B567-FD40D984A6E2}" srcOrd="0" destOrd="0" presId="urn:microsoft.com/office/officeart/2005/8/layout/hList1"/>
    <dgm:cxn modelId="{342849BB-4386-44E1-947E-62DF25759806}" type="presOf" srcId="{5C1A890D-F04C-4046-82BA-8E496CBC868C}" destId="{ED5BB811-CF12-4459-B567-FD40D984A6E2}" srcOrd="0" destOrd="1" presId="urn:microsoft.com/office/officeart/2005/8/layout/hList1"/>
    <dgm:cxn modelId="{F474D0C9-5227-412F-ACF0-21148FC02B7B}" srcId="{61C370A8-0FAF-4120-AF55-E14E1DFF8A49}" destId="{DEABDDCB-536E-4BDF-91F4-7A29DF7C11AD}" srcOrd="0" destOrd="0" parTransId="{07503072-2745-4EB6-A580-E2F12E3FD42D}" sibTransId="{01E4B1BF-ECC5-4C66-BCAB-EA8B4D30776C}"/>
    <dgm:cxn modelId="{36224899-30A8-4ABD-A2D6-0648DA9E7E1E}" srcId="{3313D785-FF4A-44D0-B339-9856611FA51C}" destId="{2D7D07A4-B74E-48F3-996D-C423B3CE8D3A}" srcOrd="2" destOrd="0" parTransId="{D51234C2-8F45-413F-BE0E-4B6019268B59}" sibTransId="{D894E9BA-DDA6-4F40-8CF9-9DB0CC382818}"/>
    <dgm:cxn modelId="{DBD6D8F8-FD43-428D-B1A0-DC49FE568BC3}" srcId="{DEABDDCB-536E-4BDF-91F4-7A29DF7C11AD}" destId="{32EB792D-5242-4F38-95DF-2346CEFDB0F6}" srcOrd="1" destOrd="0" parTransId="{89A84C56-227E-49B1-B8F3-C15C3D4B36A9}" sibTransId="{399FBEDB-36A9-49CC-AFDA-CE6763DAD108}"/>
    <dgm:cxn modelId="{1B6722AB-38DD-4C9A-AA5E-22E17AFE4EB7}" type="presOf" srcId="{32EB792D-5242-4F38-95DF-2346CEFDB0F6}" destId="{793766B1-69E6-4CEC-90A7-6EA663A6A664}" srcOrd="0" destOrd="1" presId="urn:microsoft.com/office/officeart/2005/8/layout/hList1"/>
    <dgm:cxn modelId="{7A60F0CA-B57B-4FD6-8BF5-051EA29FDEA3}" srcId="{DEABDDCB-536E-4BDF-91F4-7A29DF7C11AD}" destId="{C8DDD3AA-1837-465B-8300-F6A74A0DFD60}" srcOrd="2" destOrd="0" parTransId="{7E6BF520-A042-41AB-91BA-D453CF0F906D}" sibTransId="{618E9618-D20B-4F57-A1A0-0673E89BD00B}"/>
    <dgm:cxn modelId="{6E72CD0F-61FB-4F15-8A58-482D2D499A19}" type="presParOf" srcId="{E3ED69C1-C291-4E51-B49C-CD365AA22D38}" destId="{1CACB718-28C6-481A-8CC2-825121B75192}" srcOrd="0" destOrd="0" presId="urn:microsoft.com/office/officeart/2005/8/layout/hList1"/>
    <dgm:cxn modelId="{86113135-3030-4A01-AAD7-935C2CA70478}" type="presParOf" srcId="{1CACB718-28C6-481A-8CC2-825121B75192}" destId="{F992C3F9-782F-4781-A15C-567EDDC7A224}" srcOrd="0" destOrd="0" presId="urn:microsoft.com/office/officeart/2005/8/layout/hList1"/>
    <dgm:cxn modelId="{ECFD94E4-EEEE-4C71-A3A6-58C3E57989C1}" type="presParOf" srcId="{1CACB718-28C6-481A-8CC2-825121B75192}" destId="{793766B1-69E6-4CEC-90A7-6EA663A6A664}" srcOrd="1" destOrd="0" presId="urn:microsoft.com/office/officeart/2005/8/layout/hList1"/>
    <dgm:cxn modelId="{90F70492-F1B7-4B13-BB4B-7E9FEA44A2F9}" type="presParOf" srcId="{E3ED69C1-C291-4E51-B49C-CD365AA22D38}" destId="{263AAB95-8ADD-4225-AD82-8E0A4C2CA725}" srcOrd="1" destOrd="0" presId="urn:microsoft.com/office/officeart/2005/8/layout/hList1"/>
    <dgm:cxn modelId="{56568A33-E8B5-4250-9C54-3DD754E67B68}" type="presParOf" srcId="{E3ED69C1-C291-4E51-B49C-CD365AA22D38}" destId="{ACE7102C-D2DA-49E7-8DBD-043B5C9AA1E8}" srcOrd="2" destOrd="0" presId="urn:microsoft.com/office/officeart/2005/8/layout/hList1"/>
    <dgm:cxn modelId="{74D64067-5A5A-4CA0-92F1-0AC49D90AACC}" type="presParOf" srcId="{ACE7102C-D2DA-49E7-8DBD-043B5C9AA1E8}" destId="{715FBC5A-865D-444A-B19D-436EC5E097FD}" srcOrd="0" destOrd="0" presId="urn:microsoft.com/office/officeart/2005/8/layout/hList1"/>
    <dgm:cxn modelId="{183C9D6C-9518-4CD4-BCAB-652CB5CCBC60}" type="presParOf" srcId="{ACE7102C-D2DA-49E7-8DBD-043B5C9AA1E8}" destId="{ED5BB811-CF12-4459-B567-FD40D984A6E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195326D9-FBB7-408C-B9DC-8C09B33B2EB1}" type="doc">
      <dgm:prSet loTypeId="urn:microsoft.com/office/officeart/2005/8/layout/vList3" loCatId="list" qsTypeId="urn:microsoft.com/office/officeart/2005/8/quickstyle/3d2" qsCatId="3D" csTypeId="urn:microsoft.com/office/officeart/2005/8/colors/accent0_3" csCatId="mainScheme" phldr="1"/>
      <dgm:spPr/>
    </dgm:pt>
    <dgm:pt modelId="{61E139A1-BC95-471C-86C2-D85A797F032E}">
      <dgm:prSet phldrT="[Text]" custT="1"/>
      <dgm:spPr/>
      <dgm:t>
        <a:bodyPr/>
        <a:lstStyle/>
        <a:p>
          <a:pPr algn="just"/>
          <a:r>
            <a:rPr lang="en-US" sz="2400" smtClean="0">
              <a:latin typeface=".VnArial" pitchFamily="34" charset="0"/>
            </a:rPr>
            <a:t>Nhµ n­íc lµ mét tæ chøc ®Æc biÖt cña quyÒn lùc chÝnh trÞ, mét bé m¸y chuyªn lµm nhiÖm vô c­ìng chÕ, thùc hiÖn c¸c chøc n¨ng qu¶n lý ®Æc biÖt nh»m duy tr× trËt tù x· héi, thùc hiÖn môc ®Ých b¶o vÖ ®Þa vÞ cña giai cÊp thèng trÞ trong x· héi</a:t>
          </a:r>
          <a:endParaRPr lang="en-US" sz="2400">
            <a:latin typeface=".VnArial" pitchFamily="34" charset="0"/>
          </a:endParaRPr>
        </a:p>
      </dgm:t>
    </dgm:pt>
    <dgm:pt modelId="{5FD77AB9-88F4-4260-913E-7362CA726404}" type="parTrans" cxnId="{CAC262C3-DE9F-43C0-B6A3-185C59EC597C}">
      <dgm:prSet/>
      <dgm:spPr/>
      <dgm:t>
        <a:bodyPr/>
        <a:lstStyle/>
        <a:p>
          <a:endParaRPr lang="en-US"/>
        </a:p>
      </dgm:t>
    </dgm:pt>
    <dgm:pt modelId="{9362AC58-DF80-4A1F-8E81-DE18DC8DD356}" type="sibTrans" cxnId="{CAC262C3-DE9F-43C0-B6A3-185C59EC597C}">
      <dgm:prSet/>
      <dgm:spPr/>
      <dgm:t>
        <a:bodyPr/>
        <a:lstStyle/>
        <a:p>
          <a:endParaRPr lang="en-US"/>
        </a:p>
      </dgm:t>
    </dgm:pt>
    <dgm:pt modelId="{E56EBD90-F931-4FFF-A874-71E9C0F69EB8}" type="pres">
      <dgm:prSet presAssocID="{195326D9-FBB7-408C-B9DC-8C09B33B2EB1}" presName="linearFlow" presStyleCnt="0">
        <dgm:presLayoutVars>
          <dgm:dir/>
          <dgm:resizeHandles val="exact"/>
        </dgm:presLayoutVars>
      </dgm:prSet>
      <dgm:spPr/>
    </dgm:pt>
    <dgm:pt modelId="{9B41D112-E7EB-482F-894F-C5D1F700ED87}" type="pres">
      <dgm:prSet presAssocID="{61E139A1-BC95-471C-86C2-D85A797F032E}" presName="composite" presStyleCnt="0"/>
      <dgm:spPr/>
    </dgm:pt>
    <dgm:pt modelId="{20791498-58A8-404E-9C5E-740818F0AEFC}" type="pres">
      <dgm:prSet presAssocID="{61E139A1-BC95-471C-86C2-D85A797F032E}" presName="imgShp" presStyleLbl="fgImgPlace1" presStyleIdx="0" presStyleCnt="1" custLinFactNeighborX="-7441" custLinFactNeighborY="-2678"/>
      <dgm:spPr>
        <a:blipFill rotWithShape="0">
          <a:blip xmlns:r="http://schemas.openxmlformats.org/officeDocument/2006/relationships" r:embed="rId1"/>
          <a:stretch>
            <a:fillRect/>
          </a:stretch>
        </a:blipFill>
      </dgm:spPr>
    </dgm:pt>
    <dgm:pt modelId="{C15F1DDC-4AF7-4B39-AEEE-6815983EB00E}" type="pres">
      <dgm:prSet presAssocID="{61E139A1-BC95-471C-86C2-D85A797F032E}" presName="txShp" presStyleLbl="node1" presStyleIdx="0" presStyleCnt="1" custScaleX="110445" custScaleY="140474">
        <dgm:presLayoutVars>
          <dgm:bulletEnabled val="1"/>
        </dgm:presLayoutVars>
      </dgm:prSet>
      <dgm:spPr/>
      <dgm:t>
        <a:bodyPr/>
        <a:lstStyle/>
        <a:p>
          <a:endParaRPr lang="en-US"/>
        </a:p>
      </dgm:t>
    </dgm:pt>
  </dgm:ptLst>
  <dgm:cxnLst>
    <dgm:cxn modelId="{CAC262C3-DE9F-43C0-B6A3-185C59EC597C}" srcId="{195326D9-FBB7-408C-B9DC-8C09B33B2EB1}" destId="{61E139A1-BC95-471C-86C2-D85A797F032E}" srcOrd="0" destOrd="0" parTransId="{5FD77AB9-88F4-4260-913E-7362CA726404}" sibTransId="{9362AC58-DF80-4A1F-8E81-DE18DC8DD356}"/>
    <dgm:cxn modelId="{2A5E310A-9853-48D5-A089-C4FDBD90F2B4}" type="presOf" srcId="{61E139A1-BC95-471C-86C2-D85A797F032E}" destId="{C15F1DDC-4AF7-4B39-AEEE-6815983EB00E}" srcOrd="0" destOrd="0" presId="urn:microsoft.com/office/officeart/2005/8/layout/vList3"/>
    <dgm:cxn modelId="{F2E78A10-25E1-445F-9160-247DF725E220}" type="presOf" srcId="{195326D9-FBB7-408C-B9DC-8C09B33B2EB1}" destId="{E56EBD90-F931-4FFF-A874-71E9C0F69EB8}" srcOrd="0" destOrd="0" presId="urn:microsoft.com/office/officeart/2005/8/layout/vList3"/>
    <dgm:cxn modelId="{54F1DBBC-D052-4A52-AF59-A4C93DCAC15F}" type="presParOf" srcId="{E56EBD90-F931-4FFF-A874-71E9C0F69EB8}" destId="{9B41D112-E7EB-482F-894F-C5D1F700ED87}" srcOrd="0" destOrd="0" presId="urn:microsoft.com/office/officeart/2005/8/layout/vList3"/>
    <dgm:cxn modelId="{F37539E1-F464-45B0-9F58-4F6A9D0ADAA7}" type="presParOf" srcId="{9B41D112-E7EB-482F-894F-C5D1F700ED87}" destId="{20791498-58A8-404E-9C5E-740818F0AEFC}" srcOrd="0" destOrd="0" presId="urn:microsoft.com/office/officeart/2005/8/layout/vList3"/>
    <dgm:cxn modelId="{2D978C7E-DC6A-481B-BAB3-28FA38C68BE9}" type="presParOf" srcId="{9B41D112-E7EB-482F-894F-C5D1F700ED87}" destId="{C15F1DDC-4AF7-4B39-AEEE-6815983EB00E}" srcOrd="1" destOrd="0" presId="urn:microsoft.com/office/officeart/2005/8/layout/vList3"/>
  </dgm:cxnLst>
  <dgm:bg/>
  <dgm:whole/>
</dgm:dataModel>
</file>

<file path=ppt/diagrams/data4.xml><?xml version="1.0" encoding="utf-8"?>
<dgm:dataModel xmlns:dgm="http://schemas.openxmlformats.org/drawingml/2006/diagram" xmlns:a="http://schemas.openxmlformats.org/drawingml/2006/main">
  <dgm:ptLst>
    <dgm:pt modelId="{9F7271D9-9873-46D4-BDFA-78494E53B3D6}" type="doc">
      <dgm:prSet loTypeId="urn:microsoft.com/office/officeart/2005/8/layout/default" loCatId="list" qsTypeId="urn:microsoft.com/office/officeart/2005/8/quickstyle/simple5" qsCatId="simple" csTypeId="urn:microsoft.com/office/officeart/2005/8/colors/accent0_3" csCatId="mainScheme" phldr="1"/>
      <dgm:spPr/>
      <dgm:t>
        <a:bodyPr/>
        <a:lstStyle/>
        <a:p>
          <a:endParaRPr lang="en-US"/>
        </a:p>
      </dgm:t>
    </dgm:pt>
    <dgm:pt modelId="{468D62AA-95BC-401F-A8B4-561C66B53FEF}">
      <dgm:prSet phldrT="[Text]" custT="1"/>
      <dgm:spPr/>
      <dgm:t>
        <a:bodyPr/>
        <a:lstStyle/>
        <a:p>
          <a:pPr algn="just"/>
          <a:r>
            <a:rPr lang="en-US" sz="2400" smtClean="0">
              <a:latin typeface=".VnArial" pitchFamily="34" charset="0"/>
            </a:rPr>
            <a:t>Nhµ n­íc ph©n chia d©n c­ theo c¸c ®¬n vÞ hµnh chÝnh l·nh thæ</a:t>
          </a:r>
          <a:endParaRPr lang="en-US" sz="2400">
            <a:latin typeface=".VnArial" pitchFamily="34" charset="0"/>
          </a:endParaRPr>
        </a:p>
      </dgm:t>
    </dgm:pt>
    <dgm:pt modelId="{8FFC5A6A-9967-4BA9-BC7A-8AADEA83BA6B}" type="parTrans" cxnId="{35B9F8A3-6DFB-40A2-8554-13E92854AC63}">
      <dgm:prSet/>
      <dgm:spPr/>
      <dgm:t>
        <a:bodyPr/>
        <a:lstStyle/>
        <a:p>
          <a:endParaRPr lang="en-US"/>
        </a:p>
      </dgm:t>
    </dgm:pt>
    <dgm:pt modelId="{5896415C-FA37-4BC6-B71E-88D29B36061A}" type="sibTrans" cxnId="{35B9F8A3-6DFB-40A2-8554-13E92854AC63}">
      <dgm:prSet/>
      <dgm:spPr/>
      <dgm:t>
        <a:bodyPr/>
        <a:lstStyle/>
        <a:p>
          <a:endParaRPr lang="en-US"/>
        </a:p>
      </dgm:t>
    </dgm:pt>
    <dgm:pt modelId="{AF556E40-B66A-4A08-94FC-299B584720D1}">
      <dgm:prSet phldrT="[Text]" custT="1"/>
      <dgm:spPr/>
      <dgm:t>
        <a:bodyPr/>
        <a:lstStyle/>
        <a:p>
          <a:pPr algn="just"/>
          <a:r>
            <a:rPr lang="en-US" sz="2400" smtClean="0">
              <a:latin typeface=".VnArial" pitchFamily="34" charset="0"/>
            </a:rPr>
            <a:t>Nhµ n­íc thiÕt lËp quyÒn lùc c«ng ®Æc biÖt </a:t>
          </a:r>
          <a:endParaRPr lang="en-US" sz="2400">
            <a:latin typeface=".VnArial" pitchFamily="34" charset="0"/>
          </a:endParaRPr>
        </a:p>
      </dgm:t>
    </dgm:pt>
    <dgm:pt modelId="{2F714188-2F73-43F6-80C7-94F5D2CF598F}" type="parTrans" cxnId="{56FF9782-A334-44B5-9F9E-B41C07E2AEE0}">
      <dgm:prSet/>
      <dgm:spPr/>
      <dgm:t>
        <a:bodyPr/>
        <a:lstStyle/>
        <a:p>
          <a:endParaRPr lang="en-US"/>
        </a:p>
      </dgm:t>
    </dgm:pt>
    <dgm:pt modelId="{4828A1B7-FAAE-40AB-9625-987FFE05E0FA}" type="sibTrans" cxnId="{56FF9782-A334-44B5-9F9E-B41C07E2AEE0}">
      <dgm:prSet/>
      <dgm:spPr/>
      <dgm:t>
        <a:bodyPr/>
        <a:lstStyle/>
        <a:p>
          <a:endParaRPr lang="en-US"/>
        </a:p>
      </dgm:t>
    </dgm:pt>
    <dgm:pt modelId="{5B9BC06A-1E72-4862-8654-400059EF2DEE}">
      <dgm:prSet phldrT="[Text]" custT="1"/>
      <dgm:spPr/>
      <dgm:t>
        <a:bodyPr/>
        <a:lstStyle/>
        <a:p>
          <a:pPr algn="just"/>
          <a:r>
            <a:rPr lang="en-US" sz="2400" smtClean="0">
              <a:latin typeface=".VnArial" pitchFamily="34" charset="0"/>
            </a:rPr>
            <a:t>Nhµ n­íc ban hµnh ph¸p luËt buéc mäi thµnh viªn trong x· héi thùc hiÖn</a:t>
          </a:r>
          <a:endParaRPr lang="en-US" sz="2400">
            <a:latin typeface=".VnArial" pitchFamily="34" charset="0"/>
          </a:endParaRPr>
        </a:p>
      </dgm:t>
    </dgm:pt>
    <dgm:pt modelId="{38E148C9-B88A-4732-BA78-4A30A1AB9B57}" type="parTrans" cxnId="{11076D56-F376-4EC8-B7CF-1EB49BCD7329}">
      <dgm:prSet/>
      <dgm:spPr/>
      <dgm:t>
        <a:bodyPr/>
        <a:lstStyle/>
        <a:p>
          <a:endParaRPr lang="en-US"/>
        </a:p>
      </dgm:t>
    </dgm:pt>
    <dgm:pt modelId="{590ECE61-4B62-41E9-A157-0C98D47DA5B2}" type="sibTrans" cxnId="{11076D56-F376-4EC8-B7CF-1EB49BCD7329}">
      <dgm:prSet/>
      <dgm:spPr/>
      <dgm:t>
        <a:bodyPr/>
        <a:lstStyle/>
        <a:p>
          <a:endParaRPr lang="en-US"/>
        </a:p>
      </dgm:t>
    </dgm:pt>
    <dgm:pt modelId="{AC091D7C-C7BD-4CA8-A78D-60C6DE3750FA}">
      <dgm:prSet phldrT="[Text]" custT="1"/>
      <dgm:spPr/>
      <dgm:t>
        <a:bodyPr/>
        <a:lstStyle/>
        <a:p>
          <a:pPr algn="just"/>
          <a:r>
            <a:rPr lang="en-US" sz="2400" smtClean="0">
              <a:latin typeface=".VnArial" pitchFamily="34" charset="0"/>
            </a:rPr>
            <a:t>Nhµ n­íc quy ®Þnh vµ tiÕn hµnh thu c¸c lo¹i thuÕ</a:t>
          </a:r>
          <a:endParaRPr lang="en-US" sz="2400">
            <a:latin typeface=".VnArial" pitchFamily="34" charset="0"/>
          </a:endParaRPr>
        </a:p>
      </dgm:t>
    </dgm:pt>
    <dgm:pt modelId="{F05E53A4-5B9E-48C6-BCB5-316D48DC4CEF}" type="parTrans" cxnId="{04579617-A069-43A2-82DF-E474C62A3426}">
      <dgm:prSet/>
      <dgm:spPr/>
      <dgm:t>
        <a:bodyPr/>
        <a:lstStyle/>
        <a:p>
          <a:endParaRPr lang="en-US"/>
        </a:p>
      </dgm:t>
    </dgm:pt>
    <dgm:pt modelId="{B4D5BA8C-98F1-4DDB-85C7-0DE5F463E2FF}" type="sibTrans" cxnId="{04579617-A069-43A2-82DF-E474C62A3426}">
      <dgm:prSet/>
      <dgm:spPr/>
      <dgm:t>
        <a:bodyPr/>
        <a:lstStyle/>
        <a:p>
          <a:endParaRPr lang="en-US"/>
        </a:p>
      </dgm:t>
    </dgm:pt>
    <dgm:pt modelId="{2C3C1436-211F-47BC-8B92-F46E37E710E8}">
      <dgm:prSet phldrT="[Text]" custT="1"/>
      <dgm:spPr/>
      <dgm:t>
        <a:bodyPr/>
        <a:lstStyle/>
        <a:p>
          <a:pPr algn="just"/>
          <a:r>
            <a:rPr lang="en-US" sz="2400" smtClean="0">
              <a:latin typeface=".VnArial" pitchFamily="34" charset="0"/>
            </a:rPr>
            <a:t>Nhµ n­íc cã chñ quyÒn quèc gia</a:t>
          </a:r>
          <a:endParaRPr lang="en-US" sz="2400">
            <a:latin typeface=".VnArial" pitchFamily="34" charset="0"/>
          </a:endParaRPr>
        </a:p>
      </dgm:t>
    </dgm:pt>
    <dgm:pt modelId="{6E84E83C-5D68-404B-B134-5E2190958A5B}" type="parTrans" cxnId="{244AFC04-D231-4AD6-8304-0F4E128F930C}">
      <dgm:prSet/>
      <dgm:spPr/>
      <dgm:t>
        <a:bodyPr/>
        <a:lstStyle/>
        <a:p>
          <a:endParaRPr lang="en-US"/>
        </a:p>
      </dgm:t>
    </dgm:pt>
    <dgm:pt modelId="{99F62238-87E7-4F4E-8E40-E97A57894551}" type="sibTrans" cxnId="{244AFC04-D231-4AD6-8304-0F4E128F930C}">
      <dgm:prSet/>
      <dgm:spPr/>
      <dgm:t>
        <a:bodyPr/>
        <a:lstStyle/>
        <a:p>
          <a:endParaRPr lang="en-US"/>
        </a:p>
      </dgm:t>
    </dgm:pt>
    <dgm:pt modelId="{1AF8F69B-7EB1-4CFD-B71F-8FD42F6023DA}" type="pres">
      <dgm:prSet presAssocID="{9F7271D9-9873-46D4-BDFA-78494E53B3D6}" presName="diagram" presStyleCnt="0">
        <dgm:presLayoutVars>
          <dgm:dir/>
          <dgm:resizeHandles val="exact"/>
        </dgm:presLayoutVars>
      </dgm:prSet>
      <dgm:spPr/>
      <dgm:t>
        <a:bodyPr/>
        <a:lstStyle/>
        <a:p>
          <a:endParaRPr lang="en-US"/>
        </a:p>
      </dgm:t>
    </dgm:pt>
    <dgm:pt modelId="{42852089-8EDC-4776-A524-9025A64CFD68}" type="pres">
      <dgm:prSet presAssocID="{468D62AA-95BC-401F-A8B4-561C66B53FEF}" presName="node" presStyleLbl="node1" presStyleIdx="0" presStyleCnt="5">
        <dgm:presLayoutVars>
          <dgm:bulletEnabled val="1"/>
        </dgm:presLayoutVars>
      </dgm:prSet>
      <dgm:spPr/>
      <dgm:t>
        <a:bodyPr/>
        <a:lstStyle/>
        <a:p>
          <a:endParaRPr lang="en-US"/>
        </a:p>
      </dgm:t>
    </dgm:pt>
    <dgm:pt modelId="{4EA3244D-FA65-4800-AA6F-4453966CF8CA}" type="pres">
      <dgm:prSet presAssocID="{5896415C-FA37-4BC6-B71E-88D29B36061A}" presName="sibTrans" presStyleCnt="0"/>
      <dgm:spPr/>
    </dgm:pt>
    <dgm:pt modelId="{86C381E0-9360-4C1F-9EAE-CD9F475AFF81}" type="pres">
      <dgm:prSet presAssocID="{AF556E40-B66A-4A08-94FC-299B584720D1}" presName="node" presStyleLbl="node1" presStyleIdx="1" presStyleCnt="5">
        <dgm:presLayoutVars>
          <dgm:bulletEnabled val="1"/>
        </dgm:presLayoutVars>
      </dgm:prSet>
      <dgm:spPr/>
      <dgm:t>
        <a:bodyPr/>
        <a:lstStyle/>
        <a:p>
          <a:endParaRPr lang="en-US"/>
        </a:p>
      </dgm:t>
    </dgm:pt>
    <dgm:pt modelId="{1241DBFD-E608-4C29-A384-05E604AE607F}" type="pres">
      <dgm:prSet presAssocID="{4828A1B7-FAAE-40AB-9625-987FFE05E0FA}" presName="sibTrans" presStyleCnt="0"/>
      <dgm:spPr/>
    </dgm:pt>
    <dgm:pt modelId="{664AFA1B-5558-4828-9682-B62928E3B88A}" type="pres">
      <dgm:prSet presAssocID="{5B9BC06A-1E72-4862-8654-400059EF2DEE}" presName="node" presStyleLbl="node1" presStyleIdx="2" presStyleCnt="5">
        <dgm:presLayoutVars>
          <dgm:bulletEnabled val="1"/>
        </dgm:presLayoutVars>
      </dgm:prSet>
      <dgm:spPr/>
      <dgm:t>
        <a:bodyPr/>
        <a:lstStyle/>
        <a:p>
          <a:endParaRPr lang="en-US"/>
        </a:p>
      </dgm:t>
    </dgm:pt>
    <dgm:pt modelId="{64F1A0A7-6585-4952-B28F-DB6252064836}" type="pres">
      <dgm:prSet presAssocID="{590ECE61-4B62-41E9-A157-0C98D47DA5B2}" presName="sibTrans" presStyleCnt="0"/>
      <dgm:spPr/>
    </dgm:pt>
    <dgm:pt modelId="{462D93C8-4228-4F76-AF00-1033AC8F5C63}" type="pres">
      <dgm:prSet presAssocID="{AC091D7C-C7BD-4CA8-A78D-60C6DE3750FA}" presName="node" presStyleLbl="node1" presStyleIdx="3" presStyleCnt="5">
        <dgm:presLayoutVars>
          <dgm:bulletEnabled val="1"/>
        </dgm:presLayoutVars>
      </dgm:prSet>
      <dgm:spPr/>
      <dgm:t>
        <a:bodyPr/>
        <a:lstStyle/>
        <a:p>
          <a:endParaRPr lang="en-US"/>
        </a:p>
      </dgm:t>
    </dgm:pt>
    <dgm:pt modelId="{B35A0AE7-73F5-4689-B622-5025D64A3A49}" type="pres">
      <dgm:prSet presAssocID="{B4D5BA8C-98F1-4DDB-85C7-0DE5F463E2FF}" presName="sibTrans" presStyleCnt="0"/>
      <dgm:spPr/>
    </dgm:pt>
    <dgm:pt modelId="{4ECE37E9-FD9C-4902-B95A-FD0248636893}" type="pres">
      <dgm:prSet presAssocID="{2C3C1436-211F-47BC-8B92-F46E37E710E8}" presName="node" presStyleLbl="node1" presStyleIdx="4" presStyleCnt="5">
        <dgm:presLayoutVars>
          <dgm:bulletEnabled val="1"/>
        </dgm:presLayoutVars>
      </dgm:prSet>
      <dgm:spPr/>
      <dgm:t>
        <a:bodyPr/>
        <a:lstStyle/>
        <a:p>
          <a:endParaRPr lang="en-US"/>
        </a:p>
      </dgm:t>
    </dgm:pt>
  </dgm:ptLst>
  <dgm:cxnLst>
    <dgm:cxn modelId="{35B9F8A3-6DFB-40A2-8554-13E92854AC63}" srcId="{9F7271D9-9873-46D4-BDFA-78494E53B3D6}" destId="{468D62AA-95BC-401F-A8B4-561C66B53FEF}" srcOrd="0" destOrd="0" parTransId="{8FFC5A6A-9967-4BA9-BC7A-8AADEA83BA6B}" sibTransId="{5896415C-FA37-4BC6-B71E-88D29B36061A}"/>
    <dgm:cxn modelId="{56FF9782-A334-44B5-9F9E-B41C07E2AEE0}" srcId="{9F7271D9-9873-46D4-BDFA-78494E53B3D6}" destId="{AF556E40-B66A-4A08-94FC-299B584720D1}" srcOrd="1" destOrd="0" parTransId="{2F714188-2F73-43F6-80C7-94F5D2CF598F}" sibTransId="{4828A1B7-FAAE-40AB-9625-987FFE05E0FA}"/>
    <dgm:cxn modelId="{E5966C24-B71C-4A45-8295-8944127DE01B}" type="presOf" srcId="{2C3C1436-211F-47BC-8B92-F46E37E710E8}" destId="{4ECE37E9-FD9C-4902-B95A-FD0248636893}" srcOrd="0" destOrd="0" presId="urn:microsoft.com/office/officeart/2005/8/layout/default"/>
    <dgm:cxn modelId="{244AFC04-D231-4AD6-8304-0F4E128F930C}" srcId="{9F7271D9-9873-46D4-BDFA-78494E53B3D6}" destId="{2C3C1436-211F-47BC-8B92-F46E37E710E8}" srcOrd="4" destOrd="0" parTransId="{6E84E83C-5D68-404B-B134-5E2190958A5B}" sibTransId="{99F62238-87E7-4F4E-8E40-E97A57894551}"/>
    <dgm:cxn modelId="{04579617-A069-43A2-82DF-E474C62A3426}" srcId="{9F7271D9-9873-46D4-BDFA-78494E53B3D6}" destId="{AC091D7C-C7BD-4CA8-A78D-60C6DE3750FA}" srcOrd="3" destOrd="0" parTransId="{F05E53A4-5B9E-48C6-BCB5-316D48DC4CEF}" sibTransId="{B4D5BA8C-98F1-4DDB-85C7-0DE5F463E2FF}"/>
    <dgm:cxn modelId="{8CAC131E-BD7A-4C7F-A370-E237504821C5}" type="presOf" srcId="{AF556E40-B66A-4A08-94FC-299B584720D1}" destId="{86C381E0-9360-4C1F-9EAE-CD9F475AFF81}" srcOrd="0" destOrd="0" presId="urn:microsoft.com/office/officeart/2005/8/layout/default"/>
    <dgm:cxn modelId="{725B99FF-A9C4-4892-B64A-3F7A94F0B7EA}" type="presOf" srcId="{5B9BC06A-1E72-4862-8654-400059EF2DEE}" destId="{664AFA1B-5558-4828-9682-B62928E3B88A}" srcOrd="0" destOrd="0" presId="urn:microsoft.com/office/officeart/2005/8/layout/default"/>
    <dgm:cxn modelId="{781341F9-B1BF-46DA-A4F9-95A631DD6B97}" type="presOf" srcId="{468D62AA-95BC-401F-A8B4-561C66B53FEF}" destId="{42852089-8EDC-4776-A524-9025A64CFD68}" srcOrd="0" destOrd="0" presId="urn:microsoft.com/office/officeart/2005/8/layout/default"/>
    <dgm:cxn modelId="{11076D56-F376-4EC8-B7CF-1EB49BCD7329}" srcId="{9F7271D9-9873-46D4-BDFA-78494E53B3D6}" destId="{5B9BC06A-1E72-4862-8654-400059EF2DEE}" srcOrd="2" destOrd="0" parTransId="{38E148C9-B88A-4732-BA78-4A30A1AB9B57}" sibTransId="{590ECE61-4B62-41E9-A157-0C98D47DA5B2}"/>
    <dgm:cxn modelId="{335D2B2A-660F-4FFF-A85A-CCFB93FD416D}" type="presOf" srcId="{AC091D7C-C7BD-4CA8-A78D-60C6DE3750FA}" destId="{462D93C8-4228-4F76-AF00-1033AC8F5C63}" srcOrd="0" destOrd="0" presId="urn:microsoft.com/office/officeart/2005/8/layout/default"/>
    <dgm:cxn modelId="{A2AE3245-5608-44B2-A3E3-1A7C252184A4}" type="presOf" srcId="{9F7271D9-9873-46D4-BDFA-78494E53B3D6}" destId="{1AF8F69B-7EB1-4CFD-B71F-8FD42F6023DA}" srcOrd="0" destOrd="0" presId="urn:microsoft.com/office/officeart/2005/8/layout/default"/>
    <dgm:cxn modelId="{CA64E7C2-E9FC-40D8-9B93-1D34EDA0CC87}" type="presParOf" srcId="{1AF8F69B-7EB1-4CFD-B71F-8FD42F6023DA}" destId="{42852089-8EDC-4776-A524-9025A64CFD68}" srcOrd="0" destOrd="0" presId="urn:microsoft.com/office/officeart/2005/8/layout/default"/>
    <dgm:cxn modelId="{1EF5D236-577F-4E0C-BA17-F7D2725A019E}" type="presParOf" srcId="{1AF8F69B-7EB1-4CFD-B71F-8FD42F6023DA}" destId="{4EA3244D-FA65-4800-AA6F-4453966CF8CA}" srcOrd="1" destOrd="0" presId="urn:microsoft.com/office/officeart/2005/8/layout/default"/>
    <dgm:cxn modelId="{D524B4BC-4D12-4A49-959B-BB1A1AAA4AB8}" type="presParOf" srcId="{1AF8F69B-7EB1-4CFD-B71F-8FD42F6023DA}" destId="{86C381E0-9360-4C1F-9EAE-CD9F475AFF81}" srcOrd="2" destOrd="0" presId="urn:microsoft.com/office/officeart/2005/8/layout/default"/>
    <dgm:cxn modelId="{ED050A76-5228-4BA3-94BF-57C52F55CAA7}" type="presParOf" srcId="{1AF8F69B-7EB1-4CFD-B71F-8FD42F6023DA}" destId="{1241DBFD-E608-4C29-A384-05E604AE607F}" srcOrd="3" destOrd="0" presId="urn:microsoft.com/office/officeart/2005/8/layout/default"/>
    <dgm:cxn modelId="{B011E347-E002-47BE-9EA7-5E4D187CCB5B}" type="presParOf" srcId="{1AF8F69B-7EB1-4CFD-B71F-8FD42F6023DA}" destId="{664AFA1B-5558-4828-9682-B62928E3B88A}" srcOrd="4" destOrd="0" presId="urn:microsoft.com/office/officeart/2005/8/layout/default"/>
    <dgm:cxn modelId="{8A21EC4A-21B3-4434-9D19-F14CC61251CB}" type="presParOf" srcId="{1AF8F69B-7EB1-4CFD-B71F-8FD42F6023DA}" destId="{64F1A0A7-6585-4952-B28F-DB6252064836}" srcOrd="5" destOrd="0" presId="urn:microsoft.com/office/officeart/2005/8/layout/default"/>
    <dgm:cxn modelId="{0E08B0BE-1A27-4B00-8D6B-81F4F6F4382E}" type="presParOf" srcId="{1AF8F69B-7EB1-4CFD-B71F-8FD42F6023DA}" destId="{462D93C8-4228-4F76-AF00-1033AC8F5C63}" srcOrd="6" destOrd="0" presId="urn:microsoft.com/office/officeart/2005/8/layout/default"/>
    <dgm:cxn modelId="{820082AE-5CB4-4BB4-9017-EF149DC4FAF2}" type="presParOf" srcId="{1AF8F69B-7EB1-4CFD-B71F-8FD42F6023DA}" destId="{B35A0AE7-73F5-4689-B622-5025D64A3A49}" srcOrd="7" destOrd="0" presId="urn:microsoft.com/office/officeart/2005/8/layout/default"/>
    <dgm:cxn modelId="{26C5A68A-B555-493E-97C4-DD5670D9F86D}" type="presParOf" srcId="{1AF8F69B-7EB1-4CFD-B71F-8FD42F6023DA}" destId="{4ECE37E9-FD9C-4902-B95A-FD0248636893}" srcOrd="8" destOrd="0" presId="urn:microsoft.com/office/officeart/2005/8/layout/default"/>
  </dgm:cxnLst>
  <dgm:bg/>
  <dgm:whole/>
</dgm:dataModel>
</file>

<file path=ppt/diagrams/data5.xml><?xml version="1.0" encoding="utf-8"?>
<dgm:dataModel xmlns:dgm="http://schemas.openxmlformats.org/drawingml/2006/diagram" xmlns:a="http://schemas.openxmlformats.org/drawingml/2006/main">
  <dgm:ptLst>
    <dgm:pt modelId="{AA1974BC-DD51-4EDC-85FA-9BCCEF900BB0}" type="doc">
      <dgm:prSet loTypeId="urn:microsoft.com/office/officeart/2005/8/layout/process2" loCatId="process" qsTypeId="urn:microsoft.com/office/officeart/2005/8/quickstyle/3d2" qsCatId="3D" csTypeId="urn:microsoft.com/office/officeart/2005/8/colors/colorful2" csCatId="colorful" phldr="1"/>
      <dgm:spPr/>
    </dgm:pt>
    <dgm:pt modelId="{A0C87665-43E0-4DC4-B8AC-278741F87FC6}">
      <dgm:prSet phldrT="[Text]" custT="1"/>
      <dgm:spPr/>
      <dgm:t>
        <a:bodyPr/>
        <a:lstStyle/>
        <a:p>
          <a:pPr algn="just"/>
          <a:r>
            <a:rPr lang="en-US" sz="2800" smtClean="0">
              <a:latin typeface=".VnArial" pitchFamily="34" charset="0"/>
            </a:rPr>
            <a:t>H×nh thøc chÝnh thÓ</a:t>
          </a:r>
          <a:endParaRPr lang="en-US" sz="2800">
            <a:latin typeface=".VnArial" pitchFamily="34" charset="0"/>
          </a:endParaRPr>
        </a:p>
      </dgm:t>
    </dgm:pt>
    <dgm:pt modelId="{6F167319-7022-45CE-82B3-856BA85FCA2D}" type="parTrans" cxnId="{1CD7E3CF-5C9F-4C44-860D-D5323B8BC1D2}">
      <dgm:prSet/>
      <dgm:spPr/>
      <dgm:t>
        <a:bodyPr/>
        <a:lstStyle/>
        <a:p>
          <a:endParaRPr lang="en-US"/>
        </a:p>
      </dgm:t>
    </dgm:pt>
    <dgm:pt modelId="{0DFC38D2-CFB9-4A09-9BC2-50EAB88BD008}" type="sibTrans" cxnId="{1CD7E3CF-5C9F-4C44-860D-D5323B8BC1D2}">
      <dgm:prSet/>
      <dgm:spPr/>
      <dgm:t>
        <a:bodyPr/>
        <a:lstStyle/>
        <a:p>
          <a:endParaRPr lang="en-US"/>
        </a:p>
      </dgm:t>
    </dgm:pt>
    <dgm:pt modelId="{DC8B07EB-8C16-464C-B5EA-9AC2C82B38D2}">
      <dgm:prSet phldrT="[Text]" custT="1"/>
      <dgm:spPr/>
      <dgm:t>
        <a:bodyPr/>
        <a:lstStyle/>
        <a:p>
          <a:pPr algn="ctr"/>
          <a:r>
            <a:rPr lang="en-US" sz="2800" smtClean="0">
              <a:latin typeface=".VnArial" pitchFamily="34" charset="0"/>
            </a:rPr>
            <a:t>CÊu tróc </a:t>
          </a:r>
        </a:p>
        <a:p>
          <a:pPr algn="ctr"/>
          <a:r>
            <a:rPr lang="en-US" sz="2800" smtClean="0">
              <a:latin typeface=".VnArial" pitchFamily="34" charset="0"/>
            </a:rPr>
            <a:t>nhµ n­íc</a:t>
          </a:r>
          <a:endParaRPr lang="en-US" sz="2800">
            <a:latin typeface=".VnArial" pitchFamily="34" charset="0"/>
          </a:endParaRPr>
        </a:p>
      </dgm:t>
    </dgm:pt>
    <dgm:pt modelId="{0FB1A8E0-578F-40CE-BE22-7D977E02FE4D}" type="parTrans" cxnId="{E05403B3-420C-4E7A-9F79-7AE5E53F9AA5}">
      <dgm:prSet/>
      <dgm:spPr/>
      <dgm:t>
        <a:bodyPr/>
        <a:lstStyle/>
        <a:p>
          <a:endParaRPr lang="en-US"/>
        </a:p>
      </dgm:t>
    </dgm:pt>
    <dgm:pt modelId="{B19EF834-29EB-4378-B586-34FF18726D5A}" type="sibTrans" cxnId="{E05403B3-420C-4E7A-9F79-7AE5E53F9AA5}">
      <dgm:prSet/>
      <dgm:spPr/>
      <dgm:t>
        <a:bodyPr/>
        <a:lstStyle/>
        <a:p>
          <a:endParaRPr lang="en-US"/>
        </a:p>
      </dgm:t>
    </dgm:pt>
    <dgm:pt modelId="{0DACF672-94AA-4B1B-A914-18716F77D9B2}">
      <dgm:prSet phldrT="[Text]" custT="1"/>
      <dgm:spPr/>
      <dgm:t>
        <a:bodyPr/>
        <a:lstStyle/>
        <a:p>
          <a:r>
            <a:rPr lang="en-US" sz="2800" smtClean="0">
              <a:latin typeface=".VnArial" pitchFamily="34" charset="0"/>
            </a:rPr>
            <a:t>ChÕ ®é chÝnh trÞ</a:t>
          </a:r>
          <a:endParaRPr lang="en-US" sz="2800">
            <a:latin typeface=".VnArial" pitchFamily="34" charset="0"/>
          </a:endParaRPr>
        </a:p>
      </dgm:t>
    </dgm:pt>
    <dgm:pt modelId="{78363FB8-BBA5-4828-A6E7-A796501AE758}" type="parTrans" cxnId="{B6E9829E-2FAD-40B1-9C77-360192DF4F7C}">
      <dgm:prSet/>
      <dgm:spPr/>
      <dgm:t>
        <a:bodyPr/>
        <a:lstStyle/>
        <a:p>
          <a:endParaRPr lang="en-US"/>
        </a:p>
      </dgm:t>
    </dgm:pt>
    <dgm:pt modelId="{1A764BB2-730F-4A45-85AE-714A088C3843}" type="sibTrans" cxnId="{B6E9829E-2FAD-40B1-9C77-360192DF4F7C}">
      <dgm:prSet/>
      <dgm:spPr/>
      <dgm:t>
        <a:bodyPr/>
        <a:lstStyle/>
        <a:p>
          <a:endParaRPr lang="en-US"/>
        </a:p>
      </dgm:t>
    </dgm:pt>
    <dgm:pt modelId="{0CE2E76B-5FE7-48EA-9819-90DFA3640011}" type="pres">
      <dgm:prSet presAssocID="{AA1974BC-DD51-4EDC-85FA-9BCCEF900BB0}" presName="linearFlow" presStyleCnt="0">
        <dgm:presLayoutVars>
          <dgm:resizeHandles val="exact"/>
        </dgm:presLayoutVars>
      </dgm:prSet>
      <dgm:spPr/>
    </dgm:pt>
    <dgm:pt modelId="{C0581C0B-2C8C-401C-B37D-11B814F5B7F0}" type="pres">
      <dgm:prSet presAssocID="{A0C87665-43E0-4DC4-B8AC-278741F87FC6}" presName="node" presStyleLbl="node1" presStyleIdx="0" presStyleCnt="3" custScaleX="129335" custScaleY="119987" custLinFactNeighborX="84117" custLinFactNeighborY="13888">
        <dgm:presLayoutVars>
          <dgm:bulletEnabled val="1"/>
        </dgm:presLayoutVars>
      </dgm:prSet>
      <dgm:spPr/>
      <dgm:t>
        <a:bodyPr/>
        <a:lstStyle/>
        <a:p>
          <a:endParaRPr lang="en-US"/>
        </a:p>
      </dgm:t>
    </dgm:pt>
    <dgm:pt modelId="{462AF698-F150-49A9-B517-E533B7FE7858}" type="pres">
      <dgm:prSet presAssocID="{0DFC38D2-CFB9-4A09-9BC2-50EAB88BD008}" presName="sibTrans" presStyleLbl="sibTrans2D1" presStyleIdx="0" presStyleCnt="2" custLinFactX="-733550" custLinFactNeighborX="-800000" custLinFactNeighborY="-9521"/>
      <dgm:spPr/>
      <dgm:t>
        <a:bodyPr/>
        <a:lstStyle/>
        <a:p>
          <a:endParaRPr lang="en-US"/>
        </a:p>
      </dgm:t>
    </dgm:pt>
    <dgm:pt modelId="{F2CFBCC6-AA7D-4E6C-BE0C-C56A14BF97D6}" type="pres">
      <dgm:prSet presAssocID="{0DFC38D2-CFB9-4A09-9BC2-50EAB88BD008}" presName="connectorText" presStyleLbl="sibTrans2D1" presStyleIdx="0" presStyleCnt="2"/>
      <dgm:spPr/>
      <dgm:t>
        <a:bodyPr/>
        <a:lstStyle/>
        <a:p>
          <a:endParaRPr lang="en-US"/>
        </a:p>
      </dgm:t>
    </dgm:pt>
    <dgm:pt modelId="{C17ACC47-FF1F-4781-BED9-FD2F550B9852}" type="pres">
      <dgm:prSet presAssocID="{DC8B07EB-8C16-464C-B5EA-9AC2C82B38D2}" presName="node" presStyleLbl="node1" presStyleIdx="1" presStyleCnt="3" custScaleX="129704" custLinFactNeighborX="84301" custLinFactNeighborY="-32014">
        <dgm:presLayoutVars>
          <dgm:bulletEnabled val="1"/>
        </dgm:presLayoutVars>
      </dgm:prSet>
      <dgm:spPr/>
      <dgm:t>
        <a:bodyPr/>
        <a:lstStyle/>
        <a:p>
          <a:endParaRPr lang="en-US"/>
        </a:p>
      </dgm:t>
    </dgm:pt>
    <dgm:pt modelId="{54113414-D162-4F55-BF6C-EE3BB7F18E08}" type="pres">
      <dgm:prSet presAssocID="{B19EF834-29EB-4378-B586-34FF18726D5A}" presName="sibTrans" presStyleLbl="sibTrans2D1" presStyleIdx="1" presStyleCnt="2" custLinFactX="-500000" custLinFactNeighborX="-554312" custLinFactNeighborY="-30090"/>
      <dgm:spPr/>
      <dgm:t>
        <a:bodyPr/>
        <a:lstStyle/>
        <a:p>
          <a:endParaRPr lang="en-US"/>
        </a:p>
      </dgm:t>
    </dgm:pt>
    <dgm:pt modelId="{BE7C4DFB-0EA7-4579-A4DF-6FB11941AB07}" type="pres">
      <dgm:prSet presAssocID="{B19EF834-29EB-4378-B586-34FF18726D5A}" presName="connectorText" presStyleLbl="sibTrans2D1" presStyleIdx="1" presStyleCnt="2"/>
      <dgm:spPr/>
      <dgm:t>
        <a:bodyPr/>
        <a:lstStyle/>
        <a:p>
          <a:endParaRPr lang="en-US"/>
        </a:p>
      </dgm:t>
    </dgm:pt>
    <dgm:pt modelId="{916C9BD6-326E-4660-8C94-4BFA923EFBD4}" type="pres">
      <dgm:prSet presAssocID="{0DACF672-94AA-4B1B-A914-18716F77D9B2}" presName="node" presStyleLbl="node1" presStyleIdx="2" presStyleCnt="3" custScaleX="130080" custLinFactNeighborX="84489" custLinFactNeighborY="-51946">
        <dgm:presLayoutVars>
          <dgm:bulletEnabled val="1"/>
        </dgm:presLayoutVars>
      </dgm:prSet>
      <dgm:spPr/>
      <dgm:t>
        <a:bodyPr/>
        <a:lstStyle/>
        <a:p>
          <a:endParaRPr lang="en-US"/>
        </a:p>
      </dgm:t>
    </dgm:pt>
  </dgm:ptLst>
  <dgm:cxnLst>
    <dgm:cxn modelId="{E05403B3-420C-4E7A-9F79-7AE5E53F9AA5}" srcId="{AA1974BC-DD51-4EDC-85FA-9BCCEF900BB0}" destId="{DC8B07EB-8C16-464C-B5EA-9AC2C82B38D2}" srcOrd="1" destOrd="0" parTransId="{0FB1A8E0-578F-40CE-BE22-7D977E02FE4D}" sibTransId="{B19EF834-29EB-4378-B586-34FF18726D5A}"/>
    <dgm:cxn modelId="{BB81C146-5AC3-498E-A1D6-F2BED7A708DF}" type="presOf" srcId="{B19EF834-29EB-4378-B586-34FF18726D5A}" destId="{BE7C4DFB-0EA7-4579-A4DF-6FB11941AB07}" srcOrd="1" destOrd="0" presId="urn:microsoft.com/office/officeart/2005/8/layout/process2"/>
    <dgm:cxn modelId="{FD2D9D77-8853-46FB-AD56-B7C34853C345}" type="presOf" srcId="{AA1974BC-DD51-4EDC-85FA-9BCCEF900BB0}" destId="{0CE2E76B-5FE7-48EA-9819-90DFA3640011}" srcOrd="0" destOrd="0" presId="urn:microsoft.com/office/officeart/2005/8/layout/process2"/>
    <dgm:cxn modelId="{EE7C9589-4258-4D6B-88DA-44382C34424E}" type="presOf" srcId="{0DFC38D2-CFB9-4A09-9BC2-50EAB88BD008}" destId="{F2CFBCC6-AA7D-4E6C-BE0C-C56A14BF97D6}" srcOrd="1" destOrd="0" presId="urn:microsoft.com/office/officeart/2005/8/layout/process2"/>
    <dgm:cxn modelId="{0EB61710-5B51-41AF-8C29-3D3883337761}" type="presOf" srcId="{DC8B07EB-8C16-464C-B5EA-9AC2C82B38D2}" destId="{C17ACC47-FF1F-4781-BED9-FD2F550B9852}" srcOrd="0" destOrd="0" presId="urn:microsoft.com/office/officeart/2005/8/layout/process2"/>
    <dgm:cxn modelId="{1858C671-0F04-4435-B786-AE4C060302AE}" type="presOf" srcId="{B19EF834-29EB-4378-B586-34FF18726D5A}" destId="{54113414-D162-4F55-BF6C-EE3BB7F18E08}" srcOrd="0" destOrd="0" presId="urn:microsoft.com/office/officeart/2005/8/layout/process2"/>
    <dgm:cxn modelId="{BD33CC77-6B3C-4AC0-900C-5477C4A6ABBC}" type="presOf" srcId="{A0C87665-43E0-4DC4-B8AC-278741F87FC6}" destId="{C0581C0B-2C8C-401C-B37D-11B814F5B7F0}" srcOrd="0" destOrd="0" presId="urn:microsoft.com/office/officeart/2005/8/layout/process2"/>
    <dgm:cxn modelId="{9EDEB429-5029-484D-A320-AEAD24EF8BA6}" type="presOf" srcId="{0DACF672-94AA-4B1B-A914-18716F77D9B2}" destId="{916C9BD6-326E-4660-8C94-4BFA923EFBD4}" srcOrd="0" destOrd="0" presId="urn:microsoft.com/office/officeart/2005/8/layout/process2"/>
    <dgm:cxn modelId="{1CD7E3CF-5C9F-4C44-860D-D5323B8BC1D2}" srcId="{AA1974BC-DD51-4EDC-85FA-9BCCEF900BB0}" destId="{A0C87665-43E0-4DC4-B8AC-278741F87FC6}" srcOrd="0" destOrd="0" parTransId="{6F167319-7022-45CE-82B3-856BA85FCA2D}" sibTransId="{0DFC38D2-CFB9-4A09-9BC2-50EAB88BD008}"/>
    <dgm:cxn modelId="{6BC38073-7C5C-4CF5-B8E0-0980934205D0}" type="presOf" srcId="{0DFC38D2-CFB9-4A09-9BC2-50EAB88BD008}" destId="{462AF698-F150-49A9-B517-E533B7FE7858}" srcOrd="0" destOrd="0" presId="urn:microsoft.com/office/officeart/2005/8/layout/process2"/>
    <dgm:cxn modelId="{B6E9829E-2FAD-40B1-9C77-360192DF4F7C}" srcId="{AA1974BC-DD51-4EDC-85FA-9BCCEF900BB0}" destId="{0DACF672-94AA-4B1B-A914-18716F77D9B2}" srcOrd="2" destOrd="0" parTransId="{78363FB8-BBA5-4828-A6E7-A796501AE758}" sibTransId="{1A764BB2-730F-4A45-85AE-714A088C3843}"/>
    <dgm:cxn modelId="{79A60BE7-42B7-47ED-8145-38D47E1EF535}" type="presParOf" srcId="{0CE2E76B-5FE7-48EA-9819-90DFA3640011}" destId="{C0581C0B-2C8C-401C-B37D-11B814F5B7F0}" srcOrd="0" destOrd="0" presId="urn:microsoft.com/office/officeart/2005/8/layout/process2"/>
    <dgm:cxn modelId="{76643F79-63D8-4076-BA98-E9CA7F9867AD}" type="presParOf" srcId="{0CE2E76B-5FE7-48EA-9819-90DFA3640011}" destId="{462AF698-F150-49A9-B517-E533B7FE7858}" srcOrd="1" destOrd="0" presId="urn:microsoft.com/office/officeart/2005/8/layout/process2"/>
    <dgm:cxn modelId="{C56FF38C-1CAF-4BC4-9953-7805A819562E}" type="presParOf" srcId="{462AF698-F150-49A9-B517-E533B7FE7858}" destId="{F2CFBCC6-AA7D-4E6C-BE0C-C56A14BF97D6}" srcOrd="0" destOrd="0" presId="urn:microsoft.com/office/officeart/2005/8/layout/process2"/>
    <dgm:cxn modelId="{07846FC8-89D2-4EED-BA20-74B397AD493D}" type="presParOf" srcId="{0CE2E76B-5FE7-48EA-9819-90DFA3640011}" destId="{C17ACC47-FF1F-4781-BED9-FD2F550B9852}" srcOrd="2" destOrd="0" presId="urn:microsoft.com/office/officeart/2005/8/layout/process2"/>
    <dgm:cxn modelId="{B9395E5A-804A-42AB-B86C-60D2155B64FE}" type="presParOf" srcId="{0CE2E76B-5FE7-48EA-9819-90DFA3640011}" destId="{54113414-D162-4F55-BF6C-EE3BB7F18E08}" srcOrd="3" destOrd="0" presId="urn:microsoft.com/office/officeart/2005/8/layout/process2"/>
    <dgm:cxn modelId="{82FEF0F1-72DB-4487-A867-AD1413493EDD}" type="presParOf" srcId="{54113414-D162-4F55-BF6C-EE3BB7F18E08}" destId="{BE7C4DFB-0EA7-4579-A4DF-6FB11941AB07}" srcOrd="0" destOrd="0" presId="urn:microsoft.com/office/officeart/2005/8/layout/process2"/>
    <dgm:cxn modelId="{69EAB5A4-CAA9-4438-ABF1-9FA0A9D32E4F}" type="presParOf" srcId="{0CE2E76B-5FE7-48EA-9819-90DFA3640011}" destId="{916C9BD6-326E-4660-8C94-4BFA923EFBD4}" srcOrd="4" destOrd="0" presId="urn:microsoft.com/office/officeart/2005/8/layout/process2"/>
  </dgm:cxnLst>
  <dgm:bg/>
  <dgm:whole/>
</dgm:dataModel>
</file>

<file path=ppt/diagrams/data6.xml><?xml version="1.0" encoding="utf-8"?>
<dgm:dataModel xmlns:dgm="http://schemas.openxmlformats.org/drawingml/2006/diagram" xmlns:a="http://schemas.openxmlformats.org/drawingml/2006/main">
  <dgm:ptLst>
    <dgm:pt modelId="{59206835-6CAF-4846-9669-9F3351B42D16}" type="doc">
      <dgm:prSet loTypeId="urn:microsoft.com/office/officeart/2005/8/layout/venn1" loCatId="relationship" qsTypeId="urn:microsoft.com/office/officeart/2005/8/quickstyle/3d1" qsCatId="3D" csTypeId="urn:microsoft.com/office/officeart/2005/8/colors/accent1_2" csCatId="accent1" phldr="1"/>
      <dgm:spPr/>
    </dgm:pt>
    <dgm:pt modelId="{6DCB2CDC-1B77-4E19-9DDB-A59A39D86511}">
      <dgm:prSet phldrT="[Text]" custT="1"/>
      <dgm:spPr/>
      <dgm:t>
        <a:bodyPr/>
        <a:lstStyle/>
        <a:p>
          <a:pPr algn="just"/>
          <a:r>
            <a:rPr lang="en-US" sz="2800" smtClean="0">
              <a:latin typeface=".VnArial" pitchFamily="34" charset="0"/>
            </a:rPr>
            <a:t>Lµ tæng thÓ c¸c ®Æc tr­ng cña nhµ n­íc, thÓ hiÖn b¶n chÊt giai cÊp, vai trß, gi¸ trÞ x· héi vµ nh÷ng ®iÒu kiÖn ph¸t sinh, tån t¹i vµ ph¸t triÓn cña nhµ n­íc trong mét h×nh th¸i kinh tÕ x· héi nhÊt ®Þnh.</a:t>
          </a:r>
          <a:endParaRPr lang="en-US" sz="2800">
            <a:latin typeface=".VnArial" pitchFamily="34" charset="0"/>
          </a:endParaRPr>
        </a:p>
      </dgm:t>
    </dgm:pt>
    <dgm:pt modelId="{C4592435-79B5-4FD5-A2B1-D924C80371BB}" type="parTrans" cxnId="{97FD4098-B6B9-4B76-8F10-61243D45437D}">
      <dgm:prSet/>
      <dgm:spPr/>
      <dgm:t>
        <a:bodyPr/>
        <a:lstStyle/>
        <a:p>
          <a:endParaRPr lang="en-US"/>
        </a:p>
      </dgm:t>
    </dgm:pt>
    <dgm:pt modelId="{59E7E13A-4231-4077-8B4D-2B7AFB82A221}" type="sibTrans" cxnId="{97FD4098-B6B9-4B76-8F10-61243D45437D}">
      <dgm:prSet/>
      <dgm:spPr/>
      <dgm:t>
        <a:bodyPr/>
        <a:lstStyle/>
        <a:p>
          <a:endParaRPr lang="en-US"/>
        </a:p>
      </dgm:t>
    </dgm:pt>
    <dgm:pt modelId="{48D03B04-A125-496B-A611-F67FDCA86E3E}" type="pres">
      <dgm:prSet presAssocID="{59206835-6CAF-4846-9669-9F3351B42D16}" presName="compositeShape" presStyleCnt="0">
        <dgm:presLayoutVars>
          <dgm:chMax val="7"/>
          <dgm:dir/>
          <dgm:resizeHandles val="exact"/>
        </dgm:presLayoutVars>
      </dgm:prSet>
      <dgm:spPr/>
    </dgm:pt>
    <dgm:pt modelId="{1EF34106-B9A8-41C0-87E8-FB672C7F9A4C}" type="pres">
      <dgm:prSet presAssocID="{6DCB2CDC-1B77-4E19-9DDB-A59A39D86511}" presName="circ1TxSh" presStyleLbl="vennNode1" presStyleIdx="0" presStyleCnt="1" custScaleX="146667" custScaleY="86667" custLinFactNeighborX="-25000" custLinFactNeighborY="-1667"/>
      <dgm:spPr/>
      <dgm:t>
        <a:bodyPr/>
        <a:lstStyle/>
        <a:p>
          <a:endParaRPr lang="en-US"/>
        </a:p>
      </dgm:t>
    </dgm:pt>
  </dgm:ptLst>
  <dgm:cxnLst>
    <dgm:cxn modelId="{97FD4098-B6B9-4B76-8F10-61243D45437D}" srcId="{59206835-6CAF-4846-9669-9F3351B42D16}" destId="{6DCB2CDC-1B77-4E19-9DDB-A59A39D86511}" srcOrd="0" destOrd="0" parTransId="{C4592435-79B5-4FD5-A2B1-D924C80371BB}" sibTransId="{59E7E13A-4231-4077-8B4D-2B7AFB82A221}"/>
    <dgm:cxn modelId="{8D73AA78-E15D-441B-B099-66719D92EF03}" type="presOf" srcId="{6DCB2CDC-1B77-4E19-9DDB-A59A39D86511}" destId="{1EF34106-B9A8-41C0-87E8-FB672C7F9A4C}" srcOrd="0" destOrd="0" presId="urn:microsoft.com/office/officeart/2005/8/layout/venn1"/>
    <dgm:cxn modelId="{326D692C-4221-4B17-9479-155270280839}" type="presOf" srcId="{59206835-6CAF-4846-9669-9F3351B42D16}" destId="{48D03B04-A125-496B-A611-F67FDCA86E3E}" srcOrd="0" destOrd="0" presId="urn:microsoft.com/office/officeart/2005/8/layout/venn1"/>
    <dgm:cxn modelId="{7EA7773E-671C-4701-B0D1-E5B1A323257C}" type="presParOf" srcId="{48D03B04-A125-496B-A611-F67FDCA86E3E}" destId="{1EF34106-B9A8-41C0-87E8-FB672C7F9A4C}" srcOrd="0" destOrd="0" presId="urn:microsoft.com/office/officeart/2005/8/layout/venn1"/>
  </dgm:cxnLst>
  <dgm:bg/>
  <dgm:whole/>
</dgm:dataModel>
</file>

<file path=ppt/diagrams/data7.xml><?xml version="1.0" encoding="utf-8"?>
<dgm:dataModel xmlns:dgm="http://schemas.openxmlformats.org/drawingml/2006/diagram" xmlns:a="http://schemas.openxmlformats.org/drawingml/2006/main">
  <dgm:ptLst>
    <dgm:pt modelId="{615170F5-452B-4880-9535-DDCF49D27A88}" type="doc">
      <dgm:prSet loTypeId="urn:microsoft.com/office/officeart/2005/8/layout/vList5" loCatId="list" qsTypeId="urn:microsoft.com/office/officeart/2005/8/quickstyle/3d2" qsCatId="3D" csTypeId="urn:microsoft.com/office/officeart/2005/8/colors/accent6_2" csCatId="accent6" phldr="1"/>
      <dgm:spPr/>
      <dgm:t>
        <a:bodyPr/>
        <a:lstStyle/>
        <a:p>
          <a:endParaRPr lang="en-US"/>
        </a:p>
      </dgm:t>
    </dgm:pt>
    <dgm:pt modelId="{F23A11D8-28A0-4F04-84F9-82F45F33348F}">
      <dgm:prSet phldrT="[Text]" custT="1"/>
      <dgm:spPr/>
      <dgm:t>
        <a:bodyPr/>
        <a:lstStyle/>
        <a:p>
          <a:pPr algn="just"/>
          <a:r>
            <a:rPr lang="en-US" sz="2400" smtClean="0">
              <a:latin typeface=".VnArial" pitchFamily="34" charset="0"/>
            </a:rPr>
            <a:t>Theo cơ chế thực hiện quyền lực N</a:t>
          </a:r>
          <a:r>
            <a:rPr lang="en-US" sz="2400" smtClean="0">
              <a:latin typeface="+mj-lt"/>
            </a:rPr>
            <a:t>hà nước</a:t>
          </a:r>
          <a:endParaRPr lang="en-US" sz="2400">
            <a:latin typeface=".VnArial" pitchFamily="34" charset="0"/>
          </a:endParaRPr>
        </a:p>
      </dgm:t>
    </dgm:pt>
    <dgm:pt modelId="{28893DB9-63A1-4373-9CBF-1D76F7A2E85F}" type="parTrans" cxnId="{02619DAF-47D3-4043-9F2C-E46F5CB9F43C}">
      <dgm:prSet/>
      <dgm:spPr/>
      <dgm:t>
        <a:bodyPr/>
        <a:lstStyle/>
        <a:p>
          <a:endParaRPr lang="en-US"/>
        </a:p>
      </dgm:t>
    </dgm:pt>
    <dgm:pt modelId="{DA1EAF9C-D517-4EDC-AB8E-9527D17048FC}" type="sibTrans" cxnId="{02619DAF-47D3-4043-9F2C-E46F5CB9F43C}">
      <dgm:prSet/>
      <dgm:spPr/>
      <dgm:t>
        <a:bodyPr/>
        <a:lstStyle/>
        <a:p>
          <a:endParaRPr lang="en-US"/>
        </a:p>
      </dgm:t>
    </dgm:pt>
    <dgm:pt modelId="{CB630C95-75B5-47FE-88B7-D9891FB68D82}">
      <dgm:prSet phldrT="[Text]" custT="1"/>
      <dgm:spPr/>
      <dgm:t>
        <a:bodyPr/>
        <a:lstStyle/>
        <a:p>
          <a:r>
            <a:rPr lang="en-US" sz="2400" smtClean="0">
              <a:latin typeface=".VnArial" pitchFamily="34" charset="0"/>
            </a:rPr>
            <a:t>C¬ quan lËp ph¸p</a:t>
          </a:r>
          <a:endParaRPr lang="en-US" sz="2400">
            <a:latin typeface=".VnArial" pitchFamily="34" charset="0"/>
          </a:endParaRPr>
        </a:p>
      </dgm:t>
    </dgm:pt>
    <dgm:pt modelId="{93DBC1B0-2FF2-4E31-BFE1-4C6C11793CBD}" type="parTrans" cxnId="{29D79FD8-E331-4837-BEA6-A8962C50DEE7}">
      <dgm:prSet/>
      <dgm:spPr/>
      <dgm:t>
        <a:bodyPr/>
        <a:lstStyle/>
        <a:p>
          <a:endParaRPr lang="en-US"/>
        </a:p>
      </dgm:t>
    </dgm:pt>
    <dgm:pt modelId="{3229ADFE-2B50-4CB3-B45F-92A7B1D94250}" type="sibTrans" cxnId="{29D79FD8-E331-4837-BEA6-A8962C50DEE7}">
      <dgm:prSet/>
      <dgm:spPr/>
      <dgm:t>
        <a:bodyPr/>
        <a:lstStyle/>
        <a:p>
          <a:endParaRPr lang="en-US"/>
        </a:p>
      </dgm:t>
    </dgm:pt>
    <dgm:pt modelId="{E215FCCA-6015-4C65-AEEC-27E66E3D1DB6}">
      <dgm:prSet phldrT="[Text]" custT="1"/>
      <dgm:spPr/>
      <dgm:t>
        <a:bodyPr/>
        <a:lstStyle/>
        <a:p>
          <a:pPr algn="just"/>
          <a:r>
            <a:rPr lang="en-US" sz="2400" smtClean="0">
              <a:latin typeface=".VnArial" pitchFamily="34" charset="0"/>
            </a:rPr>
            <a:t>Tr×nh tù thµnh lËp</a:t>
          </a:r>
          <a:endParaRPr lang="en-US" sz="2400">
            <a:latin typeface=".VnArial" pitchFamily="34" charset="0"/>
          </a:endParaRPr>
        </a:p>
      </dgm:t>
    </dgm:pt>
    <dgm:pt modelId="{1871F4CC-5E74-4827-BF9A-68EBD3DFDCDA}" type="parTrans" cxnId="{EB24BE81-EFFB-4F30-AE91-0A503D17E923}">
      <dgm:prSet/>
      <dgm:spPr/>
      <dgm:t>
        <a:bodyPr/>
        <a:lstStyle/>
        <a:p>
          <a:endParaRPr lang="en-US"/>
        </a:p>
      </dgm:t>
    </dgm:pt>
    <dgm:pt modelId="{437D8650-A3F9-46DA-B958-BD81FC33D22E}" type="sibTrans" cxnId="{EB24BE81-EFFB-4F30-AE91-0A503D17E923}">
      <dgm:prSet/>
      <dgm:spPr/>
      <dgm:t>
        <a:bodyPr/>
        <a:lstStyle/>
        <a:p>
          <a:endParaRPr lang="en-US"/>
        </a:p>
      </dgm:t>
    </dgm:pt>
    <dgm:pt modelId="{CC86956A-7BA4-47B9-823D-9539D78F3920}">
      <dgm:prSet phldrT="[Text]" custT="1"/>
      <dgm:spPr/>
      <dgm:t>
        <a:bodyPr/>
        <a:lstStyle/>
        <a:p>
          <a:r>
            <a:rPr lang="en-US" sz="2400" smtClean="0">
              <a:latin typeface=".VnArial" pitchFamily="34" charset="0"/>
            </a:rPr>
            <a:t>C¬ quan do nh©n d©n trùc tiÕp bÇu ra</a:t>
          </a:r>
          <a:endParaRPr lang="en-US" sz="2400">
            <a:latin typeface=".VnArial" pitchFamily="34" charset="0"/>
          </a:endParaRPr>
        </a:p>
      </dgm:t>
    </dgm:pt>
    <dgm:pt modelId="{70EF3DF3-4458-4906-A475-6673F811E339}" type="parTrans" cxnId="{AE8762D6-F72E-437D-9862-BA0121268294}">
      <dgm:prSet/>
      <dgm:spPr/>
      <dgm:t>
        <a:bodyPr/>
        <a:lstStyle/>
        <a:p>
          <a:endParaRPr lang="en-US"/>
        </a:p>
      </dgm:t>
    </dgm:pt>
    <dgm:pt modelId="{CA839506-A4C3-490C-979F-B2C9DB8F5965}" type="sibTrans" cxnId="{AE8762D6-F72E-437D-9862-BA0121268294}">
      <dgm:prSet/>
      <dgm:spPr/>
      <dgm:t>
        <a:bodyPr/>
        <a:lstStyle/>
        <a:p>
          <a:endParaRPr lang="en-US"/>
        </a:p>
      </dgm:t>
    </dgm:pt>
    <dgm:pt modelId="{26F55801-25E6-4A6F-BA94-F9A244B735BA}">
      <dgm:prSet phldrT="[Text]" custT="1"/>
      <dgm:spPr/>
      <dgm:t>
        <a:bodyPr/>
        <a:lstStyle/>
        <a:p>
          <a:r>
            <a:rPr lang="en-US" sz="2400" smtClean="0">
              <a:latin typeface=".VnArial" pitchFamily="34" charset="0"/>
            </a:rPr>
            <a:t>Theo ph¹m vi quyÒn lùc</a:t>
          </a:r>
          <a:endParaRPr lang="en-US" sz="2400">
            <a:latin typeface=".VnArial" pitchFamily="34" charset="0"/>
          </a:endParaRPr>
        </a:p>
      </dgm:t>
    </dgm:pt>
    <dgm:pt modelId="{C659880D-9D11-4904-9B44-56F4BF562CCC}" type="parTrans" cxnId="{E36D3CD6-208E-4B84-9AF6-7D3A5B7A18C5}">
      <dgm:prSet/>
      <dgm:spPr/>
      <dgm:t>
        <a:bodyPr/>
        <a:lstStyle/>
        <a:p>
          <a:endParaRPr lang="en-US"/>
        </a:p>
      </dgm:t>
    </dgm:pt>
    <dgm:pt modelId="{7D45B16D-8D75-4FD3-A9AC-B91F5FA1C751}" type="sibTrans" cxnId="{E36D3CD6-208E-4B84-9AF6-7D3A5B7A18C5}">
      <dgm:prSet/>
      <dgm:spPr/>
      <dgm:t>
        <a:bodyPr/>
        <a:lstStyle/>
        <a:p>
          <a:endParaRPr lang="en-US"/>
        </a:p>
      </dgm:t>
    </dgm:pt>
    <dgm:pt modelId="{EBB473CE-0950-4F4C-955C-28C2AAB17569}">
      <dgm:prSet phldrT="[Text]" custT="1"/>
      <dgm:spPr/>
      <dgm:t>
        <a:bodyPr/>
        <a:lstStyle/>
        <a:p>
          <a:r>
            <a:rPr lang="en-US" sz="2400" smtClean="0">
              <a:latin typeface=".VnArial" pitchFamily="34" charset="0"/>
            </a:rPr>
            <a:t>C¬ quan nhµ n­íc ë trung ­¬ng</a:t>
          </a:r>
          <a:endParaRPr lang="en-US" sz="2400">
            <a:latin typeface=".VnArial" pitchFamily="34" charset="0"/>
          </a:endParaRPr>
        </a:p>
      </dgm:t>
    </dgm:pt>
    <dgm:pt modelId="{36CFE52A-5BA1-4729-84E2-E382C309AF48}" type="parTrans" cxnId="{79F0C37D-6B69-467A-8261-7F03B4E24BAE}">
      <dgm:prSet/>
      <dgm:spPr/>
      <dgm:t>
        <a:bodyPr/>
        <a:lstStyle/>
        <a:p>
          <a:endParaRPr lang="en-US"/>
        </a:p>
      </dgm:t>
    </dgm:pt>
    <dgm:pt modelId="{E6E82CBE-5199-4ACA-A762-B94E7E31A303}" type="sibTrans" cxnId="{79F0C37D-6B69-467A-8261-7F03B4E24BAE}">
      <dgm:prSet/>
      <dgm:spPr/>
      <dgm:t>
        <a:bodyPr/>
        <a:lstStyle/>
        <a:p>
          <a:endParaRPr lang="en-US"/>
        </a:p>
      </dgm:t>
    </dgm:pt>
    <dgm:pt modelId="{64A76D7E-EC35-4A23-9314-067B6A06AB2D}">
      <dgm:prSet phldrT="[Text]" custT="1"/>
      <dgm:spPr/>
      <dgm:t>
        <a:bodyPr/>
        <a:lstStyle/>
        <a:p>
          <a:r>
            <a:rPr lang="en-US" sz="2400" smtClean="0">
              <a:latin typeface=".VnArial" pitchFamily="34" charset="0"/>
            </a:rPr>
            <a:t>C¬ quan hµnh ph¸p</a:t>
          </a:r>
          <a:endParaRPr lang="en-US" sz="2400">
            <a:latin typeface=".VnArial" pitchFamily="34" charset="0"/>
          </a:endParaRPr>
        </a:p>
      </dgm:t>
    </dgm:pt>
    <dgm:pt modelId="{2450C040-4492-4A6C-843D-541B9A4C1255}" type="parTrans" cxnId="{4DAA586B-F840-4443-85B0-26996A6BFF40}">
      <dgm:prSet/>
      <dgm:spPr/>
    </dgm:pt>
    <dgm:pt modelId="{F742D98C-17B3-41A3-AD35-5B06607E06B6}" type="sibTrans" cxnId="{4DAA586B-F840-4443-85B0-26996A6BFF40}">
      <dgm:prSet/>
      <dgm:spPr/>
    </dgm:pt>
    <dgm:pt modelId="{F78221F9-988D-49E9-B99B-05CB513ED229}">
      <dgm:prSet phldrT="[Text]" custT="1"/>
      <dgm:spPr/>
      <dgm:t>
        <a:bodyPr/>
        <a:lstStyle/>
        <a:p>
          <a:r>
            <a:rPr lang="en-US" sz="2400" smtClean="0">
              <a:latin typeface=".VnArial" pitchFamily="34" charset="0"/>
            </a:rPr>
            <a:t>C¬ quan t­ ph¸p</a:t>
          </a:r>
          <a:endParaRPr lang="en-US" sz="2400">
            <a:latin typeface=".VnArial" pitchFamily="34" charset="0"/>
          </a:endParaRPr>
        </a:p>
      </dgm:t>
    </dgm:pt>
    <dgm:pt modelId="{778F8967-4921-48AC-BACA-9653A8219F0B}" type="parTrans" cxnId="{AC0C5E86-EE57-476E-8C77-63431383978B}">
      <dgm:prSet/>
      <dgm:spPr/>
    </dgm:pt>
    <dgm:pt modelId="{378CFC40-4D50-42FE-B8BC-A6D1628B3EAC}" type="sibTrans" cxnId="{AC0C5E86-EE57-476E-8C77-63431383978B}">
      <dgm:prSet/>
      <dgm:spPr/>
    </dgm:pt>
    <dgm:pt modelId="{55082BF6-CCDA-4CB8-96EA-0A8A2E2FEDD9}">
      <dgm:prSet phldrT="[Text]" custT="1"/>
      <dgm:spPr/>
      <dgm:t>
        <a:bodyPr/>
        <a:lstStyle/>
        <a:p>
          <a:r>
            <a:rPr lang="en-US" sz="2400" smtClean="0">
              <a:latin typeface=".VnArial" pitchFamily="34" charset="0"/>
            </a:rPr>
            <a:t>C¬ quan kh«ng do nh©n d©n trùc tiÕp bÇu ra</a:t>
          </a:r>
          <a:endParaRPr lang="en-US" sz="2400">
            <a:latin typeface=".VnArial" pitchFamily="34" charset="0"/>
          </a:endParaRPr>
        </a:p>
      </dgm:t>
    </dgm:pt>
    <dgm:pt modelId="{90DAA0A1-7A38-472F-94AC-423AEEE7A419}" type="parTrans" cxnId="{10EF4729-1E02-4B24-803A-DB0E50D99A28}">
      <dgm:prSet/>
      <dgm:spPr/>
    </dgm:pt>
    <dgm:pt modelId="{6AB99350-10B1-4825-B249-761C1A8B3A2E}" type="sibTrans" cxnId="{10EF4729-1E02-4B24-803A-DB0E50D99A28}">
      <dgm:prSet/>
      <dgm:spPr/>
    </dgm:pt>
    <dgm:pt modelId="{8908D561-A192-43DB-90A8-E126A0160302}">
      <dgm:prSet phldrT="[Text]" custT="1"/>
      <dgm:spPr/>
      <dgm:t>
        <a:bodyPr/>
        <a:lstStyle/>
        <a:p>
          <a:r>
            <a:rPr lang="en-US" sz="2400" smtClean="0">
              <a:latin typeface=".VnArial" pitchFamily="34" charset="0"/>
            </a:rPr>
            <a:t>C¬ quan nhµ n­íc cë ®Þa ph­¬ng</a:t>
          </a:r>
          <a:endParaRPr lang="en-US" sz="2400">
            <a:latin typeface=".VnArial" pitchFamily="34" charset="0"/>
          </a:endParaRPr>
        </a:p>
      </dgm:t>
    </dgm:pt>
    <dgm:pt modelId="{35C3E0D3-B1FD-48FC-B9BF-BAC18BD1F003}" type="parTrans" cxnId="{34B727E9-3B39-46FD-A67B-5F58403E2A84}">
      <dgm:prSet/>
      <dgm:spPr/>
    </dgm:pt>
    <dgm:pt modelId="{FAB107CB-5DAC-4837-8368-8C82121616B3}" type="sibTrans" cxnId="{34B727E9-3B39-46FD-A67B-5F58403E2A84}">
      <dgm:prSet/>
      <dgm:spPr/>
    </dgm:pt>
    <dgm:pt modelId="{E7D70017-482F-40DE-8244-C129C5906D0C}" type="pres">
      <dgm:prSet presAssocID="{615170F5-452B-4880-9535-DDCF49D27A88}" presName="Name0" presStyleCnt="0">
        <dgm:presLayoutVars>
          <dgm:dir/>
          <dgm:animLvl val="lvl"/>
          <dgm:resizeHandles val="exact"/>
        </dgm:presLayoutVars>
      </dgm:prSet>
      <dgm:spPr/>
      <dgm:t>
        <a:bodyPr/>
        <a:lstStyle/>
        <a:p>
          <a:endParaRPr lang="en-US"/>
        </a:p>
      </dgm:t>
    </dgm:pt>
    <dgm:pt modelId="{1647B9ED-2589-4E0D-9F8B-729BACDB82CF}" type="pres">
      <dgm:prSet presAssocID="{F23A11D8-28A0-4F04-84F9-82F45F33348F}" presName="linNode" presStyleCnt="0"/>
      <dgm:spPr/>
    </dgm:pt>
    <dgm:pt modelId="{C8438704-7997-4746-809D-1A110F4C6232}" type="pres">
      <dgm:prSet presAssocID="{F23A11D8-28A0-4F04-84F9-82F45F33348F}" presName="parentText" presStyleLbl="node1" presStyleIdx="0" presStyleCnt="3" custLinFactNeighborX="-1532" custLinFactNeighborY="-151">
        <dgm:presLayoutVars>
          <dgm:chMax val="1"/>
          <dgm:bulletEnabled val="1"/>
        </dgm:presLayoutVars>
      </dgm:prSet>
      <dgm:spPr/>
      <dgm:t>
        <a:bodyPr/>
        <a:lstStyle/>
        <a:p>
          <a:endParaRPr lang="en-US"/>
        </a:p>
      </dgm:t>
    </dgm:pt>
    <dgm:pt modelId="{7C69DAC5-4D1B-475F-B776-B7452E790B39}" type="pres">
      <dgm:prSet presAssocID="{F23A11D8-28A0-4F04-84F9-82F45F33348F}" presName="descendantText" presStyleLbl="alignAccFollowNode1" presStyleIdx="0" presStyleCnt="3">
        <dgm:presLayoutVars>
          <dgm:bulletEnabled val="1"/>
        </dgm:presLayoutVars>
      </dgm:prSet>
      <dgm:spPr/>
      <dgm:t>
        <a:bodyPr/>
        <a:lstStyle/>
        <a:p>
          <a:endParaRPr lang="en-US"/>
        </a:p>
      </dgm:t>
    </dgm:pt>
    <dgm:pt modelId="{80F2187D-5488-4D4D-AF04-E73E9B29F9BD}" type="pres">
      <dgm:prSet presAssocID="{DA1EAF9C-D517-4EDC-AB8E-9527D17048FC}" presName="sp" presStyleCnt="0"/>
      <dgm:spPr/>
    </dgm:pt>
    <dgm:pt modelId="{8AAD7BAD-5D5F-4513-8526-852786C3CFB7}" type="pres">
      <dgm:prSet presAssocID="{E215FCCA-6015-4C65-AEEC-27E66E3D1DB6}" presName="linNode" presStyleCnt="0"/>
      <dgm:spPr/>
    </dgm:pt>
    <dgm:pt modelId="{2DE84E54-596E-4B59-BDE3-4A79D9231C08}" type="pres">
      <dgm:prSet presAssocID="{E215FCCA-6015-4C65-AEEC-27E66E3D1DB6}" presName="parentText" presStyleLbl="node1" presStyleIdx="1" presStyleCnt="3">
        <dgm:presLayoutVars>
          <dgm:chMax val="1"/>
          <dgm:bulletEnabled val="1"/>
        </dgm:presLayoutVars>
      </dgm:prSet>
      <dgm:spPr/>
      <dgm:t>
        <a:bodyPr/>
        <a:lstStyle/>
        <a:p>
          <a:endParaRPr lang="en-US"/>
        </a:p>
      </dgm:t>
    </dgm:pt>
    <dgm:pt modelId="{B7D5B888-8039-475F-998D-9DEB03AF4144}" type="pres">
      <dgm:prSet presAssocID="{E215FCCA-6015-4C65-AEEC-27E66E3D1DB6}" presName="descendantText" presStyleLbl="alignAccFollowNode1" presStyleIdx="1" presStyleCnt="3">
        <dgm:presLayoutVars>
          <dgm:bulletEnabled val="1"/>
        </dgm:presLayoutVars>
      </dgm:prSet>
      <dgm:spPr/>
      <dgm:t>
        <a:bodyPr/>
        <a:lstStyle/>
        <a:p>
          <a:endParaRPr lang="en-US"/>
        </a:p>
      </dgm:t>
    </dgm:pt>
    <dgm:pt modelId="{67B1D9A6-98D2-4638-B57D-5C80ADB93934}" type="pres">
      <dgm:prSet presAssocID="{437D8650-A3F9-46DA-B958-BD81FC33D22E}" presName="sp" presStyleCnt="0"/>
      <dgm:spPr/>
    </dgm:pt>
    <dgm:pt modelId="{6430A52F-2288-4DF5-AEE6-87D1C415F4D6}" type="pres">
      <dgm:prSet presAssocID="{26F55801-25E6-4A6F-BA94-F9A244B735BA}" presName="linNode" presStyleCnt="0"/>
      <dgm:spPr/>
    </dgm:pt>
    <dgm:pt modelId="{262F2446-7113-49B7-8B4D-DF6DD61A65BE}" type="pres">
      <dgm:prSet presAssocID="{26F55801-25E6-4A6F-BA94-F9A244B735BA}" presName="parentText" presStyleLbl="node1" presStyleIdx="2" presStyleCnt="3">
        <dgm:presLayoutVars>
          <dgm:chMax val="1"/>
          <dgm:bulletEnabled val="1"/>
        </dgm:presLayoutVars>
      </dgm:prSet>
      <dgm:spPr/>
      <dgm:t>
        <a:bodyPr/>
        <a:lstStyle/>
        <a:p>
          <a:endParaRPr lang="en-US"/>
        </a:p>
      </dgm:t>
    </dgm:pt>
    <dgm:pt modelId="{646EA473-DD5E-4EB4-AE99-5A4ABD45A91D}" type="pres">
      <dgm:prSet presAssocID="{26F55801-25E6-4A6F-BA94-F9A244B735BA}" presName="descendantText" presStyleLbl="alignAccFollowNode1" presStyleIdx="2" presStyleCnt="3" custLinFactNeighborX="763" custLinFactNeighborY="-3674">
        <dgm:presLayoutVars>
          <dgm:bulletEnabled val="1"/>
        </dgm:presLayoutVars>
      </dgm:prSet>
      <dgm:spPr/>
      <dgm:t>
        <a:bodyPr/>
        <a:lstStyle/>
        <a:p>
          <a:endParaRPr lang="en-US"/>
        </a:p>
      </dgm:t>
    </dgm:pt>
  </dgm:ptLst>
  <dgm:cxnLst>
    <dgm:cxn modelId="{EB24BE81-EFFB-4F30-AE91-0A503D17E923}" srcId="{615170F5-452B-4880-9535-DDCF49D27A88}" destId="{E215FCCA-6015-4C65-AEEC-27E66E3D1DB6}" srcOrd="1" destOrd="0" parTransId="{1871F4CC-5E74-4827-BF9A-68EBD3DFDCDA}" sibTransId="{437D8650-A3F9-46DA-B958-BD81FC33D22E}"/>
    <dgm:cxn modelId="{0E67BF72-CA5A-437B-8965-BD7E441E265C}" type="presOf" srcId="{615170F5-452B-4880-9535-DDCF49D27A88}" destId="{E7D70017-482F-40DE-8244-C129C5906D0C}" srcOrd="0" destOrd="0" presId="urn:microsoft.com/office/officeart/2005/8/layout/vList5"/>
    <dgm:cxn modelId="{74FD0236-27A2-48C9-80E6-F00510C46C88}" type="presOf" srcId="{E215FCCA-6015-4C65-AEEC-27E66E3D1DB6}" destId="{2DE84E54-596E-4B59-BDE3-4A79D9231C08}" srcOrd="0" destOrd="0" presId="urn:microsoft.com/office/officeart/2005/8/layout/vList5"/>
    <dgm:cxn modelId="{79F0C37D-6B69-467A-8261-7F03B4E24BAE}" srcId="{26F55801-25E6-4A6F-BA94-F9A244B735BA}" destId="{EBB473CE-0950-4F4C-955C-28C2AAB17569}" srcOrd="0" destOrd="0" parTransId="{36CFE52A-5BA1-4729-84E2-E382C309AF48}" sibTransId="{E6E82CBE-5199-4ACA-A762-B94E7E31A303}"/>
    <dgm:cxn modelId="{93344E02-EFA1-44FC-8A87-D6F94F22864A}" type="presOf" srcId="{F23A11D8-28A0-4F04-84F9-82F45F33348F}" destId="{C8438704-7997-4746-809D-1A110F4C6232}" srcOrd="0" destOrd="0" presId="urn:microsoft.com/office/officeart/2005/8/layout/vList5"/>
    <dgm:cxn modelId="{AE8762D6-F72E-437D-9862-BA0121268294}" srcId="{E215FCCA-6015-4C65-AEEC-27E66E3D1DB6}" destId="{CC86956A-7BA4-47B9-823D-9539D78F3920}" srcOrd="0" destOrd="0" parTransId="{70EF3DF3-4458-4906-A475-6673F811E339}" sibTransId="{CA839506-A4C3-490C-979F-B2C9DB8F5965}"/>
    <dgm:cxn modelId="{E36D3CD6-208E-4B84-9AF6-7D3A5B7A18C5}" srcId="{615170F5-452B-4880-9535-DDCF49D27A88}" destId="{26F55801-25E6-4A6F-BA94-F9A244B735BA}" srcOrd="2" destOrd="0" parTransId="{C659880D-9D11-4904-9B44-56F4BF562CCC}" sibTransId="{7D45B16D-8D75-4FD3-A9AC-B91F5FA1C751}"/>
    <dgm:cxn modelId="{BD79ADD8-4F1E-4581-B6A9-60EF86FDD714}" type="presOf" srcId="{64A76D7E-EC35-4A23-9314-067B6A06AB2D}" destId="{7C69DAC5-4D1B-475F-B776-B7452E790B39}" srcOrd="0" destOrd="1" presId="urn:microsoft.com/office/officeart/2005/8/layout/vList5"/>
    <dgm:cxn modelId="{ABC52958-025A-4BB7-ABB1-E227749C6DCA}" type="presOf" srcId="{8908D561-A192-43DB-90A8-E126A0160302}" destId="{646EA473-DD5E-4EB4-AE99-5A4ABD45A91D}" srcOrd="0" destOrd="1" presId="urn:microsoft.com/office/officeart/2005/8/layout/vList5"/>
    <dgm:cxn modelId="{1FF178AD-8DE2-4259-9704-079E94C59F14}" type="presOf" srcId="{EBB473CE-0950-4F4C-955C-28C2AAB17569}" destId="{646EA473-DD5E-4EB4-AE99-5A4ABD45A91D}" srcOrd="0" destOrd="0" presId="urn:microsoft.com/office/officeart/2005/8/layout/vList5"/>
    <dgm:cxn modelId="{29D79FD8-E331-4837-BEA6-A8962C50DEE7}" srcId="{F23A11D8-28A0-4F04-84F9-82F45F33348F}" destId="{CB630C95-75B5-47FE-88B7-D9891FB68D82}" srcOrd="0" destOrd="0" parTransId="{93DBC1B0-2FF2-4E31-BFE1-4C6C11793CBD}" sibTransId="{3229ADFE-2B50-4CB3-B45F-92A7B1D94250}"/>
    <dgm:cxn modelId="{10EF4729-1E02-4B24-803A-DB0E50D99A28}" srcId="{E215FCCA-6015-4C65-AEEC-27E66E3D1DB6}" destId="{55082BF6-CCDA-4CB8-96EA-0A8A2E2FEDD9}" srcOrd="1" destOrd="0" parTransId="{90DAA0A1-7A38-472F-94AC-423AEEE7A419}" sibTransId="{6AB99350-10B1-4825-B249-761C1A8B3A2E}"/>
    <dgm:cxn modelId="{AC0C5E86-EE57-476E-8C77-63431383978B}" srcId="{F23A11D8-28A0-4F04-84F9-82F45F33348F}" destId="{F78221F9-988D-49E9-B99B-05CB513ED229}" srcOrd="2" destOrd="0" parTransId="{778F8967-4921-48AC-BACA-9653A8219F0B}" sibTransId="{378CFC40-4D50-42FE-B8BC-A6D1628B3EAC}"/>
    <dgm:cxn modelId="{E49663BF-12A4-49C2-BB04-E6C5C2527AAF}" type="presOf" srcId="{CC86956A-7BA4-47B9-823D-9539D78F3920}" destId="{B7D5B888-8039-475F-998D-9DEB03AF4144}" srcOrd="0" destOrd="0" presId="urn:microsoft.com/office/officeart/2005/8/layout/vList5"/>
    <dgm:cxn modelId="{D4FC33C7-AC06-4088-8478-A7CB8A5F42E3}" type="presOf" srcId="{26F55801-25E6-4A6F-BA94-F9A244B735BA}" destId="{262F2446-7113-49B7-8B4D-DF6DD61A65BE}" srcOrd="0" destOrd="0" presId="urn:microsoft.com/office/officeart/2005/8/layout/vList5"/>
    <dgm:cxn modelId="{4DAA586B-F840-4443-85B0-26996A6BFF40}" srcId="{F23A11D8-28A0-4F04-84F9-82F45F33348F}" destId="{64A76D7E-EC35-4A23-9314-067B6A06AB2D}" srcOrd="1" destOrd="0" parTransId="{2450C040-4492-4A6C-843D-541B9A4C1255}" sibTransId="{F742D98C-17B3-41A3-AD35-5B06607E06B6}"/>
    <dgm:cxn modelId="{BA03CE94-7432-4BD1-A1AE-1AF0EE14F8C9}" type="presOf" srcId="{CB630C95-75B5-47FE-88B7-D9891FB68D82}" destId="{7C69DAC5-4D1B-475F-B776-B7452E790B39}" srcOrd="0" destOrd="0" presId="urn:microsoft.com/office/officeart/2005/8/layout/vList5"/>
    <dgm:cxn modelId="{2B32760B-AC2F-46AA-A0DA-2408D6991D99}" type="presOf" srcId="{55082BF6-CCDA-4CB8-96EA-0A8A2E2FEDD9}" destId="{B7D5B888-8039-475F-998D-9DEB03AF4144}" srcOrd="0" destOrd="1" presId="urn:microsoft.com/office/officeart/2005/8/layout/vList5"/>
    <dgm:cxn modelId="{34B727E9-3B39-46FD-A67B-5F58403E2A84}" srcId="{26F55801-25E6-4A6F-BA94-F9A244B735BA}" destId="{8908D561-A192-43DB-90A8-E126A0160302}" srcOrd="1" destOrd="0" parTransId="{35C3E0D3-B1FD-48FC-B9BF-BAC18BD1F003}" sibTransId="{FAB107CB-5DAC-4837-8368-8C82121616B3}"/>
    <dgm:cxn modelId="{AA8E097C-ED3F-4565-8D57-9843E67D7E33}" type="presOf" srcId="{F78221F9-988D-49E9-B99B-05CB513ED229}" destId="{7C69DAC5-4D1B-475F-B776-B7452E790B39}" srcOrd="0" destOrd="2" presId="urn:microsoft.com/office/officeart/2005/8/layout/vList5"/>
    <dgm:cxn modelId="{02619DAF-47D3-4043-9F2C-E46F5CB9F43C}" srcId="{615170F5-452B-4880-9535-DDCF49D27A88}" destId="{F23A11D8-28A0-4F04-84F9-82F45F33348F}" srcOrd="0" destOrd="0" parTransId="{28893DB9-63A1-4373-9CBF-1D76F7A2E85F}" sibTransId="{DA1EAF9C-D517-4EDC-AB8E-9527D17048FC}"/>
    <dgm:cxn modelId="{162552B1-4CE7-435E-AB21-AFA52204EDC5}" type="presParOf" srcId="{E7D70017-482F-40DE-8244-C129C5906D0C}" destId="{1647B9ED-2589-4E0D-9F8B-729BACDB82CF}" srcOrd="0" destOrd="0" presId="urn:microsoft.com/office/officeart/2005/8/layout/vList5"/>
    <dgm:cxn modelId="{E6C546C1-06A3-4853-B8E2-3494245BC779}" type="presParOf" srcId="{1647B9ED-2589-4E0D-9F8B-729BACDB82CF}" destId="{C8438704-7997-4746-809D-1A110F4C6232}" srcOrd="0" destOrd="0" presId="urn:microsoft.com/office/officeart/2005/8/layout/vList5"/>
    <dgm:cxn modelId="{DCDA45F0-E6D1-4CA0-AA63-9C948732DEB2}" type="presParOf" srcId="{1647B9ED-2589-4E0D-9F8B-729BACDB82CF}" destId="{7C69DAC5-4D1B-475F-B776-B7452E790B39}" srcOrd="1" destOrd="0" presId="urn:microsoft.com/office/officeart/2005/8/layout/vList5"/>
    <dgm:cxn modelId="{90E00EE2-8B52-41EC-B524-C5C9424E9E82}" type="presParOf" srcId="{E7D70017-482F-40DE-8244-C129C5906D0C}" destId="{80F2187D-5488-4D4D-AF04-E73E9B29F9BD}" srcOrd="1" destOrd="0" presId="urn:microsoft.com/office/officeart/2005/8/layout/vList5"/>
    <dgm:cxn modelId="{B1021171-5DD0-4144-AC10-F4391127E2AE}" type="presParOf" srcId="{E7D70017-482F-40DE-8244-C129C5906D0C}" destId="{8AAD7BAD-5D5F-4513-8526-852786C3CFB7}" srcOrd="2" destOrd="0" presId="urn:microsoft.com/office/officeart/2005/8/layout/vList5"/>
    <dgm:cxn modelId="{ADE180C6-3E52-4D25-8582-571DDB906A26}" type="presParOf" srcId="{8AAD7BAD-5D5F-4513-8526-852786C3CFB7}" destId="{2DE84E54-596E-4B59-BDE3-4A79D9231C08}" srcOrd="0" destOrd="0" presId="urn:microsoft.com/office/officeart/2005/8/layout/vList5"/>
    <dgm:cxn modelId="{3C476BF4-A663-428C-AC65-91CC57EB9284}" type="presParOf" srcId="{8AAD7BAD-5D5F-4513-8526-852786C3CFB7}" destId="{B7D5B888-8039-475F-998D-9DEB03AF4144}" srcOrd="1" destOrd="0" presId="urn:microsoft.com/office/officeart/2005/8/layout/vList5"/>
    <dgm:cxn modelId="{2CDB5B9D-2C50-44C3-B228-18F2711E6AE6}" type="presParOf" srcId="{E7D70017-482F-40DE-8244-C129C5906D0C}" destId="{67B1D9A6-98D2-4638-B57D-5C80ADB93934}" srcOrd="3" destOrd="0" presId="urn:microsoft.com/office/officeart/2005/8/layout/vList5"/>
    <dgm:cxn modelId="{A7ADE15B-84BA-496F-B13A-7E1D34EB322F}" type="presParOf" srcId="{E7D70017-482F-40DE-8244-C129C5906D0C}" destId="{6430A52F-2288-4DF5-AEE6-87D1C415F4D6}" srcOrd="4" destOrd="0" presId="urn:microsoft.com/office/officeart/2005/8/layout/vList5"/>
    <dgm:cxn modelId="{38C22EDE-9CF3-4CC4-805F-DFF3F4FBD679}" type="presParOf" srcId="{6430A52F-2288-4DF5-AEE6-87D1C415F4D6}" destId="{262F2446-7113-49B7-8B4D-DF6DD61A65BE}" srcOrd="0" destOrd="0" presId="urn:microsoft.com/office/officeart/2005/8/layout/vList5"/>
    <dgm:cxn modelId="{55023811-6798-4534-9F0E-892F17807245}" type="presParOf" srcId="{6430A52F-2288-4DF5-AEE6-87D1C415F4D6}" destId="{646EA473-DD5E-4EB4-AE99-5A4ABD45A91D}" srcOrd="1" destOrd="0" presId="urn:microsoft.com/office/officeart/2005/8/layout/vList5"/>
  </dgm:cxnLst>
  <dgm:bg/>
  <dgm:whole/>
</dgm:dataModel>
</file>

<file path=ppt/diagrams/data8.xml><?xml version="1.0" encoding="utf-8"?>
<dgm:dataModel xmlns:dgm="http://schemas.openxmlformats.org/drawingml/2006/diagram" xmlns:a="http://schemas.openxmlformats.org/drawingml/2006/main">
  <dgm:ptLst>
    <dgm:pt modelId="{197B7411-16C7-4E41-8108-9E2B67733582}" type="doc">
      <dgm:prSet loTypeId="urn:microsoft.com/office/officeart/2005/8/layout/target3" loCatId="relationship" qsTypeId="urn:microsoft.com/office/officeart/2005/8/quickstyle/3d2" qsCatId="3D" csTypeId="urn:microsoft.com/office/officeart/2005/8/colors/colorful2" csCatId="colorful" phldr="1"/>
      <dgm:spPr/>
      <dgm:t>
        <a:bodyPr/>
        <a:lstStyle/>
        <a:p>
          <a:endParaRPr lang="en-US"/>
        </a:p>
      </dgm:t>
    </dgm:pt>
    <dgm:pt modelId="{CE7A9817-20C8-4DE0-B32C-4492CAC29A7F}">
      <dgm:prSet phldrT="[Text]"/>
      <dgm:spPr/>
      <dgm:t>
        <a:bodyPr/>
        <a:lstStyle/>
        <a:p>
          <a:r>
            <a:rPr lang="en-US" smtClean="0"/>
            <a:t>Mặt trận tổ quốc VN và các thành viên</a:t>
          </a:r>
          <a:endParaRPr lang="en-US"/>
        </a:p>
      </dgm:t>
    </dgm:pt>
    <dgm:pt modelId="{C94E01CF-BF76-406E-ACDD-428819DDE2A6}" type="parTrans" cxnId="{7DF8B51E-C5E9-4AC0-A943-F4BAA0DD93C6}">
      <dgm:prSet/>
      <dgm:spPr/>
      <dgm:t>
        <a:bodyPr/>
        <a:lstStyle/>
        <a:p>
          <a:endParaRPr lang="en-US"/>
        </a:p>
      </dgm:t>
    </dgm:pt>
    <dgm:pt modelId="{8594775A-E7E7-4CB4-A788-6A3DD5204A63}" type="sibTrans" cxnId="{7DF8B51E-C5E9-4AC0-A943-F4BAA0DD93C6}">
      <dgm:prSet/>
      <dgm:spPr/>
      <dgm:t>
        <a:bodyPr/>
        <a:lstStyle/>
        <a:p>
          <a:endParaRPr lang="en-US"/>
        </a:p>
      </dgm:t>
    </dgm:pt>
    <dgm:pt modelId="{85B9B489-3AD5-4E5E-866B-E5DC36AFDD75}">
      <dgm:prSet phldrT="[Text]"/>
      <dgm:spPr/>
      <dgm:t>
        <a:bodyPr/>
        <a:lstStyle/>
        <a:p>
          <a:r>
            <a:rPr lang="en-US" smtClean="0"/>
            <a:t>Nhà nước CHXHCN Việt Nam</a:t>
          </a:r>
          <a:endParaRPr lang="en-US"/>
        </a:p>
      </dgm:t>
    </dgm:pt>
    <dgm:pt modelId="{D4053545-B184-4D04-BA86-DAF3EE1C5DE2}" type="parTrans" cxnId="{4B5B40EE-67A5-4D50-A910-26F1561CC505}">
      <dgm:prSet/>
      <dgm:spPr/>
      <dgm:t>
        <a:bodyPr/>
        <a:lstStyle/>
        <a:p>
          <a:endParaRPr lang="en-US"/>
        </a:p>
      </dgm:t>
    </dgm:pt>
    <dgm:pt modelId="{6686D622-8A86-4D89-9E03-747F2BC99DD1}" type="sibTrans" cxnId="{4B5B40EE-67A5-4D50-A910-26F1561CC505}">
      <dgm:prSet/>
      <dgm:spPr/>
      <dgm:t>
        <a:bodyPr/>
        <a:lstStyle/>
        <a:p>
          <a:endParaRPr lang="en-US"/>
        </a:p>
      </dgm:t>
    </dgm:pt>
    <dgm:pt modelId="{2877C6FE-8BDE-43BB-940D-EDB584E3F2D0}">
      <dgm:prSet phldrT="[Text]"/>
      <dgm:spPr/>
      <dgm:t>
        <a:bodyPr/>
        <a:lstStyle/>
        <a:p>
          <a:r>
            <a:rPr lang="en-US" smtClean="0"/>
            <a:t>Đảng cộng sản Việt nam</a:t>
          </a:r>
          <a:endParaRPr lang="en-US"/>
        </a:p>
      </dgm:t>
    </dgm:pt>
    <dgm:pt modelId="{942753B9-4A31-4A7A-9473-CFA0323EDF01}" type="sibTrans" cxnId="{806D44F6-20B2-41D2-B4C4-CFCBD1DDEED6}">
      <dgm:prSet/>
      <dgm:spPr/>
      <dgm:t>
        <a:bodyPr/>
        <a:lstStyle/>
        <a:p>
          <a:endParaRPr lang="en-US"/>
        </a:p>
      </dgm:t>
    </dgm:pt>
    <dgm:pt modelId="{4F43F691-A230-460D-A0D8-5ECC567100D9}" type="parTrans" cxnId="{806D44F6-20B2-41D2-B4C4-CFCBD1DDEED6}">
      <dgm:prSet/>
      <dgm:spPr/>
      <dgm:t>
        <a:bodyPr/>
        <a:lstStyle/>
        <a:p>
          <a:endParaRPr lang="en-US"/>
        </a:p>
      </dgm:t>
    </dgm:pt>
    <dgm:pt modelId="{AF1A08FD-8C1E-4CCB-8CCA-4A76C21061E1}">
      <dgm:prSet phldrT="[Text]"/>
      <dgm:spPr/>
      <dgm:t>
        <a:bodyPr/>
        <a:lstStyle/>
        <a:p>
          <a:r>
            <a:rPr lang="en-US" smtClean="0"/>
            <a:t>Đoàn thanh niên</a:t>
          </a:r>
          <a:endParaRPr lang="en-US"/>
        </a:p>
      </dgm:t>
    </dgm:pt>
    <dgm:pt modelId="{0107ECEA-4082-42C1-8946-A82368C76510}" type="sibTrans" cxnId="{E0B03222-59A9-4291-BD71-B7DA6FFEAB19}">
      <dgm:prSet/>
      <dgm:spPr/>
      <dgm:t>
        <a:bodyPr/>
        <a:lstStyle/>
        <a:p>
          <a:endParaRPr lang="en-US"/>
        </a:p>
      </dgm:t>
    </dgm:pt>
    <dgm:pt modelId="{7CE74EC7-1865-41DC-99A1-4D59D53B59D0}" type="parTrans" cxnId="{E0B03222-59A9-4291-BD71-B7DA6FFEAB19}">
      <dgm:prSet/>
      <dgm:spPr/>
      <dgm:t>
        <a:bodyPr/>
        <a:lstStyle/>
        <a:p>
          <a:endParaRPr lang="en-US"/>
        </a:p>
      </dgm:t>
    </dgm:pt>
    <dgm:pt modelId="{FEB03A7F-5A46-43FA-93E1-B0D8E1F268A8}">
      <dgm:prSet phldrT="[Text]"/>
      <dgm:spPr/>
      <dgm:t>
        <a:bodyPr/>
        <a:lstStyle/>
        <a:p>
          <a:r>
            <a:rPr lang="en-US" smtClean="0"/>
            <a:t>Công đoàn </a:t>
          </a:r>
          <a:endParaRPr lang="en-US"/>
        </a:p>
      </dgm:t>
    </dgm:pt>
    <dgm:pt modelId="{CE48FF78-0035-412C-8401-EFD8A90F7495}" type="sibTrans" cxnId="{39C94D09-9FEF-47A3-84FC-53D049789AD4}">
      <dgm:prSet/>
      <dgm:spPr/>
      <dgm:t>
        <a:bodyPr/>
        <a:lstStyle/>
        <a:p>
          <a:endParaRPr lang="en-US"/>
        </a:p>
      </dgm:t>
    </dgm:pt>
    <dgm:pt modelId="{24C94CFF-8A06-4B4F-89DE-4A2B6CC93053}" type="parTrans" cxnId="{39C94D09-9FEF-47A3-84FC-53D049789AD4}">
      <dgm:prSet/>
      <dgm:spPr/>
      <dgm:t>
        <a:bodyPr/>
        <a:lstStyle/>
        <a:p>
          <a:endParaRPr lang="en-US"/>
        </a:p>
      </dgm:t>
    </dgm:pt>
    <dgm:pt modelId="{B05CE350-0367-4910-8939-CB07D07B8BE3}">
      <dgm:prSet phldrT="[Text]"/>
      <dgm:spPr/>
      <dgm:t>
        <a:bodyPr/>
        <a:lstStyle/>
        <a:p>
          <a:r>
            <a:rPr lang="en-US" smtClean="0"/>
            <a:t>Hội nông dân </a:t>
          </a:r>
          <a:endParaRPr lang="en-US"/>
        </a:p>
      </dgm:t>
    </dgm:pt>
    <dgm:pt modelId="{55036275-5BBD-40FF-82A3-5FA53D8B33A0}" type="parTrans" cxnId="{404687E8-765C-4256-A93E-1B7506004CDF}">
      <dgm:prSet/>
      <dgm:spPr/>
    </dgm:pt>
    <dgm:pt modelId="{101F30DE-72DD-4D64-AA18-AC4CD6178F1B}" type="sibTrans" cxnId="{404687E8-765C-4256-A93E-1B7506004CDF}">
      <dgm:prSet/>
      <dgm:spPr/>
    </dgm:pt>
    <dgm:pt modelId="{03F6A9E4-C6D3-4077-AD75-A23697ED666B}">
      <dgm:prSet phldrT="[Text]"/>
      <dgm:spPr/>
      <dgm:t>
        <a:bodyPr/>
        <a:lstStyle/>
        <a:p>
          <a:r>
            <a:rPr lang="en-US" smtClean="0"/>
            <a:t>Hội liên hiệp phụ nữ VN</a:t>
          </a:r>
          <a:endParaRPr lang="en-US"/>
        </a:p>
      </dgm:t>
    </dgm:pt>
    <dgm:pt modelId="{CD3904F5-EFEA-4C3B-AF74-3F7AA4EF8B5A}" type="parTrans" cxnId="{959603F2-7EC8-4255-ACCC-CAACD9F2B566}">
      <dgm:prSet/>
      <dgm:spPr/>
    </dgm:pt>
    <dgm:pt modelId="{F06C4191-BFAC-494E-B654-805D17A711F4}" type="sibTrans" cxnId="{959603F2-7EC8-4255-ACCC-CAACD9F2B566}">
      <dgm:prSet/>
      <dgm:spPr/>
    </dgm:pt>
    <dgm:pt modelId="{8502D05F-5139-4EEB-BB15-AFB632A3736F}" type="pres">
      <dgm:prSet presAssocID="{197B7411-16C7-4E41-8108-9E2B67733582}" presName="Name0" presStyleCnt="0">
        <dgm:presLayoutVars>
          <dgm:chMax val="7"/>
          <dgm:dir/>
          <dgm:animLvl val="lvl"/>
          <dgm:resizeHandles val="exact"/>
        </dgm:presLayoutVars>
      </dgm:prSet>
      <dgm:spPr/>
      <dgm:t>
        <a:bodyPr/>
        <a:lstStyle/>
        <a:p>
          <a:endParaRPr lang="en-US"/>
        </a:p>
      </dgm:t>
    </dgm:pt>
    <dgm:pt modelId="{57A54894-58EC-4929-A3CE-86A94F54B7AD}" type="pres">
      <dgm:prSet presAssocID="{CE7A9817-20C8-4DE0-B32C-4492CAC29A7F}" presName="circle1" presStyleLbl="node1" presStyleIdx="0" presStyleCnt="3"/>
      <dgm:spPr/>
    </dgm:pt>
    <dgm:pt modelId="{0B48C64C-9E87-4CD3-BB8D-41180B16B9CF}" type="pres">
      <dgm:prSet presAssocID="{CE7A9817-20C8-4DE0-B32C-4492CAC29A7F}" presName="space" presStyleCnt="0"/>
      <dgm:spPr/>
    </dgm:pt>
    <dgm:pt modelId="{AA66530D-27BA-485E-888F-6CFC954FEF94}" type="pres">
      <dgm:prSet presAssocID="{CE7A9817-20C8-4DE0-B32C-4492CAC29A7F}" presName="rect1" presStyleLbl="alignAcc1" presStyleIdx="0" presStyleCnt="3"/>
      <dgm:spPr/>
      <dgm:t>
        <a:bodyPr/>
        <a:lstStyle/>
        <a:p>
          <a:endParaRPr lang="en-US"/>
        </a:p>
      </dgm:t>
    </dgm:pt>
    <dgm:pt modelId="{541323B3-5A07-40BC-A09A-282D42312511}" type="pres">
      <dgm:prSet presAssocID="{85B9B489-3AD5-4E5E-866B-E5DC36AFDD75}" presName="vertSpace2" presStyleLbl="node1" presStyleIdx="0" presStyleCnt="3"/>
      <dgm:spPr/>
    </dgm:pt>
    <dgm:pt modelId="{EBDD8893-D460-46D9-A6A9-D529E7FE0DD1}" type="pres">
      <dgm:prSet presAssocID="{85B9B489-3AD5-4E5E-866B-E5DC36AFDD75}" presName="circle2" presStyleLbl="node1" presStyleIdx="1" presStyleCnt="3"/>
      <dgm:spPr/>
    </dgm:pt>
    <dgm:pt modelId="{4DA277F4-4D95-4095-AE36-16D78E622CCF}" type="pres">
      <dgm:prSet presAssocID="{85B9B489-3AD5-4E5E-866B-E5DC36AFDD75}" presName="rect2" presStyleLbl="alignAcc1" presStyleIdx="1" presStyleCnt="3"/>
      <dgm:spPr/>
      <dgm:t>
        <a:bodyPr/>
        <a:lstStyle/>
        <a:p>
          <a:endParaRPr lang="en-US"/>
        </a:p>
      </dgm:t>
    </dgm:pt>
    <dgm:pt modelId="{13D25F43-6DB7-4781-BEB8-9A5CCB4643A0}" type="pres">
      <dgm:prSet presAssocID="{2877C6FE-8BDE-43BB-940D-EDB584E3F2D0}" presName="vertSpace3" presStyleLbl="node1" presStyleIdx="1" presStyleCnt="3"/>
      <dgm:spPr/>
    </dgm:pt>
    <dgm:pt modelId="{9550EF27-DF60-4E52-920F-13D039EDA69B}" type="pres">
      <dgm:prSet presAssocID="{2877C6FE-8BDE-43BB-940D-EDB584E3F2D0}" presName="circle3" presStyleLbl="node1" presStyleIdx="2" presStyleCnt="3"/>
      <dgm:spPr/>
    </dgm:pt>
    <dgm:pt modelId="{86A63B51-6716-46CA-98F9-D6D6DF8964FB}" type="pres">
      <dgm:prSet presAssocID="{2877C6FE-8BDE-43BB-940D-EDB584E3F2D0}" presName="rect3" presStyleLbl="alignAcc1" presStyleIdx="2" presStyleCnt="3"/>
      <dgm:spPr/>
      <dgm:t>
        <a:bodyPr/>
        <a:lstStyle/>
        <a:p>
          <a:endParaRPr lang="en-US"/>
        </a:p>
      </dgm:t>
    </dgm:pt>
    <dgm:pt modelId="{8407567E-01F7-461E-847C-2F602E47E50C}" type="pres">
      <dgm:prSet presAssocID="{CE7A9817-20C8-4DE0-B32C-4492CAC29A7F}" presName="rect1ParTx" presStyleLbl="alignAcc1" presStyleIdx="2" presStyleCnt="3">
        <dgm:presLayoutVars>
          <dgm:chMax val="1"/>
          <dgm:bulletEnabled val="1"/>
        </dgm:presLayoutVars>
      </dgm:prSet>
      <dgm:spPr/>
      <dgm:t>
        <a:bodyPr/>
        <a:lstStyle/>
        <a:p>
          <a:endParaRPr lang="en-US"/>
        </a:p>
      </dgm:t>
    </dgm:pt>
    <dgm:pt modelId="{53AA5B34-76BC-41D0-9F2C-6ACBC757AB92}" type="pres">
      <dgm:prSet presAssocID="{CE7A9817-20C8-4DE0-B32C-4492CAC29A7F}" presName="rect1ChTx" presStyleLbl="alignAcc1" presStyleIdx="2" presStyleCnt="3">
        <dgm:presLayoutVars>
          <dgm:bulletEnabled val="1"/>
        </dgm:presLayoutVars>
      </dgm:prSet>
      <dgm:spPr/>
      <dgm:t>
        <a:bodyPr/>
        <a:lstStyle/>
        <a:p>
          <a:endParaRPr lang="en-US"/>
        </a:p>
      </dgm:t>
    </dgm:pt>
    <dgm:pt modelId="{F16B9508-6254-49F5-AFDB-1A74B78A24D5}" type="pres">
      <dgm:prSet presAssocID="{85B9B489-3AD5-4E5E-866B-E5DC36AFDD75}" presName="rect2ParTx" presStyleLbl="alignAcc1" presStyleIdx="2" presStyleCnt="3">
        <dgm:presLayoutVars>
          <dgm:chMax val="1"/>
          <dgm:bulletEnabled val="1"/>
        </dgm:presLayoutVars>
      </dgm:prSet>
      <dgm:spPr/>
      <dgm:t>
        <a:bodyPr/>
        <a:lstStyle/>
        <a:p>
          <a:endParaRPr lang="en-US"/>
        </a:p>
      </dgm:t>
    </dgm:pt>
    <dgm:pt modelId="{3BC432E4-0EA7-4482-B486-218CF6DEF950}" type="pres">
      <dgm:prSet presAssocID="{85B9B489-3AD5-4E5E-866B-E5DC36AFDD75}" presName="rect2ChTx" presStyleLbl="alignAcc1" presStyleIdx="2" presStyleCnt="3">
        <dgm:presLayoutVars>
          <dgm:bulletEnabled val="1"/>
        </dgm:presLayoutVars>
      </dgm:prSet>
      <dgm:spPr/>
      <dgm:t>
        <a:bodyPr/>
        <a:lstStyle/>
        <a:p>
          <a:endParaRPr lang="en-US"/>
        </a:p>
      </dgm:t>
    </dgm:pt>
    <dgm:pt modelId="{ED16F737-BCE9-413F-B5FD-754D5C12C34F}" type="pres">
      <dgm:prSet presAssocID="{2877C6FE-8BDE-43BB-940D-EDB584E3F2D0}" presName="rect3ParTx" presStyleLbl="alignAcc1" presStyleIdx="2" presStyleCnt="3">
        <dgm:presLayoutVars>
          <dgm:chMax val="1"/>
          <dgm:bulletEnabled val="1"/>
        </dgm:presLayoutVars>
      </dgm:prSet>
      <dgm:spPr/>
      <dgm:t>
        <a:bodyPr/>
        <a:lstStyle/>
        <a:p>
          <a:endParaRPr lang="en-US"/>
        </a:p>
      </dgm:t>
    </dgm:pt>
    <dgm:pt modelId="{B9AA4933-6049-492F-95F7-3680896AED5E}" type="pres">
      <dgm:prSet presAssocID="{2877C6FE-8BDE-43BB-940D-EDB584E3F2D0}" presName="rect3ChTx" presStyleLbl="alignAcc1" presStyleIdx="2" presStyleCnt="3">
        <dgm:presLayoutVars>
          <dgm:bulletEnabled val="1"/>
        </dgm:presLayoutVars>
      </dgm:prSet>
      <dgm:spPr/>
      <dgm:t>
        <a:bodyPr/>
        <a:lstStyle/>
        <a:p>
          <a:endParaRPr lang="en-US"/>
        </a:p>
      </dgm:t>
    </dgm:pt>
  </dgm:ptLst>
  <dgm:cxnLst>
    <dgm:cxn modelId="{404687E8-765C-4256-A93E-1B7506004CDF}" srcId="{CE7A9817-20C8-4DE0-B32C-4492CAC29A7F}" destId="{B05CE350-0367-4910-8939-CB07D07B8BE3}" srcOrd="1" destOrd="0" parTransId="{55036275-5BBD-40FF-82A3-5FA53D8B33A0}" sibTransId="{101F30DE-72DD-4D64-AA18-AC4CD6178F1B}"/>
    <dgm:cxn modelId="{CB3693B9-23DB-4245-8CF5-AB9E7B1D92CA}" type="presOf" srcId="{85B9B489-3AD5-4E5E-866B-E5DC36AFDD75}" destId="{F16B9508-6254-49F5-AFDB-1A74B78A24D5}" srcOrd="1" destOrd="0" presId="urn:microsoft.com/office/officeart/2005/8/layout/target3"/>
    <dgm:cxn modelId="{ED433634-214A-45ED-9A73-78E0C0742130}" type="presOf" srcId="{2877C6FE-8BDE-43BB-940D-EDB584E3F2D0}" destId="{86A63B51-6716-46CA-98F9-D6D6DF8964FB}" srcOrd="0" destOrd="0" presId="urn:microsoft.com/office/officeart/2005/8/layout/target3"/>
    <dgm:cxn modelId="{806D44F6-20B2-41D2-B4C4-CFCBD1DDEED6}" srcId="{197B7411-16C7-4E41-8108-9E2B67733582}" destId="{2877C6FE-8BDE-43BB-940D-EDB584E3F2D0}" srcOrd="2" destOrd="0" parTransId="{4F43F691-A230-460D-A0D8-5ECC567100D9}" sibTransId="{942753B9-4A31-4A7A-9473-CFA0323EDF01}"/>
    <dgm:cxn modelId="{B6965521-BAE7-42B3-95C1-2C093DDE4F9A}" type="presOf" srcId="{CE7A9817-20C8-4DE0-B32C-4492CAC29A7F}" destId="{AA66530D-27BA-485E-888F-6CFC954FEF94}" srcOrd="0" destOrd="0" presId="urn:microsoft.com/office/officeart/2005/8/layout/target3"/>
    <dgm:cxn modelId="{39C94D09-9FEF-47A3-84FC-53D049789AD4}" srcId="{CE7A9817-20C8-4DE0-B32C-4492CAC29A7F}" destId="{FEB03A7F-5A46-43FA-93E1-B0D8E1F268A8}" srcOrd="0" destOrd="0" parTransId="{24C94CFF-8A06-4B4F-89DE-4A2B6CC93053}" sibTransId="{CE48FF78-0035-412C-8401-EFD8A90F7495}"/>
    <dgm:cxn modelId="{CD14C04D-09B0-4633-AC42-7ED561579D51}" type="presOf" srcId="{2877C6FE-8BDE-43BB-940D-EDB584E3F2D0}" destId="{ED16F737-BCE9-413F-B5FD-754D5C12C34F}" srcOrd="1" destOrd="0" presId="urn:microsoft.com/office/officeart/2005/8/layout/target3"/>
    <dgm:cxn modelId="{74AE0DEA-C116-47A5-88BB-B4471F95DC29}" type="presOf" srcId="{AF1A08FD-8C1E-4CCB-8CCA-4A76C21061E1}" destId="{53AA5B34-76BC-41D0-9F2C-6ACBC757AB92}" srcOrd="0" destOrd="2" presId="urn:microsoft.com/office/officeart/2005/8/layout/target3"/>
    <dgm:cxn modelId="{7DF8B51E-C5E9-4AC0-A943-F4BAA0DD93C6}" srcId="{197B7411-16C7-4E41-8108-9E2B67733582}" destId="{CE7A9817-20C8-4DE0-B32C-4492CAC29A7F}" srcOrd="0" destOrd="0" parTransId="{C94E01CF-BF76-406E-ACDD-428819DDE2A6}" sibTransId="{8594775A-E7E7-4CB4-A788-6A3DD5204A63}"/>
    <dgm:cxn modelId="{0CA8DA00-6636-4C0E-AA98-692448E73726}" type="presOf" srcId="{85B9B489-3AD5-4E5E-866B-E5DC36AFDD75}" destId="{4DA277F4-4D95-4095-AE36-16D78E622CCF}" srcOrd="0" destOrd="0" presId="urn:microsoft.com/office/officeart/2005/8/layout/target3"/>
    <dgm:cxn modelId="{959603F2-7EC8-4255-ACCC-CAACD9F2B566}" srcId="{CE7A9817-20C8-4DE0-B32C-4492CAC29A7F}" destId="{03F6A9E4-C6D3-4077-AD75-A23697ED666B}" srcOrd="3" destOrd="0" parTransId="{CD3904F5-EFEA-4C3B-AF74-3F7AA4EF8B5A}" sibTransId="{F06C4191-BFAC-494E-B654-805D17A711F4}"/>
    <dgm:cxn modelId="{A22B6339-0131-49F4-BA46-344676642CED}" type="presOf" srcId="{B05CE350-0367-4910-8939-CB07D07B8BE3}" destId="{53AA5B34-76BC-41D0-9F2C-6ACBC757AB92}" srcOrd="0" destOrd="1" presId="urn:microsoft.com/office/officeart/2005/8/layout/target3"/>
    <dgm:cxn modelId="{4B5B40EE-67A5-4D50-A910-26F1561CC505}" srcId="{197B7411-16C7-4E41-8108-9E2B67733582}" destId="{85B9B489-3AD5-4E5E-866B-E5DC36AFDD75}" srcOrd="1" destOrd="0" parTransId="{D4053545-B184-4D04-BA86-DAF3EE1C5DE2}" sibTransId="{6686D622-8A86-4D89-9E03-747F2BC99DD1}"/>
    <dgm:cxn modelId="{21AA6AB1-F927-44D8-B2BA-DE403984CF3A}" type="presOf" srcId="{197B7411-16C7-4E41-8108-9E2B67733582}" destId="{8502D05F-5139-4EEB-BB15-AFB632A3736F}" srcOrd="0" destOrd="0" presId="urn:microsoft.com/office/officeart/2005/8/layout/target3"/>
    <dgm:cxn modelId="{E0B03222-59A9-4291-BD71-B7DA6FFEAB19}" srcId="{CE7A9817-20C8-4DE0-B32C-4492CAC29A7F}" destId="{AF1A08FD-8C1E-4CCB-8CCA-4A76C21061E1}" srcOrd="2" destOrd="0" parTransId="{7CE74EC7-1865-41DC-99A1-4D59D53B59D0}" sibTransId="{0107ECEA-4082-42C1-8946-A82368C76510}"/>
    <dgm:cxn modelId="{028AD4E9-F0EA-4F13-941F-C28C8D310B3B}" type="presOf" srcId="{03F6A9E4-C6D3-4077-AD75-A23697ED666B}" destId="{53AA5B34-76BC-41D0-9F2C-6ACBC757AB92}" srcOrd="0" destOrd="3" presId="urn:microsoft.com/office/officeart/2005/8/layout/target3"/>
    <dgm:cxn modelId="{754BC817-38CC-4ED2-82FD-8FCE10888553}" type="presOf" srcId="{CE7A9817-20C8-4DE0-B32C-4492CAC29A7F}" destId="{8407567E-01F7-461E-847C-2F602E47E50C}" srcOrd="1" destOrd="0" presId="urn:microsoft.com/office/officeart/2005/8/layout/target3"/>
    <dgm:cxn modelId="{92318B69-FF62-4A06-ABB6-9E3085825633}" type="presOf" srcId="{FEB03A7F-5A46-43FA-93E1-B0D8E1F268A8}" destId="{53AA5B34-76BC-41D0-9F2C-6ACBC757AB92}" srcOrd="0" destOrd="0" presId="urn:microsoft.com/office/officeart/2005/8/layout/target3"/>
    <dgm:cxn modelId="{03CB5D97-3D86-4536-98C3-7C34DB4CD2BA}" type="presParOf" srcId="{8502D05F-5139-4EEB-BB15-AFB632A3736F}" destId="{57A54894-58EC-4929-A3CE-86A94F54B7AD}" srcOrd="0" destOrd="0" presId="urn:microsoft.com/office/officeart/2005/8/layout/target3"/>
    <dgm:cxn modelId="{DD644F36-5EAD-4035-BDC1-C637ACB371A1}" type="presParOf" srcId="{8502D05F-5139-4EEB-BB15-AFB632A3736F}" destId="{0B48C64C-9E87-4CD3-BB8D-41180B16B9CF}" srcOrd="1" destOrd="0" presId="urn:microsoft.com/office/officeart/2005/8/layout/target3"/>
    <dgm:cxn modelId="{5D786303-76E8-4C82-BB47-561AFCB43A69}" type="presParOf" srcId="{8502D05F-5139-4EEB-BB15-AFB632A3736F}" destId="{AA66530D-27BA-485E-888F-6CFC954FEF94}" srcOrd="2" destOrd="0" presId="urn:microsoft.com/office/officeart/2005/8/layout/target3"/>
    <dgm:cxn modelId="{8D9D9A0C-BA23-4D1D-BEA3-A844A78E46D6}" type="presParOf" srcId="{8502D05F-5139-4EEB-BB15-AFB632A3736F}" destId="{541323B3-5A07-40BC-A09A-282D42312511}" srcOrd="3" destOrd="0" presId="urn:microsoft.com/office/officeart/2005/8/layout/target3"/>
    <dgm:cxn modelId="{8BDEA90D-58A5-415A-9078-8039CCB5A3D8}" type="presParOf" srcId="{8502D05F-5139-4EEB-BB15-AFB632A3736F}" destId="{EBDD8893-D460-46D9-A6A9-D529E7FE0DD1}" srcOrd="4" destOrd="0" presId="urn:microsoft.com/office/officeart/2005/8/layout/target3"/>
    <dgm:cxn modelId="{CE9391BE-1270-4144-9741-C105509D92B6}" type="presParOf" srcId="{8502D05F-5139-4EEB-BB15-AFB632A3736F}" destId="{4DA277F4-4D95-4095-AE36-16D78E622CCF}" srcOrd="5" destOrd="0" presId="urn:microsoft.com/office/officeart/2005/8/layout/target3"/>
    <dgm:cxn modelId="{7813856A-4BA2-4CA5-860B-8A1047D72E5C}" type="presParOf" srcId="{8502D05F-5139-4EEB-BB15-AFB632A3736F}" destId="{13D25F43-6DB7-4781-BEB8-9A5CCB4643A0}" srcOrd="6" destOrd="0" presId="urn:microsoft.com/office/officeart/2005/8/layout/target3"/>
    <dgm:cxn modelId="{CAE2BF80-91B2-44ED-83C6-6D01C99800FD}" type="presParOf" srcId="{8502D05F-5139-4EEB-BB15-AFB632A3736F}" destId="{9550EF27-DF60-4E52-920F-13D039EDA69B}" srcOrd="7" destOrd="0" presId="urn:microsoft.com/office/officeart/2005/8/layout/target3"/>
    <dgm:cxn modelId="{100B49C3-1E07-41CD-9503-D4934CBA8AAF}" type="presParOf" srcId="{8502D05F-5139-4EEB-BB15-AFB632A3736F}" destId="{86A63B51-6716-46CA-98F9-D6D6DF8964FB}" srcOrd="8" destOrd="0" presId="urn:microsoft.com/office/officeart/2005/8/layout/target3"/>
    <dgm:cxn modelId="{9EA96862-FDB7-4845-8C91-81C9C9CC278A}" type="presParOf" srcId="{8502D05F-5139-4EEB-BB15-AFB632A3736F}" destId="{8407567E-01F7-461E-847C-2F602E47E50C}" srcOrd="9" destOrd="0" presId="urn:microsoft.com/office/officeart/2005/8/layout/target3"/>
    <dgm:cxn modelId="{2E4C06FD-9716-44B0-BA10-B7BCE64158D7}" type="presParOf" srcId="{8502D05F-5139-4EEB-BB15-AFB632A3736F}" destId="{53AA5B34-76BC-41D0-9F2C-6ACBC757AB92}" srcOrd="10" destOrd="0" presId="urn:microsoft.com/office/officeart/2005/8/layout/target3"/>
    <dgm:cxn modelId="{A9713E1B-2A35-4311-BA22-1F29A55DC931}" type="presParOf" srcId="{8502D05F-5139-4EEB-BB15-AFB632A3736F}" destId="{F16B9508-6254-49F5-AFDB-1A74B78A24D5}" srcOrd="11" destOrd="0" presId="urn:microsoft.com/office/officeart/2005/8/layout/target3"/>
    <dgm:cxn modelId="{67596F6E-A570-4A7B-8B61-2DB33B430538}" type="presParOf" srcId="{8502D05F-5139-4EEB-BB15-AFB632A3736F}" destId="{3BC432E4-0EA7-4482-B486-218CF6DEF950}" srcOrd="12" destOrd="0" presId="urn:microsoft.com/office/officeart/2005/8/layout/target3"/>
    <dgm:cxn modelId="{F73DF8BA-EF20-441B-A33E-979F327D6F9C}" type="presParOf" srcId="{8502D05F-5139-4EEB-BB15-AFB632A3736F}" destId="{ED16F737-BCE9-413F-B5FD-754D5C12C34F}" srcOrd="13" destOrd="0" presId="urn:microsoft.com/office/officeart/2005/8/layout/target3"/>
    <dgm:cxn modelId="{FF2B6FF9-FA7C-44BA-B0C3-48A232849E62}" type="presParOf" srcId="{8502D05F-5139-4EEB-BB15-AFB632A3736F}" destId="{B9AA4933-6049-492F-95F7-3680896AED5E}" srcOrd="14" destOrd="0" presId="urn:microsoft.com/office/officeart/2005/8/layout/target3"/>
  </dgm:cxnLst>
  <dgm:bg/>
  <dgm:whole/>
</dgm:dataModel>
</file>

<file path=ppt/diagrams/data9.xml><?xml version="1.0" encoding="utf-8"?>
<dgm:dataModel xmlns:dgm="http://schemas.openxmlformats.org/drawingml/2006/diagram" xmlns:a="http://schemas.openxmlformats.org/drawingml/2006/main">
  <dgm:ptLst>
    <dgm:pt modelId="{24899553-8991-431D-A5B7-18C0D652FA59}" type="doc">
      <dgm:prSet loTypeId="urn:microsoft.com/office/officeart/2005/8/layout/default" loCatId="list" qsTypeId="urn:microsoft.com/office/officeart/2005/8/quickstyle/3d1" qsCatId="3D" csTypeId="urn:microsoft.com/office/officeart/2005/8/colors/colorful1" csCatId="colorful" phldr="1"/>
      <dgm:spPr/>
      <dgm:t>
        <a:bodyPr/>
        <a:lstStyle/>
        <a:p>
          <a:endParaRPr lang="en-US"/>
        </a:p>
      </dgm:t>
    </dgm:pt>
    <dgm:pt modelId="{81B8E9EA-E441-4C2D-9476-A5804C681509}">
      <dgm:prSet phldrT="[Text]" custT="1"/>
      <dgm:spPr/>
      <dgm:t>
        <a:bodyPr/>
        <a:lstStyle/>
        <a:p>
          <a:r>
            <a:rPr lang="en-US" sz="2800" smtClean="0"/>
            <a:t>Đảm bảo sự lãnh đạo của Đảng Cộng Sản Việt Nam trong tổ chức và hoạt động của bộ máy Nhà nước</a:t>
          </a:r>
          <a:endParaRPr lang="en-US" sz="2800"/>
        </a:p>
      </dgm:t>
    </dgm:pt>
    <dgm:pt modelId="{38BE3820-0AA7-4972-9A17-A9EC2080C417}" type="parTrans" cxnId="{55F64AEB-1717-41CF-8B90-9A64DEB6D891}">
      <dgm:prSet/>
      <dgm:spPr/>
      <dgm:t>
        <a:bodyPr/>
        <a:lstStyle/>
        <a:p>
          <a:endParaRPr lang="en-US"/>
        </a:p>
      </dgm:t>
    </dgm:pt>
    <dgm:pt modelId="{B95E31F3-3699-4BF1-90AE-A6EF72CC5C9A}" type="sibTrans" cxnId="{55F64AEB-1717-41CF-8B90-9A64DEB6D891}">
      <dgm:prSet/>
      <dgm:spPr/>
      <dgm:t>
        <a:bodyPr/>
        <a:lstStyle/>
        <a:p>
          <a:endParaRPr lang="en-US"/>
        </a:p>
      </dgm:t>
    </dgm:pt>
    <dgm:pt modelId="{2900C545-BB0E-4B00-9061-37A85EB983DD}">
      <dgm:prSet phldrT="[Text]"/>
      <dgm:spPr/>
      <dgm:t>
        <a:bodyPr/>
        <a:lstStyle/>
        <a:p>
          <a:r>
            <a:rPr lang="en-US" smtClean="0"/>
            <a:t>Nguyên tắc quyền lực nhà nước là thống nhất, có sự phân công và phối hợp chặt chẽ giữa các cơ quan Nhà nước trong việc thực hiện quyền lập pháp, hành pháp, tư pháp.</a:t>
          </a:r>
          <a:endParaRPr lang="en-US"/>
        </a:p>
      </dgm:t>
    </dgm:pt>
    <dgm:pt modelId="{8FD73025-07B4-453F-B4E8-7BD62880CA6D}" type="parTrans" cxnId="{471B9284-EA00-4E28-B1CD-E2675EAF6E50}">
      <dgm:prSet/>
      <dgm:spPr/>
      <dgm:t>
        <a:bodyPr/>
        <a:lstStyle/>
        <a:p>
          <a:endParaRPr lang="en-US"/>
        </a:p>
      </dgm:t>
    </dgm:pt>
    <dgm:pt modelId="{53D48502-14E7-41E6-952C-B544ED107B0C}" type="sibTrans" cxnId="{471B9284-EA00-4E28-B1CD-E2675EAF6E50}">
      <dgm:prSet/>
      <dgm:spPr/>
      <dgm:t>
        <a:bodyPr/>
        <a:lstStyle/>
        <a:p>
          <a:endParaRPr lang="en-US"/>
        </a:p>
      </dgm:t>
    </dgm:pt>
    <dgm:pt modelId="{E82FD9D1-6E88-4AA1-8080-41203D936D01}">
      <dgm:prSet phldrT="[Text]" custT="1"/>
      <dgm:spPr/>
      <dgm:t>
        <a:bodyPr/>
        <a:lstStyle/>
        <a:p>
          <a:r>
            <a:rPr lang="en-US" sz="3200" smtClean="0"/>
            <a:t>Nguyên tắc tập trunng dân chủ</a:t>
          </a:r>
          <a:r>
            <a:rPr lang="en-US" sz="2100" smtClean="0"/>
            <a:t>.</a:t>
          </a:r>
          <a:endParaRPr lang="en-US" sz="2100"/>
        </a:p>
      </dgm:t>
    </dgm:pt>
    <dgm:pt modelId="{DF20AB84-BDE9-4C2E-80DE-6337066FC1FF}" type="parTrans" cxnId="{E3AF4807-90F0-478E-88A4-5F0CAC6A7C55}">
      <dgm:prSet/>
      <dgm:spPr/>
      <dgm:t>
        <a:bodyPr/>
        <a:lstStyle/>
        <a:p>
          <a:endParaRPr lang="en-US"/>
        </a:p>
      </dgm:t>
    </dgm:pt>
    <dgm:pt modelId="{31036D09-A910-44EA-925B-C5489E1E9900}" type="sibTrans" cxnId="{E3AF4807-90F0-478E-88A4-5F0CAC6A7C55}">
      <dgm:prSet/>
      <dgm:spPr/>
      <dgm:t>
        <a:bodyPr/>
        <a:lstStyle/>
        <a:p>
          <a:endParaRPr lang="en-US"/>
        </a:p>
      </dgm:t>
    </dgm:pt>
    <dgm:pt modelId="{CEC0E641-1C9A-4837-9A96-652A5E9FA5A1}">
      <dgm:prSet custT="1"/>
      <dgm:spPr/>
      <dgm:t>
        <a:bodyPr/>
        <a:lstStyle/>
        <a:p>
          <a:r>
            <a:rPr lang="en-US" sz="2800" smtClean="0"/>
            <a:t>Nguyên tắc toàn bộ quyền lực nhà nước thuộc về nhân dân.</a:t>
          </a:r>
          <a:endParaRPr lang="en-US" sz="2800"/>
        </a:p>
      </dgm:t>
    </dgm:pt>
    <dgm:pt modelId="{4AE8C7DE-078D-4D33-8F2B-401334FF1331}" type="parTrans" cxnId="{7AD5FB63-E582-4965-BCE7-1A9476086577}">
      <dgm:prSet/>
      <dgm:spPr/>
      <dgm:t>
        <a:bodyPr/>
        <a:lstStyle/>
        <a:p>
          <a:endParaRPr lang="en-US"/>
        </a:p>
      </dgm:t>
    </dgm:pt>
    <dgm:pt modelId="{3727CA3F-A6CF-4B7E-88C3-E41CD1582BEF}" type="sibTrans" cxnId="{7AD5FB63-E582-4965-BCE7-1A9476086577}">
      <dgm:prSet/>
      <dgm:spPr/>
      <dgm:t>
        <a:bodyPr/>
        <a:lstStyle/>
        <a:p>
          <a:endParaRPr lang="en-US"/>
        </a:p>
      </dgm:t>
    </dgm:pt>
    <dgm:pt modelId="{1F90E4AF-CFFD-4B7A-A23B-54ABA0E26D9C}" type="pres">
      <dgm:prSet presAssocID="{24899553-8991-431D-A5B7-18C0D652FA59}" presName="diagram" presStyleCnt="0">
        <dgm:presLayoutVars>
          <dgm:dir/>
          <dgm:resizeHandles val="exact"/>
        </dgm:presLayoutVars>
      </dgm:prSet>
      <dgm:spPr/>
      <dgm:t>
        <a:bodyPr/>
        <a:lstStyle/>
        <a:p>
          <a:endParaRPr lang="en-US"/>
        </a:p>
      </dgm:t>
    </dgm:pt>
    <dgm:pt modelId="{C5BA40BE-C9DB-464E-92F9-6DFE8F398521}" type="pres">
      <dgm:prSet presAssocID="{81B8E9EA-E441-4C2D-9476-A5804C681509}" presName="node" presStyleLbl="node1" presStyleIdx="0" presStyleCnt="4">
        <dgm:presLayoutVars>
          <dgm:bulletEnabled val="1"/>
        </dgm:presLayoutVars>
      </dgm:prSet>
      <dgm:spPr/>
      <dgm:t>
        <a:bodyPr/>
        <a:lstStyle/>
        <a:p>
          <a:endParaRPr lang="en-US"/>
        </a:p>
      </dgm:t>
    </dgm:pt>
    <dgm:pt modelId="{6283F5A5-FAE5-457D-A406-982F52387403}" type="pres">
      <dgm:prSet presAssocID="{B95E31F3-3699-4BF1-90AE-A6EF72CC5C9A}" presName="sibTrans" presStyleCnt="0"/>
      <dgm:spPr/>
    </dgm:pt>
    <dgm:pt modelId="{76FA735C-A0E4-43B8-B034-291D1EB7CD2E}" type="pres">
      <dgm:prSet presAssocID="{CEC0E641-1C9A-4837-9A96-652A5E9FA5A1}" presName="node" presStyleLbl="node1" presStyleIdx="1" presStyleCnt="4">
        <dgm:presLayoutVars>
          <dgm:bulletEnabled val="1"/>
        </dgm:presLayoutVars>
      </dgm:prSet>
      <dgm:spPr/>
      <dgm:t>
        <a:bodyPr/>
        <a:lstStyle/>
        <a:p>
          <a:endParaRPr lang="en-US"/>
        </a:p>
      </dgm:t>
    </dgm:pt>
    <dgm:pt modelId="{B315E618-E00C-4D0A-A4C1-CBE5C2D70843}" type="pres">
      <dgm:prSet presAssocID="{3727CA3F-A6CF-4B7E-88C3-E41CD1582BEF}" presName="sibTrans" presStyleCnt="0"/>
      <dgm:spPr/>
    </dgm:pt>
    <dgm:pt modelId="{D071D608-011D-4883-B82D-229BFEF73970}" type="pres">
      <dgm:prSet presAssocID="{2900C545-BB0E-4B00-9061-37A85EB983DD}" presName="node" presStyleLbl="node1" presStyleIdx="2" presStyleCnt="4">
        <dgm:presLayoutVars>
          <dgm:bulletEnabled val="1"/>
        </dgm:presLayoutVars>
      </dgm:prSet>
      <dgm:spPr/>
      <dgm:t>
        <a:bodyPr/>
        <a:lstStyle/>
        <a:p>
          <a:endParaRPr lang="en-US"/>
        </a:p>
      </dgm:t>
    </dgm:pt>
    <dgm:pt modelId="{23FB8F88-9A1A-4F6C-A495-5BB2009FFBCF}" type="pres">
      <dgm:prSet presAssocID="{53D48502-14E7-41E6-952C-B544ED107B0C}" presName="sibTrans" presStyleCnt="0"/>
      <dgm:spPr/>
    </dgm:pt>
    <dgm:pt modelId="{EFD897A6-79C6-4433-BB04-B0A6DE5E33E4}" type="pres">
      <dgm:prSet presAssocID="{E82FD9D1-6E88-4AA1-8080-41203D936D01}" presName="node" presStyleLbl="node1" presStyleIdx="3" presStyleCnt="4">
        <dgm:presLayoutVars>
          <dgm:bulletEnabled val="1"/>
        </dgm:presLayoutVars>
      </dgm:prSet>
      <dgm:spPr/>
      <dgm:t>
        <a:bodyPr/>
        <a:lstStyle/>
        <a:p>
          <a:endParaRPr lang="en-US"/>
        </a:p>
      </dgm:t>
    </dgm:pt>
  </dgm:ptLst>
  <dgm:cxnLst>
    <dgm:cxn modelId="{7ED99E3B-98D8-4C6E-923D-D1FA94DD1728}" type="presOf" srcId="{24899553-8991-431D-A5B7-18C0D652FA59}" destId="{1F90E4AF-CFFD-4B7A-A23B-54ABA0E26D9C}" srcOrd="0" destOrd="0" presId="urn:microsoft.com/office/officeart/2005/8/layout/default"/>
    <dgm:cxn modelId="{DD6221CE-B421-466A-BBF5-E18B477E2A80}" type="presOf" srcId="{CEC0E641-1C9A-4837-9A96-652A5E9FA5A1}" destId="{76FA735C-A0E4-43B8-B034-291D1EB7CD2E}" srcOrd="0" destOrd="0" presId="urn:microsoft.com/office/officeart/2005/8/layout/default"/>
    <dgm:cxn modelId="{E473CC2D-F2BB-40DB-94CB-0A2301FFB765}" type="presOf" srcId="{81B8E9EA-E441-4C2D-9476-A5804C681509}" destId="{C5BA40BE-C9DB-464E-92F9-6DFE8F398521}" srcOrd="0" destOrd="0" presId="urn:microsoft.com/office/officeart/2005/8/layout/default"/>
    <dgm:cxn modelId="{5337CE28-0877-436D-B727-93ACFFB92644}" type="presOf" srcId="{2900C545-BB0E-4B00-9061-37A85EB983DD}" destId="{D071D608-011D-4883-B82D-229BFEF73970}" srcOrd="0" destOrd="0" presId="urn:microsoft.com/office/officeart/2005/8/layout/default"/>
    <dgm:cxn modelId="{CB4E200E-55BA-42A3-A416-977854766958}" type="presOf" srcId="{E82FD9D1-6E88-4AA1-8080-41203D936D01}" destId="{EFD897A6-79C6-4433-BB04-B0A6DE5E33E4}" srcOrd="0" destOrd="0" presId="urn:microsoft.com/office/officeart/2005/8/layout/default"/>
    <dgm:cxn modelId="{7AD5FB63-E582-4965-BCE7-1A9476086577}" srcId="{24899553-8991-431D-A5B7-18C0D652FA59}" destId="{CEC0E641-1C9A-4837-9A96-652A5E9FA5A1}" srcOrd="1" destOrd="0" parTransId="{4AE8C7DE-078D-4D33-8F2B-401334FF1331}" sibTransId="{3727CA3F-A6CF-4B7E-88C3-E41CD1582BEF}"/>
    <dgm:cxn modelId="{E3AF4807-90F0-478E-88A4-5F0CAC6A7C55}" srcId="{24899553-8991-431D-A5B7-18C0D652FA59}" destId="{E82FD9D1-6E88-4AA1-8080-41203D936D01}" srcOrd="3" destOrd="0" parTransId="{DF20AB84-BDE9-4C2E-80DE-6337066FC1FF}" sibTransId="{31036D09-A910-44EA-925B-C5489E1E9900}"/>
    <dgm:cxn modelId="{471B9284-EA00-4E28-B1CD-E2675EAF6E50}" srcId="{24899553-8991-431D-A5B7-18C0D652FA59}" destId="{2900C545-BB0E-4B00-9061-37A85EB983DD}" srcOrd="2" destOrd="0" parTransId="{8FD73025-07B4-453F-B4E8-7BD62880CA6D}" sibTransId="{53D48502-14E7-41E6-952C-B544ED107B0C}"/>
    <dgm:cxn modelId="{55F64AEB-1717-41CF-8B90-9A64DEB6D891}" srcId="{24899553-8991-431D-A5B7-18C0D652FA59}" destId="{81B8E9EA-E441-4C2D-9476-A5804C681509}" srcOrd="0" destOrd="0" parTransId="{38BE3820-0AA7-4972-9A17-A9EC2080C417}" sibTransId="{B95E31F3-3699-4BF1-90AE-A6EF72CC5C9A}"/>
    <dgm:cxn modelId="{FF884E3E-6A26-4DEF-93AA-C93731F62CAD}" type="presParOf" srcId="{1F90E4AF-CFFD-4B7A-A23B-54ABA0E26D9C}" destId="{C5BA40BE-C9DB-464E-92F9-6DFE8F398521}" srcOrd="0" destOrd="0" presId="urn:microsoft.com/office/officeart/2005/8/layout/default"/>
    <dgm:cxn modelId="{E2471C6A-56D4-4CE1-B88B-A7B85D2AB989}" type="presParOf" srcId="{1F90E4AF-CFFD-4B7A-A23B-54ABA0E26D9C}" destId="{6283F5A5-FAE5-457D-A406-982F52387403}" srcOrd="1" destOrd="0" presId="urn:microsoft.com/office/officeart/2005/8/layout/default"/>
    <dgm:cxn modelId="{06B64495-2FBF-4C10-B49D-D8719E9322FE}" type="presParOf" srcId="{1F90E4AF-CFFD-4B7A-A23B-54ABA0E26D9C}" destId="{76FA735C-A0E4-43B8-B034-291D1EB7CD2E}" srcOrd="2" destOrd="0" presId="urn:microsoft.com/office/officeart/2005/8/layout/default"/>
    <dgm:cxn modelId="{4812BC36-E197-44CD-A234-CDD91A2A50BB}" type="presParOf" srcId="{1F90E4AF-CFFD-4B7A-A23B-54ABA0E26D9C}" destId="{B315E618-E00C-4D0A-A4C1-CBE5C2D70843}" srcOrd="3" destOrd="0" presId="urn:microsoft.com/office/officeart/2005/8/layout/default"/>
    <dgm:cxn modelId="{B44E84ED-C47D-4377-B2C9-E945CC57D448}" type="presParOf" srcId="{1F90E4AF-CFFD-4B7A-A23B-54ABA0E26D9C}" destId="{D071D608-011D-4883-B82D-229BFEF73970}" srcOrd="4" destOrd="0" presId="urn:microsoft.com/office/officeart/2005/8/layout/default"/>
    <dgm:cxn modelId="{27A64308-E5A8-4E0B-A004-178526C0CD59}" type="presParOf" srcId="{1F90E4AF-CFFD-4B7A-A23B-54ABA0E26D9C}" destId="{23FB8F88-9A1A-4F6C-A495-5BB2009FFBCF}" srcOrd="5" destOrd="0" presId="urn:microsoft.com/office/officeart/2005/8/layout/default"/>
    <dgm:cxn modelId="{AB73B9ED-88AA-47C5-B5E1-177BB52394A8}" type="presParOf" srcId="{1F90E4AF-CFFD-4B7A-A23B-54ABA0E26D9C}" destId="{EFD897A6-79C6-4433-BB04-B0A6DE5E33E4}" srcOrd="6"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Chương 2. Những vấn đề chung về nhà nước, pháp luật</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1FA5F3-C2F5-4D05-80B3-D12ED7E531BE}" type="datetimeFigureOut">
              <a:rPr lang="en-US" smtClean="0"/>
              <a:pPr/>
              <a:t>9/25/2013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601223-ED3E-439F-B262-A22530FE6996}"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Chương 2. Những vấn đề chung về nhà nước, pháp luật</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E1E2FC-2B99-4BAE-965C-459BCFB7CF25}" type="datetimeFigureOut">
              <a:rPr lang="en-US" smtClean="0"/>
              <a:pPr/>
              <a:t>9/25/2013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EF8B725-8812-4AA1-B7DD-D6C92F3474CC}"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1192188B-C27B-473C-B48F-F666A3B3B9DB}" type="slidenum">
              <a:rPr lang="en-US" smtClean="0"/>
              <a:pPr>
                <a:defRPr/>
              </a:pPr>
              <a:t>10</a:t>
            </a:fld>
            <a:endParaRPr lang="en-US"/>
          </a:p>
        </p:txBody>
      </p:sp>
      <p:sp>
        <p:nvSpPr>
          <p:cNvPr id="5" name="Header Placeholder 4"/>
          <p:cNvSpPr>
            <a:spLocks noGrp="1"/>
          </p:cNvSpPr>
          <p:nvPr>
            <p:ph type="hdr" sz="quarter" idx="10"/>
          </p:nvPr>
        </p:nvSpPr>
        <p:spPr/>
        <p:txBody>
          <a:bodyPr/>
          <a:lstStyle/>
          <a:p>
            <a:r>
              <a:rPr lang="vi-VN" smtClean="0"/>
              <a:t>Chương 2. Những vấn đề chung về nhà nước, pháp luật</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EF8B725-8812-4AA1-B7DD-D6C92F3474CC}" type="slidenum">
              <a:rPr lang="en-US" smtClean="0"/>
              <a:pPr/>
              <a:t>22</a:t>
            </a:fld>
            <a:endParaRPr lang="en-US"/>
          </a:p>
        </p:txBody>
      </p:sp>
      <p:sp>
        <p:nvSpPr>
          <p:cNvPr id="5" name="Header Placeholder 4"/>
          <p:cNvSpPr>
            <a:spLocks noGrp="1"/>
          </p:cNvSpPr>
          <p:nvPr>
            <p:ph type="hdr" sz="quarter" idx="11"/>
          </p:nvPr>
        </p:nvSpPr>
        <p:spPr/>
        <p:txBody>
          <a:bodyPr/>
          <a:lstStyle/>
          <a:p>
            <a:r>
              <a:rPr lang="vi-VN" smtClean="0"/>
              <a:t>Chương 2. Những vấn đề chung về nhà nước, pháp luật</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A04618-FC3B-4394-A16E-71C7956CC17C}"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C63593-54CD-407C-A14C-3B182281E7F9}"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E097F-CEB6-486E-B0D4-327DD59C9E18}"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fld id="{BDC617FA-B53D-456E-A980-BB1B8E03E720}" type="datetime1">
              <a:rPr lang="en-US" smtClean="0"/>
              <a:pPr>
                <a:defRPr/>
              </a:pPr>
              <a:t>9/25/2013</a:t>
            </a:fld>
            <a:endParaRPr lang="en-US"/>
          </a:p>
        </p:txBody>
      </p:sp>
      <p:sp>
        <p:nvSpPr>
          <p:cNvPr id="5" name="Rectangle 5"/>
          <p:cNvSpPr>
            <a:spLocks noGrp="1" noChangeArrowheads="1"/>
          </p:cNvSpPr>
          <p:nvPr>
            <p:ph type="ftr" sz="quarter" idx="11"/>
          </p:nvPr>
        </p:nvSpPr>
        <p:spPr/>
        <p:txBody>
          <a:bodyPr/>
          <a:lstStyle>
            <a:lvl1pPr>
              <a:defRPr/>
            </a:lvl1pPr>
          </a:lstStyle>
          <a:p>
            <a:pPr>
              <a:defRPr/>
            </a:pPr>
            <a:r>
              <a:rPr lang="en-US" smtClean="0"/>
              <a:t>Nguyễn Thị Yến</a:t>
            </a:r>
            <a:endParaRPr lang="en-US"/>
          </a:p>
        </p:txBody>
      </p:sp>
      <p:sp>
        <p:nvSpPr>
          <p:cNvPr id="6" name="Rectangle 6"/>
          <p:cNvSpPr>
            <a:spLocks noGrp="1" noChangeArrowheads="1"/>
          </p:cNvSpPr>
          <p:nvPr>
            <p:ph type="sldNum" sz="quarter" idx="12"/>
          </p:nvPr>
        </p:nvSpPr>
        <p:spPr/>
        <p:txBody>
          <a:bodyPr/>
          <a:lstStyle>
            <a:lvl1pPr>
              <a:defRPr/>
            </a:lvl1pPr>
          </a:lstStyle>
          <a:p>
            <a:pPr>
              <a:defRPr/>
            </a:pPr>
            <a:fld id="{57FEA418-14D7-4403-A385-89318D8732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9B049F-0E42-421B-8A7B-AC266B6C43F1}"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3A71CC-4CF2-414B-87C5-9057D2C20D12}" type="datetime1">
              <a:rPr lang="en-US" smtClean="0"/>
              <a:pPr/>
              <a:t>9/25/2013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6E461E-A9B9-4168-85F6-261EFDC740B5}" type="datetime1">
              <a:rPr lang="en-US" smtClean="0"/>
              <a:pPr/>
              <a:t>9/25/2013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2AADF2-181D-408E-8DFB-EB3FDB7E3421}" type="datetime1">
              <a:rPr lang="en-US" smtClean="0"/>
              <a:pPr/>
              <a:t>9/25/2013</a:t>
            </a:fld>
            <a:endParaRPr lang="en-US"/>
          </a:p>
        </p:txBody>
      </p:sp>
      <p:sp>
        <p:nvSpPr>
          <p:cNvPr id="8" name="Footer Placeholder 7"/>
          <p:cNvSpPr>
            <a:spLocks noGrp="1"/>
          </p:cNvSpPr>
          <p:nvPr>
            <p:ph type="ftr" sz="quarter" idx="11"/>
          </p:nvPr>
        </p:nvSpPr>
        <p:spPr/>
        <p:txBody>
          <a:bodyPr/>
          <a:lstStyle/>
          <a:p>
            <a:r>
              <a:rPr lang="en-US" smtClean="0"/>
              <a:t>Nguyễn Thị Yến</a:t>
            </a:r>
            <a:endParaRPr lang="en-US"/>
          </a:p>
        </p:txBody>
      </p:sp>
      <p:sp>
        <p:nvSpPr>
          <p:cNvPr id="9" name="Slide Number Placeholder 8"/>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DF1863-E7AF-476D-9D22-7A765A2D7932}" type="datetime1">
              <a:rPr lang="en-US" smtClean="0"/>
              <a:pPr/>
              <a:t>9/25/2013</a:t>
            </a:fld>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0BE76-E94B-4CC9-8A4C-1A9C25968B7C}" type="datetime1">
              <a:rPr lang="en-US" smtClean="0"/>
              <a:pPr/>
              <a:t>9/25/2013</a:t>
            </a:fld>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264FD70-9CD8-49A9-B0E0-2FD6D2F23715}" type="datetime1">
              <a:rPr lang="en-US" smtClean="0"/>
              <a:pPr/>
              <a:t>9/25/2013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E3CA06-4AA9-44E0-A607-B6C58AFE4C97}" type="datetime1">
              <a:rPr lang="en-US" smtClean="0"/>
              <a:pPr/>
              <a:t>9/25/2013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C700A7F4-E0AA-4BCB-9880-DD9265D58A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AC438F-AF87-44E7-95AF-AFA9B4AA98BF}" type="datetime1">
              <a:rPr lang="en-US" smtClean="0"/>
              <a:pPr/>
              <a:t>9/25/2013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Nguyễn Thị Yến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0A7F4-E0AA-4BCB-9880-DD9265D58A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eaLnBrk="1" hangingPunct="1"/>
            <a:r>
              <a:rPr lang="en-US" sz="3200" smtClean="0">
                <a:latin typeface=".VnArial" pitchFamily="34" charset="0"/>
              </a:rPr>
              <a:t>Ch­¬ng 2. Tæng quan vÒ Nhµ n­íc </a:t>
            </a:r>
            <a:br>
              <a:rPr lang="en-US" sz="3200" smtClean="0">
                <a:latin typeface=".VnArial" pitchFamily="34" charset="0"/>
              </a:rPr>
            </a:br>
            <a:r>
              <a:rPr lang="en-US" sz="3200" smtClean="0">
                <a:latin typeface=".VnArial" pitchFamily="34" charset="0"/>
              </a:rPr>
              <a:t>vµ Ph¸p luËt</a:t>
            </a:r>
          </a:p>
        </p:txBody>
      </p:sp>
      <p:sp>
        <p:nvSpPr>
          <p:cNvPr id="3" name="Slide Number Placeholder 2"/>
          <p:cNvSpPr>
            <a:spLocks noGrp="1"/>
          </p:cNvSpPr>
          <p:nvPr>
            <p:ph type="sldNum" sz="quarter" idx="12"/>
          </p:nvPr>
        </p:nvSpPr>
        <p:spPr/>
        <p:txBody>
          <a:bodyPr/>
          <a:lstStyle/>
          <a:p>
            <a:pPr>
              <a:defRPr/>
            </a:pPr>
            <a:fld id="{72305B1D-57B8-4AC6-BD83-B9F157AF053A}" type="slidenum">
              <a:rPr lang="en-US"/>
              <a:pPr>
                <a:defRPr/>
              </a:pPr>
              <a:t>1</a:t>
            </a:fld>
            <a:endParaRPr lang="en-US"/>
          </a:p>
        </p:txBody>
      </p:sp>
      <p:sp>
        <p:nvSpPr>
          <p:cNvPr id="7172" name="Content Placeholder 3"/>
          <p:cNvSpPr>
            <a:spLocks noGrp="1"/>
          </p:cNvSpPr>
          <p:nvPr>
            <p:ph sz="quarter" idx="1"/>
          </p:nvPr>
        </p:nvSpPr>
        <p:spPr/>
        <p:txBody>
          <a:bodyPr/>
          <a:lstStyle/>
          <a:p>
            <a:pPr eaLnBrk="1" hangingPunct="1"/>
            <a:r>
              <a:rPr lang="en-US" smtClean="0">
                <a:latin typeface=".VnArial" pitchFamily="34" charset="0"/>
              </a:rPr>
              <a:t>2.1 Tæng quan vÒ nhµ n­íc</a:t>
            </a:r>
          </a:p>
          <a:p>
            <a:pPr eaLnBrk="1" hangingPunct="1"/>
            <a:r>
              <a:rPr lang="en-US" smtClean="0">
                <a:latin typeface=".VnArial" pitchFamily="34" charset="0"/>
              </a:rPr>
              <a:t>2.2 Tæng quan vÒ ph¸p luËt</a:t>
            </a:r>
          </a:p>
          <a:p>
            <a:pPr eaLnBrk="1" hangingPunct="1"/>
            <a:endParaRPr lang="en-US" sz="1800" smtClean="0">
              <a:latin typeface=".VnArial" pitchFamily="34" charset="0"/>
            </a:endParaRPr>
          </a:p>
        </p:txBody>
      </p:sp>
      <p:sp>
        <p:nvSpPr>
          <p:cNvPr id="5" name="Footer Placeholder 4"/>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just"/>
            <a:r>
              <a:rPr lang="en-US" sz="2000" smtClean="0">
                <a:latin typeface=".VnArial" pitchFamily="34" charset="0"/>
              </a:rPr>
              <a:t>H×nh thøc chÝnh thÓ lµ c¸ch tæ chøc vµ tr×nh tù lËp ra c¸c c¬ quan tèi cao vµ mèi quan hÖ c¬ b¶n cña c¸c c¬ quan ®ã</a:t>
            </a:r>
          </a:p>
        </p:txBody>
      </p:sp>
      <p:sp>
        <p:nvSpPr>
          <p:cNvPr id="14339" name="Content Placeholder 2"/>
          <p:cNvSpPr>
            <a:spLocks noGrp="1"/>
          </p:cNvSpPr>
          <p:nvPr>
            <p:ph sz="quarter" idx="1"/>
          </p:nvPr>
        </p:nvSpPr>
        <p:spPr/>
        <p:txBody>
          <a:bodyPr/>
          <a:lstStyle/>
          <a:p>
            <a:endParaRPr lang="en-US" sz="1800" smtClean="0">
              <a:latin typeface=".VnArial" pitchFamily="34" charset="0"/>
            </a:endParaRPr>
          </a:p>
        </p:txBody>
      </p:sp>
      <p:sp>
        <p:nvSpPr>
          <p:cNvPr id="4" name="Slide Number Placeholder 3"/>
          <p:cNvSpPr>
            <a:spLocks noGrp="1"/>
          </p:cNvSpPr>
          <p:nvPr>
            <p:ph type="sldNum" sz="quarter" idx="12"/>
          </p:nvPr>
        </p:nvSpPr>
        <p:spPr/>
        <p:txBody>
          <a:bodyPr/>
          <a:lstStyle/>
          <a:p>
            <a:pPr>
              <a:defRPr/>
            </a:pPr>
            <a:fld id="{0D98F0AE-28BB-46A1-A20B-4CBBAC34DADD}" type="slidenum">
              <a:rPr lang="en-US" smtClean="0"/>
              <a:pPr>
                <a:defRPr/>
              </a:pPr>
              <a:t>10</a:t>
            </a:fld>
            <a:endParaRPr lang="en-US"/>
          </a:p>
        </p:txBody>
      </p:sp>
      <p:sp>
        <p:nvSpPr>
          <p:cNvPr id="14341" name="Rectangle 19"/>
          <p:cNvSpPr>
            <a:spLocks noChangeArrowheads="1"/>
          </p:cNvSpPr>
          <p:nvPr/>
        </p:nvSpPr>
        <p:spPr bwMode="auto">
          <a:xfrm>
            <a:off x="3924300" y="1485900"/>
            <a:ext cx="2087563" cy="5048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defRPr/>
            </a:pPr>
            <a:r>
              <a:rPr lang="en-US">
                <a:latin typeface=".VnArial" pitchFamily="34" charset="0"/>
              </a:rPr>
              <a:t>Hinh thøc nhµ n­íc</a:t>
            </a:r>
          </a:p>
        </p:txBody>
      </p:sp>
      <p:sp>
        <p:nvSpPr>
          <p:cNvPr id="14342" name="Rectangle 20"/>
          <p:cNvSpPr>
            <a:spLocks noChangeArrowheads="1"/>
          </p:cNvSpPr>
          <p:nvPr/>
        </p:nvSpPr>
        <p:spPr bwMode="auto">
          <a:xfrm>
            <a:off x="2052638" y="2565400"/>
            <a:ext cx="1223962" cy="5048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400">
                <a:latin typeface=".VnArial" pitchFamily="34" charset="0"/>
              </a:rPr>
              <a:t>Hinh thøc </a:t>
            </a:r>
          </a:p>
          <a:p>
            <a:pPr algn="ctr">
              <a:defRPr/>
            </a:pPr>
            <a:r>
              <a:rPr lang="en-US" sz="1400">
                <a:latin typeface=".VnArial" pitchFamily="34" charset="0"/>
              </a:rPr>
              <a:t>chÝnh thÓ</a:t>
            </a:r>
          </a:p>
        </p:txBody>
      </p:sp>
      <p:sp>
        <p:nvSpPr>
          <p:cNvPr id="14343" name="Rectangle 21"/>
          <p:cNvSpPr>
            <a:spLocks noChangeArrowheads="1"/>
          </p:cNvSpPr>
          <p:nvPr/>
        </p:nvSpPr>
        <p:spPr bwMode="auto">
          <a:xfrm>
            <a:off x="4267200" y="2590800"/>
            <a:ext cx="1152525" cy="50482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400">
                <a:latin typeface=".VnArial" pitchFamily="34" charset="0"/>
              </a:rPr>
              <a:t>Hinh thøc</a:t>
            </a:r>
          </a:p>
          <a:p>
            <a:pPr algn="ctr">
              <a:defRPr/>
            </a:pPr>
            <a:r>
              <a:rPr lang="en-US" sz="1400">
                <a:latin typeface=".VnArial" pitchFamily="34" charset="0"/>
              </a:rPr>
              <a:t> cÊu tróc</a:t>
            </a:r>
          </a:p>
        </p:txBody>
      </p:sp>
      <p:sp>
        <p:nvSpPr>
          <p:cNvPr id="14344" name="Rectangle 22"/>
          <p:cNvSpPr>
            <a:spLocks noChangeArrowheads="1"/>
          </p:cNvSpPr>
          <p:nvPr/>
        </p:nvSpPr>
        <p:spPr bwMode="auto">
          <a:xfrm>
            <a:off x="6300788" y="2565400"/>
            <a:ext cx="1152525" cy="504825"/>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a:defRPr/>
            </a:pPr>
            <a:r>
              <a:rPr lang="en-US" sz="1400">
                <a:latin typeface=".VnArial" pitchFamily="34" charset="0"/>
              </a:rPr>
              <a:t>ChÕ ®é </a:t>
            </a:r>
          </a:p>
          <a:p>
            <a:pPr algn="ctr">
              <a:defRPr/>
            </a:pPr>
            <a:r>
              <a:rPr lang="en-US" sz="1400">
                <a:latin typeface=".VnArial" pitchFamily="34" charset="0"/>
              </a:rPr>
              <a:t>chÝnh trÞ</a:t>
            </a:r>
          </a:p>
        </p:txBody>
      </p:sp>
      <p:sp>
        <p:nvSpPr>
          <p:cNvPr id="14353" name="Line 23"/>
          <p:cNvSpPr>
            <a:spLocks noChangeShapeType="1"/>
          </p:cNvSpPr>
          <p:nvPr/>
        </p:nvSpPr>
        <p:spPr bwMode="auto">
          <a:xfrm>
            <a:off x="4860925" y="1989138"/>
            <a:ext cx="0" cy="576262"/>
          </a:xfrm>
          <a:prstGeom prst="line">
            <a:avLst/>
          </a:prstGeom>
          <a:noFill/>
          <a:ln w="9525">
            <a:solidFill>
              <a:schemeClr val="tx1"/>
            </a:solidFill>
            <a:round/>
            <a:headEnd/>
            <a:tailEnd/>
          </a:ln>
        </p:spPr>
        <p:txBody>
          <a:bodyPr/>
          <a:lstStyle/>
          <a:p>
            <a:endParaRPr lang="en-US"/>
          </a:p>
        </p:txBody>
      </p:sp>
      <p:sp>
        <p:nvSpPr>
          <p:cNvPr id="14354" name="Line 24"/>
          <p:cNvSpPr>
            <a:spLocks noChangeShapeType="1"/>
          </p:cNvSpPr>
          <p:nvPr/>
        </p:nvSpPr>
        <p:spPr bwMode="auto">
          <a:xfrm>
            <a:off x="2700338" y="2206625"/>
            <a:ext cx="4032250" cy="0"/>
          </a:xfrm>
          <a:prstGeom prst="line">
            <a:avLst/>
          </a:prstGeom>
          <a:noFill/>
          <a:ln w="9525">
            <a:solidFill>
              <a:schemeClr val="tx1"/>
            </a:solidFill>
            <a:round/>
            <a:headEnd/>
            <a:tailEnd/>
          </a:ln>
        </p:spPr>
        <p:txBody>
          <a:bodyPr/>
          <a:lstStyle/>
          <a:p>
            <a:endParaRPr lang="en-US"/>
          </a:p>
        </p:txBody>
      </p:sp>
      <p:sp>
        <p:nvSpPr>
          <p:cNvPr id="14355" name="Line 25"/>
          <p:cNvSpPr>
            <a:spLocks noChangeShapeType="1"/>
          </p:cNvSpPr>
          <p:nvPr/>
        </p:nvSpPr>
        <p:spPr bwMode="auto">
          <a:xfrm>
            <a:off x="2700338" y="2205038"/>
            <a:ext cx="0" cy="360362"/>
          </a:xfrm>
          <a:prstGeom prst="line">
            <a:avLst/>
          </a:prstGeom>
          <a:noFill/>
          <a:ln w="9525">
            <a:solidFill>
              <a:schemeClr val="tx1"/>
            </a:solidFill>
            <a:round/>
            <a:headEnd/>
            <a:tailEnd/>
          </a:ln>
        </p:spPr>
        <p:txBody>
          <a:bodyPr/>
          <a:lstStyle/>
          <a:p>
            <a:endParaRPr lang="en-US"/>
          </a:p>
        </p:txBody>
      </p:sp>
      <p:sp>
        <p:nvSpPr>
          <p:cNvPr id="14356" name="Line 26"/>
          <p:cNvSpPr>
            <a:spLocks noChangeShapeType="1"/>
          </p:cNvSpPr>
          <p:nvPr/>
        </p:nvSpPr>
        <p:spPr bwMode="auto">
          <a:xfrm>
            <a:off x="6732588" y="2205038"/>
            <a:ext cx="0" cy="360362"/>
          </a:xfrm>
          <a:prstGeom prst="line">
            <a:avLst/>
          </a:prstGeom>
          <a:noFill/>
          <a:ln w="9525">
            <a:solidFill>
              <a:schemeClr val="tx1"/>
            </a:solidFill>
            <a:round/>
            <a:headEnd/>
            <a:tailEnd/>
          </a:ln>
        </p:spPr>
        <p:txBody>
          <a:bodyPr/>
          <a:lstStyle/>
          <a:p>
            <a:endParaRPr lang="en-US"/>
          </a:p>
        </p:txBody>
      </p:sp>
      <p:sp>
        <p:nvSpPr>
          <p:cNvPr id="14349" name="Rectangle 28"/>
          <p:cNvSpPr>
            <a:spLocks noChangeArrowheads="1"/>
          </p:cNvSpPr>
          <p:nvPr/>
        </p:nvSpPr>
        <p:spPr bwMode="auto">
          <a:xfrm>
            <a:off x="1765300" y="3933825"/>
            <a:ext cx="503238" cy="7921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Qu©n </a:t>
            </a:r>
          </a:p>
          <a:p>
            <a:pPr algn="ctr">
              <a:defRPr/>
            </a:pPr>
            <a:r>
              <a:rPr lang="en-US" sz="1200">
                <a:latin typeface=".VnArial" pitchFamily="34" charset="0"/>
              </a:rPr>
              <a:t>chñ</a:t>
            </a:r>
          </a:p>
        </p:txBody>
      </p:sp>
      <p:sp>
        <p:nvSpPr>
          <p:cNvPr id="14350" name="Rectangle 29"/>
          <p:cNvSpPr>
            <a:spLocks noChangeArrowheads="1"/>
          </p:cNvSpPr>
          <p:nvPr/>
        </p:nvSpPr>
        <p:spPr bwMode="auto">
          <a:xfrm>
            <a:off x="2773363" y="3933825"/>
            <a:ext cx="503237" cy="7921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Céng </a:t>
            </a:r>
          </a:p>
          <a:p>
            <a:pPr algn="ctr">
              <a:defRPr/>
            </a:pPr>
            <a:r>
              <a:rPr lang="en-US" sz="1200">
                <a:latin typeface=".VnArial" pitchFamily="34" charset="0"/>
              </a:rPr>
              <a:t>hoµ</a:t>
            </a:r>
          </a:p>
        </p:txBody>
      </p:sp>
      <p:sp>
        <p:nvSpPr>
          <p:cNvPr id="14351" name="Rectangle 30"/>
          <p:cNvSpPr>
            <a:spLocks noChangeArrowheads="1"/>
          </p:cNvSpPr>
          <p:nvPr/>
        </p:nvSpPr>
        <p:spPr bwMode="auto">
          <a:xfrm>
            <a:off x="3924300" y="3933825"/>
            <a:ext cx="576263" cy="7921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Nhµ</a:t>
            </a:r>
          </a:p>
          <a:p>
            <a:pPr algn="ctr">
              <a:defRPr/>
            </a:pPr>
            <a:r>
              <a:rPr lang="en-US" sz="1200">
                <a:latin typeface=".VnArial" pitchFamily="34" charset="0"/>
              </a:rPr>
              <a:t> n­íc</a:t>
            </a:r>
          </a:p>
          <a:p>
            <a:pPr algn="ctr">
              <a:defRPr/>
            </a:pPr>
            <a:r>
              <a:rPr lang="en-US" sz="1200">
                <a:latin typeface=".VnArial" pitchFamily="34" charset="0"/>
              </a:rPr>
              <a:t> ®¬n</a:t>
            </a:r>
          </a:p>
          <a:p>
            <a:pPr algn="ctr">
              <a:defRPr/>
            </a:pPr>
            <a:r>
              <a:rPr lang="en-US" sz="1200">
                <a:latin typeface=".VnArial" pitchFamily="34" charset="0"/>
              </a:rPr>
              <a:t> nhÊt</a:t>
            </a:r>
          </a:p>
        </p:txBody>
      </p:sp>
      <p:sp>
        <p:nvSpPr>
          <p:cNvPr id="14352" name="Rectangle 31"/>
          <p:cNvSpPr>
            <a:spLocks noChangeArrowheads="1"/>
          </p:cNvSpPr>
          <p:nvPr/>
        </p:nvSpPr>
        <p:spPr bwMode="auto">
          <a:xfrm>
            <a:off x="5005388" y="3933825"/>
            <a:ext cx="503237" cy="7921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Nhµ</a:t>
            </a:r>
          </a:p>
          <a:p>
            <a:pPr algn="ctr">
              <a:defRPr/>
            </a:pPr>
            <a:r>
              <a:rPr lang="en-US" sz="1200">
                <a:latin typeface=".VnArial" pitchFamily="34" charset="0"/>
              </a:rPr>
              <a:t> n­íc</a:t>
            </a:r>
          </a:p>
          <a:p>
            <a:pPr algn="ctr">
              <a:defRPr/>
            </a:pPr>
            <a:r>
              <a:rPr lang="en-US" sz="1200">
                <a:latin typeface=".VnArial" pitchFamily="34" charset="0"/>
              </a:rPr>
              <a:t> liªn</a:t>
            </a:r>
          </a:p>
          <a:p>
            <a:pPr algn="ctr">
              <a:defRPr/>
            </a:pPr>
            <a:r>
              <a:rPr lang="en-US" sz="1200">
                <a:latin typeface=".VnArial" pitchFamily="34" charset="0"/>
              </a:rPr>
              <a:t> bang</a:t>
            </a:r>
          </a:p>
        </p:txBody>
      </p:sp>
      <p:sp>
        <p:nvSpPr>
          <p:cNvPr id="2" name="Rectangle 32"/>
          <p:cNvSpPr>
            <a:spLocks noChangeArrowheads="1"/>
          </p:cNvSpPr>
          <p:nvPr/>
        </p:nvSpPr>
        <p:spPr bwMode="auto">
          <a:xfrm>
            <a:off x="6300788" y="3933825"/>
            <a:ext cx="576262" cy="7921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D©n </a:t>
            </a:r>
          </a:p>
          <a:p>
            <a:pPr algn="ctr">
              <a:defRPr/>
            </a:pPr>
            <a:r>
              <a:rPr lang="en-US" sz="1200">
                <a:latin typeface=".VnArial" pitchFamily="34" charset="0"/>
              </a:rPr>
              <a:t>chñ</a:t>
            </a:r>
          </a:p>
        </p:txBody>
      </p:sp>
      <p:sp>
        <p:nvSpPr>
          <p:cNvPr id="3" name="Rectangle 33"/>
          <p:cNvSpPr>
            <a:spLocks noChangeArrowheads="1"/>
          </p:cNvSpPr>
          <p:nvPr/>
        </p:nvSpPr>
        <p:spPr bwMode="auto">
          <a:xfrm>
            <a:off x="7381875" y="3933825"/>
            <a:ext cx="503238" cy="7921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Ph¶n</a:t>
            </a:r>
          </a:p>
          <a:p>
            <a:pPr algn="ctr">
              <a:defRPr/>
            </a:pPr>
            <a:r>
              <a:rPr lang="en-US" sz="1200">
                <a:latin typeface=".VnArial" pitchFamily="34" charset="0"/>
              </a:rPr>
              <a:t> d©n</a:t>
            </a:r>
          </a:p>
          <a:p>
            <a:pPr algn="ctr">
              <a:defRPr/>
            </a:pPr>
            <a:r>
              <a:rPr lang="en-US" sz="1200">
                <a:latin typeface=".VnArial" pitchFamily="34" charset="0"/>
              </a:rPr>
              <a:t> chñ</a:t>
            </a:r>
          </a:p>
        </p:txBody>
      </p:sp>
      <p:sp>
        <p:nvSpPr>
          <p:cNvPr id="14375" name="Line 34"/>
          <p:cNvSpPr>
            <a:spLocks noChangeShapeType="1"/>
          </p:cNvSpPr>
          <p:nvPr/>
        </p:nvSpPr>
        <p:spPr bwMode="auto">
          <a:xfrm>
            <a:off x="1981200" y="3429000"/>
            <a:ext cx="1079500" cy="0"/>
          </a:xfrm>
          <a:prstGeom prst="line">
            <a:avLst/>
          </a:prstGeom>
          <a:noFill/>
          <a:ln w="9525">
            <a:solidFill>
              <a:schemeClr val="tx1"/>
            </a:solidFill>
            <a:round/>
            <a:headEnd/>
            <a:tailEnd/>
          </a:ln>
        </p:spPr>
        <p:txBody>
          <a:bodyPr/>
          <a:lstStyle/>
          <a:p>
            <a:endParaRPr lang="en-US"/>
          </a:p>
        </p:txBody>
      </p:sp>
      <p:sp>
        <p:nvSpPr>
          <p:cNvPr id="14376" name="Line 35"/>
          <p:cNvSpPr>
            <a:spLocks noChangeShapeType="1"/>
          </p:cNvSpPr>
          <p:nvPr/>
        </p:nvSpPr>
        <p:spPr bwMode="auto">
          <a:xfrm>
            <a:off x="1981200" y="3429000"/>
            <a:ext cx="0" cy="504825"/>
          </a:xfrm>
          <a:prstGeom prst="line">
            <a:avLst/>
          </a:prstGeom>
          <a:noFill/>
          <a:ln w="9525">
            <a:solidFill>
              <a:schemeClr val="tx1"/>
            </a:solidFill>
            <a:round/>
            <a:headEnd/>
            <a:tailEnd/>
          </a:ln>
        </p:spPr>
        <p:txBody>
          <a:bodyPr/>
          <a:lstStyle/>
          <a:p>
            <a:endParaRPr lang="en-US"/>
          </a:p>
        </p:txBody>
      </p:sp>
      <p:sp>
        <p:nvSpPr>
          <p:cNvPr id="14377" name="Line 36"/>
          <p:cNvSpPr>
            <a:spLocks noChangeShapeType="1"/>
          </p:cNvSpPr>
          <p:nvPr/>
        </p:nvSpPr>
        <p:spPr bwMode="auto">
          <a:xfrm>
            <a:off x="3060700" y="3429000"/>
            <a:ext cx="0" cy="504825"/>
          </a:xfrm>
          <a:prstGeom prst="line">
            <a:avLst/>
          </a:prstGeom>
          <a:noFill/>
          <a:ln w="9525">
            <a:solidFill>
              <a:schemeClr val="tx1"/>
            </a:solidFill>
            <a:round/>
            <a:headEnd/>
            <a:tailEnd/>
          </a:ln>
        </p:spPr>
        <p:txBody>
          <a:bodyPr/>
          <a:lstStyle/>
          <a:p>
            <a:endParaRPr lang="en-US"/>
          </a:p>
        </p:txBody>
      </p:sp>
      <p:sp>
        <p:nvSpPr>
          <p:cNvPr id="14378" name="Line 37"/>
          <p:cNvSpPr>
            <a:spLocks noChangeShapeType="1"/>
          </p:cNvSpPr>
          <p:nvPr/>
        </p:nvSpPr>
        <p:spPr bwMode="auto">
          <a:xfrm>
            <a:off x="2557463" y="3070225"/>
            <a:ext cx="0" cy="358775"/>
          </a:xfrm>
          <a:prstGeom prst="line">
            <a:avLst/>
          </a:prstGeom>
          <a:noFill/>
          <a:ln w="9525">
            <a:solidFill>
              <a:schemeClr val="tx1"/>
            </a:solidFill>
            <a:round/>
            <a:headEnd/>
            <a:tailEnd/>
          </a:ln>
        </p:spPr>
        <p:txBody>
          <a:bodyPr/>
          <a:lstStyle/>
          <a:p>
            <a:endParaRPr lang="en-US"/>
          </a:p>
        </p:txBody>
      </p:sp>
      <p:sp>
        <p:nvSpPr>
          <p:cNvPr id="14379" name="Line 38"/>
          <p:cNvSpPr>
            <a:spLocks noChangeShapeType="1"/>
          </p:cNvSpPr>
          <p:nvPr/>
        </p:nvSpPr>
        <p:spPr bwMode="auto">
          <a:xfrm>
            <a:off x="4213225" y="3429000"/>
            <a:ext cx="1008063" cy="0"/>
          </a:xfrm>
          <a:prstGeom prst="line">
            <a:avLst/>
          </a:prstGeom>
          <a:noFill/>
          <a:ln w="9525">
            <a:solidFill>
              <a:schemeClr val="tx1"/>
            </a:solidFill>
            <a:round/>
            <a:headEnd/>
            <a:tailEnd/>
          </a:ln>
        </p:spPr>
        <p:txBody>
          <a:bodyPr/>
          <a:lstStyle/>
          <a:p>
            <a:endParaRPr lang="en-US"/>
          </a:p>
        </p:txBody>
      </p:sp>
      <p:sp>
        <p:nvSpPr>
          <p:cNvPr id="14380" name="Line 39"/>
          <p:cNvSpPr>
            <a:spLocks noChangeShapeType="1"/>
          </p:cNvSpPr>
          <p:nvPr/>
        </p:nvSpPr>
        <p:spPr bwMode="auto">
          <a:xfrm>
            <a:off x="4213225" y="3429000"/>
            <a:ext cx="0" cy="504825"/>
          </a:xfrm>
          <a:prstGeom prst="line">
            <a:avLst/>
          </a:prstGeom>
          <a:noFill/>
          <a:ln w="9525">
            <a:solidFill>
              <a:schemeClr val="tx1"/>
            </a:solidFill>
            <a:round/>
            <a:headEnd/>
            <a:tailEnd/>
          </a:ln>
        </p:spPr>
        <p:txBody>
          <a:bodyPr/>
          <a:lstStyle/>
          <a:p>
            <a:endParaRPr lang="en-US"/>
          </a:p>
        </p:txBody>
      </p:sp>
      <p:sp>
        <p:nvSpPr>
          <p:cNvPr id="14381" name="Line 40"/>
          <p:cNvSpPr>
            <a:spLocks noChangeShapeType="1"/>
          </p:cNvSpPr>
          <p:nvPr/>
        </p:nvSpPr>
        <p:spPr bwMode="auto">
          <a:xfrm>
            <a:off x="5221288" y="3429000"/>
            <a:ext cx="0" cy="504825"/>
          </a:xfrm>
          <a:prstGeom prst="line">
            <a:avLst/>
          </a:prstGeom>
          <a:noFill/>
          <a:ln w="9525">
            <a:solidFill>
              <a:schemeClr val="tx1"/>
            </a:solidFill>
            <a:round/>
            <a:headEnd/>
            <a:tailEnd/>
          </a:ln>
        </p:spPr>
        <p:txBody>
          <a:bodyPr/>
          <a:lstStyle/>
          <a:p>
            <a:endParaRPr lang="en-US"/>
          </a:p>
        </p:txBody>
      </p:sp>
      <p:sp>
        <p:nvSpPr>
          <p:cNvPr id="14382" name="Line 41"/>
          <p:cNvSpPr>
            <a:spLocks noChangeShapeType="1"/>
          </p:cNvSpPr>
          <p:nvPr/>
        </p:nvSpPr>
        <p:spPr bwMode="auto">
          <a:xfrm>
            <a:off x="4789488" y="3070225"/>
            <a:ext cx="0" cy="358775"/>
          </a:xfrm>
          <a:prstGeom prst="line">
            <a:avLst/>
          </a:prstGeom>
          <a:noFill/>
          <a:ln w="9525">
            <a:solidFill>
              <a:schemeClr val="tx1"/>
            </a:solidFill>
            <a:round/>
            <a:headEnd/>
            <a:tailEnd/>
          </a:ln>
        </p:spPr>
        <p:txBody>
          <a:bodyPr/>
          <a:lstStyle/>
          <a:p>
            <a:endParaRPr lang="en-US"/>
          </a:p>
        </p:txBody>
      </p:sp>
      <p:sp>
        <p:nvSpPr>
          <p:cNvPr id="14383" name="Line 42"/>
          <p:cNvSpPr>
            <a:spLocks noChangeShapeType="1"/>
          </p:cNvSpPr>
          <p:nvPr/>
        </p:nvSpPr>
        <p:spPr bwMode="auto">
          <a:xfrm>
            <a:off x="7021513" y="3070225"/>
            <a:ext cx="0" cy="358775"/>
          </a:xfrm>
          <a:prstGeom prst="line">
            <a:avLst/>
          </a:prstGeom>
          <a:noFill/>
          <a:ln w="9525">
            <a:solidFill>
              <a:schemeClr val="tx1"/>
            </a:solidFill>
            <a:round/>
            <a:headEnd/>
            <a:tailEnd/>
          </a:ln>
        </p:spPr>
        <p:txBody>
          <a:bodyPr/>
          <a:lstStyle/>
          <a:p>
            <a:endParaRPr lang="en-US"/>
          </a:p>
        </p:txBody>
      </p:sp>
      <p:sp>
        <p:nvSpPr>
          <p:cNvPr id="14384" name="Line 43"/>
          <p:cNvSpPr>
            <a:spLocks noChangeShapeType="1"/>
          </p:cNvSpPr>
          <p:nvPr/>
        </p:nvSpPr>
        <p:spPr bwMode="auto">
          <a:xfrm>
            <a:off x="6589713" y="3429000"/>
            <a:ext cx="1008062" cy="0"/>
          </a:xfrm>
          <a:prstGeom prst="line">
            <a:avLst/>
          </a:prstGeom>
          <a:noFill/>
          <a:ln w="9525">
            <a:solidFill>
              <a:schemeClr val="tx1"/>
            </a:solidFill>
            <a:round/>
            <a:headEnd/>
            <a:tailEnd/>
          </a:ln>
        </p:spPr>
        <p:txBody>
          <a:bodyPr/>
          <a:lstStyle/>
          <a:p>
            <a:endParaRPr lang="en-US"/>
          </a:p>
        </p:txBody>
      </p:sp>
      <p:sp>
        <p:nvSpPr>
          <p:cNvPr id="14385" name="Line 44"/>
          <p:cNvSpPr>
            <a:spLocks noChangeShapeType="1"/>
          </p:cNvSpPr>
          <p:nvPr/>
        </p:nvSpPr>
        <p:spPr bwMode="auto">
          <a:xfrm>
            <a:off x="6589713" y="3429000"/>
            <a:ext cx="0" cy="504825"/>
          </a:xfrm>
          <a:prstGeom prst="line">
            <a:avLst/>
          </a:prstGeom>
          <a:noFill/>
          <a:ln w="9525">
            <a:solidFill>
              <a:schemeClr val="tx1"/>
            </a:solidFill>
            <a:round/>
            <a:headEnd/>
            <a:tailEnd/>
          </a:ln>
        </p:spPr>
        <p:txBody>
          <a:bodyPr/>
          <a:lstStyle/>
          <a:p>
            <a:endParaRPr lang="en-US"/>
          </a:p>
        </p:txBody>
      </p:sp>
      <p:sp>
        <p:nvSpPr>
          <p:cNvPr id="14386" name="Line 45"/>
          <p:cNvSpPr>
            <a:spLocks noChangeShapeType="1"/>
          </p:cNvSpPr>
          <p:nvPr/>
        </p:nvSpPr>
        <p:spPr bwMode="auto">
          <a:xfrm>
            <a:off x="7597775" y="3429000"/>
            <a:ext cx="0" cy="504825"/>
          </a:xfrm>
          <a:prstGeom prst="line">
            <a:avLst/>
          </a:prstGeom>
          <a:noFill/>
          <a:ln w="9525">
            <a:solidFill>
              <a:schemeClr val="tx1"/>
            </a:solidFill>
            <a:round/>
            <a:headEnd/>
            <a:tailEnd/>
          </a:ln>
        </p:spPr>
        <p:txBody>
          <a:bodyPr/>
          <a:lstStyle/>
          <a:p>
            <a:endParaRPr lang="en-US"/>
          </a:p>
        </p:txBody>
      </p:sp>
      <p:sp>
        <p:nvSpPr>
          <p:cNvPr id="14367" name="Rectangle 46"/>
          <p:cNvSpPr>
            <a:spLocks noChangeArrowheads="1"/>
          </p:cNvSpPr>
          <p:nvPr/>
        </p:nvSpPr>
        <p:spPr bwMode="auto">
          <a:xfrm>
            <a:off x="828675" y="5518150"/>
            <a:ext cx="504825" cy="863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Qu©n</a:t>
            </a:r>
          </a:p>
          <a:p>
            <a:pPr algn="ctr">
              <a:defRPr/>
            </a:pPr>
            <a:r>
              <a:rPr lang="en-US" sz="1200">
                <a:latin typeface=".VnArial" pitchFamily="34" charset="0"/>
              </a:rPr>
              <a:t>chñ </a:t>
            </a:r>
          </a:p>
          <a:p>
            <a:pPr algn="ctr">
              <a:defRPr/>
            </a:pPr>
            <a:r>
              <a:rPr lang="en-US" sz="1200">
                <a:latin typeface=".VnArial" pitchFamily="34" charset="0"/>
              </a:rPr>
              <a:t>tuyÖt </a:t>
            </a:r>
          </a:p>
          <a:p>
            <a:pPr algn="ctr">
              <a:defRPr/>
            </a:pPr>
            <a:r>
              <a:rPr lang="en-US" sz="1200">
                <a:latin typeface=".VnArial" pitchFamily="34" charset="0"/>
              </a:rPr>
              <a:t>®èi</a:t>
            </a:r>
          </a:p>
        </p:txBody>
      </p:sp>
      <p:sp>
        <p:nvSpPr>
          <p:cNvPr id="14368" name="Rectangle 47"/>
          <p:cNvSpPr>
            <a:spLocks noChangeArrowheads="1"/>
          </p:cNvSpPr>
          <p:nvPr/>
        </p:nvSpPr>
        <p:spPr bwMode="auto">
          <a:xfrm>
            <a:off x="1692275" y="5518150"/>
            <a:ext cx="504825" cy="86360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Qu©n</a:t>
            </a:r>
          </a:p>
          <a:p>
            <a:pPr algn="ctr">
              <a:defRPr/>
            </a:pPr>
            <a:r>
              <a:rPr lang="en-US" sz="1200">
                <a:latin typeface=".VnArial" pitchFamily="34" charset="0"/>
              </a:rPr>
              <a:t> chñ</a:t>
            </a:r>
          </a:p>
          <a:p>
            <a:pPr algn="ctr">
              <a:defRPr/>
            </a:pPr>
            <a:r>
              <a:rPr lang="en-US" sz="1200">
                <a:latin typeface=".VnArial" pitchFamily="34" charset="0"/>
              </a:rPr>
              <a:t> h¹n </a:t>
            </a:r>
          </a:p>
          <a:p>
            <a:pPr algn="ctr">
              <a:defRPr/>
            </a:pPr>
            <a:r>
              <a:rPr lang="en-US" sz="1200">
                <a:latin typeface=".VnArial" pitchFamily="34" charset="0"/>
              </a:rPr>
              <a:t>chÕ</a:t>
            </a:r>
          </a:p>
        </p:txBody>
      </p:sp>
      <p:sp>
        <p:nvSpPr>
          <p:cNvPr id="14369" name="Rectangle 48"/>
          <p:cNvSpPr>
            <a:spLocks noChangeArrowheads="1"/>
          </p:cNvSpPr>
          <p:nvPr/>
        </p:nvSpPr>
        <p:spPr bwMode="auto">
          <a:xfrm>
            <a:off x="2700338" y="5518150"/>
            <a:ext cx="504825" cy="7921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Đại </a:t>
            </a:r>
          </a:p>
          <a:p>
            <a:pPr algn="ctr">
              <a:defRPr/>
            </a:pPr>
            <a:r>
              <a:rPr lang="en-US" sz="1200">
                <a:latin typeface=".VnArial" pitchFamily="34" charset="0"/>
              </a:rPr>
              <a:t>nghị</a:t>
            </a:r>
          </a:p>
        </p:txBody>
      </p:sp>
      <p:sp>
        <p:nvSpPr>
          <p:cNvPr id="14370" name="Rectangle 49"/>
          <p:cNvSpPr>
            <a:spLocks noChangeArrowheads="1"/>
          </p:cNvSpPr>
          <p:nvPr/>
        </p:nvSpPr>
        <p:spPr bwMode="auto">
          <a:xfrm>
            <a:off x="3636963" y="5518150"/>
            <a:ext cx="503237" cy="792163"/>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defRPr/>
            </a:pPr>
            <a:r>
              <a:rPr lang="en-US" sz="1200">
                <a:latin typeface=".VnArial" pitchFamily="34" charset="0"/>
              </a:rPr>
              <a:t>Tổng </a:t>
            </a:r>
          </a:p>
          <a:p>
            <a:pPr algn="ctr">
              <a:defRPr/>
            </a:pPr>
            <a:r>
              <a:rPr lang="en-US" sz="1200">
                <a:latin typeface=".VnArial" pitchFamily="34" charset="0"/>
              </a:rPr>
              <a:t>thống</a:t>
            </a:r>
          </a:p>
        </p:txBody>
      </p:sp>
      <p:sp>
        <p:nvSpPr>
          <p:cNvPr id="14399" name="Line 50"/>
          <p:cNvSpPr>
            <a:spLocks noChangeShapeType="1"/>
          </p:cNvSpPr>
          <p:nvPr/>
        </p:nvSpPr>
        <p:spPr bwMode="auto">
          <a:xfrm flipH="1">
            <a:off x="1189038" y="4725988"/>
            <a:ext cx="647700" cy="792162"/>
          </a:xfrm>
          <a:prstGeom prst="line">
            <a:avLst/>
          </a:prstGeom>
          <a:noFill/>
          <a:ln w="9525">
            <a:solidFill>
              <a:schemeClr val="tx1"/>
            </a:solidFill>
            <a:round/>
            <a:headEnd/>
            <a:tailEnd/>
          </a:ln>
        </p:spPr>
        <p:txBody>
          <a:bodyPr/>
          <a:lstStyle/>
          <a:p>
            <a:endParaRPr lang="en-US"/>
          </a:p>
        </p:txBody>
      </p:sp>
      <p:sp>
        <p:nvSpPr>
          <p:cNvPr id="14400" name="Line 51"/>
          <p:cNvSpPr>
            <a:spLocks noChangeShapeType="1"/>
          </p:cNvSpPr>
          <p:nvPr/>
        </p:nvSpPr>
        <p:spPr bwMode="auto">
          <a:xfrm>
            <a:off x="1836738" y="4725988"/>
            <a:ext cx="0" cy="792162"/>
          </a:xfrm>
          <a:prstGeom prst="line">
            <a:avLst/>
          </a:prstGeom>
          <a:noFill/>
          <a:ln w="9525">
            <a:solidFill>
              <a:schemeClr val="tx1"/>
            </a:solidFill>
            <a:round/>
            <a:headEnd/>
            <a:tailEnd/>
          </a:ln>
        </p:spPr>
        <p:txBody>
          <a:bodyPr/>
          <a:lstStyle/>
          <a:p>
            <a:endParaRPr lang="en-US"/>
          </a:p>
        </p:txBody>
      </p:sp>
      <p:sp>
        <p:nvSpPr>
          <p:cNvPr id="14401" name="Line 52"/>
          <p:cNvSpPr>
            <a:spLocks noChangeShapeType="1"/>
          </p:cNvSpPr>
          <p:nvPr/>
        </p:nvSpPr>
        <p:spPr bwMode="auto">
          <a:xfrm>
            <a:off x="2989263" y="4725988"/>
            <a:ext cx="0" cy="792162"/>
          </a:xfrm>
          <a:prstGeom prst="line">
            <a:avLst/>
          </a:prstGeom>
          <a:noFill/>
          <a:ln w="9525">
            <a:solidFill>
              <a:schemeClr val="tx1"/>
            </a:solidFill>
            <a:round/>
            <a:headEnd/>
            <a:tailEnd/>
          </a:ln>
        </p:spPr>
        <p:txBody>
          <a:bodyPr/>
          <a:lstStyle/>
          <a:p>
            <a:endParaRPr lang="en-US"/>
          </a:p>
        </p:txBody>
      </p:sp>
      <p:sp>
        <p:nvSpPr>
          <p:cNvPr id="14402" name="Line 53"/>
          <p:cNvSpPr>
            <a:spLocks noChangeShapeType="1"/>
          </p:cNvSpPr>
          <p:nvPr/>
        </p:nvSpPr>
        <p:spPr bwMode="auto">
          <a:xfrm>
            <a:off x="2989263" y="4725988"/>
            <a:ext cx="935037" cy="792162"/>
          </a:xfrm>
          <a:prstGeom prst="line">
            <a:avLst/>
          </a:prstGeom>
          <a:noFill/>
          <a:ln w="9525">
            <a:solidFill>
              <a:schemeClr val="tx1"/>
            </a:solidFill>
            <a:round/>
            <a:headEnd/>
            <a:tailEnd/>
          </a:ln>
        </p:spPr>
        <p:txBody>
          <a:bodyPr/>
          <a:lstStyle/>
          <a:p>
            <a:endParaRPr lang="en-US"/>
          </a:p>
        </p:txBody>
      </p:sp>
      <p:sp>
        <p:nvSpPr>
          <p:cNvPr id="39" name="Footer Placeholder 38"/>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sz="3600" smtClean="0">
                <a:latin typeface=".VnArial" pitchFamily="34" charset="0"/>
              </a:rPr>
              <a:t>KiÓu nhµ n­íc</a:t>
            </a:r>
          </a:p>
        </p:txBody>
      </p:sp>
      <p:graphicFrame>
        <p:nvGraphicFramePr>
          <p:cNvPr id="5" name="Content Placeholder 4"/>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E2EC1A83-6C1E-400C-BD50-868FB8EAE46E}" type="slidenum">
              <a:rPr lang="en-US" smtClean="0"/>
              <a:pPr>
                <a:defRPr/>
              </a:pPr>
              <a:t>11</a:t>
            </a:fld>
            <a:endParaRPr lang="en-US"/>
          </a:p>
        </p:txBody>
      </p:sp>
      <p:pic>
        <p:nvPicPr>
          <p:cNvPr id="15365" name="Picture 4" descr="images[5].jpg"/>
          <p:cNvPicPr>
            <a:picLocks noChangeAspect="1"/>
          </p:cNvPicPr>
          <p:nvPr/>
        </p:nvPicPr>
        <p:blipFill>
          <a:blip r:embed="rId6"/>
          <a:srcRect/>
          <a:stretch>
            <a:fillRect/>
          </a:stretch>
        </p:blipFill>
        <p:spPr bwMode="auto">
          <a:xfrm>
            <a:off x="6629400" y="228600"/>
            <a:ext cx="2209800" cy="15240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sz="3600" smtClean="0">
                <a:latin typeface=".VnArial" pitchFamily="34" charset="0"/>
              </a:rPr>
              <a:t>C¸c kiÓu nhµ n­íc </a:t>
            </a:r>
          </a:p>
        </p:txBody>
      </p:sp>
      <p:sp>
        <p:nvSpPr>
          <p:cNvPr id="16387" name="Content Placeholder 2"/>
          <p:cNvSpPr>
            <a:spLocks noGrp="1"/>
          </p:cNvSpPr>
          <p:nvPr>
            <p:ph sz="quarter" idx="1"/>
          </p:nvPr>
        </p:nvSpPr>
        <p:spPr/>
        <p:txBody>
          <a:bodyPr>
            <a:normAutofit/>
          </a:bodyPr>
          <a:lstStyle/>
          <a:p>
            <a:r>
              <a:rPr lang="en-US" sz="2400" smtClean="0">
                <a:latin typeface=".VnArial" pitchFamily="34" charset="0"/>
              </a:rPr>
              <a:t>X· héi loµi ng­êi tr¶i qua c¸c kiÓu nhµ n­íc</a:t>
            </a:r>
          </a:p>
        </p:txBody>
      </p:sp>
      <p:sp>
        <p:nvSpPr>
          <p:cNvPr id="4" name="Slide Number Placeholder 3"/>
          <p:cNvSpPr>
            <a:spLocks noGrp="1"/>
          </p:cNvSpPr>
          <p:nvPr>
            <p:ph type="sldNum" sz="quarter" idx="12"/>
          </p:nvPr>
        </p:nvSpPr>
        <p:spPr/>
        <p:txBody>
          <a:bodyPr/>
          <a:lstStyle/>
          <a:p>
            <a:pPr>
              <a:defRPr/>
            </a:pPr>
            <a:fld id="{E8D78978-FFF2-4BE1-A40D-829E8A04F03B}" type="slidenum">
              <a:rPr lang="en-US" smtClean="0"/>
              <a:pPr>
                <a:defRPr/>
              </a:pPr>
              <a:t>12</a:t>
            </a:fld>
            <a:endParaRPr lang="en-US"/>
          </a:p>
        </p:txBody>
      </p:sp>
      <p:sp>
        <p:nvSpPr>
          <p:cNvPr id="6" name="Rectangle 5"/>
          <p:cNvSpPr/>
          <p:nvPr/>
        </p:nvSpPr>
        <p:spPr>
          <a:xfrm>
            <a:off x="4876800" y="2057400"/>
            <a:ext cx="2209800" cy="6096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latin typeface=".VnArial" pitchFamily="34" charset="0"/>
              </a:rPr>
              <a:t>Nhµ n­íc XHCN</a:t>
            </a:r>
          </a:p>
        </p:txBody>
      </p:sp>
      <p:sp>
        <p:nvSpPr>
          <p:cNvPr id="7" name="Rectangle 6"/>
          <p:cNvSpPr/>
          <p:nvPr/>
        </p:nvSpPr>
        <p:spPr>
          <a:xfrm>
            <a:off x="4876800" y="3048000"/>
            <a:ext cx="2209800" cy="6096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latin typeface=".VnArial" pitchFamily="34" charset="0"/>
              </a:rPr>
              <a:t>Nhµ n­íc t­ s¶n</a:t>
            </a:r>
          </a:p>
        </p:txBody>
      </p:sp>
      <p:sp>
        <p:nvSpPr>
          <p:cNvPr id="9" name="Rectangle 8"/>
          <p:cNvSpPr/>
          <p:nvPr/>
        </p:nvSpPr>
        <p:spPr>
          <a:xfrm>
            <a:off x="4876800" y="4191000"/>
            <a:ext cx="2209800" cy="6096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latin typeface=".VnArial" pitchFamily="34" charset="0"/>
              </a:rPr>
              <a:t>Nhµ n­íc phong kiÕn</a:t>
            </a:r>
          </a:p>
        </p:txBody>
      </p:sp>
      <p:sp>
        <p:nvSpPr>
          <p:cNvPr id="10" name="Rectangle 9"/>
          <p:cNvSpPr/>
          <p:nvPr/>
        </p:nvSpPr>
        <p:spPr>
          <a:xfrm>
            <a:off x="4876800" y="5181600"/>
            <a:ext cx="2209800" cy="609600"/>
          </a:xfrm>
          <a:prstGeom prst="rect">
            <a:avLst/>
          </a:prstGeom>
        </p:spPr>
        <p:style>
          <a:lnRef idx="1">
            <a:schemeClr val="dk1"/>
          </a:lnRef>
          <a:fillRef idx="2">
            <a:schemeClr val="dk1"/>
          </a:fillRef>
          <a:effectRef idx="1">
            <a:schemeClr val="dk1"/>
          </a:effectRef>
          <a:fontRef idx="minor">
            <a:schemeClr val="dk1"/>
          </a:fontRef>
        </p:style>
        <p:txBody>
          <a:bodyPr anchor="ctr"/>
          <a:lstStyle/>
          <a:p>
            <a:pPr algn="ctr">
              <a:defRPr/>
            </a:pPr>
            <a:r>
              <a:rPr lang="en-US">
                <a:latin typeface=".VnArial" pitchFamily="34" charset="0"/>
              </a:rPr>
              <a:t>Nhµ n­íc chñ n«</a:t>
            </a:r>
          </a:p>
        </p:txBody>
      </p:sp>
      <p:sp>
        <p:nvSpPr>
          <p:cNvPr id="14" name="Up Arrow 13"/>
          <p:cNvSpPr/>
          <p:nvPr/>
        </p:nvSpPr>
        <p:spPr>
          <a:xfrm>
            <a:off x="5791200" y="4800600"/>
            <a:ext cx="304800" cy="381000"/>
          </a:xfrm>
          <a:prstGeom prst="up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US"/>
          </a:p>
        </p:txBody>
      </p:sp>
      <p:sp>
        <p:nvSpPr>
          <p:cNvPr id="15" name="Up Arrow 14"/>
          <p:cNvSpPr/>
          <p:nvPr/>
        </p:nvSpPr>
        <p:spPr>
          <a:xfrm>
            <a:off x="5791200" y="3657600"/>
            <a:ext cx="304800" cy="533400"/>
          </a:xfrm>
          <a:prstGeom prst="up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US"/>
          </a:p>
        </p:txBody>
      </p:sp>
      <p:sp>
        <p:nvSpPr>
          <p:cNvPr id="16" name="Up Arrow 15"/>
          <p:cNvSpPr/>
          <p:nvPr/>
        </p:nvSpPr>
        <p:spPr>
          <a:xfrm>
            <a:off x="5791200" y="2667000"/>
            <a:ext cx="304800" cy="381000"/>
          </a:xfrm>
          <a:prstGeom prst="up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US"/>
          </a:p>
        </p:txBody>
      </p:sp>
      <p:sp>
        <p:nvSpPr>
          <p:cNvPr id="17" name="Rectangle 16"/>
          <p:cNvSpPr/>
          <p:nvPr/>
        </p:nvSpPr>
        <p:spPr>
          <a:xfrm>
            <a:off x="1676400" y="2057400"/>
            <a:ext cx="2286000" cy="6096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atin typeface=".VnArial" pitchFamily="34" charset="0"/>
              </a:rPr>
              <a:t>PT SX XHCN</a:t>
            </a:r>
          </a:p>
        </p:txBody>
      </p:sp>
      <p:sp>
        <p:nvSpPr>
          <p:cNvPr id="18" name="Rectangle 17"/>
          <p:cNvSpPr/>
          <p:nvPr/>
        </p:nvSpPr>
        <p:spPr>
          <a:xfrm>
            <a:off x="1676400" y="3048000"/>
            <a:ext cx="2286000" cy="6096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atin typeface=".VnArial" pitchFamily="34" charset="0"/>
              </a:rPr>
              <a:t>PT SX T­ B¶n</a:t>
            </a:r>
          </a:p>
        </p:txBody>
      </p:sp>
      <p:sp>
        <p:nvSpPr>
          <p:cNvPr id="19" name="Rectangle 18"/>
          <p:cNvSpPr/>
          <p:nvPr/>
        </p:nvSpPr>
        <p:spPr>
          <a:xfrm>
            <a:off x="1676400" y="4114800"/>
            <a:ext cx="2286000" cy="6096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atin typeface=".VnArial" pitchFamily="34" charset="0"/>
              </a:rPr>
              <a:t>PT SX Phong kiÕn</a:t>
            </a:r>
          </a:p>
        </p:txBody>
      </p:sp>
      <p:sp>
        <p:nvSpPr>
          <p:cNvPr id="20" name="Rectangle 19"/>
          <p:cNvSpPr/>
          <p:nvPr/>
        </p:nvSpPr>
        <p:spPr>
          <a:xfrm>
            <a:off x="1676400" y="5181600"/>
            <a:ext cx="2286000" cy="609600"/>
          </a:xfrm>
          <a:prstGeom prst="rect">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a:latin typeface=".VnArial" pitchFamily="34" charset="0"/>
              </a:rPr>
              <a:t>PT SX ChiÕm h÷u n« lÖ</a:t>
            </a:r>
          </a:p>
        </p:txBody>
      </p:sp>
      <p:sp>
        <p:nvSpPr>
          <p:cNvPr id="21" name="Up Arrow 20"/>
          <p:cNvSpPr/>
          <p:nvPr/>
        </p:nvSpPr>
        <p:spPr>
          <a:xfrm>
            <a:off x="2743200" y="2667000"/>
            <a:ext cx="304800" cy="381000"/>
          </a:xfrm>
          <a:prstGeom prst="up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US"/>
          </a:p>
        </p:txBody>
      </p:sp>
      <p:sp>
        <p:nvSpPr>
          <p:cNvPr id="22" name="Up Arrow 21"/>
          <p:cNvSpPr/>
          <p:nvPr/>
        </p:nvSpPr>
        <p:spPr>
          <a:xfrm>
            <a:off x="2743200" y="3581400"/>
            <a:ext cx="304800" cy="533400"/>
          </a:xfrm>
          <a:prstGeom prst="up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US"/>
          </a:p>
        </p:txBody>
      </p:sp>
      <p:sp>
        <p:nvSpPr>
          <p:cNvPr id="23" name="Up Arrow 22"/>
          <p:cNvSpPr/>
          <p:nvPr/>
        </p:nvSpPr>
        <p:spPr>
          <a:xfrm>
            <a:off x="2743200" y="4724400"/>
            <a:ext cx="304800" cy="381000"/>
          </a:xfrm>
          <a:prstGeom prst="upArrow">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endParaRPr lang="en-US"/>
          </a:p>
        </p:txBody>
      </p:sp>
      <p:cxnSp>
        <p:nvCxnSpPr>
          <p:cNvPr id="25" name="Straight Arrow Connector 24"/>
          <p:cNvCxnSpPr>
            <a:stCxn id="0" idx="3"/>
            <a:endCxn id="0" idx="1"/>
          </p:cNvCxnSpPr>
          <p:nvPr/>
        </p:nvCxnSpPr>
        <p:spPr>
          <a:xfrm>
            <a:off x="3962400" y="23622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0" idx="3"/>
            <a:endCxn id="0" idx="1"/>
          </p:cNvCxnSpPr>
          <p:nvPr/>
        </p:nvCxnSpPr>
        <p:spPr>
          <a:xfrm>
            <a:off x="3962400" y="3352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038600" y="44196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0" idx="3"/>
            <a:endCxn id="0" idx="1"/>
          </p:cNvCxnSpPr>
          <p:nvPr/>
        </p:nvCxnSpPr>
        <p:spPr>
          <a:xfrm>
            <a:off x="3962400" y="5486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Footer Placeholder 23"/>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2000" smtClean="0">
                <a:latin typeface=".VnArial" pitchFamily="34" charset="0"/>
              </a:rPr>
              <a:t>C¸c kiÓu nhµ n­íc trong qu¸ tr×nh ph¸t triÓn cña x·</a:t>
            </a:r>
          </a:p>
        </p:txBody>
      </p:sp>
      <p:graphicFrame>
        <p:nvGraphicFramePr>
          <p:cNvPr id="53299" name="Group 51"/>
          <p:cNvGraphicFramePr>
            <a:graphicFrameLocks noGrp="1"/>
          </p:cNvGraphicFramePr>
          <p:nvPr>
            <p:ph idx="1"/>
          </p:nvPr>
        </p:nvGraphicFramePr>
        <p:xfrm>
          <a:off x="457200" y="1600200"/>
          <a:ext cx="8229600" cy="5207953"/>
        </p:xfrm>
        <a:graphic>
          <a:graphicData uri="http://schemas.openxmlformats.org/drawingml/2006/table">
            <a:tbl>
              <a:tblPr/>
              <a:tblGrid>
                <a:gridCol w="874713"/>
                <a:gridCol w="1871662"/>
                <a:gridCol w="1873250"/>
                <a:gridCol w="1800225"/>
                <a:gridCol w="1809750"/>
              </a:tblGrid>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chemeClr val="tx1"/>
                        </a:solidFill>
                        <a:effectLst/>
                        <a:latin typeface=".Vn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Nhµ n­íc chñ 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Nhµ n­íc phong kiÕn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Nhµ n­íc t­ 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Nhµ n­íc XHCN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1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C¬ së kinh tÕ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Ph­¬ng thøc s¶n xuÊt chiÕm h÷u n« lÖ; së h÷u chñ n« víi n« lÖ, ruéng ®Êt vµ c¸c tµi s¶n kh¸c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Ph­¬ng thøc s¶n xuÊt phong kiÕn; së h÷u ruéng ®Êt cña ®Þa chñ vµ t­ liÖu s¶n xuÊt kh¸c; së h÷u c¸ thÓ n«ng d©n vµ thî thñ c«ng lÖ thuéc vµo giai cÊp ®Þa chñ</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Ph­¬ng thøc s¶n xuÊt t­ b¶n chñ nghÜa; së h÷u t­ nh©n vÒ t­ liÖu s¶n xuÊt; sù gi¶i phãng søc lao ®éng cña giai cÊp v« s¶n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Ph­¬ng thøc s¶n xuÊt XHCN; chÕ ®é c«ng h÷u vÒ t­ liÖu s¶n xuÊt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0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CÊu tróc x· héi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Cã 2 giai cÊp ®èi kh¸ng lµ cñ n« vµ n« lÖ</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§Þa chñ vµ n«ng d©n, thî thñ c«ng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Giai cÊp t­ s¶n vµ giai cÊp v« s¶n. M©u thuÉn mÒm dÎo h¬n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Liªn minh gi÷a c¸c giai cÊp, m©u thuÉn giai cÊp kh«ng ®èi kh¸ng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71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HÖ t­ t­ëng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T«n gi¸o thÇn bÝ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ThÇn häc ®­îc t«n träng, c¸c ®¹o gi¸o ph¸t triÓn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T­ t­ëng ®a ®¶ng, ®ang nguyªn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chemeClr val="tx1"/>
                          </a:solidFill>
                          <a:effectLst/>
                          <a:latin typeface=".VnArial" pitchFamily="34" charset="0"/>
                        </a:rPr>
                        <a:t>T­ t­ëng M¸c-Lªnin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pPr>
              <a:defRPr/>
            </a:pPr>
            <a:fld id="{57FEA418-14D7-4403-A385-89318D873290}"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smtClean="0"/>
              <a:t>Nguyễn Thị Yến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algn="l"/>
            <a:r>
              <a:rPr lang="en-US" sz="3600" smtClean="0">
                <a:latin typeface=".VnArial" pitchFamily="34" charset="0"/>
              </a:rPr>
              <a:t>2.1.3 Bé m¸y nhµ n­íc</a:t>
            </a:r>
          </a:p>
        </p:txBody>
      </p:sp>
      <p:sp>
        <p:nvSpPr>
          <p:cNvPr id="18435" name="Content Placeholder 2"/>
          <p:cNvSpPr>
            <a:spLocks noGrp="1"/>
          </p:cNvSpPr>
          <p:nvPr>
            <p:ph sz="quarter" idx="1"/>
          </p:nvPr>
        </p:nvSpPr>
        <p:spPr/>
        <p:txBody>
          <a:bodyPr/>
          <a:lstStyle/>
          <a:p>
            <a:pPr algn="just"/>
            <a:r>
              <a:rPr lang="en-US" sz="2400" smtClean="0">
                <a:latin typeface=".VnArial" pitchFamily="34" charset="0"/>
              </a:rPr>
              <a:t>Bé m¸y nhµ n­íc lµ hÖ thèng c¸c c¬ quan chuyªn tr¸ch cña nhµ n­íc ®­îc thµnh lËp ®Ó thùc hiÖn c¸c chøc n¨ng vµ nhiÖm vô cña nhµ n­íc.</a:t>
            </a:r>
          </a:p>
          <a:p>
            <a:pPr algn="just"/>
            <a:r>
              <a:rPr lang="en-US" sz="2400" smtClean="0">
                <a:latin typeface=".VnArial" pitchFamily="34" charset="0"/>
              </a:rPr>
              <a:t>§Æc ®iÓm cña c¸c c¬ quan nhµ n­íc</a:t>
            </a:r>
          </a:p>
          <a:p>
            <a:pPr algn="just">
              <a:buFont typeface="Wingdings" pitchFamily="2" charset="2"/>
              <a:buChar char="ü"/>
            </a:pPr>
            <a:r>
              <a:rPr lang="en-US" sz="2400" smtClean="0">
                <a:latin typeface=".VnArial" pitchFamily="34" charset="0"/>
              </a:rPr>
              <a:t>§­îc thµnh lËp theo tr×nh tù, thñ tôc do ph¸p luËt quy ®Þnh</a:t>
            </a:r>
          </a:p>
          <a:p>
            <a:pPr algn="just">
              <a:buFont typeface="Wingdings" pitchFamily="2" charset="2"/>
              <a:buChar char="ü"/>
            </a:pPr>
            <a:r>
              <a:rPr lang="en-US" sz="2400" smtClean="0">
                <a:latin typeface=".VnArial" pitchFamily="34" charset="0"/>
              </a:rPr>
              <a:t>Sö dông quyÒn lùc nhµ n­íc, nh©n danh nhµ n­íc</a:t>
            </a:r>
          </a:p>
          <a:p>
            <a:pPr algn="just">
              <a:buFont typeface="Wingdings" pitchFamily="2" charset="2"/>
              <a:buChar char="ü"/>
            </a:pPr>
            <a:r>
              <a:rPr lang="en-US" sz="2400" smtClean="0">
                <a:latin typeface=".VnArial" pitchFamily="34" charset="0"/>
              </a:rPr>
              <a:t>Mçi c¬ quan nhµ n­íc ®Òu cã thÈm quyÒn nhÊt ®Þnh</a:t>
            </a:r>
          </a:p>
          <a:p>
            <a:pPr algn="just">
              <a:buFont typeface="Wingdings" pitchFamily="2" charset="2"/>
              <a:buChar char="ü"/>
            </a:pPr>
            <a:r>
              <a:rPr lang="en-US" sz="2400" smtClean="0">
                <a:latin typeface=".VnArial" pitchFamily="34" charset="0"/>
              </a:rPr>
              <a:t>Ho¹t ®éng cña c¬ quan nhµ n­íc ®­îc ®¶m b¶o bëi c¬ së vËt chÊt vµ tµi chÝnh cña nhµ n­íc</a:t>
            </a:r>
          </a:p>
          <a:p>
            <a:pPr algn="just">
              <a:buFont typeface="Wingdings" pitchFamily="2" charset="2"/>
              <a:buChar char="ü"/>
            </a:pPr>
            <a:endParaRPr lang="en-US" sz="1800" smtClean="0">
              <a:latin typeface=".VnArial" pitchFamily="34" charset="0"/>
            </a:endParaRPr>
          </a:p>
        </p:txBody>
      </p:sp>
      <p:sp>
        <p:nvSpPr>
          <p:cNvPr id="4" name="Slide Number Placeholder 3"/>
          <p:cNvSpPr>
            <a:spLocks noGrp="1"/>
          </p:cNvSpPr>
          <p:nvPr>
            <p:ph type="sldNum" sz="quarter" idx="12"/>
          </p:nvPr>
        </p:nvSpPr>
        <p:spPr/>
        <p:txBody>
          <a:bodyPr/>
          <a:lstStyle/>
          <a:p>
            <a:pPr>
              <a:defRPr/>
            </a:pPr>
            <a:fld id="{D4A6056F-8D3A-4FC4-8BD5-A837ACC21E58}" type="slidenum">
              <a:rPr lang="en-US" smtClean="0"/>
              <a:pPr>
                <a:defRPr/>
              </a:pPr>
              <a:t>14</a:t>
            </a:fld>
            <a:endParaRPr lang="en-US"/>
          </a:p>
        </p:txBody>
      </p:sp>
      <p:pic>
        <p:nvPicPr>
          <p:cNvPr id="18437" name="Picture 4" descr="images[10].jpg"/>
          <p:cNvPicPr>
            <a:picLocks noChangeAspect="1"/>
          </p:cNvPicPr>
          <p:nvPr/>
        </p:nvPicPr>
        <p:blipFill>
          <a:blip r:embed="rId2"/>
          <a:srcRect/>
          <a:stretch>
            <a:fillRect/>
          </a:stretch>
        </p:blipFill>
        <p:spPr bwMode="auto">
          <a:xfrm>
            <a:off x="6477000" y="152400"/>
            <a:ext cx="2362200" cy="1387549"/>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sz="3600" smtClean="0">
                <a:latin typeface=".VnArial" pitchFamily="34" charset="0"/>
              </a:rPr>
              <a:t>Tæ chøc cña bé m¸y nhµ n­íc</a:t>
            </a:r>
          </a:p>
        </p:txBody>
      </p:sp>
      <p:sp>
        <p:nvSpPr>
          <p:cNvPr id="20483" name="Rectangle 3"/>
          <p:cNvSpPr>
            <a:spLocks noGrp="1" noChangeArrowheads="1"/>
          </p:cNvSpPr>
          <p:nvPr>
            <p:ph type="body" idx="1"/>
          </p:nvPr>
        </p:nvSpPr>
        <p:spPr>
          <a:xfrm>
            <a:off x="468313" y="1628775"/>
            <a:ext cx="8229600" cy="4525963"/>
          </a:xfrm>
        </p:spPr>
        <p:txBody>
          <a:bodyPr/>
          <a:lstStyle/>
          <a:p>
            <a:pPr eaLnBrk="1" hangingPunct="1">
              <a:buFontTx/>
              <a:buNone/>
            </a:pPr>
            <a:r>
              <a:rPr lang="en-US" sz="2000" smtClean="0">
                <a:latin typeface=".VnArial" pitchFamily="34" charset="0"/>
              </a:rPr>
              <a:t>Tæ chøc bé m¸y nhµ n­íc ®­îc thùc hiÖn theo thuyÕt tam quyÒn ph©n lËp</a:t>
            </a:r>
          </a:p>
          <a:p>
            <a:pPr eaLnBrk="1" hangingPunct="1">
              <a:buFontTx/>
              <a:buNone/>
            </a:pPr>
            <a:endParaRPr lang="en-US" sz="2000" smtClean="0">
              <a:latin typeface=".VnArial" pitchFamily="34" charset="0"/>
            </a:endParaRPr>
          </a:p>
        </p:txBody>
      </p:sp>
      <p:sp>
        <p:nvSpPr>
          <p:cNvPr id="25604" name="Rectangle 14"/>
          <p:cNvSpPr>
            <a:spLocks noChangeArrowheads="1"/>
          </p:cNvSpPr>
          <p:nvPr/>
        </p:nvSpPr>
        <p:spPr bwMode="auto">
          <a:xfrm>
            <a:off x="1692275" y="5157788"/>
            <a:ext cx="1800225" cy="57626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defRPr/>
            </a:pPr>
            <a:r>
              <a:rPr lang="en-US" sz="1600">
                <a:latin typeface=".VnArial" pitchFamily="34" charset="0"/>
              </a:rPr>
              <a:t>Quèc héi, NghÞ viÖn</a:t>
            </a:r>
          </a:p>
        </p:txBody>
      </p:sp>
      <p:sp>
        <p:nvSpPr>
          <p:cNvPr id="25605" name="Rectangle 15"/>
          <p:cNvSpPr>
            <a:spLocks noChangeArrowheads="1"/>
          </p:cNvSpPr>
          <p:nvPr/>
        </p:nvSpPr>
        <p:spPr bwMode="auto">
          <a:xfrm>
            <a:off x="4140200" y="5084763"/>
            <a:ext cx="1800225" cy="576262"/>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defRPr/>
            </a:pPr>
            <a:r>
              <a:rPr lang="en-US" sz="1600">
                <a:latin typeface=".VnArial" pitchFamily="34" charset="0"/>
              </a:rPr>
              <a:t>ChÝnh phñ</a:t>
            </a:r>
          </a:p>
        </p:txBody>
      </p:sp>
      <p:sp>
        <p:nvSpPr>
          <p:cNvPr id="25606" name="Rectangle 17"/>
          <p:cNvSpPr>
            <a:spLocks noChangeArrowheads="1"/>
          </p:cNvSpPr>
          <p:nvPr/>
        </p:nvSpPr>
        <p:spPr bwMode="auto">
          <a:xfrm>
            <a:off x="6588125" y="5013325"/>
            <a:ext cx="1800225" cy="5762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defRPr/>
            </a:pPr>
            <a:r>
              <a:rPr lang="en-US" sz="1600">
                <a:latin typeface=".VnArial" pitchFamily="34" charset="0"/>
              </a:rPr>
              <a:t>Toµ ¸n</a:t>
            </a:r>
          </a:p>
        </p:txBody>
      </p:sp>
      <p:sp>
        <p:nvSpPr>
          <p:cNvPr id="25607" name="Rectangle 18"/>
          <p:cNvSpPr>
            <a:spLocks noChangeArrowheads="1"/>
          </p:cNvSpPr>
          <p:nvPr/>
        </p:nvSpPr>
        <p:spPr bwMode="auto">
          <a:xfrm>
            <a:off x="3492500" y="2349500"/>
            <a:ext cx="2303463" cy="576263"/>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defRPr/>
            </a:pPr>
            <a:r>
              <a:rPr lang="en-US">
                <a:latin typeface=".VnArial" pitchFamily="34" charset="0"/>
              </a:rPr>
              <a:t>QuyÒn lùc nhµ n­íc</a:t>
            </a:r>
          </a:p>
        </p:txBody>
      </p:sp>
      <p:sp>
        <p:nvSpPr>
          <p:cNvPr id="25608" name="Rectangle 19"/>
          <p:cNvSpPr>
            <a:spLocks noChangeArrowheads="1"/>
          </p:cNvSpPr>
          <p:nvPr/>
        </p:nvSpPr>
        <p:spPr bwMode="auto">
          <a:xfrm>
            <a:off x="1835150" y="3789363"/>
            <a:ext cx="1368425" cy="50482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defRPr/>
            </a:pPr>
            <a:r>
              <a:rPr lang="en-US" sz="1600">
                <a:latin typeface=".VnArial" pitchFamily="34" charset="0"/>
              </a:rPr>
              <a:t>QuyÒn lËp ph¸p</a:t>
            </a:r>
          </a:p>
        </p:txBody>
      </p:sp>
      <p:sp>
        <p:nvSpPr>
          <p:cNvPr id="25609" name="Rectangle 20"/>
          <p:cNvSpPr>
            <a:spLocks noChangeArrowheads="1"/>
          </p:cNvSpPr>
          <p:nvPr/>
        </p:nvSpPr>
        <p:spPr bwMode="auto">
          <a:xfrm>
            <a:off x="4356100" y="3716338"/>
            <a:ext cx="1511300" cy="50482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defRPr/>
            </a:pPr>
            <a:r>
              <a:rPr lang="en-US" sz="1600">
                <a:latin typeface=".VnArial" pitchFamily="34" charset="0"/>
              </a:rPr>
              <a:t>QuyÒn hµnh ph¸p</a:t>
            </a:r>
          </a:p>
        </p:txBody>
      </p:sp>
      <p:sp>
        <p:nvSpPr>
          <p:cNvPr id="25610" name="Rectangle 21"/>
          <p:cNvSpPr>
            <a:spLocks noChangeArrowheads="1"/>
          </p:cNvSpPr>
          <p:nvPr/>
        </p:nvSpPr>
        <p:spPr bwMode="auto">
          <a:xfrm>
            <a:off x="6659563" y="3716338"/>
            <a:ext cx="1368425" cy="504825"/>
          </a:xfrm>
          <a:prstGeom prst="rect">
            <a:avLst/>
          </a:prstGeom>
          <a:ln>
            <a:headEnd/>
            <a:tailEnd/>
          </a:ln>
        </p:spPr>
        <p:style>
          <a:lnRef idx="3">
            <a:schemeClr val="lt1"/>
          </a:lnRef>
          <a:fillRef idx="1">
            <a:schemeClr val="accent1"/>
          </a:fillRef>
          <a:effectRef idx="1">
            <a:schemeClr val="accent1"/>
          </a:effectRef>
          <a:fontRef idx="minor">
            <a:schemeClr val="lt1"/>
          </a:fontRef>
        </p:style>
        <p:txBody>
          <a:bodyPr wrap="none" anchor="ctr"/>
          <a:lstStyle/>
          <a:p>
            <a:pPr algn="ctr">
              <a:defRPr/>
            </a:pPr>
            <a:r>
              <a:rPr lang="en-US" sz="1600">
                <a:latin typeface=".VnArial" pitchFamily="34" charset="0"/>
              </a:rPr>
              <a:t>QuyÒn t­ ph¸p</a:t>
            </a:r>
          </a:p>
        </p:txBody>
      </p:sp>
      <p:sp>
        <p:nvSpPr>
          <p:cNvPr id="20491" name="Line 22"/>
          <p:cNvSpPr>
            <a:spLocks noChangeShapeType="1"/>
          </p:cNvSpPr>
          <p:nvPr/>
        </p:nvSpPr>
        <p:spPr bwMode="auto">
          <a:xfrm>
            <a:off x="4643438" y="2924175"/>
            <a:ext cx="0" cy="288925"/>
          </a:xfrm>
          <a:prstGeom prst="line">
            <a:avLst/>
          </a:prstGeom>
          <a:noFill/>
          <a:ln w="9525">
            <a:solidFill>
              <a:schemeClr val="tx1"/>
            </a:solidFill>
            <a:round/>
            <a:headEnd/>
            <a:tailEnd/>
          </a:ln>
        </p:spPr>
        <p:txBody>
          <a:bodyPr/>
          <a:lstStyle/>
          <a:p>
            <a:endParaRPr lang="en-US"/>
          </a:p>
        </p:txBody>
      </p:sp>
      <p:sp>
        <p:nvSpPr>
          <p:cNvPr id="20492" name="Line 23"/>
          <p:cNvSpPr>
            <a:spLocks noChangeShapeType="1"/>
          </p:cNvSpPr>
          <p:nvPr/>
        </p:nvSpPr>
        <p:spPr bwMode="auto">
          <a:xfrm>
            <a:off x="2339975" y="3213100"/>
            <a:ext cx="4895850" cy="0"/>
          </a:xfrm>
          <a:prstGeom prst="line">
            <a:avLst/>
          </a:prstGeom>
          <a:noFill/>
          <a:ln w="9525">
            <a:solidFill>
              <a:schemeClr val="tx1"/>
            </a:solidFill>
            <a:round/>
            <a:headEnd/>
            <a:tailEnd/>
          </a:ln>
        </p:spPr>
        <p:txBody>
          <a:bodyPr/>
          <a:lstStyle/>
          <a:p>
            <a:endParaRPr lang="en-US"/>
          </a:p>
        </p:txBody>
      </p:sp>
      <p:sp>
        <p:nvSpPr>
          <p:cNvPr id="20493" name="Line 24"/>
          <p:cNvSpPr>
            <a:spLocks noChangeShapeType="1"/>
          </p:cNvSpPr>
          <p:nvPr/>
        </p:nvSpPr>
        <p:spPr bwMode="auto">
          <a:xfrm>
            <a:off x="2339975" y="3213100"/>
            <a:ext cx="0" cy="576263"/>
          </a:xfrm>
          <a:prstGeom prst="line">
            <a:avLst/>
          </a:prstGeom>
          <a:noFill/>
          <a:ln w="9525">
            <a:solidFill>
              <a:schemeClr val="tx1"/>
            </a:solidFill>
            <a:round/>
            <a:headEnd/>
            <a:tailEnd type="triangle" w="med" len="med"/>
          </a:ln>
        </p:spPr>
        <p:txBody>
          <a:bodyPr/>
          <a:lstStyle/>
          <a:p>
            <a:endParaRPr lang="en-US"/>
          </a:p>
        </p:txBody>
      </p:sp>
      <p:sp>
        <p:nvSpPr>
          <p:cNvPr id="20494" name="Line 25"/>
          <p:cNvSpPr>
            <a:spLocks noChangeShapeType="1"/>
          </p:cNvSpPr>
          <p:nvPr/>
        </p:nvSpPr>
        <p:spPr bwMode="auto">
          <a:xfrm>
            <a:off x="5076825" y="3213100"/>
            <a:ext cx="0" cy="503238"/>
          </a:xfrm>
          <a:prstGeom prst="line">
            <a:avLst/>
          </a:prstGeom>
          <a:noFill/>
          <a:ln w="9525">
            <a:solidFill>
              <a:schemeClr val="tx1"/>
            </a:solidFill>
            <a:round/>
            <a:headEnd/>
            <a:tailEnd type="triangle" w="med" len="med"/>
          </a:ln>
        </p:spPr>
        <p:txBody>
          <a:bodyPr/>
          <a:lstStyle/>
          <a:p>
            <a:endParaRPr lang="en-US"/>
          </a:p>
        </p:txBody>
      </p:sp>
      <p:sp>
        <p:nvSpPr>
          <p:cNvPr id="20495" name="Line 26"/>
          <p:cNvSpPr>
            <a:spLocks noChangeShapeType="1"/>
          </p:cNvSpPr>
          <p:nvPr/>
        </p:nvSpPr>
        <p:spPr bwMode="auto">
          <a:xfrm>
            <a:off x="7235825" y="3213100"/>
            <a:ext cx="0" cy="503238"/>
          </a:xfrm>
          <a:prstGeom prst="line">
            <a:avLst/>
          </a:prstGeom>
          <a:noFill/>
          <a:ln w="9525">
            <a:solidFill>
              <a:schemeClr val="tx1"/>
            </a:solidFill>
            <a:round/>
            <a:headEnd/>
            <a:tailEnd type="triangle" w="med" len="med"/>
          </a:ln>
        </p:spPr>
        <p:txBody>
          <a:bodyPr/>
          <a:lstStyle/>
          <a:p>
            <a:endParaRPr lang="en-US"/>
          </a:p>
        </p:txBody>
      </p:sp>
      <p:sp>
        <p:nvSpPr>
          <p:cNvPr id="20496" name="Line 27"/>
          <p:cNvSpPr>
            <a:spLocks noChangeShapeType="1"/>
          </p:cNvSpPr>
          <p:nvPr/>
        </p:nvSpPr>
        <p:spPr bwMode="auto">
          <a:xfrm>
            <a:off x="2411413" y="4292600"/>
            <a:ext cx="0" cy="865188"/>
          </a:xfrm>
          <a:prstGeom prst="line">
            <a:avLst/>
          </a:prstGeom>
          <a:noFill/>
          <a:ln w="9525">
            <a:solidFill>
              <a:schemeClr val="tx1"/>
            </a:solidFill>
            <a:round/>
            <a:headEnd/>
            <a:tailEnd type="triangle" w="med" len="med"/>
          </a:ln>
        </p:spPr>
        <p:txBody>
          <a:bodyPr/>
          <a:lstStyle/>
          <a:p>
            <a:endParaRPr lang="en-US"/>
          </a:p>
        </p:txBody>
      </p:sp>
      <p:sp>
        <p:nvSpPr>
          <p:cNvPr id="20497" name="Line 28"/>
          <p:cNvSpPr>
            <a:spLocks noChangeShapeType="1"/>
          </p:cNvSpPr>
          <p:nvPr/>
        </p:nvSpPr>
        <p:spPr bwMode="auto">
          <a:xfrm>
            <a:off x="5003800" y="4221163"/>
            <a:ext cx="0" cy="863600"/>
          </a:xfrm>
          <a:prstGeom prst="line">
            <a:avLst/>
          </a:prstGeom>
          <a:noFill/>
          <a:ln w="9525">
            <a:solidFill>
              <a:schemeClr val="tx1"/>
            </a:solidFill>
            <a:round/>
            <a:headEnd/>
            <a:tailEnd type="triangle" w="med" len="med"/>
          </a:ln>
        </p:spPr>
        <p:txBody>
          <a:bodyPr/>
          <a:lstStyle/>
          <a:p>
            <a:endParaRPr lang="en-US"/>
          </a:p>
        </p:txBody>
      </p:sp>
      <p:sp>
        <p:nvSpPr>
          <p:cNvPr id="20498" name="Line 29"/>
          <p:cNvSpPr>
            <a:spLocks noChangeShapeType="1"/>
          </p:cNvSpPr>
          <p:nvPr/>
        </p:nvSpPr>
        <p:spPr bwMode="auto">
          <a:xfrm>
            <a:off x="7308850" y="4221163"/>
            <a:ext cx="0" cy="792162"/>
          </a:xfrm>
          <a:prstGeom prst="line">
            <a:avLst/>
          </a:prstGeom>
          <a:noFill/>
          <a:ln w="9525">
            <a:solidFill>
              <a:schemeClr val="tx1"/>
            </a:solidFill>
            <a:round/>
            <a:headEnd/>
            <a:tailEnd type="triangle" w="med" len="med"/>
          </a:ln>
        </p:spPr>
        <p:txBody>
          <a:bodyPr/>
          <a:lstStyle/>
          <a:p>
            <a:endParaRPr lang="en-US"/>
          </a:p>
        </p:txBody>
      </p:sp>
      <p:sp>
        <p:nvSpPr>
          <p:cNvPr id="19" name="Slide Number Placeholder 18"/>
          <p:cNvSpPr>
            <a:spLocks noGrp="1"/>
          </p:cNvSpPr>
          <p:nvPr>
            <p:ph type="sldNum" sz="quarter" idx="12"/>
          </p:nvPr>
        </p:nvSpPr>
        <p:spPr/>
        <p:txBody>
          <a:bodyPr/>
          <a:lstStyle/>
          <a:p>
            <a:fld id="{C700A7F4-E0AA-4BCB-9880-DD9265D58A00}" type="slidenum">
              <a:rPr lang="en-US" smtClean="0"/>
              <a:pPr/>
              <a:t>15</a:t>
            </a:fld>
            <a:endParaRPr lang="en-US"/>
          </a:p>
        </p:txBody>
      </p:sp>
      <p:sp>
        <p:nvSpPr>
          <p:cNvPr id="20" name="Footer Placeholder 19"/>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sz="3600" smtClean="0">
                <a:latin typeface=".VnArial" pitchFamily="34" charset="0"/>
              </a:rPr>
              <a:t>Ph©n lo¹i c¬ quan nhµ n­íc</a:t>
            </a:r>
          </a:p>
        </p:txBody>
      </p:sp>
      <p:graphicFrame>
        <p:nvGraphicFramePr>
          <p:cNvPr id="5" name="Content Placeholder 4"/>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6FD76F6D-3E51-4193-B425-979B54E08B7F}" type="slidenum">
              <a:rPr lang="en-US" smtClean="0"/>
              <a:pPr>
                <a:defRPr/>
              </a:pPr>
              <a:t>16</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smtClean="0">
                <a:latin typeface=".VnArial" pitchFamily="34" charset="0"/>
              </a:rPr>
              <a:t>2.1. 4 Tæ chøc bé m¸y nhµ n­íc cộng hoa XHCNVN</a:t>
            </a:r>
            <a:endParaRPr lang="en-US"/>
          </a:p>
        </p:txBody>
      </p:sp>
      <p:sp>
        <p:nvSpPr>
          <p:cNvPr id="3" name="Content Placeholder 2"/>
          <p:cNvSpPr>
            <a:spLocks noGrp="1"/>
          </p:cNvSpPr>
          <p:nvPr>
            <p:ph idx="1"/>
          </p:nvPr>
        </p:nvSpPr>
        <p:spPr>
          <a:xfrm>
            <a:off x="457200" y="1295400"/>
            <a:ext cx="8229600" cy="4830763"/>
          </a:xfrm>
        </p:spPr>
        <p:txBody>
          <a:bodyPr/>
          <a:lstStyle/>
          <a:p>
            <a:r>
              <a:rPr lang="en-US" smtClean="0"/>
              <a:t>1. Hệ thống chính trị Việt Nam</a:t>
            </a:r>
          </a:p>
          <a:p>
            <a:r>
              <a:rPr lang="en-US" smtClean="0"/>
              <a:t>2. Bộ máy nhà nước CHXHCN Việt Nam</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 Hệ thống chính trị ở Việt Nam</a:t>
            </a:r>
            <a:endParaRPr lang="en-US"/>
          </a:p>
        </p:txBody>
      </p:sp>
      <p:graphicFrame>
        <p:nvGraphicFramePr>
          <p:cNvPr id="8" name="Content Placeholder 7"/>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fontScale="90000"/>
          </a:bodyPr>
          <a:lstStyle/>
          <a:p>
            <a:r>
              <a:rPr lang="en-US" smtClean="0"/>
              <a:t>2. Bộ máy nhà nước CHXHCN Việt Nam</a:t>
            </a:r>
            <a:endParaRPr lang="en-US"/>
          </a:p>
        </p:txBody>
      </p:sp>
      <p:graphicFrame>
        <p:nvGraphicFramePr>
          <p:cNvPr id="7" name="Content Placeholder 6"/>
          <p:cNvGraphicFramePr>
            <a:graphicFrameLocks noGrp="1"/>
          </p:cNvGraphicFramePr>
          <p:nvPr>
            <p:ph idx="1"/>
          </p:nvPr>
        </p:nvGraphicFramePr>
        <p:xfrm>
          <a:off x="304800" y="1600200"/>
          <a:ext cx="85344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19</a:t>
            </a:fld>
            <a:endParaRPr lang="en-US"/>
          </a:p>
        </p:txBody>
      </p:sp>
      <p:sp>
        <p:nvSpPr>
          <p:cNvPr id="6" name="Rectangle 5"/>
          <p:cNvSpPr/>
          <p:nvPr/>
        </p:nvSpPr>
        <p:spPr>
          <a:xfrm>
            <a:off x="457200" y="914400"/>
            <a:ext cx="85344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smtClean="0"/>
              <a:t>Nguyên  tắc tổ chức bộ máy nhà nước CHXHCN Việt Nam</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pPr eaLnBrk="1" hangingPunct="1"/>
            <a:r>
              <a:rPr lang="en-US" sz="3600" smtClean="0">
                <a:latin typeface=".VnArial" pitchFamily="34" charset="0"/>
              </a:rPr>
              <a:t>2.1 Tæng quan vÒ N</a:t>
            </a:r>
            <a:r>
              <a:rPr lang="en-US" sz="3600" smtClean="0"/>
              <a:t>hà Nước </a:t>
            </a:r>
            <a:endParaRPr lang="en-US" sz="3600" smtClean="0">
              <a:latin typeface=".VnArial" pitchFamily="34" charset="0"/>
            </a:endParaRPr>
          </a:p>
        </p:txBody>
      </p:sp>
      <p:sp>
        <p:nvSpPr>
          <p:cNvPr id="3" name="Slide Number Placeholder 2"/>
          <p:cNvSpPr>
            <a:spLocks noGrp="1"/>
          </p:cNvSpPr>
          <p:nvPr>
            <p:ph type="sldNum" sz="quarter" idx="12"/>
          </p:nvPr>
        </p:nvSpPr>
        <p:spPr/>
        <p:txBody>
          <a:bodyPr/>
          <a:lstStyle/>
          <a:p>
            <a:pPr>
              <a:defRPr/>
            </a:pPr>
            <a:fld id="{642D2BF0-DC34-4055-8CFA-53497AE7F783}" type="slidenum">
              <a:rPr lang="en-US"/>
              <a:pPr>
                <a:defRPr/>
              </a:pPr>
              <a:t>2</a:t>
            </a:fld>
            <a:endParaRPr lang="en-US"/>
          </a:p>
        </p:txBody>
      </p:sp>
      <p:sp>
        <p:nvSpPr>
          <p:cNvPr id="8196" name="Content Placeholder 3"/>
          <p:cNvSpPr>
            <a:spLocks noGrp="1"/>
          </p:cNvSpPr>
          <p:nvPr>
            <p:ph sz="quarter" idx="1"/>
          </p:nvPr>
        </p:nvSpPr>
        <p:spPr/>
        <p:txBody>
          <a:bodyPr/>
          <a:lstStyle/>
          <a:p>
            <a:pPr eaLnBrk="1" hangingPunct="1"/>
            <a:r>
              <a:rPr lang="en-US" smtClean="0">
                <a:latin typeface=".VnArial" pitchFamily="34" charset="0"/>
              </a:rPr>
              <a:t>2.1.1. Nguån gèc vµ b¶n chÊt cña nhµ n­íc</a:t>
            </a:r>
          </a:p>
          <a:p>
            <a:pPr eaLnBrk="1" hangingPunct="1"/>
            <a:r>
              <a:rPr lang="en-US" smtClean="0">
                <a:latin typeface=".VnArial" pitchFamily="34" charset="0"/>
              </a:rPr>
              <a:t>2.1.2 H×nh thøc, kiÓu nhµ n­íc</a:t>
            </a:r>
          </a:p>
          <a:p>
            <a:pPr eaLnBrk="1" hangingPunct="1"/>
            <a:r>
              <a:rPr lang="en-US" smtClean="0">
                <a:latin typeface=".VnArial" pitchFamily="34" charset="0"/>
              </a:rPr>
              <a:t>2.1.3 Bé m¸y nhµ n­íc</a:t>
            </a:r>
          </a:p>
          <a:p>
            <a:pPr eaLnBrk="1" hangingPunct="1"/>
            <a:r>
              <a:rPr lang="en-US" smtClean="0">
                <a:latin typeface="+mj-lt"/>
              </a:rPr>
              <a:t>2.1.4 Tổ chức bộ máy nhà nước cộng hòa XHCN Việt Nam</a:t>
            </a:r>
          </a:p>
        </p:txBody>
      </p:sp>
      <p:pic>
        <p:nvPicPr>
          <p:cNvPr id="8197" name="Picture 4" descr="imagesCAY8CX2S.jpg"/>
          <p:cNvPicPr>
            <a:picLocks noChangeAspect="1"/>
          </p:cNvPicPr>
          <p:nvPr/>
        </p:nvPicPr>
        <p:blipFill>
          <a:blip r:embed="rId2"/>
          <a:srcRect/>
          <a:stretch>
            <a:fillRect/>
          </a:stretch>
        </p:blipFill>
        <p:spPr bwMode="auto">
          <a:xfrm>
            <a:off x="5943600" y="4343400"/>
            <a:ext cx="3200400" cy="25146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sz="3200" smtClean="0">
                <a:latin typeface=".VnArial" pitchFamily="34" charset="0"/>
              </a:rPr>
              <a:t>Tæ chøc bé m¸y nhµ n­íc XHCNVN</a:t>
            </a:r>
          </a:p>
        </p:txBody>
      </p:sp>
      <p:sp>
        <p:nvSpPr>
          <p:cNvPr id="22531" name="Rectangle 3"/>
          <p:cNvSpPr>
            <a:spLocks noGrp="1" noChangeArrowheads="1"/>
          </p:cNvSpPr>
          <p:nvPr>
            <p:ph type="body" idx="1"/>
          </p:nvPr>
        </p:nvSpPr>
        <p:spPr>
          <a:xfrm>
            <a:off x="500063" y="1428750"/>
            <a:ext cx="8229600" cy="4741863"/>
          </a:xfrm>
        </p:spPr>
        <p:txBody>
          <a:bodyPr/>
          <a:lstStyle/>
          <a:p>
            <a:pPr eaLnBrk="1" hangingPunct="1">
              <a:buFontTx/>
              <a:buNone/>
            </a:pPr>
            <a:r>
              <a:rPr lang="en-US" sz="2000" smtClean="0">
                <a:latin typeface=".VnArial" pitchFamily="34" charset="0"/>
              </a:rPr>
              <a:t>S¬ ®å bé m¸y nhµ n­íc</a:t>
            </a:r>
          </a:p>
        </p:txBody>
      </p:sp>
      <p:sp>
        <p:nvSpPr>
          <p:cNvPr id="22532" name="Rectangle 6"/>
          <p:cNvSpPr>
            <a:spLocks noChangeArrowheads="1"/>
          </p:cNvSpPr>
          <p:nvPr/>
        </p:nvSpPr>
        <p:spPr bwMode="auto">
          <a:xfrm>
            <a:off x="2268538" y="1989138"/>
            <a:ext cx="1081087"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Quèc héi</a:t>
            </a:r>
          </a:p>
        </p:txBody>
      </p:sp>
      <p:sp>
        <p:nvSpPr>
          <p:cNvPr id="22533" name="Rectangle 7"/>
          <p:cNvSpPr>
            <a:spLocks noChangeArrowheads="1"/>
          </p:cNvSpPr>
          <p:nvPr/>
        </p:nvSpPr>
        <p:spPr bwMode="auto">
          <a:xfrm>
            <a:off x="755650" y="1989138"/>
            <a:ext cx="1008063"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ChÝnh phñ</a:t>
            </a:r>
          </a:p>
        </p:txBody>
      </p:sp>
      <p:sp>
        <p:nvSpPr>
          <p:cNvPr id="22534" name="Rectangle 8"/>
          <p:cNvSpPr>
            <a:spLocks noChangeArrowheads="1"/>
          </p:cNvSpPr>
          <p:nvPr/>
        </p:nvSpPr>
        <p:spPr bwMode="auto">
          <a:xfrm>
            <a:off x="3924300" y="1989138"/>
            <a:ext cx="1081088"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Chñ tÞch n­íc</a:t>
            </a:r>
          </a:p>
        </p:txBody>
      </p:sp>
      <p:sp>
        <p:nvSpPr>
          <p:cNvPr id="22535" name="Rectangle 9"/>
          <p:cNvSpPr>
            <a:spLocks noChangeArrowheads="1"/>
          </p:cNvSpPr>
          <p:nvPr/>
        </p:nvSpPr>
        <p:spPr bwMode="auto">
          <a:xfrm>
            <a:off x="5435600" y="2060575"/>
            <a:ext cx="935038"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TAND </a:t>
            </a:r>
          </a:p>
          <a:p>
            <a:pPr algn="ctr"/>
            <a:r>
              <a:rPr lang="en-US" sz="1400">
                <a:latin typeface=".VnArial" pitchFamily="34" charset="0"/>
              </a:rPr>
              <a:t>tèi cao</a:t>
            </a:r>
          </a:p>
        </p:txBody>
      </p:sp>
      <p:sp>
        <p:nvSpPr>
          <p:cNvPr id="22536" name="Rectangle 10"/>
          <p:cNvSpPr>
            <a:spLocks noChangeArrowheads="1"/>
          </p:cNvSpPr>
          <p:nvPr/>
        </p:nvSpPr>
        <p:spPr bwMode="auto">
          <a:xfrm>
            <a:off x="6659563" y="2060575"/>
            <a:ext cx="1225550"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ViÖn tr­ëng </a:t>
            </a:r>
          </a:p>
          <a:p>
            <a:pPr algn="ctr"/>
            <a:r>
              <a:rPr lang="en-US" sz="1400">
                <a:latin typeface=".VnArial" pitchFamily="34" charset="0"/>
              </a:rPr>
              <a:t>VKSND tèi cao </a:t>
            </a:r>
          </a:p>
        </p:txBody>
      </p:sp>
      <p:sp>
        <p:nvSpPr>
          <p:cNvPr id="22537" name="Rectangle 11"/>
          <p:cNvSpPr>
            <a:spLocks noChangeArrowheads="1"/>
          </p:cNvSpPr>
          <p:nvPr/>
        </p:nvSpPr>
        <p:spPr bwMode="auto">
          <a:xfrm>
            <a:off x="2268538" y="2924175"/>
            <a:ext cx="1008062"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H§ND </a:t>
            </a:r>
          </a:p>
          <a:p>
            <a:pPr algn="ctr"/>
            <a:r>
              <a:rPr lang="en-US" sz="1400">
                <a:latin typeface=".VnArial" pitchFamily="34" charset="0"/>
              </a:rPr>
              <a:t>®Þa ph­¬ng</a:t>
            </a:r>
          </a:p>
        </p:txBody>
      </p:sp>
      <p:sp>
        <p:nvSpPr>
          <p:cNvPr id="22538" name="Rectangle 12"/>
          <p:cNvSpPr>
            <a:spLocks noChangeArrowheads="1"/>
          </p:cNvSpPr>
          <p:nvPr/>
        </p:nvSpPr>
        <p:spPr bwMode="auto">
          <a:xfrm>
            <a:off x="827088" y="2924175"/>
            <a:ext cx="863600"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UBND </a:t>
            </a:r>
          </a:p>
          <a:p>
            <a:pPr algn="ctr"/>
            <a:r>
              <a:rPr lang="en-US" sz="1400">
                <a:latin typeface=".VnArial" pitchFamily="34" charset="0"/>
              </a:rPr>
              <a:t>®Þa ph­¬ng</a:t>
            </a:r>
          </a:p>
        </p:txBody>
      </p:sp>
      <p:sp>
        <p:nvSpPr>
          <p:cNvPr id="22539" name="Rectangle 13"/>
          <p:cNvSpPr>
            <a:spLocks noChangeArrowheads="1"/>
          </p:cNvSpPr>
          <p:nvPr/>
        </p:nvSpPr>
        <p:spPr bwMode="auto">
          <a:xfrm>
            <a:off x="5435600" y="3068638"/>
            <a:ext cx="935038"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TAND tØnh</a:t>
            </a:r>
          </a:p>
        </p:txBody>
      </p:sp>
      <p:sp>
        <p:nvSpPr>
          <p:cNvPr id="22540" name="Rectangle 14"/>
          <p:cNvSpPr>
            <a:spLocks noChangeArrowheads="1"/>
          </p:cNvSpPr>
          <p:nvPr/>
        </p:nvSpPr>
        <p:spPr bwMode="auto">
          <a:xfrm>
            <a:off x="6732588" y="3068638"/>
            <a:ext cx="1150937"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ViÖn tr­ëng</a:t>
            </a:r>
          </a:p>
          <a:p>
            <a:pPr algn="ctr"/>
            <a:r>
              <a:rPr lang="en-US" sz="1400">
                <a:latin typeface=".VnArial" pitchFamily="34" charset="0"/>
              </a:rPr>
              <a:t>VKSND tØnh</a:t>
            </a:r>
          </a:p>
        </p:txBody>
      </p:sp>
      <p:sp>
        <p:nvSpPr>
          <p:cNvPr id="22541" name="Rectangle 15"/>
          <p:cNvSpPr>
            <a:spLocks noChangeArrowheads="1"/>
          </p:cNvSpPr>
          <p:nvPr/>
        </p:nvSpPr>
        <p:spPr bwMode="auto">
          <a:xfrm>
            <a:off x="5435600" y="4005263"/>
            <a:ext cx="1008063"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TAND </a:t>
            </a:r>
          </a:p>
          <a:p>
            <a:pPr algn="ctr"/>
            <a:r>
              <a:rPr lang="en-US" sz="1400">
                <a:latin typeface=".VnArial" pitchFamily="34" charset="0"/>
              </a:rPr>
              <a:t>huyÖn</a:t>
            </a:r>
          </a:p>
        </p:txBody>
      </p:sp>
      <p:sp>
        <p:nvSpPr>
          <p:cNvPr id="22542" name="Rectangle 16"/>
          <p:cNvSpPr>
            <a:spLocks noChangeArrowheads="1"/>
          </p:cNvSpPr>
          <p:nvPr/>
        </p:nvSpPr>
        <p:spPr bwMode="auto">
          <a:xfrm>
            <a:off x="6732588" y="4005263"/>
            <a:ext cx="1150937" cy="431800"/>
          </a:xfrm>
          <a:prstGeom prst="rect">
            <a:avLst/>
          </a:prstGeom>
          <a:solidFill>
            <a:schemeClr val="accent1"/>
          </a:solidFill>
          <a:ln w="9525">
            <a:solidFill>
              <a:schemeClr val="tx1"/>
            </a:solidFill>
            <a:miter lim="800000"/>
            <a:headEnd/>
            <a:tailEnd/>
          </a:ln>
        </p:spPr>
        <p:txBody>
          <a:bodyPr wrap="none" anchor="ctr"/>
          <a:lstStyle/>
          <a:p>
            <a:pPr algn="ctr"/>
            <a:r>
              <a:rPr lang="en-US" sz="1400">
                <a:latin typeface=".VnArial" pitchFamily="34" charset="0"/>
              </a:rPr>
              <a:t>ViÖn tr­ëng</a:t>
            </a:r>
          </a:p>
          <a:p>
            <a:pPr algn="ctr"/>
            <a:r>
              <a:rPr lang="en-US" sz="1400">
                <a:latin typeface=".VnArial" pitchFamily="34" charset="0"/>
              </a:rPr>
              <a:t>VKSND huyÖn</a:t>
            </a:r>
          </a:p>
        </p:txBody>
      </p:sp>
      <p:sp>
        <p:nvSpPr>
          <p:cNvPr id="22543" name="Line 18"/>
          <p:cNvSpPr>
            <a:spLocks noChangeShapeType="1"/>
          </p:cNvSpPr>
          <p:nvPr/>
        </p:nvSpPr>
        <p:spPr bwMode="auto">
          <a:xfrm flipH="1">
            <a:off x="1763713" y="2133600"/>
            <a:ext cx="504825" cy="0"/>
          </a:xfrm>
          <a:prstGeom prst="line">
            <a:avLst/>
          </a:prstGeom>
          <a:noFill/>
          <a:ln w="9525">
            <a:solidFill>
              <a:schemeClr val="tx1"/>
            </a:solidFill>
            <a:round/>
            <a:headEnd/>
            <a:tailEnd type="triangle" w="med" len="med"/>
          </a:ln>
        </p:spPr>
        <p:txBody>
          <a:bodyPr/>
          <a:lstStyle/>
          <a:p>
            <a:endParaRPr lang="en-US"/>
          </a:p>
        </p:txBody>
      </p:sp>
      <p:sp>
        <p:nvSpPr>
          <p:cNvPr id="22544" name="Line 19"/>
          <p:cNvSpPr>
            <a:spLocks noChangeShapeType="1"/>
          </p:cNvSpPr>
          <p:nvPr/>
        </p:nvSpPr>
        <p:spPr bwMode="auto">
          <a:xfrm>
            <a:off x="3348038" y="2205038"/>
            <a:ext cx="576262" cy="0"/>
          </a:xfrm>
          <a:prstGeom prst="line">
            <a:avLst/>
          </a:prstGeom>
          <a:noFill/>
          <a:ln w="9525">
            <a:solidFill>
              <a:schemeClr val="tx1"/>
            </a:solidFill>
            <a:round/>
            <a:headEnd/>
            <a:tailEnd type="triangle" w="med" len="med"/>
          </a:ln>
        </p:spPr>
        <p:txBody>
          <a:bodyPr/>
          <a:lstStyle/>
          <a:p>
            <a:endParaRPr lang="en-US"/>
          </a:p>
        </p:txBody>
      </p:sp>
      <p:sp>
        <p:nvSpPr>
          <p:cNvPr id="22545" name="Line 20"/>
          <p:cNvSpPr>
            <a:spLocks noChangeShapeType="1"/>
          </p:cNvSpPr>
          <p:nvPr/>
        </p:nvSpPr>
        <p:spPr bwMode="auto">
          <a:xfrm>
            <a:off x="2700338" y="1773238"/>
            <a:ext cx="4535487" cy="0"/>
          </a:xfrm>
          <a:prstGeom prst="line">
            <a:avLst/>
          </a:prstGeom>
          <a:noFill/>
          <a:ln w="9525">
            <a:solidFill>
              <a:schemeClr val="tx1"/>
            </a:solidFill>
            <a:round/>
            <a:headEnd/>
            <a:tailEnd/>
          </a:ln>
        </p:spPr>
        <p:txBody>
          <a:bodyPr/>
          <a:lstStyle/>
          <a:p>
            <a:endParaRPr lang="en-US"/>
          </a:p>
        </p:txBody>
      </p:sp>
      <p:sp>
        <p:nvSpPr>
          <p:cNvPr id="22546" name="Line 21"/>
          <p:cNvSpPr>
            <a:spLocks noChangeShapeType="1"/>
          </p:cNvSpPr>
          <p:nvPr/>
        </p:nvSpPr>
        <p:spPr bwMode="auto">
          <a:xfrm>
            <a:off x="2700338" y="1773238"/>
            <a:ext cx="0" cy="215900"/>
          </a:xfrm>
          <a:prstGeom prst="line">
            <a:avLst/>
          </a:prstGeom>
          <a:noFill/>
          <a:ln w="9525">
            <a:solidFill>
              <a:schemeClr val="tx1"/>
            </a:solidFill>
            <a:round/>
            <a:headEnd/>
            <a:tailEnd/>
          </a:ln>
        </p:spPr>
        <p:txBody>
          <a:bodyPr/>
          <a:lstStyle/>
          <a:p>
            <a:endParaRPr lang="en-US"/>
          </a:p>
        </p:txBody>
      </p:sp>
      <p:sp>
        <p:nvSpPr>
          <p:cNvPr id="22547" name="Line 22"/>
          <p:cNvSpPr>
            <a:spLocks noChangeShapeType="1"/>
          </p:cNvSpPr>
          <p:nvPr/>
        </p:nvSpPr>
        <p:spPr bwMode="auto">
          <a:xfrm>
            <a:off x="5867400" y="1773238"/>
            <a:ext cx="0" cy="287337"/>
          </a:xfrm>
          <a:prstGeom prst="line">
            <a:avLst/>
          </a:prstGeom>
          <a:noFill/>
          <a:ln w="9525">
            <a:solidFill>
              <a:schemeClr val="tx1"/>
            </a:solidFill>
            <a:round/>
            <a:headEnd/>
            <a:tailEnd type="triangle" w="med" len="med"/>
          </a:ln>
        </p:spPr>
        <p:txBody>
          <a:bodyPr/>
          <a:lstStyle/>
          <a:p>
            <a:endParaRPr lang="en-US"/>
          </a:p>
        </p:txBody>
      </p:sp>
      <p:sp>
        <p:nvSpPr>
          <p:cNvPr id="22548" name="Line 23"/>
          <p:cNvSpPr>
            <a:spLocks noChangeShapeType="1"/>
          </p:cNvSpPr>
          <p:nvPr/>
        </p:nvSpPr>
        <p:spPr bwMode="auto">
          <a:xfrm>
            <a:off x="7235825" y="1773238"/>
            <a:ext cx="0" cy="287337"/>
          </a:xfrm>
          <a:prstGeom prst="line">
            <a:avLst/>
          </a:prstGeom>
          <a:noFill/>
          <a:ln w="9525">
            <a:solidFill>
              <a:schemeClr val="tx1"/>
            </a:solidFill>
            <a:round/>
            <a:headEnd/>
            <a:tailEnd type="triangle" w="med" len="med"/>
          </a:ln>
        </p:spPr>
        <p:txBody>
          <a:bodyPr/>
          <a:lstStyle/>
          <a:p>
            <a:endParaRPr lang="en-US"/>
          </a:p>
        </p:txBody>
      </p:sp>
      <p:sp>
        <p:nvSpPr>
          <p:cNvPr id="22549" name="Line 24"/>
          <p:cNvSpPr>
            <a:spLocks noChangeShapeType="1"/>
          </p:cNvSpPr>
          <p:nvPr/>
        </p:nvSpPr>
        <p:spPr bwMode="auto">
          <a:xfrm flipH="1">
            <a:off x="1692275" y="3068638"/>
            <a:ext cx="576263" cy="0"/>
          </a:xfrm>
          <a:prstGeom prst="line">
            <a:avLst/>
          </a:prstGeom>
          <a:noFill/>
          <a:ln w="9525">
            <a:solidFill>
              <a:schemeClr val="tx1"/>
            </a:solidFill>
            <a:round/>
            <a:headEnd/>
            <a:tailEnd type="triangle" w="med" len="med"/>
          </a:ln>
        </p:spPr>
        <p:txBody>
          <a:bodyPr/>
          <a:lstStyle/>
          <a:p>
            <a:endParaRPr lang="en-US"/>
          </a:p>
        </p:txBody>
      </p:sp>
      <p:sp>
        <p:nvSpPr>
          <p:cNvPr id="22550" name="Line 25"/>
          <p:cNvSpPr>
            <a:spLocks noChangeShapeType="1"/>
          </p:cNvSpPr>
          <p:nvPr/>
        </p:nvSpPr>
        <p:spPr bwMode="auto">
          <a:xfrm>
            <a:off x="1258888" y="2420938"/>
            <a:ext cx="0" cy="503237"/>
          </a:xfrm>
          <a:prstGeom prst="line">
            <a:avLst/>
          </a:prstGeom>
          <a:noFill/>
          <a:ln w="9525">
            <a:solidFill>
              <a:schemeClr val="tx1"/>
            </a:solidFill>
            <a:prstDash val="dashDot"/>
            <a:round/>
            <a:headEnd/>
            <a:tailEnd type="triangle" w="med" len="med"/>
          </a:ln>
        </p:spPr>
        <p:txBody>
          <a:bodyPr/>
          <a:lstStyle/>
          <a:p>
            <a:endParaRPr lang="en-US"/>
          </a:p>
        </p:txBody>
      </p:sp>
      <p:sp>
        <p:nvSpPr>
          <p:cNvPr id="22551" name="Line 26"/>
          <p:cNvSpPr>
            <a:spLocks noChangeShapeType="1"/>
          </p:cNvSpPr>
          <p:nvPr/>
        </p:nvSpPr>
        <p:spPr bwMode="auto">
          <a:xfrm>
            <a:off x="2771775" y="2420938"/>
            <a:ext cx="0" cy="503237"/>
          </a:xfrm>
          <a:prstGeom prst="line">
            <a:avLst/>
          </a:prstGeom>
          <a:noFill/>
          <a:ln w="9525">
            <a:solidFill>
              <a:schemeClr val="tx1"/>
            </a:solidFill>
            <a:prstDash val="dashDot"/>
            <a:round/>
            <a:headEnd/>
            <a:tailEnd type="triangle" w="med" len="med"/>
          </a:ln>
        </p:spPr>
        <p:txBody>
          <a:bodyPr/>
          <a:lstStyle/>
          <a:p>
            <a:endParaRPr lang="en-US"/>
          </a:p>
        </p:txBody>
      </p:sp>
      <p:sp>
        <p:nvSpPr>
          <p:cNvPr id="22552" name="Line 27"/>
          <p:cNvSpPr>
            <a:spLocks noChangeShapeType="1"/>
          </p:cNvSpPr>
          <p:nvPr/>
        </p:nvSpPr>
        <p:spPr bwMode="auto">
          <a:xfrm flipH="1">
            <a:off x="1763713" y="2276475"/>
            <a:ext cx="504825" cy="0"/>
          </a:xfrm>
          <a:prstGeom prst="line">
            <a:avLst/>
          </a:prstGeom>
          <a:noFill/>
          <a:ln w="9525">
            <a:solidFill>
              <a:schemeClr val="tx1"/>
            </a:solidFill>
            <a:prstDash val="dashDot"/>
            <a:round/>
            <a:headEnd/>
            <a:tailEnd type="triangle" w="med" len="med"/>
          </a:ln>
        </p:spPr>
        <p:txBody>
          <a:bodyPr/>
          <a:lstStyle/>
          <a:p>
            <a:endParaRPr lang="en-US"/>
          </a:p>
        </p:txBody>
      </p:sp>
      <p:sp>
        <p:nvSpPr>
          <p:cNvPr id="22553" name="Line 28"/>
          <p:cNvSpPr>
            <a:spLocks noChangeShapeType="1"/>
          </p:cNvSpPr>
          <p:nvPr/>
        </p:nvSpPr>
        <p:spPr bwMode="auto">
          <a:xfrm>
            <a:off x="3348038" y="2276475"/>
            <a:ext cx="576262" cy="0"/>
          </a:xfrm>
          <a:prstGeom prst="line">
            <a:avLst/>
          </a:prstGeom>
          <a:noFill/>
          <a:ln w="9525">
            <a:solidFill>
              <a:schemeClr val="tx1"/>
            </a:solidFill>
            <a:prstDash val="dashDot"/>
            <a:round/>
            <a:headEnd/>
            <a:tailEnd type="triangle" w="med" len="med"/>
          </a:ln>
        </p:spPr>
        <p:txBody>
          <a:bodyPr/>
          <a:lstStyle/>
          <a:p>
            <a:endParaRPr lang="en-US"/>
          </a:p>
        </p:txBody>
      </p:sp>
      <p:sp>
        <p:nvSpPr>
          <p:cNvPr id="22554" name="Line 29"/>
          <p:cNvSpPr>
            <a:spLocks noChangeShapeType="1"/>
          </p:cNvSpPr>
          <p:nvPr/>
        </p:nvSpPr>
        <p:spPr bwMode="auto">
          <a:xfrm flipV="1">
            <a:off x="2987675" y="1844675"/>
            <a:ext cx="0" cy="144463"/>
          </a:xfrm>
          <a:prstGeom prst="line">
            <a:avLst/>
          </a:prstGeom>
          <a:noFill/>
          <a:ln w="9525">
            <a:solidFill>
              <a:schemeClr val="tx1"/>
            </a:solidFill>
            <a:prstDash val="dashDot"/>
            <a:round/>
            <a:headEnd/>
            <a:tailEnd/>
          </a:ln>
        </p:spPr>
        <p:txBody>
          <a:bodyPr/>
          <a:lstStyle/>
          <a:p>
            <a:endParaRPr lang="en-US"/>
          </a:p>
        </p:txBody>
      </p:sp>
      <p:sp>
        <p:nvSpPr>
          <p:cNvPr id="22555" name="Line 30"/>
          <p:cNvSpPr>
            <a:spLocks noChangeShapeType="1"/>
          </p:cNvSpPr>
          <p:nvPr/>
        </p:nvSpPr>
        <p:spPr bwMode="auto">
          <a:xfrm>
            <a:off x="2987675" y="1844675"/>
            <a:ext cx="4032250" cy="0"/>
          </a:xfrm>
          <a:prstGeom prst="line">
            <a:avLst/>
          </a:prstGeom>
          <a:noFill/>
          <a:ln w="9525">
            <a:solidFill>
              <a:schemeClr val="tx1"/>
            </a:solidFill>
            <a:prstDash val="dashDot"/>
            <a:round/>
            <a:headEnd/>
            <a:tailEnd/>
          </a:ln>
        </p:spPr>
        <p:txBody>
          <a:bodyPr/>
          <a:lstStyle/>
          <a:p>
            <a:endParaRPr lang="en-US"/>
          </a:p>
        </p:txBody>
      </p:sp>
      <p:sp>
        <p:nvSpPr>
          <p:cNvPr id="22556" name="Line 31"/>
          <p:cNvSpPr>
            <a:spLocks noChangeShapeType="1"/>
          </p:cNvSpPr>
          <p:nvPr/>
        </p:nvSpPr>
        <p:spPr bwMode="auto">
          <a:xfrm>
            <a:off x="5795963" y="1844675"/>
            <a:ext cx="0" cy="215900"/>
          </a:xfrm>
          <a:prstGeom prst="line">
            <a:avLst/>
          </a:prstGeom>
          <a:noFill/>
          <a:ln w="9525">
            <a:solidFill>
              <a:schemeClr val="tx1"/>
            </a:solidFill>
            <a:prstDash val="dashDot"/>
            <a:round/>
            <a:headEnd/>
            <a:tailEnd type="triangle" w="med" len="med"/>
          </a:ln>
        </p:spPr>
        <p:txBody>
          <a:bodyPr/>
          <a:lstStyle/>
          <a:p>
            <a:endParaRPr lang="en-US"/>
          </a:p>
        </p:txBody>
      </p:sp>
      <p:sp>
        <p:nvSpPr>
          <p:cNvPr id="22557" name="Line 32"/>
          <p:cNvSpPr>
            <a:spLocks noChangeShapeType="1"/>
          </p:cNvSpPr>
          <p:nvPr/>
        </p:nvSpPr>
        <p:spPr bwMode="auto">
          <a:xfrm>
            <a:off x="7019925" y="1844675"/>
            <a:ext cx="0" cy="215900"/>
          </a:xfrm>
          <a:prstGeom prst="line">
            <a:avLst/>
          </a:prstGeom>
          <a:noFill/>
          <a:ln w="9525">
            <a:solidFill>
              <a:schemeClr val="tx1"/>
            </a:solidFill>
            <a:prstDash val="dash"/>
            <a:round/>
            <a:headEnd/>
            <a:tailEnd type="triangle" w="med" len="med"/>
          </a:ln>
        </p:spPr>
        <p:txBody>
          <a:bodyPr/>
          <a:lstStyle/>
          <a:p>
            <a:endParaRPr lang="en-US"/>
          </a:p>
        </p:txBody>
      </p:sp>
      <p:sp>
        <p:nvSpPr>
          <p:cNvPr id="22558" name="Line 33"/>
          <p:cNvSpPr>
            <a:spLocks noChangeShapeType="1"/>
          </p:cNvSpPr>
          <p:nvPr/>
        </p:nvSpPr>
        <p:spPr bwMode="auto">
          <a:xfrm flipH="1">
            <a:off x="1692275" y="3213100"/>
            <a:ext cx="576263" cy="0"/>
          </a:xfrm>
          <a:prstGeom prst="line">
            <a:avLst/>
          </a:prstGeom>
          <a:noFill/>
          <a:ln w="9525">
            <a:solidFill>
              <a:schemeClr val="tx1"/>
            </a:solidFill>
            <a:prstDash val="dashDot"/>
            <a:round/>
            <a:headEnd/>
            <a:tailEnd type="triangle" w="med" len="med"/>
          </a:ln>
        </p:spPr>
        <p:txBody>
          <a:bodyPr/>
          <a:lstStyle/>
          <a:p>
            <a:endParaRPr lang="en-US"/>
          </a:p>
        </p:txBody>
      </p:sp>
      <p:sp>
        <p:nvSpPr>
          <p:cNvPr id="22559" name="Line 34"/>
          <p:cNvSpPr>
            <a:spLocks noChangeShapeType="1"/>
          </p:cNvSpPr>
          <p:nvPr/>
        </p:nvSpPr>
        <p:spPr bwMode="auto">
          <a:xfrm>
            <a:off x="4427538" y="2420938"/>
            <a:ext cx="0" cy="1800225"/>
          </a:xfrm>
          <a:prstGeom prst="line">
            <a:avLst/>
          </a:prstGeom>
          <a:noFill/>
          <a:ln w="9525">
            <a:solidFill>
              <a:schemeClr val="tx1"/>
            </a:solidFill>
            <a:round/>
            <a:headEnd/>
            <a:tailEnd/>
          </a:ln>
        </p:spPr>
        <p:txBody>
          <a:bodyPr/>
          <a:lstStyle/>
          <a:p>
            <a:endParaRPr lang="en-US"/>
          </a:p>
        </p:txBody>
      </p:sp>
      <p:sp>
        <p:nvSpPr>
          <p:cNvPr id="22560" name="Line 35"/>
          <p:cNvSpPr>
            <a:spLocks noChangeShapeType="1"/>
          </p:cNvSpPr>
          <p:nvPr/>
        </p:nvSpPr>
        <p:spPr bwMode="auto">
          <a:xfrm>
            <a:off x="4427538" y="4221163"/>
            <a:ext cx="1008062" cy="0"/>
          </a:xfrm>
          <a:prstGeom prst="line">
            <a:avLst/>
          </a:prstGeom>
          <a:noFill/>
          <a:ln w="9525">
            <a:solidFill>
              <a:schemeClr val="tx1"/>
            </a:solidFill>
            <a:round/>
            <a:headEnd/>
            <a:tailEnd type="triangle" w="med" len="med"/>
          </a:ln>
        </p:spPr>
        <p:txBody>
          <a:bodyPr/>
          <a:lstStyle/>
          <a:p>
            <a:endParaRPr lang="en-US"/>
          </a:p>
        </p:txBody>
      </p:sp>
      <p:sp>
        <p:nvSpPr>
          <p:cNvPr id="22561" name="Line 36"/>
          <p:cNvSpPr>
            <a:spLocks noChangeShapeType="1"/>
          </p:cNvSpPr>
          <p:nvPr/>
        </p:nvSpPr>
        <p:spPr bwMode="auto">
          <a:xfrm>
            <a:off x="4427538" y="3284538"/>
            <a:ext cx="1008062" cy="0"/>
          </a:xfrm>
          <a:prstGeom prst="line">
            <a:avLst/>
          </a:prstGeom>
          <a:noFill/>
          <a:ln w="9525">
            <a:solidFill>
              <a:schemeClr val="tx1"/>
            </a:solidFill>
            <a:round/>
            <a:headEnd/>
            <a:tailEnd type="triangle" w="med" len="med"/>
          </a:ln>
        </p:spPr>
        <p:txBody>
          <a:bodyPr/>
          <a:lstStyle/>
          <a:p>
            <a:endParaRPr lang="en-US"/>
          </a:p>
        </p:txBody>
      </p:sp>
      <p:sp>
        <p:nvSpPr>
          <p:cNvPr id="22562" name="Line 37"/>
          <p:cNvSpPr>
            <a:spLocks noChangeShapeType="1"/>
          </p:cNvSpPr>
          <p:nvPr/>
        </p:nvSpPr>
        <p:spPr bwMode="auto">
          <a:xfrm>
            <a:off x="4427538" y="2781300"/>
            <a:ext cx="1439862" cy="0"/>
          </a:xfrm>
          <a:prstGeom prst="line">
            <a:avLst/>
          </a:prstGeom>
          <a:noFill/>
          <a:ln w="9525">
            <a:solidFill>
              <a:schemeClr val="tx1"/>
            </a:solidFill>
            <a:round/>
            <a:headEnd/>
            <a:tailEnd/>
          </a:ln>
        </p:spPr>
        <p:txBody>
          <a:bodyPr/>
          <a:lstStyle/>
          <a:p>
            <a:endParaRPr lang="en-US"/>
          </a:p>
        </p:txBody>
      </p:sp>
      <p:sp>
        <p:nvSpPr>
          <p:cNvPr id="22563" name="Line 38"/>
          <p:cNvSpPr>
            <a:spLocks noChangeShapeType="1"/>
          </p:cNvSpPr>
          <p:nvPr/>
        </p:nvSpPr>
        <p:spPr bwMode="auto">
          <a:xfrm flipV="1">
            <a:off x="5867400" y="2492375"/>
            <a:ext cx="0" cy="288925"/>
          </a:xfrm>
          <a:prstGeom prst="line">
            <a:avLst/>
          </a:prstGeom>
          <a:noFill/>
          <a:ln w="9525">
            <a:solidFill>
              <a:schemeClr val="tx1"/>
            </a:solidFill>
            <a:round/>
            <a:headEnd/>
            <a:tailEnd type="triangle" w="med" len="med"/>
          </a:ln>
        </p:spPr>
        <p:txBody>
          <a:bodyPr/>
          <a:lstStyle/>
          <a:p>
            <a:endParaRPr lang="en-US"/>
          </a:p>
        </p:txBody>
      </p:sp>
      <p:sp>
        <p:nvSpPr>
          <p:cNvPr id="22564" name="Line 40"/>
          <p:cNvSpPr>
            <a:spLocks noChangeShapeType="1"/>
          </p:cNvSpPr>
          <p:nvPr/>
        </p:nvSpPr>
        <p:spPr bwMode="auto">
          <a:xfrm>
            <a:off x="8172450" y="2276475"/>
            <a:ext cx="0" cy="1873250"/>
          </a:xfrm>
          <a:prstGeom prst="line">
            <a:avLst/>
          </a:prstGeom>
          <a:noFill/>
          <a:ln w="9525">
            <a:solidFill>
              <a:schemeClr val="tx1"/>
            </a:solidFill>
            <a:round/>
            <a:headEnd/>
            <a:tailEnd/>
          </a:ln>
        </p:spPr>
        <p:txBody>
          <a:bodyPr/>
          <a:lstStyle/>
          <a:p>
            <a:endParaRPr lang="en-US"/>
          </a:p>
        </p:txBody>
      </p:sp>
      <p:sp>
        <p:nvSpPr>
          <p:cNvPr id="22565" name="Line 41"/>
          <p:cNvSpPr>
            <a:spLocks noChangeShapeType="1"/>
          </p:cNvSpPr>
          <p:nvPr/>
        </p:nvSpPr>
        <p:spPr bwMode="auto">
          <a:xfrm>
            <a:off x="7885113" y="2276475"/>
            <a:ext cx="287337" cy="0"/>
          </a:xfrm>
          <a:prstGeom prst="line">
            <a:avLst/>
          </a:prstGeom>
          <a:noFill/>
          <a:ln w="9525">
            <a:solidFill>
              <a:schemeClr val="tx1"/>
            </a:solidFill>
            <a:round/>
            <a:headEnd/>
            <a:tailEnd/>
          </a:ln>
        </p:spPr>
        <p:txBody>
          <a:bodyPr/>
          <a:lstStyle/>
          <a:p>
            <a:endParaRPr lang="en-US"/>
          </a:p>
        </p:txBody>
      </p:sp>
      <p:sp>
        <p:nvSpPr>
          <p:cNvPr id="22566" name="Line 42"/>
          <p:cNvSpPr>
            <a:spLocks noChangeShapeType="1"/>
          </p:cNvSpPr>
          <p:nvPr/>
        </p:nvSpPr>
        <p:spPr bwMode="auto">
          <a:xfrm flipH="1">
            <a:off x="7885113" y="3213100"/>
            <a:ext cx="287337" cy="0"/>
          </a:xfrm>
          <a:prstGeom prst="line">
            <a:avLst/>
          </a:prstGeom>
          <a:noFill/>
          <a:ln w="9525">
            <a:solidFill>
              <a:schemeClr val="tx1"/>
            </a:solidFill>
            <a:round/>
            <a:headEnd/>
            <a:tailEnd type="triangle" w="med" len="med"/>
          </a:ln>
        </p:spPr>
        <p:txBody>
          <a:bodyPr/>
          <a:lstStyle/>
          <a:p>
            <a:endParaRPr lang="en-US"/>
          </a:p>
        </p:txBody>
      </p:sp>
      <p:sp>
        <p:nvSpPr>
          <p:cNvPr id="22567" name="Line 43"/>
          <p:cNvSpPr>
            <a:spLocks noChangeShapeType="1"/>
          </p:cNvSpPr>
          <p:nvPr/>
        </p:nvSpPr>
        <p:spPr bwMode="auto">
          <a:xfrm flipH="1">
            <a:off x="7885113" y="4149725"/>
            <a:ext cx="287337" cy="0"/>
          </a:xfrm>
          <a:prstGeom prst="line">
            <a:avLst/>
          </a:prstGeom>
          <a:noFill/>
          <a:ln w="9525">
            <a:solidFill>
              <a:schemeClr val="tx1"/>
            </a:solidFill>
            <a:round/>
            <a:headEnd/>
            <a:tailEnd type="triangle" w="med" len="med"/>
          </a:ln>
        </p:spPr>
        <p:txBody>
          <a:bodyPr/>
          <a:lstStyle/>
          <a:p>
            <a:endParaRPr lang="en-US"/>
          </a:p>
        </p:txBody>
      </p:sp>
      <p:sp>
        <p:nvSpPr>
          <p:cNvPr id="22568" name="Line 44"/>
          <p:cNvSpPr>
            <a:spLocks noChangeShapeType="1"/>
          </p:cNvSpPr>
          <p:nvPr/>
        </p:nvSpPr>
        <p:spPr bwMode="auto">
          <a:xfrm>
            <a:off x="6011863" y="2492375"/>
            <a:ext cx="0" cy="576263"/>
          </a:xfrm>
          <a:prstGeom prst="line">
            <a:avLst/>
          </a:prstGeom>
          <a:noFill/>
          <a:ln w="9525">
            <a:solidFill>
              <a:schemeClr val="tx1"/>
            </a:solidFill>
            <a:prstDash val="dashDot"/>
            <a:round/>
            <a:headEnd/>
            <a:tailEnd type="triangle" w="med" len="med"/>
          </a:ln>
        </p:spPr>
        <p:txBody>
          <a:bodyPr/>
          <a:lstStyle/>
          <a:p>
            <a:endParaRPr lang="en-US"/>
          </a:p>
        </p:txBody>
      </p:sp>
      <p:sp>
        <p:nvSpPr>
          <p:cNvPr id="22569" name="Line 45"/>
          <p:cNvSpPr>
            <a:spLocks noChangeShapeType="1"/>
          </p:cNvSpPr>
          <p:nvPr/>
        </p:nvSpPr>
        <p:spPr bwMode="auto">
          <a:xfrm>
            <a:off x="6011863" y="3500438"/>
            <a:ext cx="0" cy="504825"/>
          </a:xfrm>
          <a:prstGeom prst="line">
            <a:avLst/>
          </a:prstGeom>
          <a:noFill/>
          <a:ln w="9525">
            <a:solidFill>
              <a:schemeClr val="tx1"/>
            </a:solidFill>
            <a:prstDash val="dashDot"/>
            <a:round/>
            <a:headEnd/>
            <a:tailEnd type="triangle" w="med" len="med"/>
          </a:ln>
        </p:spPr>
        <p:txBody>
          <a:bodyPr/>
          <a:lstStyle/>
          <a:p>
            <a:endParaRPr lang="en-US"/>
          </a:p>
        </p:txBody>
      </p:sp>
      <p:sp>
        <p:nvSpPr>
          <p:cNvPr id="22570" name="Line 46"/>
          <p:cNvSpPr>
            <a:spLocks noChangeShapeType="1"/>
          </p:cNvSpPr>
          <p:nvPr/>
        </p:nvSpPr>
        <p:spPr bwMode="auto">
          <a:xfrm>
            <a:off x="7235825" y="2492375"/>
            <a:ext cx="0" cy="576263"/>
          </a:xfrm>
          <a:prstGeom prst="line">
            <a:avLst/>
          </a:prstGeom>
          <a:noFill/>
          <a:ln w="9525">
            <a:solidFill>
              <a:schemeClr val="tx1"/>
            </a:solidFill>
            <a:prstDash val="dashDot"/>
            <a:round/>
            <a:headEnd/>
            <a:tailEnd type="triangle" w="med" len="med"/>
          </a:ln>
        </p:spPr>
        <p:txBody>
          <a:bodyPr/>
          <a:lstStyle/>
          <a:p>
            <a:endParaRPr lang="en-US"/>
          </a:p>
        </p:txBody>
      </p:sp>
      <p:sp>
        <p:nvSpPr>
          <p:cNvPr id="22571" name="Line 47"/>
          <p:cNvSpPr>
            <a:spLocks noChangeShapeType="1"/>
          </p:cNvSpPr>
          <p:nvPr/>
        </p:nvSpPr>
        <p:spPr bwMode="auto">
          <a:xfrm>
            <a:off x="7235825" y="3500438"/>
            <a:ext cx="0" cy="504825"/>
          </a:xfrm>
          <a:prstGeom prst="line">
            <a:avLst/>
          </a:prstGeom>
          <a:noFill/>
          <a:ln w="9525">
            <a:solidFill>
              <a:schemeClr val="tx1"/>
            </a:solidFill>
            <a:prstDash val="dashDot"/>
            <a:round/>
            <a:headEnd/>
            <a:tailEnd type="triangle" w="med" len="med"/>
          </a:ln>
        </p:spPr>
        <p:txBody>
          <a:bodyPr/>
          <a:lstStyle/>
          <a:p>
            <a:endParaRPr lang="en-US"/>
          </a:p>
        </p:txBody>
      </p:sp>
      <p:sp>
        <p:nvSpPr>
          <p:cNvPr id="22572" name="Line 48"/>
          <p:cNvSpPr>
            <a:spLocks noChangeShapeType="1"/>
          </p:cNvSpPr>
          <p:nvPr/>
        </p:nvSpPr>
        <p:spPr bwMode="auto">
          <a:xfrm>
            <a:off x="1476375" y="5516563"/>
            <a:ext cx="1366838" cy="0"/>
          </a:xfrm>
          <a:prstGeom prst="line">
            <a:avLst/>
          </a:prstGeom>
          <a:noFill/>
          <a:ln w="9525">
            <a:solidFill>
              <a:schemeClr val="tx1"/>
            </a:solidFill>
            <a:round/>
            <a:headEnd/>
            <a:tailEnd type="triangle" w="med" len="med"/>
          </a:ln>
        </p:spPr>
        <p:txBody>
          <a:bodyPr/>
          <a:lstStyle/>
          <a:p>
            <a:endParaRPr lang="en-US"/>
          </a:p>
        </p:txBody>
      </p:sp>
      <p:sp>
        <p:nvSpPr>
          <p:cNvPr id="22573" name="Line 49"/>
          <p:cNvSpPr>
            <a:spLocks noChangeShapeType="1"/>
          </p:cNvSpPr>
          <p:nvPr/>
        </p:nvSpPr>
        <p:spPr bwMode="auto">
          <a:xfrm>
            <a:off x="1476375" y="5876925"/>
            <a:ext cx="1295400" cy="0"/>
          </a:xfrm>
          <a:prstGeom prst="line">
            <a:avLst/>
          </a:prstGeom>
          <a:noFill/>
          <a:ln w="9525">
            <a:solidFill>
              <a:schemeClr val="tx1"/>
            </a:solidFill>
            <a:prstDash val="dashDot"/>
            <a:round/>
            <a:headEnd/>
            <a:tailEnd type="triangle" w="med" len="med"/>
          </a:ln>
        </p:spPr>
        <p:txBody>
          <a:bodyPr/>
          <a:lstStyle/>
          <a:p>
            <a:endParaRPr lang="en-US"/>
          </a:p>
        </p:txBody>
      </p:sp>
      <p:sp>
        <p:nvSpPr>
          <p:cNvPr id="26670" name="Rectangle 50"/>
          <p:cNvSpPr>
            <a:spLocks noChangeArrowheads="1"/>
          </p:cNvSpPr>
          <p:nvPr/>
        </p:nvSpPr>
        <p:spPr bwMode="auto">
          <a:xfrm>
            <a:off x="1619250" y="5157788"/>
            <a:ext cx="1081088" cy="287337"/>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1200">
                <a:latin typeface=".VnArial" pitchFamily="34" charset="0"/>
              </a:rPr>
              <a:t>TrËt tù hinh thµnh</a:t>
            </a:r>
          </a:p>
        </p:txBody>
      </p:sp>
      <p:sp>
        <p:nvSpPr>
          <p:cNvPr id="26671" name="Rectangle 51"/>
          <p:cNvSpPr>
            <a:spLocks noChangeArrowheads="1"/>
          </p:cNvSpPr>
          <p:nvPr/>
        </p:nvSpPr>
        <p:spPr bwMode="auto">
          <a:xfrm>
            <a:off x="1547813" y="5589588"/>
            <a:ext cx="1152525" cy="215900"/>
          </a:xfrm>
          <a:prstGeom prst="rect">
            <a:avLst/>
          </a:prstGeom>
          <a:ln>
            <a:headEnd/>
            <a:tailEnd/>
          </a:ln>
        </p:spPr>
        <p:style>
          <a:lnRef idx="2">
            <a:schemeClr val="accent3"/>
          </a:lnRef>
          <a:fillRef idx="1">
            <a:schemeClr val="lt1"/>
          </a:fillRef>
          <a:effectRef idx="0">
            <a:schemeClr val="accent3"/>
          </a:effectRef>
          <a:fontRef idx="minor">
            <a:schemeClr val="dk1"/>
          </a:fontRef>
        </p:style>
        <p:txBody>
          <a:bodyPr wrap="none" anchor="ctr"/>
          <a:lstStyle/>
          <a:p>
            <a:pPr algn="ctr">
              <a:defRPr/>
            </a:pPr>
            <a:r>
              <a:rPr lang="en-US" sz="1200">
                <a:latin typeface=".VnArial" pitchFamily="34" charset="0"/>
              </a:rPr>
              <a:t>Quan hÖ gi¸m s¸t, kiÓm tra</a:t>
            </a:r>
          </a:p>
        </p:txBody>
      </p:sp>
      <p:sp>
        <p:nvSpPr>
          <p:cNvPr id="22576" name="Line 30"/>
          <p:cNvSpPr>
            <a:spLocks noChangeShapeType="1"/>
          </p:cNvSpPr>
          <p:nvPr/>
        </p:nvSpPr>
        <p:spPr bwMode="auto">
          <a:xfrm>
            <a:off x="2971800" y="3733800"/>
            <a:ext cx="4032250" cy="0"/>
          </a:xfrm>
          <a:prstGeom prst="line">
            <a:avLst/>
          </a:prstGeom>
          <a:noFill/>
          <a:ln w="9525">
            <a:solidFill>
              <a:schemeClr val="tx1"/>
            </a:solidFill>
            <a:prstDash val="dashDot"/>
            <a:round/>
            <a:headEnd/>
            <a:tailEnd/>
          </a:ln>
        </p:spPr>
        <p:txBody>
          <a:bodyPr/>
          <a:lstStyle/>
          <a:p>
            <a:endParaRPr lang="en-US"/>
          </a:p>
        </p:txBody>
      </p:sp>
      <p:cxnSp>
        <p:nvCxnSpPr>
          <p:cNvPr id="57" name="Straight Connector 56"/>
          <p:cNvCxnSpPr/>
          <p:nvPr/>
        </p:nvCxnSpPr>
        <p:spPr>
          <a:xfrm rot="5400000">
            <a:off x="2781301" y="3543300"/>
            <a:ext cx="3810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5676901" y="3619500"/>
            <a:ext cx="228600" cy="31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rot="5400000" flipH="1" flipV="1">
            <a:off x="6896894" y="3618706"/>
            <a:ext cx="228600"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Slide Number Placeholder 51"/>
          <p:cNvSpPr>
            <a:spLocks noGrp="1"/>
          </p:cNvSpPr>
          <p:nvPr>
            <p:ph type="sldNum" sz="quarter" idx="12"/>
          </p:nvPr>
        </p:nvSpPr>
        <p:spPr/>
        <p:txBody>
          <a:bodyPr/>
          <a:lstStyle/>
          <a:p>
            <a:fld id="{C700A7F4-E0AA-4BCB-9880-DD9265D58A00}" type="slidenum">
              <a:rPr lang="en-US" smtClean="0"/>
              <a:pPr/>
              <a:t>20</a:t>
            </a:fld>
            <a:endParaRPr lang="en-US"/>
          </a:p>
        </p:txBody>
      </p:sp>
      <p:sp>
        <p:nvSpPr>
          <p:cNvPr id="55" name="Footer Placeholder 54"/>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về nhà nước</a:t>
            </a:r>
            <a:endParaRPr lang="en-US"/>
          </a:p>
        </p:txBody>
      </p:sp>
      <p:sp>
        <p:nvSpPr>
          <p:cNvPr id="3" name="Content Placeholder 2"/>
          <p:cNvSpPr>
            <a:spLocks noGrp="1"/>
          </p:cNvSpPr>
          <p:nvPr>
            <p:ph idx="1"/>
          </p:nvPr>
        </p:nvSpPr>
        <p:spPr/>
        <p:txBody>
          <a:bodyPr>
            <a:normAutofit fontScale="85000" lnSpcReduction="20000"/>
          </a:bodyPr>
          <a:lstStyle/>
          <a:p>
            <a:r>
              <a:rPr lang="en-US" smtClean="0"/>
              <a:t>Nêu nguồn gốc ra đời của nhà nước, pháp luật theo quan điểm của Mác- Lênin ?</a:t>
            </a:r>
          </a:p>
          <a:p>
            <a:r>
              <a:rPr lang="en-US" smtClean="0"/>
              <a:t>Tại sao trong xã hội cộng sản nguyên thủy Nhà nước chưa thể ra đời?</a:t>
            </a:r>
          </a:p>
          <a:p>
            <a:r>
              <a:rPr lang="en-US" smtClean="0"/>
              <a:t>Phân biệt hình thức chính thể quân chủ với hình thức chính thể cộng hòa?</a:t>
            </a:r>
          </a:p>
          <a:p>
            <a:r>
              <a:rPr lang="en-US" smtClean="0"/>
              <a:t>Nhà nước chỉ mang bản chất giai cấp.</a:t>
            </a:r>
          </a:p>
          <a:p>
            <a:r>
              <a:rPr lang="en-US" smtClean="0"/>
              <a:t>Nhà nước tiến bộ thì không còn mang bản chất giai cấp nữa</a:t>
            </a:r>
          </a:p>
          <a:p>
            <a:r>
              <a:rPr lang="en-US" smtClean="0"/>
              <a:t>Hình thức tổ chức của Nhà nước cộng hòa xã hội chủ nghĩa Việt nam hiện nay?</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normAutofit/>
          </a:bodyPr>
          <a:lstStyle/>
          <a:p>
            <a:r>
              <a:rPr lang="en-US" sz="3600" smtClean="0">
                <a:latin typeface=".VnArial" pitchFamily="34" charset="0"/>
              </a:rPr>
              <a:t>2.2 Tæng quan vÒ ph¸p luËt</a:t>
            </a:r>
          </a:p>
        </p:txBody>
      </p:sp>
      <p:sp>
        <p:nvSpPr>
          <p:cNvPr id="23555" name="Content Placeholder 2"/>
          <p:cNvSpPr>
            <a:spLocks noGrp="1"/>
          </p:cNvSpPr>
          <p:nvPr>
            <p:ph sz="quarter" idx="1"/>
          </p:nvPr>
        </p:nvSpPr>
        <p:spPr/>
        <p:txBody>
          <a:bodyPr/>
          <a:lstStyle/>
          <a:p>
            <a:pPr eaLnBrk="1" hangingPunct="1"/>
            <a:r>
              <a:rPr lang="en-US" smtClean="0">
                <a:latin typeface=".VnArial" pitchFamily="34" charset="0"/>
              </a:rPr>
              <a:t>2.2.1  B¶n chÊt vµ c¸c ®Æc tr­ng cña ph¸p luËt</a:t>
            </a:r>
          </a:p>
          <a:p>
            <a:pPr eaLnBrk="1" hangingPunct="1"/>
            <a:r>
              <a:rPr lang="en-US" smtClean="0">
                <a:latin typeface=".VnArial" pitchFamily="34" charset="0"/>
              </a:rPr>
              <a:t>2.2.2  HÖ thèng ph¸p luËt</a:t>
            </a:r>
          </a:p>
          <a:p>
            <a:endParaRPr lang="en-US" sz="1800" smtClean="0">
              <a:latin typeface=".VnArial" pitchFamily="34" charset="0"/>
            </a:endParaRPr>
          </a:p>
        </p:txBody>
      </p:sp>
      <p:sp>
        <p:nvSpPr>
          <p:cNvPr id="4" name="Slide Number Placeholder 3"/>
          <p:cNvSpPr>
            <a:spLocks noGrp="1"/>
          </p:cNvSpPr>
          <p:nvPr>
            <p:ph type="sldNum" sz="quarter" idx="12"/>
          </p:nvPr>
        </p:nvSpPr>
        <p:spPr/>
        <p:txBody>
          <a:bodyPr/>
          <a:lstStyle/>
          <a:p>
            <a:pPr>
              <a:defRPr/>
            </a:pPr>
            <a:fld id="{47C9C7F1-D48A-419D-A089-D5BEAE8C5C4F}" type="slidenum">
              <a:rPr lang="en-US" smtClean="0"/>
              <a:pPr>
                <a:defRPr/>
              </a:pPr>
              <a:t>22</a:t>
            </a:fld>
            <a:endParaRPr lang="en-US"/>
          </a:p>
        </p:txBody>
      </p:sp>
      <p:pic>
        <p:nvPicPr>
          <p:cNvPr id="23557" name="Picture 4" descr="images[6].jpg"/>
          <p:cNvPicPr>
            <a:picLocks noChangeAspect="1"/>
          </p:cNvPicPr>
          <p:nvPr/>
        </p:nvPicPr>
        <p:blipFill>
          <a:blip r:embed="rId3"/>
          <a:srcRect/>
          <a:stretch>
            <a:fillRect/>
          </a:stretch>
        </p:blipFill>
        <p:spPr bwMode="auto">
          <a:xfrm>
            <a:off x="5257800" y="3810000"/>
            <a:ext cx="3276600" cy="22098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Nguồn gốc ra đời của Pháp luật</a:t>
            </a:r>
            <a:endParaRPr lang="en-US"/>
          </a:p>
        </p:txBody>
      </p:sp>
      <p:sp>
        <p:nvSpPr>
          <p:cNvPr id="3" name="Content Placeholder 2"/>
          <p:cNvSpPr>
            <a:spLocks noGrp="1"/>
          </p:cNvSpPr>
          <p:nvPr>
            <p:ph idx="1"/>
          </p:nvPr>
        </p:nvSpPr>
        <p:spPr/>
        <p:txBody>
          <a:bodyPr/>
          <a:lstStyle/>
          <a:p>
            <a:r>
              <a:rPr lang="en-US" smtClean="0"/>
              <a:t>Quan điểm phi mác xít</a:t>
            </a:r>
          </a:p>
          <a:p>
            <a:pPr>
              <a:buFont typeface="Wingdings" pitchFamily="2" charset="2"/>
              <a:buChar char="ü"/>
            </a:pPr>
            <a:r>
              <a:rPr lang="en-US" sz="2800" smtClean="0"/>
              <a:t>Quan điểm thần học</a:t>
            </a:r>
          </a:p>
          <a:p>
            <a:pPr>
              <a:buFont typeface="Wingdings" pitchFamily="2" charset="2"/>
              <a:buChar char="ü"/>
            </a:pPr>
            <a:r>
              <a:rPr lang="en-US" sz="2800" smtClean="0">
                <a:latin typeface=".VnArial" pitchFamily="34" charset="0"/>
              </a:rPr>
              <a:t>ThuyÕt gia tr­ëng</a:t>
            </a:r>
          </a:p>
          <a:p>
            <a:pPr>
              <a:buFont typeface="Wingdings" pitchFamily="2" charset="2"/>
              <a:buChar char="ü"/>
            </a:pPr>
            <a:r>
              <a:rPr lang="en-US" sz="2800" smtClean="0">
                <a:latin typeface=".VnArial" pitchFamily="34" charset="0"/>
              </a:rPr>
              <a:t>ThuyÕt ph¸p quyÒn tù nhiªn</a:t>
            </a:r>
          </a:p>
          <a:p>
            <a:pPr>
              <a:buFont typeface="Wingdings" pitchFamily="2" charset="2"/>
              <a:buChar char="ü"/>
            </a:pPr>
            <a:r>
              <a:rPr lang="en-US" sz="2800" smtClean="0">
                <a:latin typeface=".VnArial" pitchFamily="34" charset="0"/>
              </a:rPr>
              <a:t>Chñ nghÜa ph¸p luËt thùc ®Þnh </a:t>
            </a:r>
          </a:p>
          <a:p>
            <a:r>
              <a:rPr lang="en-US" sz="2800" smtClean="0">
                <a:latin typeface="+mj-lt"/>
              </a:rPr>
              <a:t>Quan điểm mác xít </a:t>
            </a:r>
            <a:r>
              <a:rPr lang="en-US" sz="2800" smtClean="0">
                <a:latin typeface=".VnArial" pitchFamily="34" charset="0"/>
              </a:rPr>
              <a:t> </a:t>
            </a:r>
            <a:endParaRPr lang="en-US" sz="2800">
              <a:latin typeface=".VnArial" pitchFamily="34" charset="0"/>
            </a:endParaRPr>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Nguồn gốc ra đời của pháp luật</a:t>
            </a:r>
            <a:endParaRPr lang="en-US"/>
          </a:p>
        </p:txBody>
      </p:sp>
      <p:sp>
        <p:nvSpPr>
          <p:cNvPr id="3" name="Content Placeholder 2"/>
          <p:cNvSpPr>
            <a:spLocks noGrp="1"/>
          </p:cNvSpPr>
          <p:nvPr>
            <p:ph idx="1"/>
          </p:nvPr>
        </p:nvSpPr>
        <p:spPr/>
        <p:txBody>
          <a:bodyPr>
            <a:normAutofit fontScale="92500" lnSpcReduction="20000"/>
          </a:bodyPr>
          <a:lstStyle/>
          <a:p>
            <a:r>
              <a:rPr lang="en-US" smtClean="0"/>
              <a:t>Hạn chế của các quy phạm xã hội </a:t>
            </a:r>
          </a:p>
          <a:p>
            <a:r>
              <a:rPr lang="en-US" smtClean="0"/>
              <a:t>Sự phân chia thành giai cấp, Nhà nước ra đời dẫn đến sự ra đời của Pháp luật.</a:t>
            </a:r>
          </a:p>
          <a:p>
            <a:r>
              <a:rPr lang="en-US" smtClean="0"/>
              <a:t>Các con đường hình thành quy phạm pháp luật</a:t>
            </a:r>
          </a:p>
          <a:p>
            <a:pPr>
              <a:buFont typeface="Wingdings" pitchFamily="2" charset="2"/>
              <a:buChar char="ü"/>
            </a:pPr>
            <a:r>
              <a:rPr lang="en-US" smtClean="0"/>
              <a:t>Nhà nước duy trì phong tục, tập quán có sẵn phù hợp với lợi ích của giai cấp thống trị, bổ sung, sửa đổi những nội dung những nội dung phù hợp và nâng chúng lên thành luật.</a:t>
            </a:r>
          </a:p>
          <a:p>
            <a:pPr>
              <a:buFont typeface="Wingdings" pitchFamily="2" charset="2"/>
              <a:buChar char="ü"/>
            </a:pPr>
            <a:r>
              <a:rPr lang="en-US" smtClean="0"/>
              <a:t>Nhà nước ban hành các quy tắc xử sự mới và đảm bảo cho chúng được thực hiện.</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normAutofit/>
          </a:bodyPr>
          <a:lstStyle/>
          <a:p>
            <a:r>
              <a:rPr lang="en-US" sz="3600" smtClean="0">
                <a:latin typeface=".VnArial" pitchFamily="34" charset="0"/>
              </a:rPr>
              <a:t>2.2.1 B¶n chÊt cña ph¸p luËt</a:t>
            </a:r>
          </a:p>
        </p:txBody>
      </p:sp>
      <p:graphicFrame>
        <p:nvGraphicFramePr>
          <p:cNvPr id="5" name="Content Placeholder 4"/>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8C0F656A-6A65-4619-9060-8E0AD810E20C}" type="slidenum">
              <a:rPr lang="en-US" smtClean="0"/>
              <a:pPr>
                <a:defRPr/>
              </a:pPr>
              <a:t>25</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sz="2400" smtClean="0">
                <a:latin typeface=".VnArial" pitchFamily="34" charset="0"/>
              </a:rPr>
              <a:t>2.2.2  C¸c ®Æc tr­ng cña ph¸p luËt</a:t>
            </a:r>
          </a:p>
        </p:txBody>
      </p:sp>
      <p:sp>
        <p:nvSpPr>
          <p:cNvPr id="4" name="Slide Number Placeholder 3"/>
          <p:cNvSpPr>
            <a:spLocks noGrp="1"/>
          </p:cNvSpPr>
          <p:nvPr>
            <p:ph type="sldNum" sz="quarter" idx="12"/>
          </p:nvPr>
        </p:nvSpPr>
        <p:spPr/>
        <p:txBody>
          <a:bodyPr/>
          <a:lstStyle/>
          <a:p>
            <a:pPr>
              <a:defRPr/>
            </a:pPr>
            <a:fld id="{A3EBC6E5-E6E6-45A2-99CC-E4B0A7782A0C}" type="slidenum">
              <a:rPr lang="en-US" smtClean="0"/>
              <a:pPr>
                <a:defRPr/>
              </a:pPr>
              <a:t>26</a:t>
            </a:fld>
            <a:endParaRPr lang="en-US"/>
          </a:p>
        </p:txBody>
      </p:sp>
      <p:pic>
        <p:nvPicPr>
          <p:cNvPr id="25604" name="Picture 5" descr="images[9].jpg"/>
          <p:cNvPicPr>
            <a:picLocks noChangeAspect="1"/>
          </p:cNvPicPr>
          <p:nvPr/>
        </p:nvPicPr>
        <p:blipFill>
          <a:blip r:embed="rId2"/>
          <a:srcRect/>
          <a:stretch>
            <a:fillRect/>
          </a:stretch>
        </p:blipFill>
        <p:spPr bwMode="auto">
          <a:xfrm>
            <a:off x="7010400" y="304800"/>
            <a:ext cx="1847850" cy="1066800"/>
          </a:xfrm>
          <a:prstGeom prst="rect">
            <a:avLst/>
          </a:prstGeom>
          <a:noFill/>
          <a:ln w="9525">
            <a:noFill/>
            <a:miter lim="800000"/>
            <a:headEnd/>
            <a:tailEnd/>
          </a:ln>
        </p:spPr>
      </p:pic>
      <p:sp>
        <p:nvSpPr>
          <p:cNvPr id="25605" name="Content Placeholder 5"/>
          <p:cNvSpPr>
            <a:spLocks noGrp="1"/>
          </p:cNvSpPr>
          <p:nvPr>
            <p:ph sz="quarter" idx="1"/>
          </p:nvPr>
        </p:nvSpPr>
        <p:spPr/>
        <p:txBody>
          <a:bodyPr>
            <a:normAutofit/>
          </a:bodyPr>
          <a:lstStyle/>
          <a:p>
            <a:pPr algn="just"/>
            <a:r>
              <a:rPr lang="en-US" sz="2000" smtClean="0">
                <a:latin typeface=".VnArial" pitchFamily="34" charset="0"/>
              </a:rPr>
              <a:t>TÝnh quyÒn lùc: Ph¸p luËt do nhµ n­íc ban hµnh vµ b¶o ®¶m thùc hiÖn</a:t>
            </a:r>
          </a:p>
          <a:p>
            <a:pPr algn="just"/>
            <a:r>
              <a:rPr lang="en-US" sz="2000" smtClean="0">
                <a:latin typeface=".VnArial" pitchFamily="34" charset="0"/>
              </a:rPr>
              <a:t>TÝnh  quy ph¹m: Lµ quy t¾c xö sù, lµ khu«n mÉu mùc th­íc ®­îc x¸c ®Þnh cô thÓ  điều chỉnh </a:t>
            </a:r>
            <a:r>
              <a:rPr lang="en-US" sz="2000" smtClean="0">
                <a:latin typeface="+mj-lt"/>
              </a:rPr>
              <a:t>điều chỉnh hành vi của con người, xác định</a:t>
            </a:r>
            <a:r>
              <a:rPr lang="en-US" sz="2000" smtClean="0">
                <a:latin typeface=".VnArial" pitchFamily="34" charset="0"/>
              </a:rPr>
              <a:t> nh÷ng c¸i g× ®­îc lµm vµ kh«ng ®­îc lµm</a:t>
            </a:r>
          </a:p>
          <a:p>
            <a:pPr algn="just"/>
            <a:r>
              <a:rPr lang="en-US" sz="2000" smtClean="0">
                <a:latin typeface=".VnArial" pitchFamily="34" charset="0"/>
              </a:rPr>
              <a:t>TÝnh ý chÝ: Ph¶n ¸nh ý chÝ cña giai cÊp cÇm quyÒn</a:t>
            </a:r>
          </a:p>
          <a:p>
            <a:pPr algn="just"/>
            <a:r>
              <a:rPr lang="en-US" sz="2000" smtClean="0">
                <a:latin typeface=".VnArial" pitchFamily="34" charset="0"/>
              </a:rPr>
              <a:t>TÝnh x· héi cña ph¸p luËt: Ph¶n ¸nh ®Æc tr­ng v¨n hãa, phï hîp víi phong tôc, tËp qu¸n cña quèc gia; phï hîp víi tr×nh ®é ph¸t triÓn kinh tÕ cña ®Êt n­íc</a:t>
            </a:r>
          </a:p>
        </p:txBody>
      </p:sp>
      <p:sp>
        <p:nvSpPr>
          <p:cNvPr id="9" name="Oval 8"/>
          <p:cNvSpPr/>
          <p:nvPr/>
        </p:nvSpPr>
        <p:spPr>
          <a:xfrm>
            <a:off x="685800" y="4572000"/>
            <a:ext cx="8153400" cy="2286000"/>
          </a:xfrm>
          <a:prstGeom prst="ellipse">
            <a:avLst/>
          </a:prstGeom>
        </p:spPr>
        <p:style>
          <a:lnRef idx="3">
            <a:schemeClr val="lt1"/>
          </a:lnRef>
          <a:fillRef idx="1">
            <a:schemeClr val="accent3"/>
          </a:fillRef>
          <a:effectRef idx="1">
            <a:schemeClr val="accent3"/>
          </a:effectRef>
          <a:fontRef idx="minor">
            <a:schemeClr val="lt1"/>
          </a:fontRef>
        </p:style>
        <p:txBody>
          <a:bodyPr anchor="ctr"/>
          <a:lstStyle/>
          <a:p>
            <a:pPr algn="just">
              <a:defRPr/>
            </a:pPr>
            <a:r>
              <a:rPr lang="en-US" sz="2200">
                <a:solidFill>
                  <a:schemeClr val="tx1"/>
                </a:solidFill>
                <a:latin typeface=".VnArial" pitchFamily="34" charset="0"/>
              </a:rPr>
              <a:t>Ph¸p luËt lµ hÖ thèng c¸c quy t¾c xö sù do nhµ n­íc ban hµnh vµ b¶o ®¶m thùc hiÖn, thÓ hiÖn ý chÝ cña giai cÊp thèng trÞ trong x· héi, lµ nh©n tè ®iÒu chØnh c¸c quan hÖ x· héi</a:t>
            </a:r>
          </a:p>
        </p:txBody>
      </p:sp>
      <p:sp>
        <p:nvSpPr>
          <p:cNvPr id="7" name="Footer Placeholder 6"/>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2.2.3 Chức năng của pháp luật</a:t>
            </a:r>
            <a:endParaRPr lang="en-US"/>
          </a:p>
        </p:txBody>
      </p:sp>
      <p:graphicFrame>
        <p:nvGraphicFramePr>
          <p:cNvPr id="7" name="Content Placeholder 6"/>
          <p:cNvGraphicFramePr>
            <a:graphicFrameLocks noGrp="1"/>
          </p:cNvGraphicFramePr>
          <p:nvPr>
            <p:ph idx="1"/>
          </p:nvPr>
        </p:nvGraphicFramePr>
        <p:xfrm>
          <a:off x="457200" y="1524000"/>
          <a:ext cx="8229600" cy="464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2.2.4 Mối quan hệ giữa pháp luật và các hiện tượng xã hội khác</a:t>
            </a:r>
            <a:endParaRPr lang="en-US"/>
          </a:p>
        </p:txBody>
      </p:sp>
      <p:graphicFrame>
        <p:nvGraphicFramePr>
          <p:cNvPr id="6" name="Content Placeholder 5"/>
          <p:cNvGraphicFramePr>
            <a:graphicFrameLocks noGrp="1"/>
          </p:cNvGraphicFramePr>
          <p:nvPr>
            <p:ph idx="1"/>
          </p:nvPr>
        </p:nvGraphicFramePr>
        <p:xfrm>
          <a:off x="457200" y="1600200"/>
          <a:ext cx="83820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smtClean="0"/>
              <a:t>Câu hỏi ôn tập chương</a:t>
            </a:r>
            <a:endParaRPr lang="en-US"/>
          </a:p>
        </p:txBody>
      </p:sp>
      <p:sp>
        <p:nvSpPr>
          <p:cNvPr id="3" name="Content Placeholder 2"/>
          <p:cNvSpPr>
            <a:spLocks noGrp="1"/>
          </p:cNvSpPr>
          <p:nvPr>
            <p:ph idx="1"/>
          </p:nvPr>
        </p:nvSpPr>
        <p:spPr>
          <a:xfrm>
            <a:off x="457200" y="1143000"/>
            <a:ext cx="8229600" cy="5257800"/>
          </a:xfrm>
        </p:spPr>
        <p:txBody>
          <a:bodyPr>
            <a:normAutofit fontScale="70000" lnSpcReduction="20000"/>
          </a:bodyPr>
          <a:lstStyle/>
          <a:p>
            <a:r>
              <a:rPr lang="en-US" smtClean="0"/>
              <a:t>Nhà nước chỉ mang bản chất giai cấp đúng hay sai?</a:t>
            </a:r>
          </a:p>
          <a:p>
            <a:r>
              <a:rPr lang="en-US" smtClean="0"/>
              <a:t>Bản chất giai cấp là đặc trưng không thể thiếu được của nhà nước đúng  hay sai vì sao?</a:t>
            </a:r>
          </a:p>
          <a:p>
            <a:r>
              <a:rPr lang="en-US" smtClean="0"/>
              <a:t>Nhà nước ra đời chỉ nhằm mục đích bảo vệ lợi ích của giai cấp thống trị?</a:t>
            </a:r>
          </a:p>
          <a:p>
            <a:r>
              <a:rPr lang="en-US" smtClean="0"/>
              <a:t>ở Việt nam bộ máy nhà nước không phân thành cơ quan lập pháp, hành pháp, tư pháp vì tổ chức bộ máy nhà nước theo nguyên tắc quyền lực nhà nước là tập trung?</a:t>
            </a:r>
          </a:p>
          <a:p>
            <a:r>
              <a:rPr lang="en-US" smtClean="0">
                <a:solidFill>
                  <a:srgbClr val="FF0000"/>
                </a:solidFill>
              </a:rPr>
              <a:t>Tại sao nói Nhà Nước mang bản chất giai cấp sâu sắc?</a:t>
            </a:r>
          </a:p>
          <a:p>
            <a:r>
              <a:rPr lang="en-US" smtClean="0">
                <a:solidFill>
                  <a:srgbClr val="FF0000"/>
                </a:solidFill>
              </a:rPr>
              <a:t>Những khác biệt cơ bản giữa hình thức chính thể quân chủ và chính thể cộng hòa?</a:t>
            </a:r>
          </a:p>
          <a:p>
            <a:r>
              <a:rPr lang="en-US" smtClean="0"/>
              <a:t>Pháp luật chỉ phản ánh ý chí của giai cấp thống trị trong xã hội.</a:t>
            </a:r>
          </a:p>
          <a:p>
            <a:r>
              <a:rPr lang="en-US" smtClean="0"/>
              <a:t>Các quy định của pháp luật chỉ do nhà nước ban hành.</a:t>
            </a:r>
          </a:p>
          <a:p>
            <a:r>
              <a:rPr lang="en-US" smtClean="0"/>
              <a:t>Pháp luật luôn chỉ tác động tích cực đối với kinh tế, thúc đẩy kinh tế phát triển.</a:t>
            </a:r>
          </a:p>
          <a:p>
            <a:r>
              <a:rPr lang="en-US" smtClean="0"/>
              <a:t>Mọi quy tắc xử sự tồn tại trong xã hội có nhà nước  đều được xem là pháp luật</a:t>
            </a:r>
          </a:p>
          <a:p>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smtClean="0">
                <a:latin typeface=".VnArial" pitchFamily="34" charset="0"/>
              </a:rPr>
              <a:t>2.1.1  Nguån gèc ra đời vµ b¶n chÊt </a:t>
            </a:r>
            <a:br>
              <a:rPr lang="en-US" sz="3200" smtClean="0">
                <a:latin typeface=".VnArial" pitchFamily="34" charset="0"/>
              </a:rPr>
            </a:br>
            <a:r>
              <a:rPr lang="en-US" sz="3200" smtClean="0">
                <a:latin typeface=".VnArial" pitchFamily="34" charset="0"/>
              </a:rPr>
              <a:t>cña nhµ n­íc</a:t>
            </a:r>
            <a:endParaRPr lang="en-US" sz="3200"/>
          </a:p>
        </p:txBody>
      </p:sp>
      <p:sp>
        <p:nvSpPr>
          <p:cNvPr id="3" name="Content Placeholder 2"/>
          <p:cNvSpPr>
            <a:spLocks noGrp="1"/>
          </p:cNvSpPr>
          <p:nvPr>
            <p:ph idx="1"/>
          </p:nvPr>
        </p:nvSpPr>
        <p:spPr/>
        <p:txBody>
          <a:bodyPr/>
          <a:lstStyle/>
          <a:p>
            <a:r>
              <a:rPr lang="en-US" smtClean="0"/>
              <a:t>1. Quan điểm phi mác xít về nguồn gốc của nhà nước</a:t>
            </a:r>
          </a:p>
          <a:p>
            <a:pPr>
              <a:buFont typeface="Wingdings" pitchFamily="2" charset="2"/>
              <a:buChar char="ü"/>
            </a:pPr>
            <a:r>
              <a:rPr lang="en-US" smtClean="0"/>
              <a:t>Thuyết thần học</a:t>
            </a:r>
          </a:p>
          <a:p>
            <a:pPr>
              <a:buFont typeface="Wingdings" pitchFamily="2" charset="2"/>
              <a:buChar char="ü"/>
            </a:pPr>
            <a:r>
              <a:rPr lang="en-US" smtClean="0"/>
              <a:t>Thuyết gia trưởng</a:t>
            </a:r>
          </a:p>
          <a:p>
            <a:pPr>
              <a:buFont typeface="Wingdings" pitchFamily="2" charset="2"/>
              <a:buChar char="ü"/>
            </a:pPr>
            <a:r>
              <a:rPr lang="en-US" smtClean="0"/>
              <a:t>Thuyết bạo lực</a:t>
            </a:r>
          </a:p>
          <a:p>
            <a:pPr>
              <a:buFont typeface="Wingdings" pitchFamily="2" charset="2"/>
              <a:buChar char="ü"/>
            </a:pPr>
            <a:r>
              <a:rPr lang="en-US" smtClean="0"/>
              <a:t>Thuyết khế ước xã hội</a:t>
            </a:r>
          </a:p>
          <a:p>
            <a:pPr>
              <a:buFont typeface="Wingdings" pitchFamily="2" charset="2"/>
              <a:buChar char="ü"/>
            </a:pP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Autofit/>
          </a:bodyPr>
          <a:lstStyle/>
          <a:p>
            <a:pPr eaLnBrk="1" hangingPunct="1"/>
            <a:r>
              <a:rPr lang="en-US" sz="3600" smtClean="0">
                <a:latin typeface=".VnArial" pitchFamily="34" charset="0"/>
              </a:rPr>
              <a:t>2.1.1  Nguån gèc ra đời vµ b¶n chÊt </a:t>
            </a:r>
            <a:br>
              <a:rPr lang="en-US" sz="3600" smtClean="0">
                <a:latin typeface=".VnArial" pitchFamily="34" charset="0"/>
              </a:rPr>
            </a:br>
            <a:r>
              <a:rPr lang="en-US" sz="3600" smtClean="0">
                <a:latin typeface=".VnArial" pitchFamily="34" charset="0"/>
              </a:rPr>
              <a:t>cña nhµ n­íc</a:t>
            </a:r>
          </a:p>
        </p:txBody>
      </p:sp>
      <p:sp>
        <p:nvSpPr>
          <p:cNvPr id="3" name="Slide Number Placeholder 2"/>
          <p:cNvSpPr>
            <a:spLocks noGrp="1"/>
          </p:cNvSpPr>
          <p:nvPr>
            <p:ph type="sldNum" sz="quarter" idx="12"/>
          </p:nvPr>
        </p:nvSpPr>
        <p:spPr/>
        <p:txBody>
          <a:bodyPr/>
          <a:lstStyle/>
          <a:p>
            <a:pPr>
              <a:defRPr/>
            </a:pPr>
            <a:fld id="{EBFCB556-A9FA-4371-82F9-9DE6A954F661}" type="slidenum">
              <a:rPr lang="en-US"/>
              <a:pPr>
                <a:defRPr/>
              </a:pPr>
              <a:t>4</a:t>
            </a:fld>
            <a:endParaRPr lang="en-US"/>
          </a:p>
        </p:txBody>
      </p:sp>
      <p:sp>
        <p:nvSpPr>
          <p:cNvPr id="9220" name="Content Placeholder 3"/>
          <p:cNvSpPr>
            <a:spLocks noGrp="1"/>
          </p:cNvSpPr>
          <p:nvPr>
            <p:ph sz="quarter" idx="1"/>
          </p:nvPr>
        </p:nvSpPr>
        <p:spPr/>
        <p:txBody>
          <a:bodyPr/>
          <a:lstStyle/>
          <a:p>
            <a:pPr algn="just" eaLnBrk="1" hangingPunct="1"/>
            <a:r>
              <a:rPr lang="en-US" sz="2400" smtClean="0">
                <a:latin typeface=".VnArial" pitchFamily="34" charset="0"/>
              </a:rPr>
              <a:t>2. Quan ®iÓm M¸c-Lªnin vÒ nguån gèc nhµ n­íc vµ ph¸p luËt</a:t>
            </a:r>
          </a:p>
          <a:p>
            <a:pPr algn="just" eaLnBrk="1" hangingPunct="1"/>
            <a:r>
              <a:rPr lang="en-US" sz="2400" smtClean="0">
                <a:latin typeface=".VnArial" pitchFamily="34" charset="0"/>
              </a:rPr>
              <a:t>Nhµ n­íc vµ ph¸p luËt ra ®êi khi trong x· héi cã sù ph©n chia giai cÊp</a:t>
            </a:r>
          </a:p>
          <a:p>
            <a:pPr algn="just" eaLnBrk="1" hangingPunct="1"/>
            <a:r>
              <a:rPr lang="en-US" sz="2400" smtClean="0">
                <a:latin typeface=".VnArial" pitchFamily="34" charset="0"/>
              </a:rPr>
              <a:t>C¸c giai cÊp cã lîi Ých kh¸c nhau, xuÊt hiÖn nh÷ng m©u thuÉn ®èi kh¸ng gi÷a c¸c giai cÊp ®ã</a:t>
            </a:r>
          </a:p>
          <a:p>
            <a:pPr algn="just" eaLnBrk="1" hangingPunct="1"/>
            <a:r>
              <a:rPr lang="en-US" sz="2400" smtClean="0">
                <a:latin typeface=".VnArial" pitchFamily="34" charset="0"/>
              </a:rPr>
              <a:t>Khi m©u thu©n ®èi kh¸ng ®ã trë nªn gay g¾t kh«ng thÓ ®iÒu hßa ®­îc </a:t>
            </a:r>
          </a:p>
          <a:p>
            <a:pPr algn="just" eaLnBrk="1" hangingPunct="1"/>
            <a:r>
              <a:rPr lang="en-US" sz="2400" smtClean="0">
                <a:latin typeface=".VnArial" pitchFamily="34" charset="0"/>
              </a:rPr>
              <a:t>Nhµ n­íc vµ ph¸p luËt ra ®êi</a:t>
            </a:r>
          </a:p>
          <a:p>
            <a:pPr algn="just" eaLnBrk="1" hangingPunct="1"/>
            <a:endParaRPr lang="en-US" sz="1800" smtClean="0">
              <a:latin typeface=".VnArial" pitchFamily="34" charset="0"/>
            </a:endParaRPr>
          </a:p>
        </p:txBody>
      </p:sp>
      <p:pic>
        <p:nvPicPr>
          <p:cNvPr id="9221" name="Picture 4" descr="imagesCAICZRMJ.jpg"/>
          <p:cNvPicPr>
            <a:picLocks noChangeAspect="1"/>
          </p:cNvPicPr>
          <p:nvPr/>
        </p:nvPicPr>
        <p:blipFill>
          <a:blip r:embed="rId2"/>
          <a:srcRect/>
          <a:stretch>
            <a:fillRect/>
          </a:stretch>
        </p:blipFill>
        <p:spPr bwMode="auto">
          <a:xfrm>
            <a:off x="5791200" y="4648200"/>
            <a:ext cx="3352799" cy="2209800"/>
          </a:xfrm>
          <a:prstGeom prst="rect">
            <a:avLst/>
          </a:prstGeom>
          <a:noFill/>
          <a:ln w="9525">
            <a:noFill/>
            <a:miter lim="800000"/>
            <a:headEnd/>
            <a:tailEnd/>
          </a:ln>
        </p:spPr>
      </p:pic>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a:bodyPr>
          <a:lstStyle/>
          <a:p>
            <a:pPr eaLnBrk="1" hangingPunct="1"/>
            <a:r>
              <a:rPr lang="en-US" sz="3600" smtClean="0">
                <a:latin typeface=".VnArial" pitchFamily="34" charset="0"/>
              </a:rPr>
              <a:t>3. B¶n chÊt cña nhµ n­íc</a:t>
            </a:r>
          </a:p>
        </p:txBody>
      </p:sp>
      <p:sp>
        <p:nvSpPr>
          <p:cNvPr id="3" name="Slide Number Placeholder 2"/>
          <p:cNvSpPr>
            <a:spLocks noGrp="1"/>
          </p:cNvSpPr>
          <p:nvPr>
            <p:ph type="sldNum" sz="quarter" idx="12"/>
          </p:nvPr>
        </p:nvSpPr>
        <p:spPr/>
        <p:txBody>
          <a:bodyPr/>
          <a:lstStyle/>
          <a:p>
            <a:pPr>
              <a:defRPr/>
            </a:pPr>
            <a:fld id="{D9B44C58-2E5E-4514-8EC8-1EEE9EE8CA10}" type="slidenum">
              <a:rPr lang="en-US"/>
              <a:pPr>
                <a:defRPr/>
              </a:pPr>
              <a:t>5</a:t>
            </a:fld>
            <a:endParaRPr lang="en-US"/>
          </a:p>
        </p:txBody>
      </p:sp>
      <p:graphicFrame>
        <p:nvGraphicFramePr>
          <p:cNvPr id="5" name="Content Placeholder 4"/>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45" name="Picture 6" descr="imagesCAMBQ4FO.jpg"/>
          <p:cNvPicPr>
            <a:picLocks noChangeAspect="1"/>
          </p:cNvPicPr>
          <p:nvPr/>
        </p:nvPicPr>
        <p:blipFill>
          <a:blip r:embed="rId6"/>
          <a:srcRect/>
          <a:stretch>
            <a:fillRect/>
          </a:stretch>
        </p:blipFill>
        <p:spPr bwMode="auto">
          <a:xfrm>
            <a:off x="762000" y="1447800"/>
            <a:ext cx="1428750" cy="1285875"/>
          </a:xfrm>
          <a:prstGeom prst="rect">
            <a:avLst/>
          </a:prstGeom>
          <a:noFill/>
          <a:ln w="9525">
            <a:noFill/>
            <a:miter lim="800000"/>
            <a:headEnd/>
            <a:tailEnd/>
          </a:ln>
        </p:spPr>
      </p:pic>
      <p:pic>
        <p:nvPicPr>
          <p:cNvPr id="10246" name="Picture 7" descr="images[7].jpg"/>
          <p:cNvPicPr>
            <a:picLocks noChangeAspect="1"/>
          </p:cNvPicPr>
          <p:nvPr/>
        </p:nvPicPr>
        <p:blipFill>
          <a:blip r:embed="rId7"/>
          <a:srcRect/>
          <a:stretch>
            <a:fillRect/>
          </a:stretch>
        </p:blipFill>
        <p:spPr bwMode="auto">
          <a:xfrm>
            <a:off x="5181600" y="1524000"/>
            <a:ext cx="1219200" cy="1257300"/>
          </a:xfrm>
          <a:prstGeom prst="rect">
            <a:avLst/>
          </a:prstGeom>
          <a:noFill/>
          <a:ln w="9525">
            <a:noFill/>
            <a:miter lim="800000"/>
            <a:headEnd/>
            <a:tailEnd/>
          </a:ln>
        </p:spPr>
      </p:pic>
      <p:sp>
        <p:nvSpPr>
          <p:cNvPr id="7" name="Footer Placeholder 6"/>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Chức năng của Nhà nước</a:t>
            </a:r>
            <a:endParaRPr lang="en-US"/>
          </a:p>
        </p:txBody>
      </p:sp>
      <p:graphicFrame>
        <p:nvGraphicFramePr>
          <p:cNvPr id="7" name="Content Placeholder 6"/>
          <p:cNvGraphicFramePr>
            <a:graphicFrameLocks noGrp="1"/>
          </p:cNvGraphicFramePr>
          <p:nvPr>
            <p:ph idx="1"/>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C700A7F4-E0AA-4BCB-9880-DD9265D58A00}"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r>
              <a:rPr lang="en-US" sz="3600" smtClean="0">
                <a:latin typeface=".VnArial" pitchFamily="34" charset="0"/>
              </a:rPr>
              <a:t>Kh¸i niÖm nhµ n­íc</a:t>
            </a:r>
          </a:p>
        </p:txBody>
      </p:sp>
      <p:graphicFrame>
        <p:nvGraphicFramePr>
          <p:cNvPr id="5" name="Content Placeholder 4"/>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EB012315-ABDC-468E-9314-5104D9FF9C51}" type="slidenum">
              <a:rPr lang="en-US" smtClean="0"/>
              <a:pPr>
                <a:defRPr/>
              </a:pPr>
              <a:t>7</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normAutofit/>
          </a:bodyPr>
          <a:lstStyle/>
          <a:p>
            <a:pPr eaLnBrk="1" hangingPunct="1"/>
            <a:r>
              <a:rPr lang="en-US" sz="3200" smtClean="0">
                <a:latin typeface=".VnArial" pitchFamily="34" charset="0"/>
              </a:rPr>
              <a:t>C¸c ®Æc tr­ng cña nhµ n­íc</a:t>
            </a:r>
          </a:p>
        </p:txBody>
      </p:sp>
      <p:sp>
        <p:nvSpPr>
          <p:cNvPr id="3" name="Slide Number Placeholder 2"/>
          <p:cNvSpPr>
            <a:spLocks noGrp="1"/>
          </p:cNvSpPr>
          <p:nvPr>
            <p:ph type="sldNum" sz="quarter" idx="12"/>
          </p:nvPr>
        </p:nvSpPr>
        <p:spPr/>
        <p:txBody>
          <a:bodyPr/>
          <a:lstStyle/>
          <a:p>
            <a:pPr>
              <a:defRPr/>
            </a:pPr>
            <a:fld id="{A43DC412-E99F-48E9-AC58-96EDD3819283}" type="slidenum">
              <a:rPr lang="en-US"/>
              <a:pPr>
                <a:defRPr/>
              </a:pPr>
              <a:t>8</a:t>
            </a:fld>
            <a:endParaRPr lang="en-US"/>
          </a:p>
        </p:txBody>
      </p:sp>
      <p:graphicFrame>
        <p:nvGraphicFramePr>
          <p:cNvPr id="5" name="Content Placeholder 4"/>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ooter Placeholder 5"/>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normAutofit/>
          </a:bodyPr>
          <a:lstStyle/>
          <a:p>
            <a:pPr eaLnBrk="1" hangingPunct="1"/>
            <a:r>
              <a:rPr lang="en-US" sz="3600" smtClean="0">
                <a:latin typeface=".VnArial" pitchFamily="34" charset="0"/>
              </a:rPr>
              <a:t>2.1.2  H×nh thøc, kiÓu nhµ n­íc</a:t>
            </a:r>
          </a:p>
        </p:txBody>
      </p:sp>
      <p:graphicFrame>
        <p:nvGraphicFramePr>
          <p:cNvPr id="5" name="Content Placeholder 4"/>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871D0D40-DE9A-4596-A64C-8A9F6624B94D}" type="slidenum">
              <a:rPr lang="en-US" smtClean="0"/>
              <a:pPr>
                <a:defRPr/>
              </a:pPr>
              <a:t>9</a:t>
            </a:fld>
            <a:endParaRPr lang="en-US"/>
          </a:p>
        </p:txBody>
      </p:sp>
      <p:sp>
        <p:nvSpPr>
          <p:cNvPr id="7" name="Flowchart: Alternate Process 6"/>
          <p:cNvSpPr/>
          <p:nvPr/>
        </p:nvSpPr>
        <p:spPr>
          <a:xfrm>
            <a:off x="914400" y="2514600"/>
            <a:ext cx="2819400" cy="2895600"/>
          </a:xfrm>
          <a:prstGeom prst="flowChartAlternateProcess">
            <a:avLst/>
          </a:prstGeom>
        </p:spPr>
        <p:style>
          <a:lnRef idx="1">
            <a:schemeClr val="accent3"/>
          </a:lnRef>
          <a:fillRef idx="3">
            <a:schemeClr val="accent3"/>
          </a:fillRef>
          <a:effectRef idx="2">
            <a:schemeClr val="accent3"/>
          </a:effectRef>
          <a:fontRef idx="minor">
            <a:schemeClr val="lt1"/>
          </a:fontRef>
        </p:style>
        <p:txBody>
          <a:bodyPr anchor="ctr"/>
          <a:lstStyle/>
          <a:p>
            <a:pPr algn="just">
              <a:defRPr/>
            </a:pPr>
            <a:r>
              <a:rPr lang="en-US" sz="2400">
                <a:latin typeface=".VnArial" pitchFamily="34" charset="0"/>
              </a:rPr>
              <a:t>H×nh thøc nhµ n­íc lµ c¸ch thøc thùc hiÖn quyÒn lùc nhµ n­íc vµ nh÷ng biÖn ph¸p ®Ó thùc hiÖn quyÒn lùc Êy</a:t>
            </a:r>
          </a:p>
        </p:txBody>
      </p:sp>
      <p:cxnSp>
        <p:nvCxnSpPr>
          <p:cNvPr id="9" name="Straight Arrow Connector 8"/>
          <p:cNvCxnSpPr/>
          <p:nvPr/>
        </p:nvCxnSpPr>
        <p:spPr>
          <a:xfrm flipV="1">
            <a:off x="3733800" y="2209800"/>
            <a:ext cx="144780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733800" y="3505200"/>
            <a:ext cx="1447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695700" y="3543300"/>
            <a:ext cx="1524000" cy="1447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Footer Placeholder 9"/>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2495</Words>
  <Application>Microsoft Office PowerPoint</Application>
  <PresentationFormat>On-screen Show (4:3)</PresentationFormat>
  <Paragraphs>316</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Ch­¬ng 2. Tæng quan vÒ Nhµ n­íc  vµ Ph¸p luËt</vt:lpstr>
      <vt:lpstr>2.1 Tæng quan vÒ Nhà Nước </vt:lpstr>
      <vt:lpstr>2.1.1  Nguån gèc ra đời vµ b¶n chÊt  cña nhµ n­íc</vt:lpstr>
      <vt:lpstr>2.1.1  Nguån gèc ra đời vµ b¶n chÊt  cña nhµ n­íc</vt:lpstr>
      <vt:lpstr>3. B¶n chÊt cña nhµ n­íc</vt:lpstr>
      <vt:lpstr>Chức năng của Nhà nước</vt:lpstr>
      <vt:lpstr>Kh¸i niÖm nhµ n­íc</vt:lpstr>
      <vt:lpstr>C¸c ®Æc tr­ng cña nhµ n­íc</vt:lpstr>
      <vt:lpstr>2.1.2  H×nh thøc, kiÓu nhµ n­íc</vt:lpstr>
      <vt:lpstr>H×nh thøc chÝnh thÓ lµ c¸ch tæ chøc vµ tr×nh tù lËp ra c¸c c¬ quan tèi cao vµ mèi quan hÖ c¬ b¶n cña c¸c c¬ quan ®ã</vt:lpstr>
      <vt:lpstr>KiÓu nhµ n­íc</vt:lpstr>
      <vt:lpstr>C¸c kiÓu nhµ n­íc </vt:lpstr>
      <vt:lpstr>C¸c kiÓu nhµ n­íc trong qu¸ tr×nh ph¸t triÓn cña x·</vt:lpstr>
      <vt:lpstr>2.1.3 Bé m¸y nhµ n­íc</vt:lpstr>
      <vt:lpstr>Tæ chøc cña bé m¸y nhµ n­íc</vt:lpstr>
      <vt:lpstr>Ph©n lo¹i c¬ quan nhµ n­íc</vt:lpstr>
      <vt:lpstr>2.1. 4 Tæ chøc bé m¸y nhµ n­íc cộng hoa XHCNVN</vt:lpstr>
      <vt:lpstr>1. Hệ thống chính trị ở Việt Nam</vt:lpstr>
      <vt:lpstr>2. Bộ máy nhà nước CHXHCN Việt Nam</vt:lpstr>
      <vt:lpstr>Tæ chøc bé m¸y nhµ n­íc XHCNVN</vt:lpstr>
      <vt:lpstr>Câu hỏi về nhà nước</vt:lpstr>
      <vt:lpstr>2.2 Tæng quan vÒ ph¸p luËt</vt:lpstr>
      <vt:lpstr>Nguồn gốc ra đời của Pháp luật</vt:lpstr>
      <vt:lpstr>Nguồn gốc ra đời của pháp luật</vt:lpstr>
      <vt:lpstr>2.2.1 B¶n chÊt cña ph¸p luËt</vt:lpstr>
      <vt:lpstr>2.2.2  C¸c ®Æc tr­ng cña ph¸p luËt</vt:lpstr>
      <vt:lpstr>2.2.3 Chức năng của pháp luật</vt:lpstr>
      <vt:lpstr>2.2.4 Mối quan hệ giữa pháp luật và các hiện tượng xã hội khác</vt:lpstr>
      <vt:lpstr>Câu hỏi ôn tập chương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35</cp:revision>
  <dcterms:created xsi:type="dcterms:W3CDTF">2013-05-07T04:33:55Z</dcterms:created>
  <dcterms:modified xsi:type="dcterms:W3CDTF">2013-09-26T02:14:57Z</dcterms:modified>
</cp:coreProperties>
</file>