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60"/>
  </p:normalViewPr>
  <p:slideViewPr>
    <p:cSldViewPr>
      <p:cViewPr varScale="1">
        <p:scale>
          <a:sx n="68" d="100"/>
          <a:sy n="68" d="100"/>
        </p:scale>
        <p:origin x="-60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DD4CD-4726-4FAA-9786-0809E582B193}" type="doc">
      <dgm:prSet loTypeId="urn:microsoft.com/office/officeart/2005/8/layout/arrow5" loCatId="relationship" qsTypeId="urn:microsoft.com/office/officeart/2005/8/quickstyle/3d2" qsCatId="3D" csTypeId="urn:microsoft.com/office/officeart/2005/8/colors/accent3_3" csCatId="accent3" phldr="1"/>
      <dgm:spPr/>
      <dgm:t>
        <a:bodyPr/>
        <a:lstStyle/>
        <a:p>
          <a:endParaRPr lang="en-US"/>
        </a:p>
      </dgm:t>
    </dgm:pt>
    <dgm:pt modelId="{BED8324F-E799-4F31-9574-236CC952D445}">
      <dgm:prSet phldrT="[Text]" custT="1"/>
      <dgm:spPr/>
      <dgm:t>
        <a:bodyPr/>
        <a:lstStyle/>
        <a:p>
          <a:r>
            <a:rPr lang="en-US" sz="2800" smtClean="0"/>
            <a:t>Hình thưc pháp luật là những dạng tồn tại thực tế của pháp luật trong các kiểu nhà nước.</a:t>
          </a:r>
          <a:endParaRPr lang="en-US" sz="2800"/>
        </a:p>
      </dgm:t>
    </dgm:pt>
    <dgm:pt modelId="{9EF5F58F-324A-4A26-99FD-AE10C3A2AF35}" type="parTrans" cxnId="{E15F0883-BA03-4340-A46A-F1C061024118}">
      <dgm:prSet/>
      <dgm:spPr/>
      <dgm:t>
        <a:bodyPr/>
        <a:lstStyle/>
        <a:p>
          <a:endParaRPr lang="en-US"/>
        </a:p>
      </dgm:t>
    </dgm:pt>
    <dgm:pt modelId="{DECA2790-B833-432B-9F23-B2049F0F2087}" type="sibTrans" cxnId="{E15F0883-BA03-4340-A46A-F1C061024118}">
      <dgm:prSet/>
      <dgm:spPr/>
      <dgm:t>
        <a:bodyPr/>
        <a:lstStyle/>
        <a:p>
          <a:endParaRPr lang="en-US"/>
        </a:p>
      </dgm:t>
    </dgm:pt>
    <dgm:pt modelId="{BE739666-FACA-4E48-95DB-AEFC8195D9A7}">
      <dgm:prSet phldrT="[Text]" custT="1"/>
      <dgm:spPr/>
      <dgm:t>
        <a:bodyPr/>
        <a:lstStyle/>
        <a:p>
          <a:r>
            <a:rPr lang="en-US" sz="2800" smtClean="0">
              <a:solidFill>
                <a:schemeClr val="tx1"/>
              </a:solidFill>
            </a:rPr>
            <a:t>Hình thức pháp luật là những dạng tồn tại thực tế của pháp luật được các quan tòa áp dụng khi xét xử.</a:t>
          </a:r>
          <a:endParaRPr lang="en-US" sz="2800">
            <a:solidFill>
              <a:schemeClr val="tx1"/>
            </a:solidFill>
          </a:endParaRPr>
        </a:p>
      </dgm:t>
    </dgm:pt>
    <dgm:pt modelId="{48094C86-5168-4303-91D7-DA33F291670C}" type="parTrans" cxnId="{23298560-3B08-4703-8BB7-3960EB818F5A}">
      <dgm:prSet/>
      <dgm:spPr/>
      <dgm:t>
        <a:bodyPr/>
        <a:lstStyle/>
        <a:p>
          <a:endParaRPr lang="en-US"/>
        </a:p>
      </dgm:t>
    </dgm:pt>
    <dgm:pt modelId="{C3656E5E-3A7C-44AC-BF97-4E753D99AC82}" type="sibTrans" cxnId="{23298560-3B08-4703-8BB7-3960EB818F5A}">
      <dgm:prSet/>
      <dgm:spPr/>
      <dgm:t>
        <a:bodyPr/>
        <a:lstStyle/>
        <a:p>
          <a:endParaRPr lang="en-US"/>
        </a:p>
      </dgm:t>
    </dgm:pt>
    <dgm:pt modelId="{E483D989-C197-4FB1-BE58-CAA7C1E1E214}" type="pres">
      <dgm:prSet presAssocID="{EC0DD4CD-4726-4FAA-9786-0809E582B193}" presName="diagram" presStyleCnt="0">
        <dgm:presLayoutVars>
          <dgm:dir/>
          <dgm:resizeHandles val="exact"/>
        </dgm:presLayoutVars>
      </dgm:prSet>
      <dgm:spPr/>
      <dgm:t>
        <a:bodyPr/>
        <a:lstStyle/>
        <a:p>
          <a:endParaRPr lang="en-US"/>
        </a:p>
      </dgm:t>
    </dgm:pt>
    <dgm:pt modelId="{E2D4D347-B745-439E-AADB-576E5FB4B74E}" type="pres">
      <dgm:prSet presAssocID="{BED8324F-E799-4F31-9574-236CC952D445}" presName="arrow" presStyleLbl="node1" presStyleIdx="0" presStyleCnt="2">
        <dgm:presLayoutVars>
          <dgm:bulletEnabled val="1"/>
        </dgm:presLayoutVars>
      </dgm:prSet>
      <dgm:spPr/>
      <dgm:t>
        <a:bodyPr/>
        <a:lstStyle/>
        <a:p>
          <a:endParaRPr lang="en-US"/>
        </a:p>
      </dgm:t>
    </dgm:pt>
    <dgm:pt modelId="{DBA947F3-CC64-4BE8-A2E1-5ADB273B04D6}" type="pres">
      <dgm:prSet presAssocID="{BE739666-FACA-4E48-95DB-AEFC8195D9A7}" presName="arrow" presStyleLbl="node1" presStyleIdx="1" presStyleCnt="2" custScaleY="113084">
        <dgm:presLayoutVars>
          <dgm:bulletEnabled val="1"/>
        </dgm:presLayoutVars>
      </dgm:prSet>
      <dgm:spPr/>
      <dgm:t>
        <a:bodyPr/>
        <a:lstStyle/>
        <a:p>
          <a:endParaRPr lang="en-US"/>
        </a:p>
      </dgm:t>
    </dgm:pt>
  </dgm:ptLst>
  <dgm:cxnLst>
    <dgm:cxn modelId="{8CCDDB8E-3906-49D8-9611-35C3ACD21D54}" type="presOf" srcId="{EC0DD4CD-4726-4FAA-9786-0809E582B193}" destId="{E483D989-C197-4FB1-BE58-CAA7C1E1E214}" srcOrd="0" destOrd="0" presId="urn:microsoft.com/office/officeart/2005/8/layout/arrow5"/>
    <dgm:cxn modelId="{23298560-3B08-4703-8BB7-3960EB818F5A}" srcId="{EC0DD4CD-4726-4FAA-9786-0809E582B193}" destId="{BE739666-FACA-4E48-95DB-AEFC8195D9A7}" srcOrd="1" destOrd="0" parTransId="{48094C86-5168-4303-91D7-DA33F291670C}" sibTransId="{C3656E5E-3A7C-44AC-BF97-4E753D99AC82}"/>
    <dgm:cxn modelId="{E15F0883-BA03-4340-A46A-F1C061024118}" srcId="{EC0DD4CD-4726-4FAA-9786-0809E582B193}" destId="{BED8324F-E799-4F31-9574-236CC952D445}" srcOrd="0" destOrd="0" parTransId="{9EF5F58F-324A-4A26-99FD-AE10C3A2AF35}" sibTransId="{DECA2790-B833-432B-9F23-B2049F0F2087}"/>
    <dgm:cxn modelId="{E456D95E-1535-4094-BC14-D4FEF0142AA5}" type="presOf" srcId="{BED8324F-E799-4F31-9574-236CC952D445}" destId="{E2D4D347-B745-439E-AADB-576E5FB4B74E}" srcOrd="0" destOrd="0" presId="urn:microsoft.com/office/officeart/2005/8/layout/arrow5"/>
    <dgm:cxn modelId="{CCDBC440-64D3-4FEC-BEFE-E2FFC8262553}" type="presOf" srcId="{BE739666-FACA-4E48-95DB-AEFC8195D9A7}" destId="{DBA947F3-CC64-4BE8-A2E1-5ADB273B04D6}" srcOrd="0" destOrd="0" presId="urn:microsoft.com/office/officeart/2005/8/layout/arrow5"/>
    <dgm:cxn modelId="{D94F9D22-7FDA-4FBB-90FB-4D9D4EAAAA7E}" type="presParOf" srcId="{E483D989-C197-4FB1-BE58-CAA7C1E1E214}" destId="{E2D4D347-B745-439E-AADB-576E5FB4B74E}" srcOrd="0" destOrd="0" presId="urn:microsoft.com/office/officeart/2005/8/layout/arrow5"/>
    <dgm:cxn modelId="{DA65D145-5B4F-4414-9F77-C0372CFD00BC}" type="presParOf" srcId="{E483D989-C197-4FB1-BE58-CAA7C1E1E214}" destId="{DBA947F3-CC64-4BE8-A2E1-5ADB273B04D6}" srcOrd="1" destOrd="0" presId="urn:microsoft.com/office/officeart/2005/8/layout/arrow5"/>
  </dgm:cxnLst>
  <dgm:bg/>
  <dgm:whole/>
</dgm:dataModel>
</file>

<file path=ppt/diagrams/data2.xml><?xml version="1.0" encoding="utf-8"?>
<dgm:dataModel xmlns:dgm="http://schemas.openxmlformats.org/drawingml/2006/diagram" xmlns:a="http://schemas.openxmlformats.org/drawingml/2006/main">
  <dgm:ptLst>
    <dgm:pt modelId="{AE4413B3-C7A2-4E1A-B4CD-E424629B088D}" type="doc">
      <dgm:prSet loTypeId="urn:microsoft.com/office/officeart/2005/8/layout/vList3" loCatId="list" qsTypeId="urn:microsoft.com/office/officeart/2005/8/quickstyle/3d2" qsCatId="3D" csTypeId="urn:microsoft.com/office/officeart/2005/8/colors/colorful5" csCatId="colorful" phldr="1"/>
      <dgm:spPr/>
    </dgm:pt>
    <dgm:pt modelId="{FD4367E6-816A-441D-A8A7-39925950103A}">
      <dgm:prSet phldrT="[Text]" custT="1"/>
      <dgm:spPr/>
      <dgm:t>
        <a:bodyPr/>
        <a:lstStyle/>
        <a:p>
          <a:pPr algn="just"/>
          <a:r>
            <a:rPr lang="en-US" sz="2000" smtClean="0">
              <a:latin typeface=".VnArial" pitchFamily="34" charset="0"/>
            </a:rPr>
            <a:t>V¨n b¶n do c¬ quan nhµ n­íc cã thÈm quyÒn ban hµnh theo thñ tôc, tr×nh tù luËt ®Þnh, trong ®ã cã quy t¾c xö sù chung, ®­îc nhµ n­íc b¶o ®¶m thùc hiÖn nh»m ®iÒu chØnh c¸c quan hÖ x· héi vµ ®­îc ¸p dông nhiÒu lÇn trong ®êi sèng-x· héi </a:t>
          </a:r>
          <a:endParaRPr lang="en-US" sz="2000">
            <a:latin typeface=".VnArial" pitchFamily="34" charset="0"/>
          </a:endParaRPr>
        </a:p>
      </dgm:t>
    </dgm:pt>
    <dgm:pt modelId="{38ABD6BF-23AE-442D-A23A-61AD5791B34B}" type="parTrans" cxnId="{345E657A-B15D-4849-AE75-7D19AF0ADA08}">
      <dgm:prSet/>
      <dgm:spPr/>
      <dgm:t>
        <a:bodyPr/>
        <a:lstStyle/>
        <a:p>
          <a:endParaRPr lang="en-US"/>
        </a:p>
      </dgm:t>
    </dgm:pt>
    <dgm:pt modelId="{22BB1186-E4E2-4A8F-8E1D-B935185EE33A}" type="sibTrans" cxnId="{345E657A-B15D-4849-AE75-7D19AF0ADA08}">
      <dgm:prSet/>
      <dgm:spPr/>
      <dgm:t>
        <a:bodyPr/>
        <a:lstStyle/>
        <a:p>
          <a:endParaRPr lang="en-US"/>
        </a:p>
      </dgm:t>
    </dgm:pt>
    <dgm:pt modelId="{CFFA5A27-AD9C-4DE2-BF33-41BD2F3AEF67}" type="pres">
      <dgm:prSet presAssocID="{AE4413B3-C7A2-4E1A-B4CD-E424629B088D}" presName="linearFlow" presStyleCnt="0">
        <dgm:presLayoutVars>
          <dgm:dir/>
          <dgm:resizeHandles val="exact"/>
        </dgm:presLayoutVars>
      </dgm:prSet>
      <dgm:spPr/>
    </dgm:pt>
    <dgm:pt modelId="{5B9C0B50-98A1-44A4-BED5-36B260946C4D}" type="pres">
      <dgm:prSet presAssocID="{FD4367E6-816A-441D-A8A7-39925950103A}" presName="composite" presStyleCnt="0"/>
      <dgm:spPr/>
    </dgm:pt>
    <dgm:pt modelId="{A2B1E801-3639-42F8-8EC3-E64A8314D7DD}" type="pres">
      <dgm:prSet presAssocID="{FD4367E6-816A-441D-A8A7-39925950103A}" presName="imgShp" presStyleLbl="fgImgPlace1" presStyleIdx="0" presStyleCnt="1" custScaleX="115397" custScaleY="122915"/>
      <dgm:spPr>
        <a:blipFill rotWithShape="0">
          <a:blip xmlns:r="http://schemas.openxmlformats.org/officeDocument/2006/relationships" r:embed="rId1"/>
          <a:stretch>
            <a:fillRect/>
          </a:stretch>
        </a:blipFill>
      </dgm:spPr>
    </dgm:pt>
    <dgm:pt modelId="{03FAC3FB-D714-4A7E-B319-472AD5E9369A}" type="pres">
      <dgm:prSet presAssocID="{FD4367E6-816A-441D-A8A7-39925950103A}" presName="txShp" presStyleLbl="node1" presStyleIdx="0" presStyleCnt="1" custScaleY="134621">
        <dgm:presLayoutVars>
          <dgm:bulletEnabled val="1"/>
        </dgm:presLayoutVars>
      </dgm:prSet>
      <dgm:spPr/>
      <dgm:t>
        <a:bodyPr/>
        <a:lstStyle/>
        <a:p>
          <a:endParaRPr lang="en-US"/>
        </a:p>
      </dgm:t>
    </dgm:pt>
  </dgm:ptLst>
  <dgm:cxnLst>
    <dgm:cxn modelId="{3A8331D6-C9A2-46C3-B7FB-88BF518B58AD}" type="presOf" srcId="{AE4413B3-C7A2-4E1A-B4CD-E424629B088D}" destId="{CFFA5A27-AD9C-4DE2-BF33-41BD2F3AEF67}" srcOrd="0" destOrd="0" presId="urn:microsoft.com/office/officeart/2005/8/layout/vList3"/>
    <dgm:cxn modelId="{345E657A-B15D-4849-AE75-7D19AF0ADA08}" srcId="{AE4413B3-C7A2-4E1A-B4CD-E424629B088D}" destId="{FD4367E6-816A-441D-A8A7-39925950103A}" srcOrd="0" destOrd="0" parTransId="{38ABD6BF-23AE-442D-A23A-61AD5791B34B}" sibTransId="{22BB1186-E4E2-4A8F-8E1D-B935185EE33A}"/>
    <dgm:cxn modelId="{1F2DCCBD-1EA0-4F9A-8AD7-2749335D606D}" type="presOf" srcId="{FD4367E6-816A-441D-A8A7-39925950103A}" destId="{03FAC3FB-D714-4A7E-B319-472AD5E9369A}" srcOrd="0" destOrd="0" presId="urn:microsoft.com/office/officeart/2005/8/layout/vList3"/>
    <dgm:cxn modelId="{4FFF1FFC-C8D0-4B37-A12E-6B4EA6A69C89}" type="presParOf" srcId="{CFFA5A27-AD9C-4DE2-BF33-41BD2F3AEF67}" destId="{5B9C0B50-98A1-44A4-BED5-36B260946C4D}" srcOrd="0" destOrd="0" presId="urn:microsoft.com/office/officeart/2005/8/layout/vList3"/>
    <dgm:cxn modelId="{1DD5D8F1-1D30-4246-9C4E-57EB02948425}" type="presParOf" srcId="{5B9C0B50-98A1-44A4-BED5-36B260946C4D}" destId="{A2B1E801-3639-42F8-8EC3-E64A8314D7DD}" srcOrd="0" destOrd="0" presId="urn:microsoft.com/office/officeart/2005/8/layout/vList3"/>
    <dgm:cxn modelId="{B3851129-A328-4CEA-BCAC-C028EBCFCF76}" type="presParOf" srcId="{5B9C0B50-98A1-44A4-BED5-36B260946C4D}" destId="{03FAC3FB-D714-4A7E-B319-472AD5E9369A}" srcOrd="1" destOrd="0" presId="urn:microsoft.com/office/officeart/2005/8/layout/vList3"/>
  </dgm:cxnLst>
  <dgm:bg/>
  <dgm:whole/>
</dgm:dataModel>
</file>

<file path=ppt/diagrams/data3.xml><?xml version="1.0" encoding="utf-8"?>
<dgm:dataModel xmlns:dgm="http://schemas.openxmlformats.org/drawingml/2006/diagram" xmlns:a="http://schemas.openxmlformats.org/drawingml/2006/main">
  <dgm:ptLst>
    <dgm:pt modelId="{78B221E9-AC43-4A50-94A5-3974E51C6F40}" type="doc">
      <dgm:prSet loTypeId="urn:microsoft.com/office/officeart/2005/8/layout/radial5" loCatId="relationship" qsTypeId="urn:microsoft.com/office/officeart/2005/8/quickstyle/3d2" qsCatId="3D" csTypeId="urn:microsoft.com/office/officeart/2005/8/colors/accent3_1" csCatId="accent3" phldr="1"/>
      <dgm:spPr/>
      <dgm:t>
        <a:bodyPr/>
        <a:lstStyle/>
        <a:p>
          <a:endParaRPr lang="en-US"/>
        </a:p>
      </dgm:t>
    </dgm:pt>
    <dgm:pt modelId="{039AE7F6-B30C-431E-B5FC-6B9E8C33C499}">
      <dgm:prSet phldrT="[Text]" custT="1"/>
      <dgm:spPr/>
      <dgm:t>
        <a:bodyPr/>
        <a:lstStyle/>
        <a:p>
          <a:r>
            <a:rPr lang="en-US" sz="1600" smtClean="0">
              <a:latin typeface=".VnArial" pitchFamily="34" charset="0"/>
            </a:rPr>
            <a:t>V¨n b¶n ph¸p luËt</a:t>
          </a:r>
          <a:endParaRPr lang="en-US" sz="1600">
            <a:latin typeface=".VnArial" pitchFamily="34" charset="0"/>
          </a:endParaRPr>
        </a:p>
      </dgm:t>
    </dgm:pt>
    <dgm:pt modelId="{0C37E7CE-34B9-4999-A522-AAC8DE493D1A}" type="parTrans" cxnId="{53CBA887-AE9F-43F6-B54A-C45DFA55FF32}">
      <dgm:prSet/>
      <dgm:spPr/>
      <dgm:t>
        <a:bodyPr/>
        <a:lstStyle/>
        <a:p>
          <a:endParaRPr lang="en-US"/>
        </a:p>
      </dgm:t>
    </dgm:pt>
    <dgm:pt modelId="{2F2345EF-C0C0-4295-9B9F-9067F6F8F401}" type="sibTrans" cxnId="{53CBA887-AE9F-43F6-B54A-C45DFA55FF32}">
      <dgm:prSet/>
      <dgm:spPr/>
      <dgm:t>
        <a:bodyPr/>
        <a:lstStyle/>
        <a:p>
          <a:endParaRPr lang="en-US"/>
        </a:p>
      </dgm:t>
    </dgm:pt>
    <dgm:pt modelId="{F5B828DB-1F54-4961-98C5-75ED90FFB469}">
      <dgm:prSet phldrT="[Text]" custT="1"/>
      <dgm:spPr/>
      <dgm:t>
        <a:bodyPr/>
        <a:lstStyle/>
        <a:p>
          <a:pPr algn="just"/>
          <a:r>
            <a:rPr lang="en-US" sz="1600" smtClean="0">
              <a:latin typeface=".VnArial" pitchFamily="34" charset="0"/>
            </a:rPr>
            <a:t>Do c¬ quan NN cã thÈm quyÒn ban hµnh</a:t>
          </a:r>
          <a:endParaRPr lang="en-US" sz="1600">
            <a:latin typeface=".VnArial" pitchFamily="34" charset="0"/>
          </a:endParaRPr>
        </a:p>
      </dgm:t>
    </dgm:pt>
    <dgm:pt modelId="{C14EBCB7-4F24-457A-9F3E-5A4CF2B2B1B9}" type="parTrans" cxnId="{C01F0563-47F0-457A-BDBC-DF2A2389F240}">
      <dgm:prSet/>
      <dgm:spPr/>
      <dgm:t>
        <a:bodyPr/>
        <a:lstStyle/>
        <a:p>
          <a:endParaRPr lang="en-US"/>
        </a:p>
      </dgm:t>
    </dgm:pt>
    <dgm:pt modelId="{0D361340-37E4-40A1-B4BF-2E5D05425139}" type="sibTrans" cxnId="{C01F0563-47F0-457A-BDBC-DF2A2389F240}">
      <dgm:prSet/>
      <dgm:spPr/>
      <dgm:t>
        <a:bodyPr/>
        <a:lstStyle/>
        <a:p>
          <a:endParaRPr lang="en-US"/>
        </a:p>
      </dgm:t>
    </dgm:pt>
    <dgm:pt modelId="{BA3C7FF2-B008-4A0D-B221-0DB4FF7112EC}">
      <dgm:prSet phldrT="[Text]" custT="1"/>
      <dgm:spPr/>
      <dgm:t>
        <a:bodyPr/>
        <a:lstStyle/>
        <a:p>
          <a:pPr algn="just"/>
          <a:r>
            <a:rPr lang="en-US" sz="1600" smtClean="0">
              <a:latin typeface=".VnArial" pitchFamily="34" charset="0"/>
            </a:rPr>
            <a:t>Chøa ®ùng quy t¾c xö sù chung</a:t>
          </a:r>
          <a:endParaRPr lang="en-US" sz="1600">
            <a:latin typeface=".VnArial" pitchFamily="34" charset="0"/>
          </a:endParaRPr>
        </a:p>
      </dgm:t>
    </dgm:pt>
    <dgm:pt modelId="{022AE436-4F2D-404B-816D-0A59332BD712}" type="parTrans" cxnId="{B165010E-22E2-4B90-A13F-FBEA18E1B33D}">
      <dgm:prSet/>
      <dgm:spPr/>
      <dgm:t>
        <a:bodyPr/>
        <a:lstStyle/>
        <a:p>
          <a:endParaRPr lang="en-US"/>
        </a:p>
      </dgm:t>
    </dgm:pt>
    <dgm:pt modelId="{30416492-5717-4D0D-A0B9-3A52879166D8}" type="sibTrans" cxnId="{B165010E-22E2-4B90-A13F-FBEA18E1B33D}">
      <dgm:prSet/>
      <dgm:spPr/>
      <dgm:t>
        <a:bodyPr/>
        <a:lstStyle/>
        <a:p>
          <a:endParaRPr lang="en-US"/>
        </a:p>
      </dgm:t>
    </dgm:pt>
    <dgm:pt modelId="{E0B32815-8BAA-46C5-B79C-4D219EF1F3BB}">
      <dgm:prSet phldrT="[Text]" custT="1"/>
      <dgm:spPr/>
      <dgm:t>
        <a:bodyPr/>
        <a:lstStyle/>
        <a:p>
          <a:pPr algn="just"/>
          <a:r>
            <a:rPr lang="en-US" sz="1600" smtClean="0">
              <a:latin typeface=".VnArial" pitchFamily="34" charset="0"/>
            </a:rPr>
            <a:t>§­îc ¸p dông nhiÒu lÇn trong cuéc sèng</a:t>
          </a:r>
          <a:endParaRPr lang="en-US" sz="1600">
            <a:latin typeface=".VnArial" pitchFamily="34" charset="0"/>
          </a:endParaRPr>
        </a:p>
      </dgm:t>
    </dgm:pt>
    <dgm:pt modelId="{B55C8E31-EAA9-49C1-AACE-89B9ADE952F6}" type="parTrans" cxnId="{644CC0D1-F8BE-422D-9B2F-F7FC1343A690}">
      <dgm:prSet/>
      <dgm:spPr/>
      <dgm:t>
        <a:bodyPr/>
        <a:lstStyle/>
        <a:p>
          <a:endParaRPr lang="en-US"/>
        </a:p>
      </dgm:t>
    </dgm:pt>
    <dgm:pt modelId="{AC0C98FF-370F-46CA-BC6C-FC75FA83D064}" type="sibTrans" cxnId="{644CC0D1-F8BE-422D-9B2F-F7FC1343A690}">
      <dgm:prSet/>
      <dgm:spPr/>
      <dgm:t>
        <a:bodyPr/>
        <a:lstStyle/>
        <a:p>
          <a:endParaRPr lang="en-US"/>
        </a:p>
      </dgm:t>
    </dgm:pt>
    <dgm:pt modelId="{A43FA577-2139-4432-A4AD-6AE816DF92D7}">
      <dgm:prSet phldrT="[Text]" custT="1"/>
      <dgm:spPr/>
      <dgm:t>
        <a:bodyPr/>
        <a:lstStyle/>
        <a:p>
          <a:pPr algn="just"/>
          <a:r>
            <a:rPr lang="en-US" sz="1600" smtClean="0">
              <a:latin typeface=".VnArial" pitchFamily="34" charset="0"/>
            </a:rPr>
            <a:t>Tªn gäi, néi dung vµ tr×nh tù ban hµnh ®­îc quy ®Þnh cô thÓ trong PL</a:t>
          </a:r>
          <a:endParaRPr lang="en-US" sz="1600">
            <a:latin typeface=".VnArial" pitchFamily="34" charset="0"/>
          </a:endParaRPr>
        </a:p>
      </dgm:t>
    </dgm:pt>
    <dgm:pt modelId="{D44FFBDC-E7FB-46F5-851B-4BAF078F7C9A}" type="parTrans" cxnId="{F0D47F98-7570-48A9-94F3-116FF2152CEB}">
      <dgm:prSet/>
      <dgm:spPr/>
      <dgm:t>
        <a:bodyPr/>
        <a:lstStyle/>
        <a:p>
          <a:endParaRPr lang="en-US"/>
        </a:p>
      </dgm:t>
    </dgm:pt>
    <dgm:pt modelId="{6932D5B4-81F2-422B-85F8-A28209B31F5B}" type="sibTrans" cxnId="{F0D47F98-7570-48A9-94F3-116FF2152CEB}">
      <dgm:prSet/>
      <dgm:spPr/>
      <dgm:t>
        <a:bodyPr/>
        <a:lstStyle/>
        <a:p>
          <a:endParaRPr lang="en-US"/>
        </a:p>
      </dgm:t>
    </dgm:pt>
    <dgm:pt modelId="{5633EE8C-6B4A-4C55-A6B0-D353569FF455}" type="pres">
      <dgm:prSet presAssocID="{78B221E9-AC43-4A50-94A5-3974E51C6F40}" presName="Name0" presStyleCnt="0">
        <dgm:presLayoutVars>
          <dgm:chMax val="1"/>
          <dgm:dir/>
          <dgm:animLvl val="ctr"/>
          <dgm:resizeHandles val="exact"/>
        </dgm:presLayoutVars>
      </dgm:prSet>
      <dgm:spPr/>
      <dgm:t>
        <a:bodyPr/>
        <a:lstStyle/>
        <a:p>
          <a:endParaRPr lang="en-US"/>
        </a:p>
      </dgm:t>
    </dgm:pt>
    <dgm:pt modelId="{AA7D1391-8652-4C93-9F94-238BBBA8A7F9}" type="pres">
      <dgm:prSet presAssocID="{039AE7F6-B30C-431E-B5FC-6B9E8C33C499}" presName="centerShape" presStyleLbl="node0" presStyleIdx="0" presStyleCnt="1"/>
      <dgm:spPr/>
      <dgm:t>
        <a:bodyPr/>
        <a:lstStyle/>
        <a:p>
          <a:endParaRPr lang="en-US"/>
        </a:p>
      </dgm:t>
    </dgm:pt>
    <dgm:pt modelId="{206855F5-F432-46C6-9395-F72A7238EAF3}" type="pres">
      <dgm:prSet presAssocID="{C14EBCB7-4F24-457A-9F3E-5A4CF2B2B1B9}" presName="parTrans" presStyleLbl="sibTrans2D1" presStyleIdx="0" presStyleCnt="4"/>
      <dgm:spPr/>
      <dgm:t>
        <a:bodyPr/>
        <a:lstStyle/>
        <a:p>
          <a:endParaRPr lang="en-US"/>
        </a:p>
      </dgm:t>
    </dgm:pt>
    <dgm:pt modelId="{0EC25698-3B7B-40DB-AE59-EC97C3F37ADB}" type="pres">
      <dgm:prSet presAssocID="{C14EBCB7-4F24-457A-9F3E-5A4CF2B2B1B9}" presName="connectorText" presStyleLbl="sibTrans2D1" presStyleIdx="0" presStyleCnt="4"/>
      <dgm:spPr/>
      <dgm:t>
        <a:bodyPr/>
        <a:lstStyle/>
        <a:p>
          <a:endParaRPr lang="en-US"/>
        </a:p>
      </dgm:t>
    </dgm:pt>
    <dgm:pt modelId="{E02F7D7E-3720-4C22-99A8-433E93A1A45E}" type="pres">
      <dgm:prSet presAssocID="{F5B828DB-1F54-4961-98C5-75ED90FFB469}" presName="node" presStyleLbl="node1" presStyleIdx="0" presStyleCnt="4" custScaleX="164369">
        <dgm:presLayoutVars>
          <dgm:bulletEnabled val="1"/>
        </dgm:presLayoutVars>
      </dgm:prSet>
      <dgm:spPr/>
      <dgm:t>
        <a:bodyPr/>
        <a:lstStyle/>
        <a:p>
          <a:endParaRPr lang="en-US"/>
        </a:p>
      </dgm:t>
    </dgm:pt>
    <dgm:pt modelId="{DC4DB822-7099-41DD-9D7B-5C846BF05624}" type="pres">
      <dgm:prSet presAssocID="{022AE436-4F2D-404B-816D-0A59332BD712}" presName="parTrans" presStyleLbl="sibTrans2D1" presStyleIdx="1" presStyleCnt="4"/>
      <dgm:spPr/>
      <dgm:t>
        <a:bodyPr/>
        <a:lstStyle/>
        <a:p>
          <a:endParaRPr lang="en-US"/>
        </a:p>
      </dgm:t>
    </dgm:pt>
    <dgm:pt modelId="{8A7B3411-3CBB-46DE-8069-D761ECE4FD1E}" type="pres">
      <dgm:prSet presAssocID="{022AE436-4F2D-404B-816D-0A59332BD712}" presName="connectorText" presStyleLbl="sibTrans2D1" presStyleIdx="1" presStyleCnt="4"/>
      <dgm:spPr/>
      <dgm:t>
        <a:bodyPr/>
        <a:lstStyle/>
        <a:p>
          <a:endParaRPr lang="en-US"/>
        </a:p>
      </dgm:t>
    </dgm:pt>
    <dgm:pt modelId="{7BE57772-9387-46C1-928A-EFA2253B5EB9}" type="pres">
      <dgm:prSet presAssocID="{BA3C7FF2-B008-4A0D-B221-0DB4FF7112EC}" presName="node" presStyleLbl="node1" presStyleIdx="1" presStyleCnt="4" custScaleX="167241" custRadScaleRad="111290" custRadScaleInc="-614">
        <dgm:presLayoutVars>
          <dgm:bulletEnabled val="1"/>
        </dgm:presLayoutVars>
      </dgm:prSet>
      <dgm:spPr/>
      <dgm:t>
        <a:bodyPr/>
        <a:lstStyle/>
        <a:p>
          <a:endParaRPr lang="en-US"/>
        </a:p>
      </dgm:t>
    </dgm:pt>
    <dgm:pt modelId="{488722BD-ED5D-4412-AADB-E95832BFEC9E}" type="pres">
      <dgm:prSet presAssocID="{B55C8E31-EAA9-49C1-AACE-89B9ADE952F6}" presName="parTrans" presStyleLbl="sibTrans2D1" presStyleIdx="2" presStyleCnt="4"/>
      <dgm:spPr/>
      <dgm:t>
        <a:bodyPr/>
        <a:lstStyle/>
        <a:p>
          <a:endParaRPr lang="en-US"/>
        </a:p>
      </dgm:t>
    </dgm:pt>
    <dgm:pt modelId="{FCD4AE45-B2D7-4464-BB8F-52B3BED31515}" type="pres">
      <dgm:prSet presAssocID="{B55C8E31-EAA9-49C1-AACE-89B9ADE952F6}" presName="connectorText" presStyleLbl="sibTrans2D1" presStyleIdx="2" presStyleCnt="4"/>
      <dgm:spPr/>
      <dgm:t>
        <a:bodyPr/>
        <a:lstStyle/>
        <a:p>
          <a:endParaRPr lang="en-US"/>
        </a:p>
      </dgm:t>
    </dgm:pt>
    <dgm:pt modelId="{7B9066AE-E26E-4A34-AD36-D545583B3C4D}" type="pres">
      <dgm:prSet presAssocID="{E0B32815-8BAA-46C5-B79C-4D219EF1F3BB}" presName="node" presStyleLbl="node1" presStyleIdx="2" presStyleCnt="4" custScaleX="182576">
        <dgm:presLayoutVars>
          <dgm:bulletEnabled val="1"/>
        </dgm:presLayoutVars>
      </dgm:prSet>
      <dgm:spPr/>
      <dgm:t>
        <a:bodyPr/>
        <a:lstStyle/>
        <a:p>
          <a:endParaRPr lang="en-US"/>
        </a:p>
      </dgm:t>
    </dgm:pt>
    <dgm:pt modelId="{3463E46D-BB73-428D-B700-6D5F284D7D1A}" type="pres">
      <dgm:prSet presAssocID="{D44FFBDC-E7FB-46F5-851B-4BAF078F7C9A}" presName="parTrans" presStyleLbl="sibTrans2D1" presStyleIdx="3" presStyleCnt="4"/>
      <dgm:spPr/>
      <dgm:t>
        <a:bodyPr/>
        <a:lstStyle/>
        <a:p>
          <a:endParaRPr lang="en-US"/>
        </a:p>
      </dgm:t>
    </dgm:pt>
    <dgm:pt modelId="{F4A3EAA3-CD4A-4CDE-B318-F9B892A97F4B}" type="pres">
      <dgm:prSet presAssocID="{D44FFBDC-E7FB-46F5-851B-4BAF078F7C9A}" presName="connectorText" presStyleLbl="sibTrans2D1" presStyleIdx="3" presStyleCnt="4"/>
      <dgm:spPr/>
      <dgm:t>
        <a:bodyPr/>
        <a:lstStyle/>
        <a:p>
          <a:endParaRPr lang="en-US"/>
        </a:p>
      </dgm:t>
    </dgm:pt>
    <dgm:pt modelId="{9B9BDD4D-2DD9-45B1-BF1E-8F7F99266B41}" type="pres">
      <dgm:prSet presAssocID="{A43FA577-2139-4432-A4AD-6AE816DF92D7}" presName="node" presStyleLbl="node1" presStyleIdx="3" presStyleCnt="4" custScaleX="193761" custRadScaleRad="125857" custRadScaleInc="-4040">
        <dgm:presLayoutVars>
          <dgm:bulletEnabled val="1"/>
        </dgm:presLayoutVars>
      </dgm:prSet>
      <dgm:spPr/>
      <dgm:t>
        <a:bodyPr/>
        <a:lstStyle/>
        <a:p>
          <a:endParaRPr lang="en-US"/>
        </a:p>
      </dgm:t>
    </dgm:pt>
  </dgm:ptLst>
  <dgm:cxnLst>
    <dgm:cxn modelId="{B165010E-22E2-4B90-A13F-FBEA18E1B33D}" srcId="{039AE7F6-B30C-431E-B5FC-6B9E8C33C499}" destId="{BA3C7FF2-B008-4A0D-B221-0DB4FF7112EC}" srcOrd="1" destOrd="0" parTransId="{022AE436-4F2D-404B-816D-0A59332BD712}" sibTransId="{30416492-5717-4D0D-A0B9-3A52879166D8}"/>
    <dgm:cxn modelId="{99863116-2BD7-42EF-AFC6-9703F2185AF2}" type="presOf" srcId="{B55C8E31-EAA9-49C1-AACE-89B9ADE952F6}" destId="{488722BD-ED5D-4412-AADB-E95832BFEC9E}" srcOrd="0" destOrd="0" presId="urn:microsoft.com/office/officeart/2005/8/layout/radial5"/>
    <dgm:cxn modelId="{F07A4033-1C48-46C1-A382-B16F4A8F3CAE}" type="presOf" srcId="{039AE7F6-B30C-431E-B5FC-6B9E8C33C499}" destId="{AA7D1391-8652-4C93-9F94-238BBBA8A7F9}" srcOrd="0" destOrd="0" presId="urn:microsoft.com/office/officeart/2005/8/layout/radial5"/>
    <dgm:cxn modelId="{DD661364-5750-474A-B249-23E2A0363762}" type="presOf" srcId="{BA3C7FF2-B008-4A0D-B221-0DB4FF7112EC}" destId="{7BE57772-9387-46C1-928A-EFA2253B5EB9}" srcOrd="0" destOrd="0" presId="urn:microsoft.com/office/officeart/2005/8/layout/radial5"/>
    <dgm:cxn modelId="{E8BE03DF-9E10-4931-81CC-CF525580776F}" type="presOf" srcId="{022AE436-4F2D-404B-816D-0A59332BD712}" destId="{DC4DB822-7099-41DD-9D7B-5C846BF05624}" srcOrd="0" destOrd="0" presId="urn:microsoft.com/office/officeart/2005/8/layout/radial5"/>
    <dgm:cxn modelId="{C01F0563-47F0-457A-BDBC-DF2A2389F240}" srcId="{039AE7F6-B30C-431E-B5FC-6B9E8C33C499}" destId="{F5B828DB-1F54-4961-98C5-75ED90FFB469}" srcOrd="0" destOrd="0" parTransId="{C14EBCB7-4F24-457A-9F3E-5A4CF2B2B1B9}" sibTransId="{0D361340-37E4-40A1-B4BF-2E5D05425139}"/>
    <dgm:cxn modelId="{6CDA4304-26D6-48B7-8F21-B6CBE7B4B0FC}" type="presOf" srcId="{B55C8E31-EAA9-49C1-AACE-89B9ADE952F6}" destId="{FCD4AE45-B2D7-4464-BB8F-52B3BED31515}" srcOrd="1" destOrd="0" presId="urn:microsoft.com/office/officeart/2005/8/layout/radial5"/>
    <dgm:cxn modelId="{644CC0D1-F8BE-422D-9B2F-F7FC1343A690}" srcId="{039AE7F6-B30C-431E-B5FC-6B9E8C33C499}" destId="{E0B32815-8BAA-46C5-B79C-4D219EF1F3BB}" srcOrd="2" destOrd="0" parTransId="{B55C8E31-EAA9-49C1-AACE-89B9ADE952F6}" sibTransId="{AC0C98FF-370F-46CA-BC6C-FC75FA83D064}"/>
    <dgm:cxn modelId="{F0D47F98-7570-48A9-94F3-116FF2152CEB}" srcId="{039AE7F6-B30C-431E-B5FC-6B9E8C33C499}" destId="{A43FA577-2139-4432-A4AD-6AE816DF92D7}" srcOrd="3" destOrd="0" parTransId="{D44FFBDC-E7FB-46F5-851B-4BAF078F7C9A}" sibTransId="{6932D5B4-81F2-422B-85F8-A28209B31F5B}"/>
    <dgm:cxn modelId="{66068874-99AB-4D9A-BBD8-7BCCCAE8DB0F}" type="presOf" srcId="{C14EBCB7-4F24-457A-9F3E-5A4CF2B2B1B9}" destId="{0EC25698-3B7B-40DB-AE59-EC97C3F37ADB}" srcOrd="1" destOrd="0" presId="urn:microsoft.com/office/officeart/2005/8/layout/radial5"/>
    <dgm:cxn modelId="{EF21FC5F-5F06-46BF-B232-95E075A118E7}" type="presOf" srcId="{A43FA577-2139-4432-A4AD-6AE816DF92D7}" destId="{9B9BDD4D-2DD9-45B1-BF1E-8F7F99266B41}" srcOrd="0" destOrd="0" presId="urn:microsoft.com/office/officeart/2005/8/layout/radial5"/>
    <dgm:cxn modelId="{4229C384-6553-4A1D-B4BC-756E1F447A3E}" type="presOf" srcId="{F5B828DB-1F54-4961-98C5-75ED90FFB469}" destId="{E02F7D7E-3720-4C22-99A8-433E93A1A45E}" srcOrd="0" destOrd="0" presId="urn:microsoft.com/office/officeart/2005/8/layout/radial5"/>
    <dgm:cxn modelId="{D4EF7911-961C-41EE-A20A-631D241D0E03}" type="presOf" srcId="{D44FFBDC-E7FB-46F5-851B-4BAF078F7C9A}" destId="{F4A3EAA3-CD4A-4CDE-B318-F9B892A97F4B}" srcOrd="1" destOrd="0" presId="urn:microsoft.com/office/officeart/2005/8/layout/radial5"/>
    <dgm:cxn modelId="{52E74AFD-A690-40D2-B5BD-C257F5E3260F}" type="presOf" srcId="{022AE436-4F2D-404B-816D-0A59332BD712}" destId="{8A7B3411-3CBB-46DE-8069-D761ECE4FD1E}" srcOrd="1" destOrd="0" presId="urn:microsoft.com/office/officeart/2005/8/layout/radial5"/>
    <dgm:cxn modelId="{53CBA887-AE9F-43F6-B54A-C45DFA55FF32}" srcId="{78B221E9-AC43-4A50-94A5-3974E51C6F40}" destId="{039AE7F6-B30C-431E-B5FC-6B9E8C33C499}" srcOrd="0" destOrd="0" parTransId="{0C37E7CE-34B9-4999-A522-AAC8DE493D1A}" sibTransId="{2F2345EF-C0C0-4295-9B9F-9067F6F8F401}"/>
    <dgm:cxn modelId="{AD9A54D5-006A-4A51-AB06-4A3D50B9AB65}" type="presOf" srcId="{C14EBCB7-4F24-457A-9F3E-5A4CF2B2B1B9}" destId="{206855F5-F432-46C6-9395-F72A7238EAF3}" srcOrd="0" destOrd="0" presId="urn:microsoft.com/office/officeart/2005/8/layout/radial5"/>
    <dgm:cxn modelId="{E154F6AC-C557-47EB-B518-257E078F93F0}" type="presOf" srcId="{78B221E9-AC43-4A50-94A5-3974E51C6F40}" destId="{5633EE8C-6B4A-4C55-A6B0-D353569FF455}" srcOrd="0" destOrd="0" presId="urn:microsoft.com/office/officeart/2005/8/layout/radial5"/>
    <dgm:cxn modelId="{49AE991C-7B92-40D9-89DE-9787DAD24AFF}" type="presOf" srcId="{E0B32815-8BAA-46C5-B79C-4D219EF1F3BB}" destId="{7B9066AE-E26E-4A34-AD36-D545583B3C4D}" srcOrd="0" destOrd="0" presId="urn:microsoft.com/office/officeart/2005/8/layout/radial5"/>
    <dgm:cxn modelId="{65455F53-4375-4591-A3CB-477F86DE77EC}" type="presOf" srcId="{D44FFBDC-E7FB-46F5-851B-4BAF078F7C9A}" destId="{3463E46D-BB73-428D-B700-6D5F284D7D1A}" srcOrd="0" destOrd="0" presId="urn:microsoft.com/office/officeart/2005/8/layout/radial5"/>
    <dgm:cxn modelId="{DC484DB9-3DDC-4812-97EE-80361B55D935}" type="presParOf" srcId="{5633EE8C-6B4A-4C55-A6B0-D353569FF455}" destId="{AA7D1391-8652-4C93-9F94-238BBBA8A7F9}" srcOrd="0" destOrd="0" presId="urn:microsoft.com/office/officeart/2005/8/layout/radial5"/>
    <dgm:cxn modelId="{0EF85B44-834A-4B9F-B85B-1DF881FC20EC}" type="presParOf" srcId="{5633EE8C-6B4A-4C55-A6B0-D353569FF455}" destId="{206855F5-F432-46C6-9395-F72A7238EAF3}" srcOrd="1" destOrd="0" presId="urn:microsoft.com/office/officeart/2005/8/layout/radial5"/>
    <dgm:cxn modelId="{3209E246-AC9B-4CFC-9118-4E964A50058F}" type="presParOf" srcId="{206855F5-F432-46C6-9395-F72A7238EAF3}" destId="{0EC25698-3B7B-40DB-AE59-EC97C3F37ADB}" srcOrd="0" destOrd="0" presId="urn:microsoft.com/office/officeart/2005/8/layout/radial5"/>
    <dgm:cxn modelId="{BF21F6A9-19C7-497F-B4EE-364DB4406A11}" type="presParOf" srcId="{5633EE8C-6B4A-4C55-A6B0-D353569FF455}" destId="{E02F7D7E-3720-4C22-99A8-433E93A1A45E}" srcOrd="2" destOrd="0" presId="urn:microsoft.com/office/officeart/2005/8/layout/radial5"/>
    <dgm:cxn modelId="{E2F6BD57-E225-41DB-9E54-80DB004B836D}" type="presParOf" srcId="{5633EE8C-6B4A-4C55-A6B0-D353569FF455}" destId="{DC4DB822-7099-41DD-9D7B-5C846BF05624}" srcOrd="3" destOrd="0" presId="urn:microsoft.com/office/officeart/2005/8/layout/radial5"/>
    <dgm:cxn modelId="{CF783922-82A9-4A05-954B-C3A9D6B0257D}" type="presParOf" srcId="{DC4DB822-7099-41DD-9D7B-5C846BF05624}" destId="{8A7B3411-3CBB-46DE-8069-D761ECE4FD1E}" srcOrd="0" destOrd="0" presId="urn:microsoft.com/office/officeart/2005/8/layout/radial5"/>
    <dgm:cxn modelId="{1D17E508-2ED1-4A96-8218-C4364E9F3753}" type="presParOf" srcId="{5633EE8C-6B4A-4C55-A6B0-D353569FF455}" destId="{7BE57772-9387-46C1-928A-EFA2253B5EB9}" srcOrd="4" destOrd="0" presId="urn:microsoft.com/office/officeart/2005/8/layout/radial5"/>
    <dgm:cxn modelId="{FED3C931-2746-46C2-BBB1-A3662F40223B}" type="presParOf" srcId="{5633EE8C-6B4A-4C55-A6B0-D353569FF455}" destId="{488722BD-ED5D-4412-AADB-E95832BFEC9E}" srcOrd="5" destOrd="0" presId="urn:microsoft.com/office/officeart/2005/8/layout/radial5"/>
    <dgm:cxn modelId="{1C854AC1-5218-4192-8431-AF160CB49C3C}" type="presParOf" srcId="{488722BD-ED5D-4412-AADB-E95832BFEC9E}" destId="{FCD4AE45-B2D7-4464-BB8F-52B3BED31515}" srcOrd="0" destOrd="0" presId="urn:microsoft.com/office/officeart/2005/8/layout/radial5"/>
    <dgm:cxn modelId="{75748701-38A5-45A3-917C-77ABCE951537}" type="presParOf" srcId="{5633EE8C-6B4A-4C55-A6B0-D353569FF455}" destId="{7B9066AE-E26E-4A34-AD36-D545583B3C4D}" srcOrd="6" destOrd="0" presId="urn:microsoft.com/office/officeart/2005/8/layout/radial5"/>
    <dgm:cxn modelId="{C1EC7AD4-630A-4122-9E9E-4160B45C4FA7}" type="presParOf" srcId="{5633EE8C-6B4A-4C55-A6B0-D353569FF455}" destId="{3463E46D-BB73-428D-B700-6D5F284D7D1A}" srcOrd="7" destOrd="0" presId="urn:microsoft.com/office/officeart/2005/8/layout/radial5"/>
    <dgm:cxn modelId="{A19F7C88-F4ED-4D99-959B-B2CF440055C8}" type="presParOf" srcId="{3463E46D-BB73-428D-B700-6D5F284D7D1A}" destId="{F4A3EAA3-CD4A-4CDE-B318-F9B892A97F4B}" srcOrd="0" destOrd="0" presId="urn:microsoft.com/office/officeart/2005/8/layout/radial5"/>
    <dgm:cxn modelId="{1A9EC7BF-3238-48DA-93AB-FE139F01BB6F}" type="presParOf" srcId="{5633EE8C-6B4A-4C55-A6B0-D353569FF455}" destId="{9B9BDD4D-2DD9-45B1-BF1E-8F7F99266B41}" srcOrd="8" destOrd="0" presId="urn:microsoft.com/office/officeart/2005/8/layout/radial5"/>
  </dgm:cxnLst>
  <dgm:bg/>
  <dgm:whole/>
</dgm:dataModel>
</file>

<file path=ppt/diagrams/data4.xml><?xml version="1.0" encoding="utf-8"?>
<dgm:dataModel xmlns:dgm="http://schemas.openxmlformats.org/drawingml/2006/diagram" xmlns:a="http://schemas.openxmlformats.org/drawingml/2006/main">
  <dgm:ptLst>
    <dgm:pt modelId="{3A359A98-85B8-42F4-B29E-45E465D671EE}" type="doc">
      <dgm:prSet loTypeId="urn:microsoft.com/office/officeart/2005/8/layout/cycle8" loCatId="cycle" qsTypeId="urn:microsoft.com/office/officeart/2005/8/quickstyle/simple5" qsCatId="simple" csTypeId="urn:microsoft.com/office/officeart/2005/8/colors/accent5_1" csCatId="accent5" phldr="1"/>
      <dgm:spPr/>
    </dgm:pt>
    <dgm:pt modelId="{F44CAA21-CBEA-4201-8D9D-CDEB2F8F1F4A}">
      <dgm:prSet phldrT="[Text]" custT="1"/>
      <dgm:spPr/>
      <dgm:t>
        <a:bodyPr/>
        <a:lstStyle/>
        <a:p>
          <a:r>
            <a:rPr lang="en-US" sz="1800" smtClean="0">
              <a:latin typeface=".VnArial" pitchFamily="34" charset="0"/>
            </a:rPr>
            <a:t>HiÖu lùc kh«ng gian  lµ ph¹m vi l·nh thæ </a:t>
          </a:r>
          <a:r>
            <a:rPr lang="en-US" sz="1800" smtClean="0">
              <a:latin typeface=".VnArial" pitchFamily="34" charset="0"/>
            </a:rPr>
            <a:t>văn </a:t>
          </a:r>
          <a:r>
            <a:rPr lang="en-US" sz="1800" smtClean="0">
              <a:latin typeface=".VnArial" pitchFamily="34" charset="0"/>
            </a:rPr>
            <a:t>b¶n t¸c ®éng tíi</a:t>
          </a:r>
          <a:endParaRPr lang="en-US" sz="1800">
            <a:latin typeface=".VnArial" pitchFamily="34" charset="0"/>
          </a:endParaRPr>
        </a:p>
      </dgm:t>
    </dgm:pt>
    <dgm:pt modelId="{83D4F554-DA81-4641-8BBC-C24A96B4606A}" type="parTrans" cxnId="{15E030AB-3F23-47E0-B238-B9136EAF483A}">
      <dgm:prSet/>
      <dgm:spPr/>
      <dgm:t>
        <a:bodyPr/>
        <a:lstStyle/>
        <a:p>
          <a:endParaRPr lang="en-US"/>
        </a:p>
      </dgm:t>
    </dgm:pt>
    <dgm:pt modelId="{C0B6B94F-C166-4701-BC75-91978CB3C08F}" type="sibTrans" cxnId="{15E030AB-3F23-47E0-B238-B9136EAF483A}">
      <dgm:prSet/>
      <dgm:spPr/>
      <dgm:t>
        <a:bodyPr/>
        <a:lstStyle/>
        <a:p>
          <a:endParaRPr lang="en-US"/>
        </a:p>
      </dgm:t>
    </dgm:pt>
    <dgm:pt modelId="{463C07E4-4D40-4CA8-B9D1-7CAB561E59AD}">
      <dgm:prSet phldrT="[Text]" custT="1"/>
      <dgm:spPr/>
      <dgm:t>
        <a:bodyPr/>
        <a:lstStyle/>
        <a:p>
          <a:r>
            <a:rPr lang="en-US" sz="1800" smtClean="0">
              <a:latin typeface=".VnArial" pitchFamily="34" charset="0"/>
            </a:rPr>
            <a:t>HiÖu lùc vÒ ®èi t­îng t¸c ®éng lµ c¸c chñ thÓ chÞu sù t¸c ®éng cña v¨n b¶n ®ã</a:t>
          </a:r>
          <a:endParaRPr lang="en-US" sz="1800">
            <a:latin typeface=".VnArial" pitchFamily="34" charset="0"/>
          </a:endParaRPr>
        </a:p>
      </dgm:t>
    </dgm:pt>
    <dgm:pt modelId="{17F3AB79-D479-4C0A-B6B5-D1B3E4B7134C}" type="parTrans" cxnId="{5247284C-7942-473C-B99C-09096A8FC8B5}">
      <dgm:prSet/>
      <dgm:spPr/>
      <dgm:t>
        <a:bodyPr/>
        <a:lstStyle/>
        <a:p>
          <a:endParaRPr lang="en-US"/>
        </a:p>
      </dgm:t>
    </dgm:pt>
    <dgm:pt modelId="{849953C0-334C-433A-BD18-828DAF47472A}" type="sibTrans" cxnId="{5247284C-7942-473C-B99C-09096A8FC8B5}">
      <dgm:prSet/>
      <dgm:spPr/>
      <dgm:t>
        <a:bodyPr/>
        <a:lstStyle/>
        <a:p>
          <a:endParaRPr lang="en-US"/>
        </a:p>
      </dgm:t>
    </dgm:pt>
    <dgm:pt modelId="{032BB4BF-3B22-41FE-9F96-55503B459D32}">
      <dgm:prSet phldrT="[Text]" custT="1"/>
      <dgm:spPr/>
      <dgm:t>
        <a:bodyPr/>
        <a:lstStyle/>
        <a:p>
          <a:r>
            <a:rPr lang="en-US" sz="1800" smtClean="0">
              <a:latin typeface=".VnArial" pitchFamily="34" charset="0"/>
            </a:rPr>
            <a:t>HiÖu lùc thêi gian ®­îc x¸c ®Þnh tõ thêi ®iÓm ph¸t sinh cho tíi khi chÊm døt </a:t>
          </a:r>
          <a:endParaRPr lang="en-US" sz="1800">
            <a:latin typeface=".VnArial" pitchFamily="34" charset="0"/>
          </a:endParaRPr>
        </a:p>
      </dgm:t>
    </dgm:pt>
    <dgm:pt modelId="{F50778CE-2E10-4128-B35A-3F9B33B009B6}" type="parTrans" cxnId="{9499F69F-B5D8-42C5-9764-AE081755B337}">
      <dgm:prSet/>
      <dgm:spPr/>
      <dgm:t>
        <a:bodyPr/>
        <a:lstStyle/>
        <a:p>
          <a:endParaRPr lang="en-US"/>
        </a:p>
      </dgm:t>
    </dgm:pt>
    <dgm:pt modelId="{80142354-8510-4EC0-8B3C-C6A4C84830B2}" type="sibTrans" cxnId="{9499F69F-B5D8-42C5-9764-AE081755B337}">
      <dgm:prSet/>
      <dgm:spPr/>
      <dgm:t>
        <a:bodyPr/>
        <a:lstStyle/>
        <a:p>
          <a:endParaRPr lang="en-US"/>
        </a:p>
      </dgm:t>
    </dgm:pt>
    <dgm:pt modelId="{A3914DB0-D86A-492A-BD48-4B83D97D250B}" type="pres">
      <dgm:prSet presAssocID="{3A359A98-85B8-42F4-B29E-45E465D671EE}" presName="compositeShape" presStyleCnt="0">
        <dgm:presLayoutVars>
          <dgm:chMax val="7"/>
          <dgm:dir/>
          <dgm:resizeHandles val="exact"/>
        </dgm:presLayoutVars>
      </dgm:prSet>
      <dgm:spPr/>
    </dgm:pt>
    <dgm:pt modelId="{7E78C94B-C33F-4AAD-8045-CA57B992E58D}" type="pres">
      <dgm:prSet presAssocID="{3A359A98-85B8-42F4-B29E-45E465D671EE}" presName="wedge1" presStyleLbl="node1" presStyleIdx="0" presStyleCnt="3"/>
      <dgm:spPr/>
      <dgm:t>
        <a:bodyPr/>
        <a:lstStyle/>
        <a:p>
          <a:endParaRPr lang="en-US"/>
        </a:p>
      </dgm:t>
    </dgm:pt>
    <dgm:pt modelId="{4BA6A878-12C7-4888-B3C1-04C104EFC2B6}" type="pres">
      <dgm:prSet presAssocID="{3A359A98-85B8-42F4-B29E-45E465D671EE}" presName="dummy1a" presStyleCnt="0"/>
      <dgm:spPr/>
    </dgm:pt>
    <dgm:pt modelId="{FE318316-FE23-416B-97EF-FB37DC4FEB52}" type="pres">
      <dgm:prSet presAssocID="{3A359A98-85B8-42F4-B29E-45E465D671EE}" presName="dummy1b" presStyleCnt="0"/>
      <dgm:spPr/>
    </dgm:pt>
    <dgm:pt modelId="{F8CAE3C7-4483-4BCF-9E6D-6B2CAA077C36}" type="pres">
      <dgm:prSet presAssocID="{3A359A98-85B8-42F4-B29E-45E465D671EE}" presName="wedge1Tx" presStyleLbl="node1" presStyleIdx="0" presStyleCnt="3">
        <dgm:presLayoutVars>
          <dgm:chMax val="0"/>
          <dgm:chPref val="0"/>
          <dgm:bulletEnabled val="1"/>
        </dgm:presLayoutVars>
      </dgm:prSet>
      <dgm:spPr/>
      <dgm:t>
        <a:bodyPr/>
        <a:lstStyle/>
        <a:p>
          <a:endParaRPr lang="en-US"/>
        </a:p>
      </dgm:t>
    </dgm:pt>
    <dgm:pt modelId="{4ED2680B-B919-4B1C-B5F0-EC669F484305}" type="pres">
      <dgm:prSet presAssocID="{3A359A98-85B8-42F4-B29E-45E465D671EE}" presName="wedge2" presStyleLbl="node1" presStyleIdx="1" presStyleCnt="3"/>
      <dgm:spPr/>
      <dgm:t>
        <a:bodyPr/>
        <a:lstStyle/>
        <a:p>
          <a:endParaRPr lang="en-US"/>
        </a:p>
      </dgm:t>
    </dgm:pt>
    <dgm:pt modelId="{0F5FAE53-53A7-4662-9897-6DF03E6A619D}" type="pres">
      <dgm:prSet presAssocID="{3A359A98-85B8-42F4-B29E-45E465D671EE}" presName="dummy2a" presStyleCnt="0"/>
      <dgm:spPr/>
    </dgm:pt>
    <dgm:pt modelId="{A670188E-C162-41D8-9345-725A4E5BFBD6}" type="pres">
      <dgm:prSet presAssocID="{3A359A98-85B8-42F4-B29E-45E465D671EE}" presName="dummy2b" presStyleCnt="0"/>
      <dgm:spPr/>
    </dgm:pt>
    <dgm:pt modelId="{63FACBBC-2C54-4902-9B5A-8FD4DCF86903}" type="pres">
      <dgm:prSet presAssocID="{3A359A98-85B8-42F4-B29E-45E465D671EE}" presName="wedge2Tx" presStyleLbl="node1" presStyleIdx="1" presStyleCnt="3">
        <dgm:presLayoutVars>
          <dgm:chMax val="0"/>
          <dgm:chPref val="0"/>
          <dgm:bulletEnabled val="1"/>
        </dgm:presLayoutVars>
      </dgm:prSet>
      <dgm:spPr/>
      <dgm:t>
        <a:bodyPr/>
        <a:lstStyle/>
        <a:p>
          <a:endParaRPr lang="en-US"/>
        </a:p>
      </dgm:t>
    </dgm:pt>
    <dgm:pt modelId="{ED21E5FF-E80F-478C-9D4A-65278548653D}" type="pres">
      <dgm:prSet presAssocID="{3A359A98-85B8-42F4-B29E-45E465D671EE}" presName="wedge3" presStyleLbl="node1" presStyleIdx="2" presStyleCnt="3"/>
      <dgm:spPr/>
      <dgm:t>
        <a:bodyPr/>
        <a:lstStyle/>
        <a:p>
          <a:endParaRPr lang="en-US"/>
        </a:p>
      </dgm:t>
    </dgm:pt>
    <dgm:pt modelId="{4882B7FA-84A7-4CC9-9300-B90A65F0E257}" type="pres">
      <dgm:prSet presAssocID="{3A359A98-85B8-42F4-B29E-45E465D671EE}" presName="dummy3a" presStyleCnt="0"/>
      <dgm:spPr/>
    </dgm:pt>
    <dgm:pt modelId="{9028F2AD-42B5-4947-8106-E1BDBEFF360B}" type="pres">
      <dgm:prSet presAssocID="{3A359A98-85B8-42F4-B29E-45E465D671EE}" presName="dummy3b" presStyleCnt="0"/>
      <dgm:spPr/>
    </dgm:pt>
    <dgm:pt modelId="{85E59ED1-8700-4371-B3F7-734D20557B2B}" type="pres">
      <dgm:prSet presAssocID="{3A359A98-85B8-42F4-B29E-45E465D671EE}" presName="wedge3Tx" presStyleLbl="node1" presStyleIdx="2" presStyleCnt="3">
        <dgm:presLayoutVars>
          <dgm:chMax val="0"/>
          <dgm:chPref val="0"/>
          <dgm:bulletEnabled val="1"/>
        </dgm:presLayoutVars>
      </dgm:prSet>
      <dgm:spPr/>
      <dgm:t>
        <a:bodyPr/>
        <a:lstStyle/>
        <a:p>
          <a:endParaRPr lang="en-US"/>
        </a:p>
      </dgm:t>
    </dgm:pt>
    <dgm:pt modelId="{54D3D577-B1E9-427E-99E1-6C3F6709D7D4}" type="pres">
      <dgm:prSet presAssocID="{C0B6B94F-C166-4701-BC75-91978CB3C08F}" presName="arrowWedge1" presStyleLbl="fgSibTrans2D1" presStyleIdx="0" presStyleCnt="3" custScaleX="112846" custScaleY="98517"/>
      <dgm:spPr/>
    </dgm:pt>
    <dgm:pt modelId="{2887ADD6-AEFE-4AC8-B2D9-73ECF52125E0}" type="pres">
      <dgm:prSet presAssocID="{849953C0-334C-433A-BD18-828DAF47472A}" presName="arrowWedge2" presStyleLbl="fgSibTrans2D1" presStyleIdx="1" presStyleCnt="3"/>
      <dgm:spPr/>
    </dgm:pt>
    <dgm:pt modelId="{4D5EAEC3-10A2-429E-8650-42613697B23B}" type="pres">
      <dgm:prSet presAssocID="{80142354-8510-4EC0-8B3C-C6A4C84830B2}" presName="arrowWedge3" presStyleLbl="fgSibTrans2D1" presStyleIdx="2" presStyleCnt="3" custLinFactNeighborX="-6423" custLinFactNeighborY="-1377"/>
      <dgm:spPr/>
    </dgm:pt>
  </dgm:ptLst>
  <dgm:cxnLst>
    <dgm:cxn modelId="{0D5E40A8-8297-4658-8793-B9B035B521AC}" type="presOf" srcId="{3A359A98-85B8-42F4-B29E-45E465D671EE}" destId="{A3914DB0-D86A-492A-BD48-4B83D97D250B}" srcOrd="0" destOrd="0" presId="urn:microsoft.com/office/officeart/2005/8/layout/cycle8"/>
    <dgm:cxn modelId="{54F8FAB9-279D-456A-9C56-30081873D006}" type="presOf" srcId="{F44CAA21-CBEA-4201-8D9D-CDEB2F8F1F4A}" destId="{F8CAE3C7-4483-4BCF-9E6D-6B2CAA077C36}" srcOrd="1" destOrd="0" presId="urn:microsoft.com/office/officeart/2005/8/layout/cycle8"/>
    <dgm:cxn modelId="{CCDE60EA-1D1F-4ABA-B18B-D9BA23F21B36}" type="presOf" srcId="{032BB4BF-3B22-41FE-9F96-55503B459D32}" destId="{85E59ED1-8700-4371-B3F7-734D20557B2B}" srcOrd="1" destOrd="0" presId="urn:microsoft.com/office/officeart/2005/8/layout/cycle8"/>
    <dgm:cxn modelId="{637E029C-8FDB-4892-8E0C-5F9E67E4E476}" type="presOf" srcId="{032BB4BF-3B22-41FE-9F96-55503B459D32}" destId="{ED21E5FF-E80F-478C-9D4A-65278548653D}" srcOrd="0" destOrd="0" presId="urn:microsoft.com/office/officeart/2005/8/layout/cycle8"/>
    <dgm:cxn modelId="{15E030AB-3F23-47E0-B238-B9136EAF483A}" srcId="{3A359A98-85B8-42F4-B29E-45E465D671EE}" destId="{F44CAA21-CBEA-4201-8D9D-CDEB2F8F1F4A}" srcOrd="0" destOrd="0" parTransId="{83D4F554-DA81-4641-8BBC-C24A96B4606A}" sibTransId="{C0B6B94F-C166-4701-BC75-91978CB3C08F}"/>
    <dgm:cxn modelId="{64A0ABE1-8330-4183-9C39-AFB61851E75E}" type="presOf" srcId="{F44CAA21-CBEA-4201-8D9D-CDEB2F8F1F4A}" destId="{7E78C94B-C33F-4AAD-8045-CA57B992E58D}" srcOrd="0" destOrd="0" presId="urn:microsoft.com/office/officeart/2005/8/layout/cycle8"/>
    <dgm:cxn modelId="{2B1CE5BE-4182-4B66-B834-6CED4AFD4F4F}" type="presOf" srcId="{463C07E4-4D40-4CA8-B9D1-7CAB561E59AD}" destId="{63FACBBC-2C54-4902-9B5A-8FD4DCF86903}" srcOrd="1" destOrd="0" presId="urn:microsoft.com/office/officeart/2005/8/layout/cycle8"/>
    <dgm:cxn modelId="{54837E68-549D-4566-8307-C5B2C29259F7}" type="presOf" srcId="{463C07E4-4D40-4CA8-B9D1-7CAB561E59AD}" destId="{4ED2680B-B919-4B1C-B5F0-EC669F484305}" srcOrd="0" destOrd="0" presId="urn:microsoft.com/office/officeart/2005/8/layout/cycle8"/>
    <dgm:cxn modelId="{5247284C-7942-473C-B99C-09096A8FC8B5}" srcId="{3A359A98-85B8-42F4-B29E-45E465D671EE}" destId="{463C07E4-4D40-4CA8-B9D1-7CAB561E59AD}" srcOrd="1" destOrd="0" parTransId="{17F3AB79-D479-4C0A-B6B5-D1B3E4B7134C}" sibTransId="{849953C0-334C-433A-BD18-828DAF47472A}"/>
    <dgm:cxn modelId="{9499F69F-B5D8-42C5-9764-AE081755B337}" srcId="{3A359A98-85B8-42F4-B29E-45E465D671EE}" destId="{032BB4BF-3B22-41FE-9F96-55503B459D32}" srcOrd="2" destOrd="0" parTransId="{F50778CE-2E10-4128-B35A-3F9B33B009B6}" sibTransId="{80142354-8510-4EC0-8B3C-C6A4C84830B2}"/>
    <dgm:cxn modelId="{5397CBE5-7BD3-4492-99CA-A9425011D787}" type="presParOf" srcId="{A3914DB0-D86A-492A-BD48-4B83D97D250B}" destId="{7E78C94B-C33F-4AAD-8045-CA57B992E58D}" srcOrd="0" destOrd="0" presId="urn:microsoft.com/office/officeart/2005/8/layout/cycle8"/>
    <dgm:cxn modelId="{6C1E582E-475F-4D95-AC1B-801DB5D54740}" type="presParOf" srcId="{A3914DB0-D86A-492A-BD48-4B83D97D250B}" destId="{4BA6A878-12C7-4888-B3C1-04C104EFC2B6}" srcOrd="1" destOrd="0" presId="urn:microsoft.com/office/officeart/2005/8/layout/cycle8"/>
    <dgm:cxn modelId="{0DF0C24E-EAAC-4B49-A358-39579B075C82}" type="presParOf" srcId="{A3914DB0-D86A-492A-BD48-4B83D97D250B}" destId="{FE318316-FE23-416B-97EF-FB37DC4FEB52}" srcOrd="2" destOrd="0" presId="urn:microsoft.com/office/officeart/2005/8/layout/cycle8"/>
    <dgm:cxn modelId="{1EC0E7A4-BE15-4C63-9C2E-BF1B794246FA}" type="presParOf" srcId="{A3914DB0-D86A-492A-BD48-4B83D97D250B}" destId="{F8CAE3C7-4483-4BCF-9E6D-6B2CAA077C36}" srcOrd="3" destOrd="0" presId="urn:microsoft.com/office/officeart/2005/8/layout/cycle8"/>
    <dgm:cxn modelId="{27CC70E3-7510-4558-B81A-F3DA6D67F4A5}" type="presParOf" srcId="{A3914DB0-D86A-492A-BD48-4B83D97D250B}" destId="{4ED2680B-B919-4B1C-B5F0-EC669F484305}" srcOrd="4" destOrd="0" presId="urn:microsoft.com/office/officeart/2005/8/layout/cycle8"/>
    <dgm:cxn modelId="{E66E3C8A-E520-4AB2-8DBB-8546A3016D65}" type="presParOf" srcId="{A3914DB0-D86A-492A-BD48-4B83D97D250B}" destId="{0F5FAE53-53A7-4662-9897-6DF03E6A619D}" srcOrd="5" destOrd="0" presId="urn:microsoft.com/office/officeart/2005/8/layout/cycle8"/>
    <dgm:cxn modelId="{F702D5D3-47A7-4E7A-AA9B-F4C7C49BA643}" type="presParOf" srcId="{A3914DB0-D86A-492A-BD48-4B83D97D250B}" destId="{A670188E-C162-41D8-9345-725A4E5BFBD6}" srcOrd="6" destOrd="0" presId="urn:microsoft.com/office/officeart/2005/8/layout/cycle8"/>
    <dgm:cxn modelId="{E23C7EFE-D3F7-4E83-9619-E75E2740B103}" type="presParOf" srcId="{A3914DB0-D86A-492A-BD48-4B83D97D250B}" destId="{63FACBBC-2C54-4902-9B5A-8FD4DCF86903}" srcOrd="7" destOrd="0" presId="urn:microsoft.com/office/officeart/2005/8/layout/cycle8"/>
    <dgm:cxn modelId="{B206DCCC-D967-4E2D-B0C7-0E12A53E2A2D}" type="presParOf" srcId="{A3914DB0-D86A-492A-BD48-4B83D97D250B}" destId="{ED21E5FF-E80F-478C-9D4A-65278548653D}" srcOrd="8" destOrd="0" presId="urn:microsoft.com/office/officeart/2005/8/layout/cycle8"/>
    <dgm:cxn modelId="{210D98DE-CB8B-413A-925C-148725652F3F}" type="presParOf" srcId="{A3914DB0-D86A-492A-BD48-4B83D97D250B}" destId="{4882B7FA-84A7-4CC9-9300-B90A65F0E257}" srcOrd="9" destOrd="0" presId="urn:microsoft.com/office/officeart/2005/8/layout/cycle8"/>
    <dgm:cxn modelId="{C6072DAB-85B0-4965-BA65-2EDFF414CD77}" type="presParOf" srcId="{A3914DB0-D86A-492A-BD48-4B83D97D250B}" destId="{9028F2AD-42B5-4947-8106-E1BDBEFF360B}" srcOrd="10" destOrd="0" presId="urn:microsoft.com/office/officeart/2005/8/layout/cycle8"/>
    <dgm:cxn modelId="{726E43BF-7C7E-4D1A-A16D-3F4A8BAA4A18}" type="presParOf" srcId="{A3914DB0-D86A-492A-BD48-4B83D97D250B}" destId="{85E59ED1-8700-4371-B3F7-734D20557B2B}" srcOrd="11" destOrd="0" presId="urn:microsoft.com/office/officeart/2005/8/layout/cycle8"/>
    <dgm:cxn modelId="{E8567D3E-510D-4D5B-896A-A6755B8F5029}" type="presParOf" srcId="{A3914DB0-D86A-492A-BD48-4B83D97D250B}" destId="{54D3D577-B1E9-427E-99E1-6C3F6709D7D4}" srcOrd="12" destOrd="0" presId="urn:microsoft.com/office/officeart/2005/8/layout/cycle8"/>
    <dgm:cxn modelId="{05AFA610-E963-4BA7-B06E-79486821E51C}" type="presParOf" srcId="{A3914DB0-D86A-492A-BD48-4B83D97D250B}" destId="{2887ADD6-AEFE-4AC8-B2D9-73ECF52125E0}" srcOrd="13" destOrd="0" presId="urn:microsoft.com/office/officeart/2005/8/layout/cycle8"/>
    <dgm:cxn modelId="{5A65B164-F8BE-4BB1-B15B-2572779E7D90}" type="presParOf" srcId="{A3914DB0-D86A-492A-BD48-4B83D97D250B}" destId="{4D5EAEC3-10A2-429E-8650-42613697B23B}" srcOrd="14" destOrd="0" presId="urn:microsoft.com/office/officeart/2005/8/layout/cycle8"/>
  </dgm:cxnLst>
  <dgm:bg/>
  <dgm:whole/>
</dgm:dataModel>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CHơng 3. Hình thức pháp luật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59F4C-61C4-4515-B669-CFEFAF101797}" type="datetimeFigureOut">
              <a:rPr lang="en-US" smtClean="0"/>
              <a:pPr/>
              <a:t>10/2/2013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B5541E-00C5-4E7F-BD11-EF5171C2F0CC}"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CHơng 3. Hình thức pháp luật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11D35D-92E1-4BB5-97E4-B9E6B1A067C1}" type="datetimeFigureOut">
              <a:rPr lang="en-US" smtClean="0"/>
              <a:pPr/>
              <a:t>10/2/2013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475DCE-BC8A-4936-847B-DDB8C54BAD14}"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475DCE-BC8A-4936-847B-DDB8C54BAD14}" type="slidenum">
              <a:rPr lang="en-US" smtClean="0"/>
              <a:pPr/>
              <a:t>1</a:t>
            </a:fld>
            <a:endParaRPr lang="en-US"/>
          </a:p>
        </p:txBody>
      </p:sp>
      <p:sp>
        <p:nvSpPr>
          <p:cNvPr id="5" name="Header Placeholder 4"/>
          <p:cNvSpPr>
            <a:spLocks noGrp="1"/>
          </p:cNvSpPr>
          <p:nvPr>
            <p:ph type="hdr" sz="quarter" idx="11"/>
          </p:nvPr>
        </p:nvSpPr>
        <p:spPr/>
        <p:txBody>
          <a:bodyPr/>
          <a:lstStyle/>
          <a:p>
            <a:r>
              <a:rPr lang="vi-VN" smtClean="0"/>
              <a:t>CHơng 3. Hình thức pháp luật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E18C45-2D65-4C5A-AD2D-E8BD1B4821C2}" type="datetime1">
              <a:rPr lang="en-US" smtClean="0"/>
              <a:pPr/>
              <a:t>10/2/2013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352B6A-E1F7-4A05-ACA3-EFBA3D7DC2FE}" type="datetime1">
              <a:rPr lang="en-US" smtClean="0"/>
              <a:pPr/>
              <a:t>10/2/2013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ED9DA7-B01A-4579-850F-9C927DA2D513}" type="datetime1">
              <a:rPr lang="en-US" smtClean="0"/>
              <a:pPr/>
              <a:t>10/2/2013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D2355-7BF3-43B8-9439-F05EB55F3847}" type="datetime1">
              <a:rPr lang="en-US" smtClean="0"/>
              <a:pPr/>
              <a:t>10/2/2013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6A222D-BF08-4551-AC3D-0FA29867517A}" type="datetime1">
              <a:rPr lang="en-US" smtClean="0"/>
              <a:pPr/>
              <a:t>10/2/2013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C71FC-DC6D-4851-B508-293ADA2C15E8}" type="datetime1">
              <a:rPr lang="en-US" smtClean="0"/>
              <a:pPr/>
              <a:t>10/2/2013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F69FEE-C1D2-4164-AE86-A9DF8033CD13}" type="datetime1">
              <a:rPr lang="en-US" smtClean="0"/>
              <a:pPr/>
              <a:t>10/2/2013</a:t>
            </a:fld>
            <a:endParaRPr lang="en-US"/>
          </a:p>
        </p:txBody>
      </p:sp>
      <p:sp>
        <p:nvSpPr>
          <p:cNvPr id="8" name="Footer Placeholder 7"/>
          <p:cNvSpPr>
            <a:spLocks noGrp="1"/>
          </p:cNvSpPr>
          <p:nvPr>
            <p:ph type="ftr" sz="quarter" idx="11"/>
          </p:nvPr>
        </p:nvSpPr>
        <p:spPr/>
        <p:txBody>
          <a:bodyPr/>
          <a:lstStyle/>
          <a:p>
            <a:r>
              <a:rPr lang="en-US" smtClean="0"/>
              <a:t>Nguyễn Thị Yến</a:t>
            </a:r>
            <a:endParaRPr lang="en-US"/>
          </a:p>
        </p:txBody>
      </p:sp>
      <p:sp>
        <p:nvSpPr>
          <p:cNvPr id="9" name="Slide Number Placeholder 8"/>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FDA8E4-5951-481F-9EB1-A0BB37ADE4B0}" type="datetime1">
              <a:rPr lang="en-US" smtClean="0"/>
              <a:pPr/>
              <a:t>10/2/2013</a:t>
            </a:fld>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7551F-00F2-44C4-BF6E-C33C893AE991}" type="datetime1">
              <a:rPr lang="en-US" smtClean="0"/>
              <a:pPr/>
              <a:t>10/2/2013</a:t>
            </a:fld>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774C7B-75B6-4F1B-A7D6-2E55BFA8A890}" type="datetime1">
              <a:rPr lang="en-US" smtClean="0"/>
              <a:pPr/>
              <a:t>10/2/2013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A6C9A-C7FF-4295-B255-6C3D690D26CE}" type="datetime1">
              <a:rPr lang="en-US" smtClean="0"/>
              <a:pPr/>
              <a:t>10/2/2013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902BCE0B-57F7-4867-87A9-8DFB03EBEF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AB6D6-89EC-411F-BBCA-344574368AF7}" type="datetime1">
              <a:rPr lang="en-US" smtClean="0"/>
              <a:pPr/>
              <a:t>10/2/2013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Nguyễn Thị Yến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BCE0B-57F7-4867-87A9-8DFB03EBEF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458200" cy="1470025"/>
          </a:xfrm>
        </p:spPr>
        <p:txBody>
          <a:bodyPr/>
          <a:lstStyle/>
          <a:p>
            <a:r>
              <a:rPr lang="en-US" smtClean="0"/>
              <a:t>Chương 3. Hình thức của pháp luật</a:t>
            </a:r>
            <a:endParaRPr lang="en-US"/>
          </a:p>
        </p:txBody>
      </p:sp>
      <p:sp>
        <p:nvSpPr>
          <p:cNvPr id="3" name="Subtitle 2"/>
          <p:cNvSpPr>
            <a:spLocks noGrp="1"/>
          </p:cNvSpPr>
          <p:nvPr>
            <p:ph type="subTitle" idx="1"/>
          </p:nvPr>
        </p:nvSpPr>
        <p:spPr>
          <a:xfrm>
            <a:off x="1066800" y="3886200"/>
            <a:ext cx="7620000" cy="1828800"/>
          </a:xfrm>
        </p:spPr>
        <p:txBody>
          <a:bodyPr/>
          <a:lstStyle/>
          <a:p>
            <a:pPr algn="just"/>
            <a:r>
              <a:rPr lang="en-US">
                <a:solidFill>
                  <a:schemeClr val="tx1"/>
                </a:solidFill>
              </a:rPr>
              <a:t>3</a:t>
            </a:r>
            <a:r>
              <a:rPr lang="en-US" smtClean="0">
                <a:solidFill>
                  <a:schemeClr val="tx1"/>
                </a:solidFill>
              </a:rPr>
              <a:t>.1 Khái niệm về hình thức pháp luật</a:t>
            </a:r>
          </a:p>
          <a:p>
            <a:pPr algn="just"/>
            <a:r>
              <a:rPr lang="en-US">
                <a:solidFill>
                  <a:schemeClr val="tx1"/>
                </a:solidFill>
              </a:rPr>
              <a:t>3</a:t>
            </a:r>
            <a:r>
              <a:rPr lang="en-US" smtClean="0">
                <a:solidFill>
                  <a:schemeClr val="tx1"/>
                </a:solidFill>
              </a:rPr>
              <a:t>.2 Văn bản pháp luật, hình thức pháp luật chủ yếu ở Việt Nam</a:t>
            </a:r>
            <a:endParaRPr lang="en-US">
              <a:solidFill>
                <a:schemeClr val="tx1"/>
              </a:solidFill>
            </a:endParaRPr>
          </a:p>
        </p:txBody>
      </p:sp>
      <p:sp>
        <p:nvSpPr>
          <p:cNvPr id="4" name="Slide Number Placeholder 3"/>
          <p:cNvSpPr>
            <a:spLocks noGrp="1"/>
          </p:cNvSpPr>
          <p:nvPr>
            <p:ph type="sldNum" sz="quarter" idx="12"/>
          </p:nvPr>
        </p:nvSpPr>
        <p:spPr/>
        <p:txBody>
          <a:bodyPr/>
          <a:lstStyle/>
          <a:p>
            <a:fld id="{902BCE0B-57F7-4867-87A9-8DFB03EBEF21}"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pic>
        <p:nvPicPr>
          <p:cNvPr id="9218" name="Picture 2" descr="http://media.tinmoi.vn/thumb/2012/10/31/1093.gif_thumb_248x156.jpg"/>
          <p:cNvPicPr>
            <a:picLocks noChangeAspect="1" noChangeArrowheads="1"/>
          </p:cNvPicPr>
          <p:nvPr/>
        </p:nvPicPr>
        <p:blipFill>
          <a:blip r:embed="rId3"/>
          <a:srcRect/>
          <a:stretch>
            <a:fillRect/>
          </a:stretch>
        </p:blipFill>
        <p:spPr bwMode="auto">
          <a:xfrm>
            <a:off x="1600200" y="228600"/>
            <a:ext cx="6705600" cy="2209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Lẽ công bằng (lẽ phải – reasons- luật hợp lí)</a:t>
            </a:r>
            <a:endParaRPr lang="en-US"/>
          </a:p>
        </p:txBody>
      </p:sp>
      <p:sp>
        <p:nvSpPr>
          <p:cNvPr id="3" name="Content Placeholder 2"/>
          <p:cNvSpPr>
            <a:spLocks noGrp="1"/>
          </p:cNvSpPr>
          <p:nvPr>
            <p:ph idx="1"/>
          </p:nvPr>
        </p:nvSpPr>
        <p:spPr/>
        <p:txBody>
          <a:bodyPr/>
          <a:lstStyle/>
          <a:p>
            <a:r>
              <a:rPr lang="en-US" smtClean="0"/>
              <a:t>Khi giải quyết một vụ việc mà không có luật, quan tòa sẽ thực hiện việc sáng tạo, vận dụng các kiến thức đã học về học thuyết pháp lý, tập quán không bắt buộc, niềm tin để đưa ra phán quyết vụ án trên thực tế. </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902BCE0B-57F7-4867-87A9-8DFB03EBEF2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3.2 Văn bản pháp luật- hình thức pháp luật chủ yếu của Việt Nam</a:t>
            </a:r>
            <a:endParaRPr lang="en-US"/>
          </a:p>
        </p:txBody>
      </p:sp>
      <p:sp>
        <p:nvSpPr>
          <p:cNvPr id="3" name="Content Placeholder 2"/>
          <p:cNvSpPr>
            <a:spLocks noGrp="1"/>
          </p:cNvSpPr>
          <p:nvPr>
            <p:ph idx="1"/>
          </p:nvPr>
        </p:nvSpPr>
        <p:spPr/>
        <p:txBody>
          <a:bodyPr/>
          <a:lstStyle/>
          <a:p>
            <a:r>
              <a:rPr lang="en-US" smtClean="0"/>
              <a:t>1. khái niệm, đặc điểm của văn bản pháp luật</a:t>
            </a:r>
          </a:p>
          <a:p>
            <a:r>
              <a:rPr lang="en-US" smtClean="0"/>
              <a:t>2. Hệ thống văn bản quy phạm pháp luật ở Việt Nam</a:t>
            </a:r>
          </a:p>
          <a:p>
            <a:r>
              <a:rPr lang="en-US" smtClean="0"/>
              <a:t>3. Hiệu lực của văn bản quy phạm pháp luật</a:t>
            </a:r>
          </a:p>
          <a:p>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902BCE0B-57F7-4867-87A9-8DFB03EBEF2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sz="3200" smtClean="0">
                <a:latin typeface="+mn-lt"/>
              </a:rPr>
              <a:t>3.2.1 Khái niệm, đặc điểm của văn bản pháp luật</a:t>
            </a:r>
          </a:p>
        </p:txBody>
      </p:sp>
      <p:graphicFrame>
        <p:nvGraphicFramePr>
          <p:cNvPr id="6" name="Content Placeholder 5"/>
          <p:cNvGraphicFramePr>
            <a:graphicFrameLocks noGrp="1"/>
          </p:cNvGraphicFramePr>
          <p:nvPr>
            <p:ph sz="quarter" idx="1"/>
          </p:nvPr>
        </p:nvGraphicFramePr>
        <p:xfrm>
          <a:off x="609600" y="1447800"/>
          <a:ext cx="83058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5B7BB461-D900-43ED-821A-680120CA84E7}"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sz="2800" smtClean="0">
                <a:latin typeface=".VnArial" pitchFamily="34" charset="0"/>
              </a:rPr>
              <a:t>C¸c lo¹i v¨n b¶n quy ph¹m ph¸p luËt ë ViÖt Nam</a:t>
            </a:r>
          </a:p>
        </p:txBody>
      </p:sp>
      <p:sp>
        <p:nvSpPr>
          <p:cNvPr id="47107" name="Content Placeholder 2"/>
          <p:cNvSpPr>
            <a:spLocks noGrp="1"/>
          </p:cNvSpPr>
          <p:nvPr>
            <p:ph sz="quarter" idx="1"/>
          </p:nvPr>
        </p:nvSpPr>
        <p:spPr>
          <a:xfrm>
            <a:off x="457200" y="1600200"/>
            <a:ext cx="8229600" cy="4800600"/>
          </a:xfrm>
        </p:spPr>
        <p:txBody>
          <a:bodyPr>
            <a:noAutofit/>
          </a:bodyPr>
          <a:lstStyle/>
          <a:p>
            <a:r>
              <a:rPr lang="en-US" sz="2100" smtClean="0">
                <a:latin typeface=".VnArial" pitchFamily="34" charset="0"/>
              </a:rPr>
              <a:t>V¨n b¶n do Quèc héi ban hµnh: HiÕn ph¸p; LuËt; NghÞ quyÕt</a:t>
            </a:r>
          </a:p>
          <a:p>
            <a:r>
              <a:rPr lang="en-US" sz="2100" smtClean="0">
                <a:latin typeface=".VnArial" pitchFamily="34" charset="0"/>
              </a:rPr>
              <a:t>V¨n b¶n do UBTVQH ban hµnh: Ph¸p lÖnh, NghÞ quyÕt</a:t>
            </a:r>
          </a:p>
          <a:p>
            <a:r>
              <a:rPr lang="en-US" sz="2100" smtClean="0">
                <a:latin typeface=".VnArial" pitchFamily="34" charset="0"/>
              </a:rPr>
              <a:t>V¨n b¶n do chñ tÞch n­íc ban hµnh: LÖnh, QuyÕt ®Þnh</a:t>
            </a:r>
          </a:p>
          <a:p>
            <a:r>
              <a:rPr lang="en-US" sz="2100" smtClean="0">
                <a:latin typeface=".VnArial" pitchFamily="34" charset="0"/>
              </a:rPr>
              <a:t>V¨n b¶n do ChÝnh phñ ban hµnh: NghÞ quyÕt; NghÞ ®Þnh</a:t>
            </a:r>
          </a:p>
          <a:p>
            <a:r>
              <a:rPr lang="en-US" sz="2100" smtClean="0">
                <a:latin typeface=".VnArial" pitchFamily="34" charset="0"/>
              </a:rPr>
              <a:t>V¨n b¶n do Thñ t­íng ChÝnh phñ ban hµnh: QuyÕt ®Þnh, ChØ thÞ</a:t>
            </a:r>
          </a:p>
          <a:p>
            <a:r>
              <a:rPr lang="en-US" sz="2100" smtClean="0">
                <a:latin typeface=".VnArial" pitchFamily="34" charset="0"/>
              </a:rPr>
              <a:t>V¨n b¶n do Bé tr­ëng ban hµnh: Th«ng t­; QuyÕt ®Þnh, ChØnh thÞ</a:t>
            </a:r>
          </a:p>
          <a:p>
            <a:r>
              <a:rPr lang="en-US" sz="2100" smtClean="0">
                <a:latin typeface=".VnArial" pitchFamily="34" charset="0"/>
              </a:rPr>
              <a:t>V¨n b¶n do H§TPTANDTC: NghÞ quyÕt</a:t>
            </a:r>
          </a:p>
          <a:p>
            <a:r>
              <a:rPr lang="en-US" sz="2100" smtClean="0">
                <a:latin typeface=".VnArial" pitchFamily="34" charset="0"/>
              </a:rPr>
              <a:t> VTVKSNDTC, CATANDTC ban hµnh: QuyÕt ®Þnh, ChØ thÞ, Th«ng t­</a:t>
            </a:r>
          </a:p>
          <a:p>
            <a:r>
              <a:rPr lang="en-US" sz="2100" smtClean="0">
                <a:latin typeface=".VnArial" pitchFamily="34" charset="0"/>
              </a:rPr>
              <a:t>V¨n b¶n liªn tÞch gi÷a c¬ quan nhµ n­íc cã thÈm quyÒn; gi÷a c¬ quan nhµ n­íc cã thÈm quyÒn víi c¸c tæ chøc chÝnh trÞ-x· héi: Th«ng t­ liªn tÞch</a:t>
            </a:r>
          </a:p>
          <a:p>
            <a:r>
              <a:rPr lang="en-US" sz="2100" smtClean="0">
                <a:latin typeface=".VnArial" pitchFamily="34" charset="0"/>
              </a:rPr>
              <a:t>V¨n b¶n do H§ND, UBND c¸c cÊp ban hµnh</a:t>
            </a:r>
          </a:p>
          <a:p>
            <a:endParaRPr lang="en-US" sz="2100" smtClean="0">
              <a:latin typeface=".VnArial" pitchFamily="34" charset="0"/>
            </a:endParaRPr>
          </a:p>
        </p:txBody>
      </p:sp>
      <p:sp>
        <p:nvSpPr>
          <p:cNvPr id="4" name="Slide Number Placeholder 3"/>
          <p:cNvSpPr>
            <a:spLocks noGrp="1"/>
          </p:cNvSpPr>
          <p:nvPr>
            <p:ph type="sldNum" sz="quarter" idx="12"/>
          </p:nvPr>
        </p:nvSpPr>
        <p:spPr/>
        <p:txBody>
          <a:bodyPr/>
          <a:lstStyle/>
          <a:p>
            <a:pPr>
              <a:defRPr/>
            </a:pPr>
            <a:fld id="{82E1BD40-A0A7-4F0A-BCD4-B5D9BA364F02}"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Autofit/>
          </a:bodyPr>
          <a:lstStyle/>
          <a:p>
            <a:r>
              <a:rPr lang="en-US" sz="2300" smtClean="0">
                <a:latin typeface=".VnArial" pitchFamily="34" charset="0"/>
              </a:rPr>
              <a:t>3.2.3HiÖu lùc cña v¨n b¶n ph¸p luËt ®­îc hiÓu lµ ph¹m vi kh«ng gian thêi gian vµ ®èi t­îng mµ v¨n b¶n ®ã t¸c ®éng tíi </a:t>
            </a:r>
          </a:p>
        </p:txBody>
      </p:sp>
      <p:graphicFrame>
        <p:nvGraphicFramePr>
          <p:cNvPr id="5" name="Content Placeholder 4"/>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BE82DE49-28A8-4802-9581-A3C946896BD1}"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Lưu ý khi áp dụng văn bản pháp luật</a:t>
            </a:r>
            <a:endParaRPr lang="en-US"/>
          </a:p>
        </p:txBody>
      </p:sp>
      <p:sp>
        <p:nvSpPr>
          <p:cNvPr id="3" name="Content Placeholder 2"/>
          <p:cNvSpPr>
            <a:spLocks noGrp="1"/>
          </p:cNvSpPr>
          <p:nvPr>
            <p:ph idx="1"/>
          </p:nvPr>
        </p:nvSpPr>
        <p:spPr/>
        <p:txBody>
          <a:bodyPr/>
          <a:lstStyle/>
          <a:p>
            <a:r>
              <a:rPr lang="en-US" smtClean="0"/>
              <a:t>Thời điểm áp dụng văn bản pháp luật?</a:t>
            </a:r>
          </a:p>
          <a:p>
            <a:r>
              <a:rPr lang="en-US" smtClean="0"/>
              <a:t>Các văn bản pháp luật quy định khác nhau về cùng một vấn đề?</a:t>
            </a:r>
          </a:p>
          <a:p>
            <a:r>
              <a:rPr lang="en-US" smtClean="0"/>
              <a:t>Văn bản pháp luật do một cơ quan ban hành có quy định khác nhau về cùng một vấn đề?</a:t>
            </a:r>
          </a:p>
          <a:p>
            <a:r>
              <a:rPr lang="en-US" smtClean="0"/>
              <a:t>Văn bản pháp luật mới không quy đinh hoặc quy định trách nhiệm pháp lý nhẹ hơn đối với hành vi xảy ra trước ngày văn bản có hiệu lực?</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902BCE0B-57F7-4867-87A9-8DFB03EBEF21}"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ôn tập chương</a:t>
            </a:r>
            <a:endParaRPr lang="en-US"/>
          </a:p>
        </p:txBody>
      </p:sp>
      <p:sp>
        <p:nvSpPr>
          <p:cNvPr id="3" name="Content Placeholder 2"/>
          <p:cNvSpPr>
            <a:spLocks noGrp="1"/>
          </p:cNvSpPr>
          <p:nvPr>
            <p:ph idx="1"/>
          </p:nvPr>
        </p:nvSpPr>
        <p:spPr/>
        <p:txBody>
          <a:bodyPr>
            <a:normAutofit fontScale="77500" lnSpcReduction="20000"/>
          </a:bodyPr>
          <a:lstStyle/>
          <a:p>
            <a:r>
              <a:rPr lang="en-US" smtClean="0"/>
              <a:t>1. mọi quy tắc tồn tại trong xã hội có nhà nước đều được xem là pháp luật?</a:t>
            </a:r>
          </a:p>
          <a:p>
            <a:r>
              <a:rPr lang="en-US" smtClean="0"/>
              <a:t>2. Pháp luật là tiêu chuẩn duy nhất đánh giá hành vi của con người?</a:t>
            </a:r>
          </a:p>
          <a:p>
            <a:r>
              <a:rPr lang="en-US" smtClean="0"/>
              <a:t>3. Nguồn duy nhất để hình thành pháp luật đó là văn bản pháp luật do nhà nước ban hành?</a:t>
            </a:r>
          </a:p>
          <a:p>
            <a:r>
              <a:rPr lang="en-US" smtClean="0"/>
              <a:t>4. Trình </a:t>
            </a:r>
            <a:r>
              <a:rPr lang="en-US" smtClean="0"/>
              <a:t>bày các hình thức pháp luật trong lịch sử? Thế nào là hình thức tiền lệ pháp? Câu nói tiền lệ pháp là hình thức pháp luật lạc hậu thể hiện trình độ pháp lý thấp</a:t>
            </a:r>
            <a:r>
              <a:rPr lang="en-US" smtClean="0"/>
              <a:t>?</a:t>
            </a:r>
          </a:p>
          <a:p>
            <a:r>
              <a:rPr lang="en-US" smtClean="0"/>
              <a:t>5</a:t>
            </a:r>
            <a:r>
              <a:rPr lang="en-US" smtClean="0"/>
              <a:t>.  Văn bản pháp luật không có hiệu lực hồi tố.</a:t>
            </a:r>
          </a:p>
          <a:p>
            <a:r>
              <a:rPr lang="en-US" smtClean="0"/>
              <a:t>6</a:t>
            </a:r>
            <a:r>
              <a:rPr lang="en-US" smtClean="0"/>
              <a:t>. Văn bản pháp luật do cơ quan nhà nước ở TW ban hành có hiệu lực trong phạm vi toàn lãnh thổ,</a:t>
            </a:r>
            <a:endParaRPr lang="en-US" smtClean="0"/>
          </a:p>
          <a:p>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902BCE0B-57F7-4867-87A9-8DFB03EBEF21}" type="slidenum">
              <a:rPr lang="en-US" smtClean="0"/>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3.1 Khái niệm về hình thức pháp luật- các hình thức pháp luật cơ bản </a:t>
            </a:r>
            <a:endParaRPr lang="en-US"/>
          </a:p>
        </p:txBody>
      </p:sp>
      <p:sp>
        <p:nvSpPr>
          <p:cNvPr id="3" name="Content Placeholder 2"/>
          <p:cNvSpPr>
            <a:spLocks noGrp="1"/>
          </p:cNvSpPr>
          <p:nvPr>
            <p:ph idx="1"/>
          </p:nvPr>
        </p:nvSpPr>
        <p:spPr/>
        <p:txBody>
          <a:bodyPr/>
          <a:lstStyle/>
          <a:p>
            <a:r>
              <a:rPr lang="en-US" smtClean="0"/>
              <a:t>1. khái niệm về hình thức pháp luật</a:t>
            </a:r>
          </a:p>
          <a:p>
            <a:r>
              <a:rPr lang="en-US" smtClean="0"/>
              <a:t>2. Các hình thức pháp luật trên thế giới.</a:t>
            </a:r>
            <a:endParaRPr lang="en-US"/>
          </a:p>
        </p:txBody>
      </p:sp>
      <p:sp>
        <p:nvSpPr>
          <p:cNvPr id="4" name="Slide Number Placeholder 3"/>
          <p:cNvSpPr>
            <a:spLocks noGrp="1"/>
          </p:cNvSpPr>
          <p:nvPr>
            <p:ph type="sldNum" sz="quarter" idx="12"/>
          </p:nvPr>
        </p:nvSpPr>
        <p:spPr/>
        <p:txBody>
          <a:bodyPr/>
          <a:lstStyle/>
          <a:p>
            <a:fld id="{902BCE0B-57F7-4867-87A9-8DFB03EBEF21}"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pic>
        <p:nvPicPr>
          <p:cNvPr id="7170" name="Picture 2" descr="http://saga.vn/Saga_Gallery/Quantri/phaply/congly2.jpg"/>
          <p:cNvPicPr>
            <a:picLocks noChangeAspect="1" noChangeArrowheads="1"/>
          </p:cNvPicPr>
          <p:nvPr/>
        </p:nvPicPr>
        <p:blipFill>
          <a:blip r:embed="rId2"/>
          <a:srcRect/>
          <a:stretch>
            <a:fillRect/>
          </a:stretch>
        </p:blipFill>
        <p:spPr bwMode="auto">
          <a:xfrm>
            <a:off x="2590800" y="2971800"/>
            <a:ext cx="4648200" cy="3429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 Khái niệm về hình thức pháp luật</a:t>
            </a:r>
            <a:endParaRPr lang="en-US"/>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902BCE0B-57F7-4867-87A9-8DFB03EBEF21}"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2. Các hình thức pháp luật trên thế giới </a:t>
            </a:r>
            <a:endParaRPr lang="en-US"/>
          </a:p>
        </p:txBody>
      </p:sp>
      <p:sp>
        <p:nvSpPr>
          <p:cNvPr id="3" name="Content Placeholder 2"/>
          <p:cNvSpPr>
            <a:spLocks noGrp="1"/>
          </p:cNvSpPr>
          <p:nvPr>
            <p:ph idx="1"/>
          </p:nvPr>
        </p:nvSpPr>
        <p:spPr/>
        <p:txBody>
          <a:bodyPr/>
          <a:lstStyle/>
          <a:p>
            <a:r>
              <a:rPr lang="en-US" smtClean="0"/>
              <a:t>Tập quán pháp</a:t>
            </a:r>
          </a:p>
          <a:p>
            <a:r>
              <a:rPr lang="en-US" smtClean="0"/>
              <a:t>Án lệ</a:t>
            </a:r>
          </a:p>
          <a:p>
            <a:r>
              <a:rPr lang="en-US" smtClean="0"/>
              <a:t>Văn bản pháp luật</a:t>
            </a:r>
          </a:p>
          <a:p>
            <a:r>
              <a:rPr lang="en-US" smtClean="0"/>
              <a:t>Các học thuyết pháp lý</a:t>
            </a:r>
          </a:p>
          <a:p>
            <a:r>
              <a:rPr lang="en-US" smtClean="0"/>
              <a:t>Điều ước quốc tế</a:t>
            </a:r>
          </a:p>
          <a:p>
            <a:r>
              <a:rPr lang="en-US" smtClean="0"/>
              <a:t>Lẽ công bằng</a:t>
            </a:r>
            <a:endParaRPr lang="en-US"/>
          </a:p>
        </p:txBody>
      </p:sp>
      <p:sp>
        <p:nvSpPr>
          <p:cNvPr id="4" name="Slide Number Placeholder 3"/>
          <p:cNvSpPr>
            <a:spLocks noGrp="1"/>
          </p:cNvSpPr>
          <p:nvPr>
            <p:ph type="sldNum" sz="quarter" idx="12"/>
          </p:nvPr>
        </p:nvSpPr>
        <p:spPr/>
        <p:txBody>
          <a:bodyPr/>
          <a:lstStyle/>
          <a:p>
            <a:fld id="{902BCE0B-57F7-4867-87A9-8DFB03EBEF21}"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pic>
        <p:nvPicPr>
          <p:cNvPr id="5122" name="Picture 2" descr="http://1.bp.blogspot.com/_R6-gxFnua6Q/TaLzXOiR3FI/AAAAAAAABB0/fxf3RgHAluk/s200-c/TTGN.jpg"/>
          <p:cNvPicPr>
            <a:picLocks noChangeAspect="1" noChangeArrowheads="1"/>
          </p:cNvPicPr>
          <p:nvPr/>
        </p:nvPicPr>
        <p:blipFill>
          <a:blip r:embed="rId2"/>
          <a:srcRect/>
          <a:stretch>
            <a:fillRect/>
          </a:stretch>
        </p:blipFill>
        <p:spPr bwMode="auto">
          <a:xfrm>
            <a:off x="5562600" y="1905000"/>
            <a:ext cx="3352800" cy="3657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609600"/>
            <a:ext cx="6324600"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smtClean="0"/>
              <a:t>Tập quán pháp</a:t>
            </a:r>
            <a:endParaRPr lang="en-US" sz="3200"/>
          </a:p>
        </p:txBody>
      </p:sp>
      <p:sp>
        <p:nvSpPr>
          <p:cNvPr id="3" name="Rounded Rectangle 2"/>
          <p:cNvSpPr/>
          <p:nvPr/>
        </p:nvSpPr>
        <p:spPr>
          <a:xfrm>
            <a:off x="838200" y="1981200"/>
            <a:ext cx="2971800" cy="449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400" smtClean="0"/>
              <a:t>Nhà nước thừa nhận một số tập quán lưu truyền trong xã hội phù hợp với lợi ích của giai cấp thống trị và nâng chúng lên thành những quy tắc xử sự chung, được nhà nước đảm bảo thực hiện</a:t>
            </a:r>
            <a:endParaRPr lang="en-US" sz="2400"/>
          </a:p>
        </p:txBody>
      </p:sp>
      <p:sp>
        <p:nvSpPr>
          <p:cNvPr id="4" name="Rectangle 3"/>
          <p:cNvSpPr/>
          <p:nvPr/>
        </p:nvSpPr>
        <p:spPr>
          <a:xfrm>
            <a:off x="5105400" y="1828800"/>
            <a:ext cx="3429000" cy="4648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800" smtClean="0"/>
              <a:t>Điều kiện tập quán được nâng lên thành tập quán pháp </a:t>
            </a:r>
          </a:p>
          <a:p>
            <a:pPr algn="just">
              <a:buFontTx/>
              <a:buChar char="-"/>
            </a:pPr>
            <a:r>
              <a:rPr lang="en-US" sz="2800" smtClean="0"/>
              <a:t>Thói quen được hình thành lâu đời và được áp dụng liên tục</a:t>
            </a:r>
          </a:p>
          <a:p>
            <a:pPr algn="just">
              <a:buFontTx/>
              <a:buChar char="-"/>
            </a:pPr>
            <a:r>
              <a:rPr lang="en-US" sz="2800" smtClean="0"/>
              <a:t> Được thừa nhận rộng rãi</a:t>
            </a:r>
          </a:p>
          <a:p>
            <a:pPr algn="just">
              <a:buFontTx/>
              <a:buChar char="-"/>
            </a:pPr>
            <a:r>
              <a:rPr lang="en-US" sz="2800" smtClean="0"/>
              <a:t> Có nội dung cụ thể rõ ràng </a:t>
            </a:r>
            <a:endParaRPr lang="en-US" sz="2800"/>
          </a:p>
        </p:txBody>
      </p:sp>
      <p:sp>
        <p:nvSpPr>
          <p:cNvPr id="5" name="Slide Number Placeholder 4"/>
          <p:cNvSpPr>
            <a:spLocks noGrp="1"/>
          </p:cNvSpPr>
          <p:nvPr>
            <p:ph type="sldNum" sz="quarter" idx="12"/>
          </p:nvPr>
        </p:nvSpPr>
        <p:spPr/>
        <p:txBody>
          <a:bodyPr/>
          <a:lstStyle/>
          <a:p>
            <a:fld id="{902BCE0B-57F7-4867-87A9-8DFB03EBEF21}"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533400"/>
            <a:ext cx="6858000" cy="91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4400" smtClean="0"/>
              <a:t>Án lệ</a:t>
            </a:r>
            <a:endParaRPr lang="en-US" sz="4400"/>
          </a:p>
        </p:txBody>
      </p:sp>
      <p:sp>
        <p:nvSpPr>
          <p:cNvPr id="3" name="Slide Number Placeholder 2"/>
          <p:cNvSpPr>
            <a:spLocks noGrp="1"/>
          </p:cNvSpPr>
          <p:nvPr>
            <p:ph type="sldNum" sz="quarter" idx="12"/>
          </p:nvPr>
        </p:nvSpPr>
        <p:spPr/>
        <p:txBody>
          <a:bodyPr/>
          <a:lstStyle/>
          <a:p>
            <a:fld id="{902BCE0B-57F7-4867-87A9-8DFB03EBEF21}" type="slidenum">
              <a:rPr lang="en-US" smtClean="0"/>
              <a:pPr/>
              <a:t>6</a:t>
            </a:fld>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Rectangle 4"/>
          <p:cNvSpPr/>
          <p:nvPr/>
        </p:nvSpPr>
        <p:spPr>
          <a:xfrm>
            <a:off x="1295400" y="2057400"/>
            <a:ext cx="4038600" cy="449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sz="2800" smtClean="0"/>
              <a:t>Việc nhà nước thừa nhận những quyết định, bản án của cơ quan hành chính, cơ quan xét xử khi giải quyết các vụ việc cụ thể để áp dụng cho những vụ việc tương tự lần sau</a:t>
            </a:r>
            <a:endParaRPr lang="en-US" sz="2800"/>
          </a:p>
        </p:txBody>
      </p:sp>
      <p:pic>
        <p:nvPicPr>
          <p:cNvPr id="3074" name="Picture 2" descr="https://encrypted-tbn2.gstatic.com/images?q=tbn:ANd9GcSlNduLrYBnERkciWEvZCK-W-_3DcwFqp_4VUY-wARH08vYzteGBQ"/>
          <p:cNvPicPr>
            <a:picLocks noChangeAspect="1" noChangeArrowheads="1"/>
          </p:cNvPicPr>
          <p:nvPr/>
        </p:nvPicPr>
        <p:blipFill>
          <a:blip r:embed="rId2"/>
          <a:srcRect/>
          <a:stretch>
            <a:fillRect/>
          </a:stretch>
        </p:blipFill>
        <p:spPr bwMode="auto">
          <a:xfrm>
            <a:off x="5486400" y="2057400"/>
            <a:ext cx="3429000" cy="40386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sz="3600" smtClean="0">
                <a:latin typeface=".VnArial" pitchFamily="34" charset="0"/>
              </a:rPr>
              <a:t>V¨n b¶n ph¸p luËt</a:t>
            </a:r>
          </a:p>
        </p:txBody>
      </p:sp>
      <p:graphicFrame>
        <p:nvGraphicFramePr>
          <p:cNvPr id="5" name="Content Placeholder 4"/>
          <p:cNvGraphicFramePr>
            <a:graphicFrameLocks noGrp="1"/>
          </p:cNvGraphicFramePr>
          <p:nvPr>
            <p:ph sz="quarter" idx="1"/>
          </p:nvPr>
        </p:nvGraphicFramePr>
        <p:xfrm>
          <a:off x="914400" y="13716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FB359B65-617B-4D99-B635-9AC70B92BC6D}"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học thuyết pháp lý</a:t>
            </a:r>
            <a:endParaRPr lang="en-US"/>
          </a:p>
        </p:txBody>
      </p:sp>
      <p:sp>
        <p:nvSpPr>
          <p:cNvPr id="3" name="Content Placeholder 2"/>
          <p:cNvSpPr>
            <a:spLocks noGrp="1"/>
          </p:cNvSpPr>
          <p:nvPr>
            <p:ph idx="1"/>
          </p:nvPr>
        </p:nvSpPr>
        <p:spPr/>
        <p:txBody>
          <a:bodyPr/>
          <a:lstStyle/>
          <a:p>
            <a:r>
              <a:rPr lang="en-US" smtClean="0"/>
              <a:t>Công trình nghiên cứu của các học giả</a:t>
            </a:r>
          </a:p>
          <a:p>
            <a:r>
              <a:rPr lang="en-US" smtClean="0"/>
              <a:t>Các ý kiến, bài viết . . . Liên quan đến Nhà nước và pháp luật của các giáo sư, quan tòa, luật sư, trọng tài.</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902BCE0B-57F7-4867-87A9-8DFB03EBEF2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Điều ước quốc tế</a:t>
            </a:r>
            <a:endParaRPr lang="en-US"/>
          </a:p>
        </p:txBody>
      </p:sp>
      <p:sp>
        <p:nvSpPr>
          <p:cNvPr id="3" name="Content Placeholder 2"/>
          <p:cNvSpPr>
            <a:spLocks noGrp="1"/>
          </p:cNvSpPr>
          <p:nvPr>
            <p:ph idx="1"/>
          </p:nvPr>
        </p:nvSpPr>
        <p:spPr/>
        <p:txBody>
          <a:bodyPr/>
          <a:lstStyle/>
          <a:p>
            <a:r>
              <a:rPr lang="en-US" smtClean="0"/>
              <a:t>Là những cam kết, những thỏa thuận giữa các quốc gia và các chủ thể khác của công pháp quốc tế hình thành nên những điều ước quốc tế đa phương, song phương. </a:t>
            </a:r>
          </a:p>
          <a:p>
            <a:r>
              <a:rPr lang="en-US" smtClean="0"/>
              <a:t>Các cam kết này được quốc gia tham gia kí kết tuân thủ trong phạm vi lãnh thổ của mình trở thành một nguồn luật trên thực tế.</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902BCE0B-57F7-4867-87A9-8DFB03EBEF21}"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1181</Words>
  <Application>Microsoft Office PowerPoint</Application>
  <PresentationFormat>On-screen Show (4:3)</PresentationFormat>
  <Paragraphs>101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Chương 3. Hình thức của pháp luật</vt:lpstr>
      <vt:lpstr>3.1 Khái niệm về hình thức pháp luật- các hình thức pháp luật cơ bản </vt:lpstr>
      <vt:lpstr>1. Khái niệm về hình thức pháp luật</vt:lpstr>
      <vt:lpstr>2. Các hình thức pháp luật trên thế giới </vt:lpstr>
      <vt:lpstr>Slide 5</vt:lpstr>
      <vt:lpstr>Slide 6</vt:lpstr>
      <vt:lpstr>V¨n b¶n ph¸p luËt</vt:lpstr>
      <vt:lpstr>Các học thuyết pháp lý</vt:lpstr>
      <vt:lpstr>Điều ước quốc tế</vt:lpstr>
      <vt:lpstr>Lẽ công bằng (lẽ phải – reasons- luật hợp lí)</vt:lpstr>
      <vt:lpstr>3.2 Văn bản pháp luật- hình thức pháp luật chủ yếu của Việt Nam</vt:lpstr>
      <vt:lpstr>3.2.1 Khái niệm, đặc điểm của văn bản pháp luật</vt:lpstr>
      <vt:lpstr>C¸c lo¹i v¨n b¶n quy ph¹m ph¸p luËt ë ViÖt Nam</vt:lpstr>
      <vt:lpstr>3.2.3HiÖu lùc cña v¨n b¶n ph¸p luËt ®­îc hiÓu lµ ph¹m vi kh«ng gian thêi gian vµ ®èi t­îng mµ v¨n b¶n ®ã t¸c ®éng tíi </vt:lpstr>
      <vt:lpstr>Lưu ý khi áp dụng văn bản pháp luật</vt:lpstr>
      <vt:lpstr>Câu hỏi ôn tập chương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Hình thức của pháp luật</dc:title>
  <dc:creator>sony</dc:creator>
  <cp:lastModifiedBy>sony</cp:lastModifiedBy>
  <cp:revision>47</cp:revision>
  <dcterms:created xsi:type="dcterms:W3CDTF">2013-05-07T05:33:17Z</dcterms:created>
  <dcterms:modified xsi:type="dcterms:W3CDTF">2013-10-03T02:14:13Z</dcterms:modified>
</cp:coreProperties>
</file>