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diagrams/layout9.xml" ContentType="application/vnd.openxmlformats-officedocument.drawingml.diagram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diagrams/layout7.xml" ContentType="application/vnd.openxmlformats-officedocument.drawingml.diagramLayout+xml"/>
  <Override PartName="/ppt/diagrams/data8.xml" ContentType="application/vnd.openxmlformats-officedocument.drawingml.diagramData+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diagrams/layout5.xml" ContentType="application/vnd.openxmlformats-officedocument.drawingml.diagramLayout+xml"/>
  <Override PartName="/ppt/diagrams/data6.xml" ContentType="application/vnd.openxmlformats-officedocument.drawingml.diagramData+xml"/>
  <Override PartName="/ppt/diagrams/layout3.xml" ContentType="application/vnd.openxmlformats-officedocument.drawingml.diagramLayout+xml"/>
  <Override PartName="/ppt/diagrams/data4.xml" ContentType="application/vnd.openxmlformats-officedocument.drawingml.diagramData+xml"/>
  <Override PartName="/ppt/diagrams/colors8.xml" ContentType="application/vnd.openxmlformats-officedocument.drawingml.diagramColors+xml"/>
  <Override PartName="/ppt/diagrams/layout1.xml" ContentType="application/vnd.openxmlformats-officedocument.drawingml.diagramLayout+xml"/>
  <Override PartName="/ppt/diagrams/data2.xml" ContentType="application/vnd.openxmlformats-officedocument.drawingml.diagramData+xml"/>
  <Override PartName="/ppt/diagrams/colors6.xml" ContentType="application/vnd.openxmlformats-officedocument.drawingml.diagramColors+xml"/>
  <Override PartName="/ppt/diagrams/quickStyle9.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ppt/diagrams/quickStyle6.xml" ContentType="application/vnd.openxmlformats-officedocument.drawingml.diagramStyle+xml"/>
  <Override PartName="/ppt/diagrams/quickStyle7.xml" ContentType="application/vnd.openxmlformats-officedocument.drawingml.diagramStyl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diagrams/colors2.xml" ContentType="application/vnd.openxmlformats-officedocument.drawingml.diagramColors+xml"/>
  <Override PartName="/ppt/diagrams/quickStyle5.xml" ContentType="application/vnd.openxmlformats-officedocument.drawingml.diagramStyl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Default Extension="jpeg" ContentType="image/jpeg"/>
  <Override PartName="/ppt/slideLayouts/slideLayout3.xml" ContentType="application/vnd.openxmlformats-officedocument.presentationml.slideLayout+xml"/>
  <Override PartName="/ppt/diagrams/quickStyle1.xml" ContentType="application/vnd.openxmlformats-officedocument.drawingml.diagramStyle+xml"/>
  <Override PartName="/ppt/diagrams/layout8.xml" ContentType="application/vnd.openxmlformats-officedocument.drawingml.diagram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diagrams/layout6.xml" ContentType="application/vnd.openxmlformats-officedocument.drawingml.diagramLayout+xml"/>
  <Override PartName="/ppt/diagrams/data9.xml" ContentType="application/vnd.openxmlformats-officedocument.drawingml.diagramData+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diagrams/layout4.xml" ContentType="application/vnd.openxmlformats-officedocument.drawingml.diagramLayout+xml"/>
  <Override PartName="/ppt/diagrams/data7.xml" ContentType="application/vnd.openxmlformats-officedocument.drawingml.diagramData+xml"/>
  <Override PartName="/ppt/diagrams/colors9.xml" ContentType="application/vnd.openxmlformats-officedocument.drawingml.diagramColors+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data5.xml" ContentType="application/vnd.openxmlformats-officedocument.drawingml.diagramData+xml"/>
  <Override PartName="/ppt/diagrams/colors7.xml" ContentType="application/vnd.openxmlformats-officedocument.drawingml.diagramColors+xml"/>
  <Override PartName="/ppt/diagrams/data3.xml" ContentType="application/vnd.openxmlformats-officedocument.drawingml.diagramData+xml"/>
  <Override PartName="/ppt/diagrams/colors5.xml" ContentType="application/vnd.openxmlformats-officedocument.drawingml.diagramColors+xml"/>
  <Override PartName="/ppt/diagrams/quickStyle8.xml" ContentType="application/vnd.openxmlformats-officedocument.drawingml.diagramStyl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2"/>
  </p:notesMasterIdLst>
  <p:sldIdLst>
    <p:sldId id="256" r:id="rId2"/>
    <p:sldId id="257" r:id="rId3"/>
    <p:sldId id="259" r:id="rId4"/>
    <p:sldId id="261" r:id="rId5"/>
    <p:sldId id="262" r:id="rId6"/>
    <p:sldId id="263" r:id="rId7"/>
    <p:sldId id="265" r:id="rId8"/>
    <p:sldId id="266" r:id="rId9"/>
    <p:sldId id="267" r:id="rId10"/>
    <p:sldId id="268" r:id="rId11"/>
    <p:sldId id="269"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89" r:id="rId26"/>
    <p:sldId id="290" r:id="rId27"/>
    <p:sldId id="291" r:id="rId28"/>
    <p:sldId id="295" r:id="rId29"/>
    <p:sldId id="292" r:id="rId30"/>
    <p:sldId id="293"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C6E5B6E-B04A-4551-A8C5-817B38C05D03}" type="doc">
      <dgm:prSet loTypeId="urn:microsoft.com/office/officeart/2005/8/layout/vList6" loCatId="list" qsTypeId="urn:microsoft.com/office/officeart/2005/8/quickstyle/3d2" qsCatId="3D" csTypeId="urn:microsoft.com/office/officeart/2005/8/colors/colorful4" csCatId="colorful" phldr="1"/>
      <dgm:spPr/>
      <dgm:t>
        <a:bodyPr/>
        <a:lstStyle/>
        <a:p>
          <a:endParaRPr lang="en-US"/>
        </a:p>
      </dgm:t>
    </dgm:pt>
    <dgm:pt modelId="{1FBDAA12-C20F-44E6-B411-7854FE70D921}">
      <dgm:prSet phldrT="[Text]" custT="1"/>
      <dgm:spPr/>
      <dgm:t>
        <a:bodyPr/>
        <a:lstStyle/>
        <a:p>
          <a:r>
            <a:rPr lang="en-US" sz="3200" smtClean="0"/>
            <a:t>Hệ thống pháp luật quốc gia</a:t>
          </a:r>
          <a:endParaRPr lang="en-US" sz="3200"/>
        </a:p>
      </dgm:t>
    </dgm:pt>
    <dgm:pt modelId="{405CE749-A3C1-4EC1-9599-91871EDF7565}" type="parTrans" cxnId="{8EC8D2A6-8415-471E-A2B9-68E39B131BCE}">
      <dgm:prSet/>
      <dgm:spPr/>
      <dgm:t>
        <a:bodyPr/>
        <a:lstStyle/>
        <a:p>
          <a:endParaRPr lang="en-US"/>
        </a:p>
      </dgm:t>
    </dgm:pt>
    <dgm:pt modelId="{2EDC4FB9-E70F-49CD-8AFE-F099E49ACB2E}" type="sibTrans" cxnId="{8EC8D2A6-8415-471E-A2B9-68E39B131BCE}">
      <dgm:prSet/>
      <dgm:spPr/>
      <dgm:t>
        <a:bodyPr/>
        <a:lstStyle/>
        <a:p>
          <a:endParaRPr lang="en-US"/>
        </a:p>
      </dgm:t>
    </dgm:pt>
    <dgm:pt modelId="{63D09308-43C5-46F3-B246-51AFF0C7E627}">
      <dgm:prSet phldrT="[Text]" custT="1"/>
      <dgm:spPr/>
      <dgm:t>
        <a:bodyPr/>
        <a:lstStyle/>
        <a:p>
          <a:r>
            <a:rPr lang="en-US" sz="2800" smtClean="0"/>
            <a:t>Là cấu trúc toàn bộ các quy phạm của luật thực định của quốc gia đó.</a:t>
          </a:r>
          <a:endParaRPr lang="en-US" sz="2800"/>
        </a:p>
      </dgm:t>
    </dgm:pt>
    <dgm:pt modelId="{882C7159-14F4-410A-AEBE-128B43CB702B}" type="parTrans" cxnId="{6A03F5DF-0334-40AD-B984-72DB3785934E}">
      <dgm:prSet/>
      <dgm:spPr/>
      <dgm:t>
        <a:bodyPr/>
        <a:lstStyle/>
        <a:p>
          <a:endParaRPr lang="en-US"/>
        </a:p>
      </dgm:t>
    </dgm:pt>
    <dgm:pt modelId="{4449DD27-C498-4FD4-989B-15EC9933619B}" type="sibTrans" cxnId="{6A03F5DF-0334-40AD-B984-72DB3785934E}">
      <dgm:prSet/>
      <dgm:spPr/>
      <dgm:t>
        <a:bodyPr/>
        <a:lstStyle/>
        <a:p>
          <a:endParaRPr lang="en-US"/>
        </a:p>
      </dgm:t>
    </dgm:pt>
    <dgm:pt modelId="{DA75E061-D068-420C-B236-84635FE12F48}">
      <dgm:prSet phldrT="[Text]" custT="1"/>
      <dgm:spPr/>
      <dgm:t>
        <a:bodyPr/>
        <a:lstStyle/>
        <a:p>
          <a:r>
            <a:rPr lang="en-US" sz="3200" smtClean="0"/>
            <a:t>Hệ thống pháp luật quốc tế</a:t>
          </a:r>
          <a:endParaRPr lang="en-US" sz="3200"/>
        </a:p>
      </dgm:t>
    </dgm:pt>
    <dgm:pt modelId="{78C2A5CB-0DAF-4F7E-823B-F62186008E17}" type="parTrans" cxnId="{7A25ECE1-8A0B-4F42-9711-2D3651117B70}">
      <dgm:prSet/>
      <dgm:spPr/>
      <dgm:t>
        <a:bodyPr/>
        <a:lstStyle/>
        <a:p>
          <a:endParaRPr lang="en-US"/>
        </a:p>
      </dgm:t>
    </dgm:pt>
    <dgm:pt modelId="{1442B7D2-FDFF-4408-B384-FD9E38FDA7B8}" type="sibTrans" cxnId="{7A25ECE1-8A0B-4F42-9711-2D3651117B70}">
      <dgm:prSet/>
      <dgm:spPr/>
      <dgm:t>
        <a:bodyPr/>
        <a:lstStyle/>
        <a:p>
          <a:endParaRPr lang="en-US"/>
        </a:p>
      </dgm:t>
    </dgm:pt>
    <dgm:pt modelId="{BD87059C-CFA7-49DF-B158-03C59F738FCF}">
      <dgm:prSet phldrT="[Text]" custT="1"/>
      <dgm:spPr/>
      <dgm:t>
        <a:bodyPr/>
        <a:lstStyle/>
        <a:p>
          <a:r>
            <a:rPr lang="en-US" sz="2800" smtClean="0"/>
            <a:t>Tập hợp một số hệ thống pháp luật quốc gia có nhiều điểm tương đồng theo tiêu chí nhất định.</a:t>
          </a:r>
          <a:endParaRPr lang="en-US" sz="2800"/>
        </a:p>
      </dgm:t>
    </dgm:pt>
    <dgm:pt modelId="{F7F94993-F5C4-4E07-BF2D-DF3CA283DAA9}" type="parTrans" cxnId="{0C2C7380-98EA-406C-A6FD-D87A66D2E0CF}">
      <dgm:prSet/>
      <dgm:spPr/>
      <dgm:t>
        <a:bodyPr/>
        <a:lstStyle/>
        <a:p>
          <a:endParaRPr lang="en-US"/>
        </a:p>
      </dgm:t>
    </dgm:pt>
    <dgm:pt modelId="{DC595C32-66C8-4022-BFCC-8F75B8FFBF73}" type="sibTrans" cxnId="{0C2C7380-98EA-406C-A6FD-D87A66D2E0CF}">
      <dgm:prSet/>
      <dgm:spPr/>
      <dgm:t>
        <a:bodyPr/>
        <a:lstStyle/>
        <a:p>
          <a:endParaRPr lang="en-US"/>
        </a:p>
      </dgm:t>
    </dgm:pt>
    <dgm:pt modelId="{5621649F-1557-4122-AFB8-D6566A645681}" type="pres">
      <dgm:prSet presAssocID="{6C6E5B6E-B04A-4551-A8C5-817B38C05D03}" presName="Name0" presStyleCnt="0">
        <dgm:presLayoutVars>
          <dgm:dir/>
          <dgm:animLvl val="lvl"/>
          <dgm:resizeHandles/>
        </dgm:presLayoutVars>
      </dgm:prSet>
      <dgm:spPr/>
      <dgm:t>
        <a:bodyPr/>
        <a:lstStyle/>
        <a:p>
          <a:endParaRPr lang="en-US"/>
        </a:p>
      </dgm:t>
    </dgm:pt>
    <dgm:pt modelId="{BDC0BBA9-6DAF-4D53-BCD8-C7EBDFCE9CAB}" type="pres">
      <dgm:prSet presAssocID="{1FBDAA12-C20F-44E6-B411-7854FE70D921}" presName="linNode" presStyleCnt="0"/>
      <dgm:spPr/>
    </dgm:pt>
    <dgm:pt modelId="{F8AD3ABC-05EC-4472-A5B0-2211959BFC6A}" type="pres">
      <dgm:prSet presAssocID="{1FBDAA12-C20F-44E6-B411-7854FE70D921}" presName="parentShp" presStyleLbl="node1" presStyleIdx="0" presStyleCnt="2">
        <dgm:presLayoutVars>
          <dgm:bulletEnabled val="1"/>
        </dgm:presLayoutVars>
      </dgm:prSet>
      <dgm:spPr/>
      <dgm:t>
        <a:bodyPr/>
        <a:lstStyle/>
        <a:p>
          <a:endParaRPr lang="en-US"/>
        </a:p>
      </dgm:t>
    </dgm:pt>
    <dgm:pt modelId="{CAEC87A5-459D-4B09-AFBA-6A671A15B6E6}" type="pres">
      <dgm:prSet presAssocID="{1FBDAA12-C20F-44E6-B411-7854FE70D921}" presName="childShp" presStyleLbl="bgAccFollowNode1" presStyleIdx="0" presStyleCnt="2">
        <dgm:presLayoutVars>
          <dgm:bulletEnabled val="1"/>
        </dgm:presLayoutVars>
      </dgm:prSet>
      <dgm:spPr/>
      <dgm:t>
        <a:bodyPr/>
        <a:lstStyle/>
        <a:p>
          <a:endParaRPr lang="en-US"/>
        </a:p>
      </dgm:t>
    </dgm:pt>
    <dgm:pt modelId="{E89B54C9-D463-4AA7-91FB-2866AFDB66CA}" type="pres">
      <dgm:prSet presAssocID="{2EDC4FB9-E70F-49CD-8AFE-F099E49ACB2E}" presName="spacing" presStyleCnt="0"/>
      <dgm:spPr/>
    </dgm:pt>
    <dgm:pt modelId="{6535C4E3-C6C4-4CC7-B00F-CE847FEFDDB5}" type="pres">
      <dgm:prSet presAssocID="{DA75E061-D068-420C-B236-84635FE12F48}" presName="linNode" presStyleCnt="0"/>
      <dgm:spPr/>
    </dgm:pt>
    <dgm:pt modelId="{011C6491-2579-4C11-9D37-52F9B8ED231D}" type="pres">
      <dgm:prSet presAssocID="{DA75E061-D068-420C-B236-84635FE12F48}" presName="parentShp" presStyleLbl="node1" presStyleIdx="1" presStyleCnt="2">
        <dgm:presLayoutVars>
          <dgm:bulletEnabled val="1"/>
        </dgm:presLayoutVars>
      </dgm:prSet>
      <dgm:spPr/>
      <dgm:t>
        <a:bodyPr/>
        <a:lstStyle/>
        <a:p>
          <a:endParaRPr lang="en-US"/>
        </a:p>
      </dgm:t>
    </dgm:pt>
    <dgm:pt modelId="{318DDA23-EB55-4567-93C3-1FA10AB6DD07}" type="pres">
      <dgm:prSet presAssocID="{DA75E061-D068-420C-B236-84635FE12F48}" presName="childShp" presStyleLbl="bgAccFollowNode1" presStyleIdx="1" presStyleCnt="2">
        <dgm:presLayoutVars>
          <dgm:bulletEnabled val="1"/>
        </dgm:presLayoutVars>
      </dgm:prSet>
      <dgm:spPr/>
      <dgm:t>
        <a:bodyPr/>
        <a:lstStyle/>
        <a:p>
          <a:endParaRPr lang="en-US"/>
        </a:p>
      </dgm:t>
    </dgm:pt>
  </dgm:ptLst>
  <dgm:cxnLst>
    <dgm:cxn modelId="{87D6AA55-6D4C-40E2-8CC1-6AB2F80DB069}" type="presOf" srcId="{6C6E5B6E-B04A-4551-A8C5-817B38C05D03}" destId="{5621649F-1557-4122-AFB8-D6566A645681}" srcOrd="0" destOrd="0" presId="urn:microsoft.com/office/officeart/2005/8/layout/vList6"/>
    <dgm:cxn modelId="{7A25ECE1-8A0B-4F42-9711-2D3651117B70}" srcId="{6C6E5B6E-B04A-4551-A8C5-817B38C05D03}" destId="{DA75E061-D068-420C-B236-84635FE12F48}" srcOrd="1" destOrd="0" parTransId="{78C2A5CB-0DAF-4F7E-823B-F62186008E17}" sibTransId="{1442B7D2-FDFF-4408-B384-FD9E38FDA7B8}"/>
    <dgm:cxn modelId="{6A03F5DF-0334-40AD-B984-72DB3785934E}" srcId="{1FBDAA12-C20F-44E6-B411-7854FE70D921}" destId="{63D09308-43C5-46F3-B246-51AFF0C7E627}" srcOrd="0" destOrd="0" parTransId="{882C7159-14F4-410A-AEBE-128B43CB702B}" sibTransId="{4449DD27-C498-4FD4-989B-15EC9933619B}"/>
    <dgm:cxn modelId="{B7FED579-DDC7-4630-A4FD-9295A444DC9F}" type="presOf" srcId="{1FBDAA12-C20F-44E6-B411-7854FE70D921}" destId="{F8AD3ABC-05EC-4472-A5B0-2211959BFC6A}" srcOrd="0" destOrd="0" presId="urn:microsoft.com/office/officeart/2005/8/layout/vList6"/>
    <dgm:cxn modelId="{22B0B21E-AC37-482F-9299-F29B82D57A2C}" type="presOf" srcId="{DA75E061-D068-420C-B236-84635FE12F48}" destId="{011C6491-2579-4C11-9D37-52F9B8ED231D}" srcOrd="0" destOrd="0" presId="urn:microsoft.com/office/officeart/2005/8/layout/vList6"/>
    <dgm:cxn modelId="{8EC8D2A6-8415-471E-A2B9-68E39B131BCE}" srcId="{6C6E5B6E-B04A-4551-A8C5-817B38C05D03}" destId="{1FBDAA12-C20F-44E6-B411-7854FE70D921}" srcOrd="0" destOrd="0" parTransId="{405CE749-A3C1-4EC1-9599-91871EDF7565}" sibTransId="{2EDC4FB9-E70F-49CD-8AFE-F099E49ACB2E}"/>
    <dgm:cxn modelId="{56870199-9CEC-4853-874F-286D6299D2FF}" type="presOf" srcId="{BD87059C-CFA7-49DF-B158-03C59F738FCF}" destId="{318DDA23-EB55-4567-93C3-1FA10AB6DD07}" srcOrd="0" destOrd="0" presId="urn:microsoft.com/office/officeart/2005/8/layout/vList6"/>
    <dgm:cxn modelId="{4EBDAE66-ADF0-4C88-954F-BF433DFD2A8F}" type="presOf" srcId="{63D09308-43C5-46F3-B246-51AFF0C7E627}" destId="{CAEC87A5-459D-4B09-AFBA-6A671A15B6E6}" srcOrd="0" destOrd="0" presId="urn:microsoft.com/office/officeart/2005/8/layout/vList6"/>
    <dgm:cxn modelId="{0C2C7380-98EA-406C-A6FD-D87A66D2E0CF}" srcId="{DA75E061-D068-420C-B236-84635FE12F48}" destId="{BD87059C-CFA7-49DF-B158-03C59F738FCF}" srcOrd="0" destOrd="0" parTransId="{F7F94993-F5C4-4E07-BF2D-DF3CA283DAA9}" sibTransId="{DC595C32-66C8-4022-BFCC-8F75B8FFBF73}"/>
    <dgm:cxn modelId="{A2D57641-F3D5-4B6C-AE43-15E74FE1C074}" type="presParOf" srcId="{5621649F-1557-4122-AFB8-D6566A645681}" destId="{BDC0BBA9-6DAF-4D53-BCD8-C7EBDFCE9CAB}" srcOrd="0" destOrd="0" presId="urn:microsoft.com/office/officeart/2005/8/layout/vList6"/>
    <dgm:cxn modelId="{38C95167-30F5-4A15-A2F6-1B1FB7F23F0B}" type="presParOf" srcId="{BDC0BBA9-6DAF-4D53-BCD8-C7EBDFCE9CAB}" destId="{F8AD3ABC-05EC-4472-A5B0-2211959BFC6A}" srcOrd="0" destOrd="0" presId="urn:microsoft.com/office/officeart/2005/8/layout/vList6"/>
    <dgm:cxn modelId="{0B131505-F48F-4617-94A8-B34E66C738EB}" type="presParOf" srcId="{BDC0BBA9-6DAF-4D53-BCD8-C7EBDFCE9CAB}" destId="{CAEC87A5-459D-4B09-AFBA-6A671A15B6E6}" srcOrd="1" destOrd="0" presId="urn:microsoft.com/office/officeart/2005/8/layout/vList6"/>
    <dgm:cxn modelId="{408D5736-EAD5-4AAA-9BEE-A01C66DF4FD8}" type="presParOf" srcId="{5621649F-1557-4122-AFB8-D6566A645681}" destId="{E89B54C9-D463-4AA7-91FB-2866AFDB66CA}" srcOrd="1" destOrd="0" presId="urn:microsoft.com/office/officeart/2005/8/layout/vList6"/>
    <dgm:cxn modelId="{F160A634-671A-468E-B016-5B50CC05CA26}" type="presParOf" srcId="{5621649F-1557-4122-AFB8-D6566A645681}" destId="{6535C4E3-C6C4-4CC7-B00F-CE847FEFDDB5}" srcOrd="2" destOrd="0" presId="urn:microsoft.com/office/officeart/2005/8/layout/vList6"/>
    <dgm:cxn modelId="{99AE553E-8D65-4A1F-8F42-BE4AFAA3FBBB}" type="presParOf" srcId="{6535C4E3-C6C4-4CC7-B00F-CE847FEFDDB5}" destId="{011C6491-2579-4C11-9D37-52F9B8ED231D}" srcOrd="0" destOrd="0" presId="urn:microsoft.com/office/officeart/2005/8/layout/vList6"/>
    <dgm:cxn modelId="{5BCE9B88-75E0-46EB-BD76-DBFA43B89E42}" type="presParOf" srcId="{6535C4E3-C6C4-4CC7-B00F-CE847FEFDDB5}" destId="{318DDA23-EB55-4567-93C3-1FA10AB6DD07}" srcOrd="1" destOrd="0" presId="urn:microsoft.com/office/officeart/2005/8/layout/vList6"/>
  </dgm:cxnLst>
  <dgm:bg/>
  <dgm:whole/>
</dgm:dataModel>
</file>

<file path=ppt/diagrams/data2.xml><?xml version="1.0" encoding="utf-8"?>
<dgm:dataModel xmlns:dgm="http://schemas.openxmlformats.org/drawingml/2006/diagram" xmlns:a="http://schemas.openxmlformats.org/drawingml/2006/main">
  <dgm:ptLst>
    <dgm:pt modelId="{01960FC6-5154-496D-BD7D-FB3BD3DF77AF}" type="doc">
      <dgm:prSet loTypeId="urn:microsoft.com/office/officeart/2005/8/layout/process1" loCatId="process" qsTypeId="urn:microsoft.com/office/officeart/2005/8/quickstyle/3d1" qsCatId="3D" csTypeId="urn:microsoft.com/office/officeart/2005/8/colors/colorful4" csCatId="colorful" phldr="1"/>
      <dgm:spPr/>
    </dgm:pt>
    <dgm:pt modelId="{F483EF37-C172-4E5E-9200-D7261358874C}">
      <dgm:prSet phldrT="[Text]" custT="1"/>
      <dgm:spPr/>
      <dgm:t>
        <a:bodyPr/>
        <a:lstStyle/>
        <a:p>
          <a:pPr algn="just"/>
          <a:r>
            <a:rPr lang="en-US" sz="2200" smtClean="0"/>
            <a:t>Trường hợp, điều kiện, hoàn cảnh nào mà quy phạm pháp luật tác động tới?</a:t>
          </a:r>
          <a:endParaRPr lang="en-US" sz="2200"/>
        </a:p>
      </dgm:t>
    </dgm:pt>
    <dgm:pt modelId="{86B33336-0F09-4AFA-A879-C3E8358B498E}" type="parTrans" cxnId="{ED8514CC-7682-45F7-9BA6-6037C8EA9E5C}">
      <dgm:prSet/>
      <dgm:spPr/>
      <dgm:t>
        <a:bodyPr/>
        <a:lstStyle/>
        <a:p>
          <a:endParaRPr lang="en-US"/>
        </a:p>
      </dgm:t>
    </dgm:pt>
    <dgm:pt modelId="{322C7EDD-6118-4AC1-90D6-F0A0F64B5F52}" type="sibTrans" cxnId="{ED8514CC-7682-45F7-9BA6-6037C8EA9E5C}">
      <dgm:prSet/>
      <dgm:spPr/>
      <dgm:t>
        <a:bodyPr/>
        <a:lstStyle/>
        <a:p>
          <a:endParaRPr lang="en-US"/>
        </a:p>
      </dgm:t>
    </dgm:pt>
    <dgm:pt modelId="{EB75C275-7934-49EE-B62E-F96A43D9DB89}">
      <dgm:prSet phldrT="[Text]" custT="1"/>
      <dgm:spPr/>
      <dgm:t>
        <a:bodyPr/>
        <a:lstStyle/>
        <a:p>
          <a:pPr algn="just"/>
          <a:r>
            <a:rPr lang="en-US" sz="2200" smtClean="0"/>
            <a:t>Gặp những trường hợp đó, người ta phải xử sự như thế nào cho đúng luật?</a:t>
          </a:r>
          <a:endParaRPr lang="en-US" sz="2200"/>
        </a:p>
      </dgm:t>
    </dgm:pt>
    <dgm:pt modelId="{3410AE73-BE59-4C0D-AA79-697399656E00}" type="parTrans" cxnId="{C8DFCBD4-FEBD-432C-9BB8-84A59BBD4D50}">
      <dgm:prSet/>
      <dgm:spPr/>
      <dgm:t>
        <a:bodyPr/>
        <a:lstStyle/>
        <a:p>
          <a:endParaRPr lang="en-US"/>
        </a:p>
      </dgm:t>
    </dgm:pt>
    <dgm:pt modelId="{63F878BF-16F0-4E80-9241-43901324E9E5}" type="sibTrans" cxnId="{C8DFCBD4-FEBD-432C-9BB8-84A59BBD4D50}">
      <dgm:prSet/>
      <dgm:spPr/>
      <dgm:t>
        <a:bodyPr/>
        <a:lstStyle/>
        <a:p>
          <a:endParaRPr lang="en-US"/>
        </a:p>
      </dgm:t>
    </dgm:pt>
    <dgm:pt modelId="{2A6F5F89-9581-4F78-8128-60DB978A1B0F}">
      <dgm:prSet phldrT="[Text]" custT="1"/>
      <dgm:spPr/>
      <dgm:t>
        <a:bodyPr/>
        <a:lstStyle/>
        <a:p>
          <a:pPr algn="just"/>
          <a:r>
            <a:rPr lang="en-US" sz="2200" smtClean="0"/>
            <a:t>Nếu không xử sự đúng các quy định của pháp luật thì sẽ bị cưỡng chế như thế nào</a:t>
          </a:r>
          <a:r>
            <a:rPr lang="en-US" sz="2000" smtClean="0"/>
            <a:t>?</a:t>
          </a:r>
          <a:endParaRPr lang="en-US" sz="2000"/>
        </a:p>
      </dgm:t>
    </dgm:pt>
    <dgm:pt modelId="{3AC29E6A-9CDA-48FA-A2AE-8E17FB0A82CD}" type="parTrans" cxnId="{6A163BE3-4E87-458F-BC9A-D35D927E3D0F}">
      <dgm:prSet/>
      <dgm:spPr/>
      <dgm:t>
        <a:bodyPr/>
        <a:lstStyle/>
        <a:p>
          <a:endParaRPr lang="en-US"/>
        </a:p>
      </dgm:t>
    </dgm:pt>
    <dgm:pt modelId="{F3D0039C-0AD2-4438-8B8E-65EF2C9001EA}" type="sibTrans" cxnId="{6A163BE3-4E87-458F-BC9A-D35D927E3D0F}">
      <dgm:prSet/>
      <dgm:spPr/>
      <dgm:t>
        <a:bodyPr/>
        <a:lstStyle/>
        <a:p>
          <a:endParaRPr lang="en-US"/>
        </a:p>
      </dgm:t>
    </dgm:pt>
    <dgm:pt modelId="{04BA7EA7-E4E4-49DE-A661-074EC3B61CCB}" type="pres">
      <dgm:prSet presAssocID="{01960FC6-5154-496D-BD7D-FB3BD3DF77AF}" presName="Name0" presStyleCnt="0">
        <dgm:presLayoutVars>
          <dgm:dir/>
          <dgm:resizeHandles val="exact"/>
        </dgm:presLayoutVars>
      </dgm:prSet>
      <dgm:spPr/>
    </dgm:pt>
    <dgm:pt modelId="{145B6E6D-3130-4316-81B6-2F49C9A1D2BC}" type="pres">
      <dgm:prSet presAssocID="{F483EF37-C172-4E5E-9200-D7261358874C}" presName="node" presStyleLbl="node1" presStyleIdx="0" presStyleCnt="3" custScaleX="91542" custScaleY="160937" custLinFactNeighborX="7975" custLinFactNeighborY="-51111">
        <dgm:presLayoutVars>
          <dgm:bulletEnabled val="1"/>
        </dgm:presLayoutVars>
      </dgm:prSet>
      <dgm:spPr/>
      <dgm:t>
        <a:bodyPr/>
        <a:lstStyle/>
        <a:p>
          <a:endParaRPr lang="en-US"/>
        </a:p>
      </dgm:t>
    </dgm:pt>
    <dgm:pt modelId="{B9746F10-AB11-41D0-B21D-6946A4D67CA1}" type="pres">
      <dgm:prSet presAssocID="{322C7EDD-6118-4AC1-90D6-F0A0F64B5F52}" presName="sibTrans" presStyleLbl="sibTrans2D1" presStyleIdx="0" presStyleCnt="2"/>
      <dgm:spPr/>
      <dgm:t>
        <a:bodyPr/>
        <a:lstStyle/>
        <a:p>
          <a:endParaRPr lang="en-US"/>
        </a:p>
      </dgm:t>
    </dgm:pt>
    <dgm:pt modelId="{9C7B779C-AAD7-4FAD-B6BC-6B753798F670}" type="pres">
      <dgm:prSet presAssocID="{322C7EDD-6118-4AC1-90D6-F0A0F64B5F52}" presName="connectorText" presStyleLbl="sibTrans2D1" presStyleIdx="0" presStyleCnt="2"/>
      <dgm:spPr/>
      <dgm:t>
        <a:bodyPr/>
        <a:lstStyle/>
        <a:p>
          <a:endParaRPr lang="en-US"/>
        </a:p>
      </dgm:t>
    </dgm:pt>
    <dgm:pt modelId="{7DEFD1C2-65C9-49A4-8994-1785E008605C}" type="pres">
      <dgm:prSet presAssocID="{EB75C275-7934-49EE-B62E-F96A43D9DB89}" presName="node" presStyleLbl="node1" presStyleIdx="1" presStyleCnt="3" custScaleY="160937" custLinFactNeighborX="1635" custLinFactNeighborY="-51111">
        <dgm:presLayoutVars>
          <dgm:bulletEnabled val="1"/>
        </dgm:presLayoutVars>
      </dgm:prSet>
      <dgm:spPr/>
      <dgm:t>
        <a:bodyPr/>
        <a:lstStyle/>
        <a:p>
          <a:endParaRPr lang="en-US"/>
        </a:p>
      </dgm:t>
    </dgm:pt>
    <dgm:pt modelId="{4D78E1CE-CB96-414C-BF46-81A003834CEA}" type="pres">
      <dgm:prSet presAssocID="{63F878BF-16F0-4E80-9241-43901324E9E5}" presName="sibTrans" presStyleLbl="sibTrans2D1" presStyleIdx="1" presStyleCnt="2"/>
      <dgm:spPr/>
      <dgm:t>
        <a:bodyPr/>
        <a:lstStyle/>
        <a:p>
          <a:endParaRPr lang="en-US"/>
        </a:p>
      </dgm:t>
    </dgm:pt>
    <dgm:pt modelId="{154E5039-59DB-4596-90F7-E73A2BB8336B}" type="pres">
      <dgm:prSet presAssocID="{63F878BF-16F0-4E80-9241-43901324E9E5}" presName="connectorText" presStyleLbl="sibTrans2D1" presStyleIdx="1" presStyleCnt="2"/>
      <dgm:spPr/>
      <dgm:t>
        <a:bodyPr/>
        <a:lstStyle/>
        <a:p>
          <a:endParaRPr lang="en-US"/>
        </a:p>
      </dgm:t>
    </dgm:pt>
    <dgm:pt modelId="{643F8909-9BF9-4B9C-B73C-979C0EC70CF6}" type="pres">
      <dgm:prSet presAssocID="{2A6F5F89-9581-4F78-8128-60DB978A1B0F}" presName="node" presStyleLbl="node1" presStyleIdx="2" presStyleCnt="3" custScaleY="160937" custLinFactNeighborX="-22329" custLinFactNeighborY="-51111">
        <dgm:presLayoutVars>
          <dgm:bulletEnabled val="1"/>
        </dgm:presLayoutVars>
      </dgm:prSet>
      <dgm:spPr/>
      <dgm:t>
        <a:bodyPr/>
        <a:lstStyle/>
        <a:p>
          <a:endParaRPr lang="en-US"/>
        </a:p>
      </dgm:t>
    </dgm:pt>
  </dgm:ptLst>
  <dgm:cxnLst>
    <dgm:cxn modelId="{8EAF89E8-78DA-4980-B7F1-47DBC3E66CC7}" type="presOf" srcId="{2A6F5F89-9581-4F78-8128-60DB978A1B0F}" destId="{643F8909-9BF9-4B9C-B73C-979C0EC70CF6}" srcOrd="0" destOrd="0" presId="urn:microsoft.com/office/officeart/2005/8/layout/process1"/>
    <dgm:cxn modelId="{36BD0CED-DF47-4217-AA37-1F3F8606BBC2}" type="presOf" srcId="{63F878BF-16F0-4E80-9241-43901324E9E5}" destId="{154E5039-59DB-4596-90F7-E73A2BB8336B}" srcOrd="1" destOrd="0" presId="urn:microsoft.com/office/officeart/2005/8/layout/process1"/>
    <dgm:cxn modelId="{54219159-EB03-48D2-BBB7-A50F3C6499AA}" type="presOf" srcId="{EB75C275-7934-49EE-B62E-F96A43D9DB89}" destId="{7DEFD1C2-65C9-49A4-8994-1785E008605C}" srcOrd="0" destOrd="0" presId="urn:microsoft.com/office/officeart/2005/8/layout/process1"/>
    <dgm:cxn modelId="{ADBB4856-2AAA-4780-9DFD-CB2414894396}" type="presOf" srcId="{01960FC6-5154-496D-BD7D-FB3BD3DF77AF}" destId="{04BA7EA7-E4E4-49DE-A661-074EC3B61CCB}" srcOrd="0" destOrd="0" presId="urn:microsoft.com/office/officeart/2005/8/layout/process1"/>
    <dgm:cxn modelId="{4BE95B7B-B86F-4D4C-B9DE-F2DC5D63B6F7}" type="presOf" srcId="{322C7EDD-6118-4AC1-90D6-F0A0F64B5F52}" destId="{B9746F10-AB11-41D0-B21D-6946A4D67CA1}" srcOrd="0" destOrd="0" presId="urn:microsoft.com/office/officeart/2005/8/layout/process1"/>
    <dgm:cxn modelId="{6A163BE3-4E87-458F-BC9A-D35D927E3D0F}" srcId="{01960FC6-5154-496D-BD7D-FB3BD3DF77AF}" destId="{2A6F5F89-9581-4F78-8128-60DB978A1B0F}" srcOrd="2" destOrd="0" parTransId="{3AC29E6A-9CDA-48FA-A2AE-8E17FB0A82CD}" sibTransId="{F3D0039C-0AD2-4438-8B8E-65EF2C9001EA}"/>
    <dgm:cxn modelId="{BF6E948C-89E1-4C4D-87E1-9600163BF5B4}" type="presOf" srcId="{63F878BF-16F0-4E80-9241-43901324E9E5}" destId="{4D78E1CE-CB96-414C-BF46-81A003834CEA}" srcOrd="0" destOrd="0" presId="urn:microsoft.com/office/officeart/2005/8/layout/process1"/>
    <dgm:cxn modelId="{A697F302-9382-4D1F-B5AE-8C24C5F4DE2D}" type="presOf" srcId="{322C7EDD-6118-4AC1-90D6-F0A0F64B5F52}" destId="{9C7B779C-AAD7-4FAD-B6BC-6B753798F670}" srcOrd="1" destOrd="0" presId="urn:microsoft.com/office/officeart/2005/8/layout/process1"/>
    <dgm:cxn modelId="{ED8514CC-7682-45F7-9BA6-6037C8EA9E5C}" srcId="{01960FC6-5154-496D-BD7D-FB3BD3DF77AF}" destId="{F483EF37-C172-4E5E-9200-D7261358874C}" srcOrd="0" destOrd="0" parTransId="{86B33336-0F09-4AFA-A879-C3E8358B498E}" sibTransId="{322C7EDD-6118-4AC1-90D6-F0A0F64B5F52}"/>
    <dgm:cxn modelId="{C8DFCBD4-FEBD-432C-9BB8-84A59BBD4D50}" srcId="{01960FC6-5154-496D-BD7D-FB3BD3DF77AF}" destId="{EB75C275-7934-49EE-B62E-F96A43D9DB89}" srcOrd="1" destOrd="0" parTransId="{3410AE73-BE59-4C0D-AA79-697399656E00}" sibTransId="{63F878BF-16F0-4E80-9241-43901324E9E5}"/>
    <dgm:cxn modelId="{B861F991-8750-4932-AE0D-F4E64BE6CB6D}" type="presOf" srcId="{F483EF37-C172-4E5E-9200-D7261358874C}" destId="{145B6E6D-3130-4316-81B6-2F49C9A1D2BC}" srcOrd="0" destOrd="0" presId="urn:microsoft.com/office/officeart/2005/8/layout/process1"/>
    <dgm:cxn modelId="{758030DD-FAC4-4754-8069-9C8E675B7AC5}" type="presParOf" srcId="{04BA7EA7-E4E4-49DE-A661-074EC3B61CCB}" destId="{145B6E6D-3130-4316-81B6-2F49C9A1D2BC}" srcOrd="0" destOrd="0" presId="urn:microsoft.com/office/officeart/2005/8/layout/process1"/>
    <dgm:cxn modelId="{A2F2AB0A-67A6-41F4-B4C7-0617616A4FA5}" type="presParOf" srcId="{04BA7EA7-E4E4-49DE-A661-074EC3B61CCB}" destId="{B9746F10-AB11-41D0-B21D-6946A4D67CA1}" srcOrd="1" destOrd="0" presId="urn:microsoft.com/office/officeart/2005/8/layout/process1"/>
    <dgm:cxn modelId="{222F508F-C08F-4327-82F7-BE79325987AE}" type="presParOf" srcId="{B9746F10-AB11-41D0-B21D-6946A4D67CA1}" destId="{9C7B779C-AAD7-4FAD-B6BC-6B753798F670}" srcOrd="0" destOrd="0" presId="urn:microsoft.com/office/officeart/2005/8/layout/process1"/>
    <dgm:cxn modelId="{9F3710D7-63B5-4B3F-A743-9A2A733FF162}" type="presParOf" srcId="{04BA7EA7-E4E4-49DE-A661-074EC3B61CCB}" destId="{7DEFD1C2-65C9-49A4-8994-1785E008605C}" srcOrd="2" destOrd="0" presId="urn:microsoft.com/office/officeart/2005/8/layout/process1"/>
    <dgm:cxn modelId="{0C53603C-AAC3-412A-A9C9-B4A1785BC547}" type="presParOf" srcId="{04BA7EA7-E4E4-49DE-A661-074EC3B61CCB}" destId="{4D78E1CE-CB96-414C-BF46-81A003834CEA}" srcOrd="3" destOrd="0" presId="urn:microsoft.com/office/officeart/2005/8/layout/process1"/>
    <dgm:cxn modelId="{0B1A2CA0-5FD8-4283-A49E-23A0F3C3FA79}" type="presParOf" srcId="{4D78E1CE-CB96-414C-BF46-81A003834CEA}" destId="{154E5039-59DB-4596-90F7-E73A2BB8336B}" srcOrd="0" destOrd="0" presId="urn:microsoft.com/office/officeart/2005/8/layout/process1"/>
    <dgm:cxn modelId="{8D41BD14-C97A-4128-BEEC-82B4DCB136E6}" type="presParOf" srcId="{04BA7EA7-E4E4-49DE-A661-074EC3B61CCB}" destId="{643F8909-9BF9-4B9C-B73C-979C0EC70CF6}" srcOrd="4" destOrd="0" presId="urn:microsoft.com/office/officeart/2005/8/layout/process1"/>
  </dgm:cxnLst>
  <dgm:bg/>
  <dgm:whole/>
</dgm:dataModel>
</file>

<file path=ppt/diagrams/data3.xml><?xml version="1.0" encoding="utf-8"?>
<dgm:dataModel xmlns:dgm="http://schemas.openxmlformats.org/drawingml/2006/diagram" xmlns:a="http://schemas.openxmlformats.org/drawingml/2006/main">
  <dgm:ptLst>
    <dgm:pt modelId="{B921B86A-35AA-4091-BFD4-024C3FEA6523}" type="doc">
      <dgm:prSet loTypeId="urn:microsoft.com/office/officeart/2005/8/layout/process2" loCatId="process" qsTypeId="urn:microsoft.com/office/officeart/2005/8/quickstyle/simple3" qsCatId="simple" csTypeId="urn:microsoft.com/office/officeart/2005/8/colors/accent1_2" csCatId="accent1" phldr="1"/>
      <dgm:spPr/>
    </dgm:pt>
    <dgm:pt modelId="{1A934B5B-DD78-4651-BAB9-C457B7F90D5C}">
      <dgm:prSet phldrT="[Text]" custT="1"/>
      <dgm:spPr/>
      <dgm:t>
        <a:bodyPr/>
        <a:lstStyle/>
        <a:p>
          <a:r>
            <a:rPr lang="en-US" sz="2000" smtClean="0"/>
            <a:t>Người (tổ chức) nào?</a:t>
          </a:r>
          <a:endParaRPr lang="en-US" sz="2000"/>
        </a:p>
      </dgm:t>
    </dgm:pt>
    <dgm:pt modelId="{18D67A58-5547-4210-8E56-A6C929580358}" type="parTrans" cxnId="{325FE18A-1A3F-44FA-BF9C-34D8857F4BE5}">
      <dgm:prSet/>
      <dgm:spPr/>
    </dgm:pt>
    <dgm:pt modelId="{96EB4046-F14A-4B62-9970-304D9FF55777}" type="sibTrans" cxnId="{325FE18A-1A3F-44FA-BF9C-34D8857F4BE5}">
      <dgm:prSet/>
      <dgm:spPr/>
      <dgm:t>
        <a:bodyPr/>
        <a:lstStyle/>
        <a:p>
          <a:endParaRPr lang="en-US"/>
        </a:p>
      </dgm:t>
    </dgm:pt>
    <dgm:pt modelId="{78510260-BE4E-48D5-85AC-1AC44090EC41}">
      <dgm:prSet phldrT="[Text]" custT="1"/>
      <dgm:spPr/>
      <dgm:t>
        <a:bodyPr/>
        <a:lstStyle/>
        <a:p>
          <a:r>
            <a:rPr lang="en-US" sz="2000" smtClean="0"/>
            <a:t>Khi nào?</a:t>
          </a:r>
          <a:endParaRPr lang="en-US" sz="2000"/>
        </a:p>
      </dgm:t>
    </dgm:pt>
    <dgm:pt modelId="{8088771C-5768-492B-88B1-10C2908926FF}" type="parTrans" cxnId="{833AB868-8565-42C8-B033-886A8B5A2A29}">
      <dgm:prSet/>
      <dgm:spPr/>
    </dgm:pt>
    <dgm:pt modelId="{413DA034-9A05-459D-AC82-54B1B3E9F562}" type="sibTrans" cxnId="{833AB868-8565-42C8-B033-886A8B5A2A29}">
      <dgm:prSet/>
      <dgm:spPr/>
      <dgm:t>
        <a:bodyPr/>
        <a:lstStyle/>
        <a:p>
          <a:endParaRPr lang="en-US"/>
        </a:p>
      </dgm:t>
    </dgm:pt>
    <dgm:pt modelId="{EA8245AB-C558-4674-827A-C87B806ABBCD}">
      <dgm:prSet phldrT="[Text]" custT="1"/>
      <dgm:spPr/>
      <dgm:t>
        <a:bodyPr/>
        <a:lstStyle/>
        <a:p>
          <a:r>
            <a:rPr lang="en-US" sz="2000" smtClean="0"/>
            <a:t>Trong điều kiện, hoàn cảnh nào?</a:t>
          </a:r>
          <a:endParaRPr lang="en-US" sz="2000"/>
        </a:p>
      </dgm:t>
    </dgm:pt>
    <dgm:pt modelId="{F1729966-C542-42AF-B94F-27913626EB29}" type="parTrans" cxnId="{F3FC29A1-AF15-4380-B683-5CE34956478D}">
      <dgm:prSet/>
      <dgm:spPr/>
    </dgm:pt>
    <dgm:pt modelId="{44952DA6-7E1F-438C-9471-B07D0E4AAD94}" type="sibTrans" cxnId="{F3FC29A1-AF15-4380-B683-5CE34956478D}">
      <dgm:prSet/>
      <dgm:spPr/>
    </dgm:pt>
    <dgm:pt modelId="{8F8EF5A0-24CB-4FC8-AF39-AEBA190AFB49}" type="pres">
      <dgm:prSet presAssocID="{B921B86A-35AA-4091-BFD4-024C3FEA6523}" presName="linearFlow" presStyleCnt="0">
        <dgm:presLayoutVars>
          <dgm:resizeHandles val="exact"/>
        </dgm:presLayoutVars>
      </dgm:prSet>
      <dgm:spPr/>
    </dgm:pt>
    <dgm:pt modelId="{28DEE2CC-7735-47FB-A70D-7B1B275BBE15}" type="pres">
      <dgm:prSet presAssocID="{1A934B5B-DD78-4651-BAB9-C457B7F90D5C}" presName="node" presStyleLbl="node1" presStyleIdx="0" presStyleCnt="3">
        <dgm:presLayoutVars>
          <dgm:bulletEnabled val="1"/>
        </dgm:presLayoutVars>
      </dgm:prSet>
      <dgm:spPr/>
      <dgm:t>
        <a:bodyPr/>
        <a:lstStyle/>
        <a:p>
          <a:endParaRPr lang="en-US"/>
        </a:p>
      </dgm:t>
    </dgm:pt>
    <dgm:pt modelId="{021B3C05-CD78-4B66-A3A4-E294537AE7BB}" type="pres">
      <dgm:prSet presAssocID="{96EB4046-F14A-4B62-9970-304D9FF55777}" presName="sibTrans" presStyleLbl="sibTrans2D1" presStyleIdx="0" presStyleCnt="2"/>
      <dgm:spPr/>
      <dgm:t>
        <a:bodyPr/>
        <a:lstStyle/>
        <a:p>
          <a:endParaRPr lang="en-US"/>
        </a:p>
      </dgm:t>
    </dgm:pt>
    <dgm:pt modelId="{E201CBD7-EB80-4A09-8D04-85AC31DE4DA0}" type="pres">
      <dgm:prSet presAssocID="{96EB4046-F14A-4B62-9970-304D9FF55777}" presName="connectorText" presStyleLbl="sibTrans2D1" presStyleIdx="0" presStyleCnt="2"/>
      <dgm:spPr/>
      <dgm:t>
        <a:bodyPr/>
        <a:lstStyle/>
        <a:p>
          <a:endParaRPr lang="en-US"/>
        </a:p>
      </dgm:t>
    </dgm:pt>
    <dgm:pt modelId="{F5B7B693-6949-4CB4-8A2E-21B21CAD9E3A}" type="pres">
      <dgm:prSet presAssocID="{78510260-BE4E-48D5-85AC-1AC44090EC41}" presName="node" presStyleLbl="node1" presStyleIdx="1" presStyleCnt="3">
        <dgm:presLayoutVars>
          <dgm:bulletEnabled val="1"/>
        </dgm:presLayoutVars>
      </dgm:prSet>
      <dgm:spPr/>
      <dgm:t>
        <a:bodyPr/>
        <a:lstStyle/>
        <a:p>
          <a:endParaRPr lang="en-US"/>
        </a:p>
      </dgm:t>
    </dgm:pt>
    <dgm:pt modelId="{9F1E51C7-1A41-4709-A266-728CF1774BDE}" type="pres">
      <dgm:prSet presAssocID="{413DA034-9A05-459D-AC82-54B1B3E9F562}" presName="sibTrans" presStyleLbl="sibTrans2D1" presStyleIdx="1" presStyleCnt="2"/>
      <dgm:spPr/>
      <dgm:t>
        <a:bodyPr/>
        <a:lstStyle/>
        <a:p>
          <a:endParaRPr lang="en-US"/>
        </a:p>
      </dgm:t>
    </dgm:pt>
    <dgm:pt modelId="{CA5CBF34-1A81-414E-B950-CBA674ABC27E}" type="pres">
      <dgm:prSet presAssocID="{413DA034-9A05-459D-AC82-54B1B3E9F562}" presName="connectorText" presStyleLbl="sibTrans2D1" presStyleIdx="1" presStyleCnt="2"/>
      <dgm:spPr/>
      <dgm:t>
        <a:bodyPr/>
        <a:lstStyle/>
        <a:p>
          <a:endParaRPr lang="en-US"/>
        </a:p>
      </dgm:t>
    </dgm:pt>
    <dgm:pt modelId="{D2134AE4-0680-4BA8-9626-FCAB5B4606EF}" type="pres">
      <dgm:prSet presAssocID="{EA8245AB-C558-4674-827A-C87B806ABBCD}" presName="node" presStyleLbl="node1" presStyleIdx="2" presStyleCnt="3">
        <dgm:presLayoutVars>
          <dgm:bulletEnabled val="1"/>
        </dgm:presLayoutVars>
      </dgm:prSet>
      <dgm:spPr/>
      <dgm:t>
        <a:bodyPr/>
        <a:lstStyle/>
        <a:p>
          <a:endParaRPr lang="en-US"/>
        </a:p>
      </dgm:t>
    </dgm:pt>
  </dgm:ptLst>
  <dgm:cxnLst>
    <dgm:cxn modelId="{833AB868-8565-42C8-B033-886A8B5A2A29}" srcId="{B921B86A-35AA-4091-BFD4-024C3FEA6523}" destId="{78510260-BE4E-48D5-85AC-1AC44090EC41}" srcOrd="1" destOrd="0" parTransId="{8088771C-5768-492B-88B1-10C2908926FF}" sibTransId="{413DA034-9A05-459D-AC82-54B1B3E9F562}"/>
    <dgm:cxn modelId="{F3FC29A1-AF15-4380-B683-5CE34956478D}" srcId="{B921B86A-35AA-4091-BFD4-024C3FEA6523}" destId="{EA8245AB-C558-4674-827A-C87B806ABBCD}" srcOrd="2" destOrd="0" parTransId="{F1729966-C542-42AF-B94F-27913626EB29}" sibTransId="{44952DA6-7E1F-438C-9471-B07D0E4AAD94}"/>
    <dgm:cxn modelId="{5B00E340-2DE1-4F45-86ED-7F8F79E4F25B}" type="presOf" srcId="{96EB4046-F14A-4B62-9970-304D9FF55777}" destId="{021B3C05-CD78-4B66-A3A4-E294537AE7BB}" srcOrd="0" destOrd="0" presId="urn:microsoft.com/office/officeart/2005/8/layout/process2"/>
    <dgm:cxn modelId="{325FE18A-1A3F-44FA-BF9C-34D8857F4BE5}" srcId="{B921B86A-35AA-4091-BFD4-024C3FEA6523}" destId="{1A934B5B-DD78-4651-BAB9-C457B7F90D5C}" srcOrd="0" destOrd="0" parTransId="{18D67A58-5547-4210-8E56-A6C929580358}" sibTransId="{96EB4046-F14A-4B62-9970-304D9FF55777}"/>
    <dgm:cxn modelId="{7A4FE5BE-4A0B-40C8-A57A-8F8AD10C1445}" type="presOf" srcId="{EA8245AB-C558-4674-827A-C87B806ABBCD}" destId="{D2134AE4-0680-4BA8-9626-FCAB5B4606EF}" srcOrd="0" destOrd="0" presId="urn:microsoft.com/office/officeart/2005/8/layout/process2"/>
    <dgm:cxn modelId="{80086BD0-FF85-4C2A-A1DF-CCB5074FD752}" type="presOf" srcId="{1A934B5B-DD78-4651-BAB9-C457B7F90D5C}" destId="{28DEE2CC-7735-47FB-A70D-7B1B275BBE15}" srcOrd="0" destOrd="0" presId="urn:microsoft.com/office/officeart/2005/8/layout/process2"/>
    <dgm:cxn modelId="{9C4BAF4B-C907-43A2-AAD3-41F8D11676BE}" type="presOf" srcId="{B921B86A-35AA-4091-BFD4-024C3FEA6523}" destId="{8F8EF5A0-24CB-4FC8-AF39-AEBA190AFB49}" srcOrd="0" destOrd="0" presId="urn:microsoft.com/office/officeart/2005/8/layout/process2"/>
    <dgm:cxn modelId="{A717C42D-F18E-48A5-95F1-CB91151270B5}" type="presOf" srcId="{413DA034-9A05-459D-AC82-54B1B3E9F562}" destId="{CA5CBF34-1A81-414E-B950-CBA674ABC27E}" srcOrd="1" destOrd="0" presId="urn:microsoft.com/office/officeart/2005/8/layout/process2"/>
    <dgm:cxn modelId="{B6EE22F2-04E7-4294-914E-9C62768EE97D}" type="presOf" srcId="{96EB4046-F14A-4B62-9970-304D9FF55777}" destId="{E201CBD7-EB80-4A09-8D04-85AC31DE4DA0}" srcOrd="1" destOrd="0" presId="urn:microsoft.com/office/officeart/2005/8/layout/process2"/>
    <dgm:cxn modelId="{F2E8DEA0-816C-4947-AE46-2C137CF66ABB}" type="presOf" srcId="{413DA034-9A05-459D-AC82-54B1B3E9F562}" destId="{9F1E51C7-1A41-4709-A266-728CF1774BDE}" srcOrd="0" destOrd="0" presId="urn:microsoft.com/office/officeart/2005/8/layout/process2"/>
    <dgm:cxn modelId="{3E7F20BE-2B0D-478E-B6C1-FDB7A8743A39}" type="presOf" srcId="{78510260-BE4E-48D5-85AC-1AC44090EC41}" destId="{F5B7B693-6949-4CB4-8A2E-21B21CAD9E3A}" srcOrd="0" destOrd="0" presId="urn:microsoft.com/office/officeart/2005/8/layout/process2"/>
    <dgm:cxn modelId="{1E2CAF45-53B4-49D2-9144-BBF1CB70E37E}" type="presParOf" srcId="{8F8EF5A0-24CB-4FC8-AF39-AEBA190AFB49}" destId="{28DEE2CC-7735-47FB-A70D-7B1B275BBE15}" srcOrd="0" destOrd="0" presId="urn:microsoft.com/office/officeart/2005/8/layout/process2"/>
    <dgm:cxn modelId="{97E69E56-FBC9-45F9-AEEA-02E591ED13B1}" type="presParOf" srcId="{8F8EF5A0-24CB-4FC8-AF39-AEBA190AFB49}" destId="{021B3C05-CD78-4B66-A3A4-E294537AE7BB}" srcOrd="1" destOrd="0" presId="urn:microsoft.com/office/officeart/2005/8/layout/process2"/>
    <dgm:cxn modelId="{2DA3B745-47ED-4014-B150-6DA8AD599047}" type="presParOf" srcId="{021B3C05-CD78-4B66-A3A4-E294537AE7BB}" destId="{E201CBD7-EB80-4A09-8D04-85AC31DE4DA0}" srcOrd="0" destOrd="0" presId="urn:microsoft.com/office/officeart/2005/8/layout/process2"/>
    <dgm:cxn modelId="{20DE0E63-EB8B-4BDA-B575-E434C853D8D3}" type="presParOf" srcId="{8F8EF5A0-24CB-4FC8-AF39-AEBA190AFB49}" destId="{F5B7B693-6949-4CB4-8A2E-21B21CAD9E3A}" srcOrd="2" destOrd="0" presId="urn:microsoft.com/office/officeart/2005/8/layout/process2"/>
    <dgm:cxn modelId="{FF35E5BE-6EF6-4AD5-8463-BA0D4B928ADE}" type="presParOf" srcId="{8F8EF5A0-24CB-4FC8-AF39-AEBA190AFB49}" destId="{9F1E51C7-1A41-4709-A266-728CF1774BDE}" srcOrd="3" destOrd="0" presId="urn:microsoft.com/office/officeart/2005/8/layout/process2"/>
    <dgm:cxn modelId="{A09B5082-FBDE-4548-88FC-A42A8F937A5D}" type="presParOf" srcId="{9F1E51C7-1A41-4709-A266-728CF1774BDE}" destId="{CA5CBF34-1A81-414E-B950-CBA674ABC27E}" srcOrd="0" destOrd="0" presId="urn:microsoft.com/office/officeart/2005/8/layout/process2"/>
    <dgm:cxn modelId="{259AA334-509D-48BA-9555-EDFB6E341703}" type="presParOf" srcId="{8F8EF5A0-24CB-4FC8-AF39-AEBA190AFB49}" destId="{D2134AE4-0680-4BA8-9626-FCAB5B4606EF}" srcOrd="4" destOrd="0" presId="urn:microsoft.com/office/officeart/2005/8/layout/process2"/>
  </dgm:cxnLst>
  <dgm:bg/>
  <dgm:whole/>
</dgm:dataModel>
</file>

<file path=ppt/diagrams/data4.xml><?xml version="1.0" encoding="utf-8"?>
<dgm:dataModel xmlns:dgm="http://schemas.openxmlformats.org/drawingml/2006/diagram" xmlns:a="http://schemas.openxmlformats.org/drawingml/2006/main">
  <dgm:ptLst>
    <dgm:pt modelId="{B921B86A-35AA-4091-BFD4-024C3FEA6523}" type="doc">
      <dgm:prSet loTypeId="urn:microsoft.com/office/officeart/2005/8/layout/process2" loCatId="process" qsTypeId="urn:microsoft.com/office/officeart/2005/8/quickstyle/simple3" qsCatId="simple" csTypeId="urn:microsoft.com/office/officeart/2005/8/colors/accent1_2" csCatId="accent1" phldr="1"/>
      <dgm:spPr/>
    </dgm:pt>
    <dgm:pt modelId="{1A934B5B-DD78-4651-BAB9-C457B7F90D5C}">
      <dgm:prSet phldrT="[Text]" custT="1"/>
      <dgm:spPr/>
      <dgm:t>
        <a:bodyPr/>
        <a:lstStyle/>
        <a:p>
          <a:r>
            <a:rPr lang="en-US" sz="2000" smtClean="0"/>
            <a:t>Phải làm gì?</a:t>
          </a:r>
          <a:endParaRPr lang="en-US" sz="2000"/>
        </a:p>
      </dgm:t>
    </dgm:pt>
    <dgm:pt modelId="{18D67A58-5547-4210-8E56-A6C929580358}" type="parTrans" cxnId="{325FE18A-1A3F-44FA-BF9C-34D8857F4BE5}">
      <dgm:prSet/>
      <dgm:spPr/>
    </dgm:pt>
    <dgm:pt modelId="{96EB4046-F14A-4B62-9970-304D9FF55777}" type="sibTrans" cxnId="{325FE18A-1A3F-44FA-BF9C-34D8857F4BE5}">
      <dgm:prSet/>
      <dgm:spPr/>
      <dgm:t>
        <a:bodyPr/>
        <a:lstStyle/>
        <a:p>
          <a:endParaRPr lang="en-US"/>
        </a:p>
      </dgm:t>
    </dgm:pt>
    <dgm:pt modelId="{78510260-BE4E-48D5-85AC-1AC44090EC41}">
      <dgm:prSet phldrT="[Text]" custT="1"/>
      <dgm:spPr/>
      <dgm:t>
        <a:bodyPr/>
        <a:lstStyle/>
        <a:p>
          <a:r>
            <a:rPr lang="en-US" sz="2000" smtClean="0"/>
            <a:t>Được làm gì, không được làm gì?</a:t>
          </a:r>
          <a:endParaRPr lang="en-US" sz="2000"/>
        </a:p>
      </dgm:t>
    </dgm:pt>
    <dgm:pt modelId="{8088771C-5768-492B-88B1-10C2908926FF}" type="parTrans" cxnId="{833AB868-8565-42C8-B033-886A8B5A2A29}">
      <dgm:prSet/>
      <dgm:spPr/>
    </dgm:pt>
    <dgm:pt modelId="{413DA034-9A05-459D-AC82-54B1B3E9F562}" type="sibTrans" cxnId="{833AB868-8565-42C8-B033-886A8B5A2A29}">
      <dgm:prSet/>
      <dgm:spPr/>
      <dgm:t>
        <a:bodyPr/>
        <a:lstStyle/>
        <a:p>
          <a:endParaRPr lang="en-US"/>
        </a:p>
      </dgm:t>
    </dgm:pt>
    <dgm:pt modelId="{EA8245AB-C558-4674-827A-C87B806ABBCD}">
      <dgm:prSet phldrT="[Text]" custT="1"/>
      <dgm:spPr/>
      <dgm:t>
        <a:bodyPr/>
        <a:lstStyle/>
        <a:p>
          <a:r>
            <a:rPr lang="en-US" sz="2000" smtClean="0"/>
            <a:t>Làm như thế nào?</a:t>
          </a:r>
          <a:endParaRPr lang="en-US" sz="2000"/>
        </a:p>
      </dgm:t>
    </dgm:pt>
    <dgm:pt modelId="{F1729966-C542-42AF-B94F-27913626EB29}" type="parTrans" cxnId="{F3FC29A1-AF15-4380-B683-5CE34956478D}">
      <dgm:prSet/>
      <dgm:spPr/>
    </dgm:pt>
    <dgm:pt modelId="{44952DA6-7E1F-438C-9471-B07D0E4AAD94}" type="sibTrans" cxnId="{F3FC29A1-AF15-4380-B683-5CE34956478D}">
      <dgm:prSet/>
      <dgm:spPr/>
    </dgm:pt>
    <dgm:pt modelId="{8F8EF5A0-24CB-4FC8-AF39-AEBA190AFB49}" type="pres">
      <dgm:prSet presAssocID="{B921B86A-35AA-4091-BFD4-024C3FEA6523}" presName="linearFlow" presStyleCnt="0">
        <dgm:presLayoutVars>
          <dgm:resizeHandles val="exact"/>
        </dgm:presLayoutVars>
      </dgm:prSet>
      <dgm:spPr/>
    </dgm:pt>
    <dgm:pt modelId="{28DEE2CC-7735-47FB-A70D-7B1B275BBE15}" type="pres">
      <dgm:prSet presAssocID="{1A934B5B-DD78-4651-BAB9-C457B7F90D5C}" presName="node" presStyleLbl="node1" presStyleIdx="0" presStyleCnt="3">
        <dgm:presLayoutVars>
          <dgm:bulletEnabled val="1"/>
        </dgm:presLayoutVars>
      </dgm:prSet>
      <dgm:spPr/>
      <dgm:t>
        <a:bodyPr/>
        <a:lstStyle/>
        <a:p>
          <a:endParaRPr lang="en-US"/>
        </a:p>
      </dgm:t>
    </dgm:pt>
    <dgm:pt modelId="{021B3C05-CD78-4B66-A3A4-E294537AE7BB}" type="pres">
      <dgm:prSet presAssocID="{96EB4046-F14A-4B62-9970-304D9FF55777}" presName="sibTrans" presStyleLbl="sibTrans2D1" presStyleIdx="0" presStyleCnt="2"/>
      <dgm:spPr/>
      <dgm:t>
        <a:bodyPr/>
        <a:lstStyle/>
        <a:p>
          <a:endParaRPr lang="en-US"/>
        </a:p>
      </dgm:t>
    </dgm:pt>
    <dgm:pt modelId="{E201CBD7-EB80-4A09-8D04-85AC31DE4DA0}" type="pres">
      <dgm:prSet presAssocID="{96EB4046-F14A-4B62-9970-304D9FF55777}" presName="connectorText" presStyleLbl="sibTrans2D1" presStyleIdx="0" presStyleCnt="2"/>
      <dgm:spPr/>
      <dgm:t>
        <a:bodyPr/>
        <a:lstStyle/>
        <a:p>
          <a:endParaRPr lang="en-US"/>
        </a:p>
      </dgm:t>
    </dgm:pt>
    <dgm:pt modelId="{F5B7B693-6949-4CB4-8A2E-21B21CAD9E3A}" type="pres">
      <dgm:prSet presAssocID="{78510260-BE4E-48D5-85AC-1AC44090EC41}" presName="node" presStyleLbl="node1" presStyleIdx="1" presStyleCnt="3">
        <dgm:presLayoutVars>
          <dgm:bulletEnabled val="1"/>
        </dgm:presLayoutVars>
      </dgm:prSet>
      <dgm:spPr/>
      <dgm:t>
        <a:bodyPr/>
        <a:lstStyle/>
        <a:p>
          <a:endParaRPr lang="en-US"/>
        </a:p>
      </dgm:t>
    </dgm:pt>
    <dgm:pt modelId="{9F1E51C7-1A41-4709-A266-728CF1774BDE}" type="pres">
      <dgm:prSet presAssocID="{413DA034-9A05-459D-AC82-54B1B3E9F562}" presName="sibTrans" presStyleLbl="sibTrans2D1" presStyleIdx="1" presStyleCnt="2"/>
      <dgm:spPr/>
      <dgm:t>
        <a:bodyPr/>
        <a:lstStyle/>
        <a:p>
          <a:endParaRPr lang="en-US"/>
        </a:p>
      </dgm:t>
    </dgm:pt>
    <dgm:pt modelId="{CA5CBF34-1A81-414E-B950-CBA674ABC27E}" type="pres">
      <dgm:prSet presAssocID="{413DA034-9A05-459D-AC82-54B1B3E9F562}" presName="connectorText" presStyleLbl="sibTrans2D1" presStyleIdx="1" presStyleCnt="2"/>
      <dgm:spPr/>
      <dgm:t>
        <a:bodyPr/>
        <a:lstStyle/>
        <a:p>
          <a:endParaRPr lang="en-US"/>
        </a:p>
      </dgm:t>
    </dgm:pt>
    <dgm:pt modelId="{D2134AE4-0680-4BA8-9626-FCAB5B4606EF}" type="pres">
      <dgm:prSet presAssocID="{EA8245AB-C558-4674-827A-C87B806ABBCD}" presName="node" presStyleLbl="node1" presStyleIdx="2" presStyleCnt="3">
        <dgm:presLayoutVars>
          <dgm:bulletEnabled val="1"/>
        </dgm:presLayoutVars>
      </dgm:prSet>
      <dgm:spPr/>
      <dgm:t>
        <a:bodyPr/>
        <a:lstStyle/>
        <a:p>
          <a:endParaRPr lang="en-US"/>
        </a:p>
      </dgm:t>
    </dgm:pt>
  </dgm:ptLst>
  <dgm:cxnLst>
    <dgm:cxn modelId="{833AB868-8565-42C8-B033-886A8B5A2A29}" srcId="{B921B86A-35AA-4091-BFD4-024C3FEA6523}" destId="{78510260-BE4E-48D5-85AC-1AC44090EC41}" srcOrd="1" destOrd="0" parTransId="{8088771C-5768-492B-88B1-10C2908926FF}" sibTransId="{413DA034-9A05-459D-AC82-54B1B3E9F562}"/>
    <dgm:cxn modelId="{DF0FA168-B34F-4AE4-8990-2804B85E6992}" type="presOf" srcId="{B921B86A-35AA-4091-BFD4-024C3FEA6523}" destId="{8F8EF5A0-24CB-4FC8-AF39-AEBA190AFB49}" srcOrd="0" destOrd="0" presId="urn:microsoft.com/office/officeart/2005/8/layout/process2"/>
    <dgm:cxn modelId="{F3FC29A1-AF15-4380-B683-5CE34956478D}" srcId="{B921B86A-35AA-4091-BFD4-024C3FEA6523}" destId="{EA8245AB-C558-4674-827A-C87B806ABBCD}" srcOrd="2" destOrd="0" parTransId="{F1729966-C542-42AF-B94F-27913626EB29}" sibTransId="{44952DA6-7E1F-438C-9471-B07D0E4AAD94}"/>
    <dgm:cxn modelId="{325FE18A-1A3F-44FA-BF9C-34D8857F4BE5}" srcId="{B921B86A-35AA-4091-BFD4-024C3FEA6523}" destId="{1A934B5B-DD78-4651-BAB9-C457B7F90D5C}" srcOrd="0" destOrd="0" parTransId="{18D67A58-5547-4210-8E56-A6C929580358}" sibTransId="{96EB4046-F14A-4B62-9970-304D9FF55777}"/>
    <dgm:cxn modelId="{7AF98184-2EB6-4766-B29D-1C6E165E3DBD}" type="presOf" srcId="{413DA034-9A05-459D-AC82-54B1B3E9F562}" destId="{CA5CBF34-1A81-414E-B950-CBA674ABC27E}" srcOrd="1" destOrd="0" presId="urn:microsoft.com/office/officeart/2005/8/layout/process2"/>
    <dgm:cxn modelId="{45118F72-F486-46DD-8B15-41BF96E793B8}" type="presOf" srcId="{96EB4046-F14A-4B62-9970-304D9FF55777}" destId="{021B3C05-CD78-4B66-A3A4-E294537AE7BB}" srcOrd="0" destOrd="0" presId="urn:microsoft.com/office/officeart/2005/8/layout/process2"/>
    <dgm:cxn modelId="{09D6AD39-8366-4C30-8256-944B0A6624FF}" type="presOf" srcId="{EA8245AB-C558-4674-827A-C87B806ABBCD}" destId="{D2134AE4-0680-4BA8-9626-FCAB5B4606EF}" srcOrd="0" destOrd="0" presId="urn:microsoft.com/office/officeart/2005/8/layout/process2"/>
    <dgm:cxn modelId="{38145F53-CF77-4356-B16C-4A02E761DA79}" type="presOf" srcId="{78510260-BE4E-48D5-85AC-1AC44090EC41}" destId="{F5B7B693-6949-4CB4-8A2E-21B21CAD9E3A}" srcOrd="0" destOrd="0" presId="urn:microsoft.com/office/officeart/2005/8/layout/process2"/>
    <dgm:cxn modelId="{A5E45148-E811-4D8F-89F9-140E64A5C908}" type="presOf" srcId="{96EB4046-F14A-4B62-9970-304D9FF55777}" destId="{E201CBD7-EB80-4A09-8D04-85AC31DE4DA0}" srcOrd="1" destOrd="0" presId="urn:microsoft.com/office/officeart/2005/8/layout/process2"/>
    <dgm:cxn modelId="{72CA306E-79AA-4727-AD8E-96C1CC47C758}" type="presOf" srcId="{413DA034-9A05-459D-AC82-54B1B3E9F562}" destId="{9F1E51C7-1A41-4709-A266-728CF1774BDE}" srcOrd="0" destOrd="0" presId="urn:microsoft.com/office/officeart/2005/8/layout/process2"/>
    <dgm:cxn modelId="{08BEF8E3-651D-41C2-B72E-A1A29C8A2F16}" type="presOf" srcId="{1A934B5B-DD78-4651-BAB9-C457B7F90D5C}" destId="{28DEE2CC-7735-47FB-A70D-7B1B275BBE15}" srcOrd="0" destOrd="0" presId="urn:microsoft.com/office/officeart/2005/8/layout/process2"/>
    <dgm:cxn modelId="{401BF8DF-7E17-438E-9E4B-955BFD1613F7}" type="presParOf" srcId="{8F8EF5A0-24CB-4FC8-AF39-AEBA190AFB49}" destId="{28DEE2CC-7735-47FB-A70D-7B1B275BBE15}" srcOrd="0" destOrd="0" presId="urn:microsoft.com/office/officeart/2005/8/layout/process2"/>
    <dgm:cxn modelId="{8A5098E3-534D-45F9-8F10-C2B1F6B3649C}" type="presParOf" srcId="{8F8EF5A0-24CB-4FC8-AF39-AEBA190AFB49}" destId="{021B3C05-CD78-4B66-A3A4-E294537AE7BB}" srcOrd="1" destOrd="0" presId="urn:microsoft.com/office/officeart/2005/8/layout/process2"/>
    <dgm:cxn modelId="{4401DED2-A4F3-4FD3-AA55-37E9511401B8}" type="presParOf" srcId="{021B3C05-CD78-4B66-A3A4-E294537AE7BB}" destId="{E201CBD7-EB80-4A09-8D04-85AC31DE4DA0}" srcOrd="0" destOrd="0" presId="urn:microsoft.com/office/officeart/2005/8/layout/process2"/>
    <dgm:cxn modelId="{82AE531A-E779-42AB-B5FD-BB948724F3EB}" type="presParOf" srcId="{8F8EF5A0-24CB-4FC8-AF39-AEBA190AFB49}" destId="{F5B7B693-6949-4CB4-8A2E-21B21CAD9E3A}" srcOrd="2" destOrd="0" presId="urn:microsoft.com/office/officeart/2005/8/layout/process2"/>
    <dgm:cxn modelId="{70378360-55E7-4CB0-B3F4-30A937589408}" type="presParOf" srcId="{8F8EF5A0-24CB-4FC8-AF39-AEBA190AFB49}" destId="{9F1E51C7-1A41-4709-A266-728CF1774BDE}" srcOrd="3" destOrd="0" presId="urn:microsoft.com/office/officeart/2005/8/layout/process2"/>
    <dgm:cxn modelId="{FBE4DA54-2142-49B9-9533-59FBDFF01184}" type="presParOf" srcId="{9F1E51C7-1A41-4709-A266-728CF1774BDE}" destId="{CA5CBF34-1A81-414E-B950-CBA674ABC27E}" srcOrd="0" destOrd="0" presId="urn:microsoft.com/office/officeart/2005/8/layout/process2"/>
    <dgm:cxn modelId="{100B29A1-9D8F-4577-9506-9A266BF734FA}" type="presParOf" srcId="{8F8EF5A0-24CB-4FC8-AF39-AEBA190AFB49}" destId="{D2134AE4-0680-4BA8-9626-FCAB5B4606EF}" srcOrd="4" destOrd="0" presId="urn:microsoft.com/office/officeart/2005/8/layout/process2"/>
  </dgm:cxnLst>
  <dgm:bg/>
  <dgm:whole/>
</dgm:dataModel>
</file>

<file path=ppt/diagrams/data5.xml><?xml version="1.0" encoding="utf-8"?>
<dgm:dataModel xmlns:dgm="http://schemas.openxmlformats.org/drawingml/2006/diagram" xmlns:a="http://schemas.openxmlformats.org/drawingml/2006/main">
  <dgm:ptLst>
    <dgm:pt modelId="{9259B4CA-8C6D-4522-8BCB-9B5541D384ED}" type="doc">
      <dgm:prSet loTypeId="urn:microsoft.com/office/officeart/2005/8/layout/funnel1" loCatId="process" qsTypeId="urn:microsoft.com/office/officeart/2005/8/quickstyle/simple1" qsCatId="simple" csTypeId="urn:microsoft.com/office/officeart/2005/8/colors/colorful4" csCatId="colorful" phldr="1"/>
      <dgm:spPr/>
      <dgm:t>
        <a:bodyPr/>
        <a:lstStyle/>
        <a:p>
          <a:endParaRPr lang="en-US"/>
        </a:p>
      </dgm:t>
    </dgm:pt>
    <dgm:pt modelId="{512F65AF-085D-4D29-9F07-D80B6B669150}">
      <dgm:prSet phldrT="[Text]" custT="1"/>
      <dgm:spPr/>
      <dgm:t>
        <a:bodyPr/>
        <a:lstStyle/>
        <a:p>
          <a:r>
            <a:rPr lang="en-US" sz="2000" smtClean="0"/>
            <a:t>Quy định tùy nghi</a:t>
          </a:r>
          <a:endParaRPr lang="en-US" sz="2000"/>
        </a:p>
      </dgm:t>
    </dgm:pt>
    <dgm:pt modelId="{AC75C6FB-2094-4CEF-8C8E-4E6B0B55E670}" type="parTrans" cxnId="{DBC014B5-832F-4957-91D8-A922F1824161}">
      <dgm:prSet/>
      <dgm:spPr/>
      <dgm:t>
        <a:bodyPr/>
        <a:lstStyle/>
        <a:p>
          <a:endParaRPr lang="en-US"/>
        </a:p>
      </dgm:t>
    </dgm:pt>
    <dgm:pt modelId="{993CAA5E-FE35-429B-9110-C5892D2CFC8A}" type="sibTrans" cxnId="{DBC014B5-832F-4957-91D8-A922F1824161}">
      <dgm:prSet/>
      <dgm:spPr/>
      <dgm:t>
        <a:bodyPr/>
        <a:lstStyle/>
        <a:p>
          <a:endParaRPr lang="en-US"/>
        </a:p>
      </dgm:t>
    </dgm:pt>
    <dgm:pt modelId="{419D495F-54AE-4EA0-8627-6FA6249FBBF0}">
      <dgm:prSet phldrT="[Text]" custT="1"/>
      <dgm:spPr/>
      <dgm:t>
        <a:bodyPr/>
        <a:lstStyle/>
        <a:p>
          <a:r>
            <a:rPr lang="en-US" sz="2000" smtClean="0"/>
            <a:t>Quy định mệnh lệnh</a:t>
          </a:r>
          <a:endParaRPr lang="en-US" sz="2000"/>
        </a:p>
      </dgm:t>
    </dgm:pt>
    <dgm:pt modelId="{7DF4CCD8-C7BF-4B7C-BEFC-F21753CBB38D}" type="parTrans" cxnId="{996C7D0E-3FA1-492E-821D-B57B6BD6EF11}">
      <dgm:prSet/>
      <dgm:spPr/>
      <dgm:t>
        <a:bodyPr/>
        <a:lstStyle/>
        <a:p>
          <a:endParaRPr lang="en-US"/>
        </a:p>
      </dgm:t>
    </dgm:pt>
    <dgm:pt modelId="{15099AEF-034A-4F04-BB9A-FF7CFE249FEF}" type="sibTrans" cxnId="{996C7D0E-3FA1-492E-821D-B57B6BD6EF11}">
      <dgm:prSet/>
      <dgm:spPr/>
      <dgm:t>
        <a:bodyPr/>
        <a:lstStyle/>
        <a:p>
          <a:endParaRPr lang="en-US"/>
        </a:p>
      </dgm:t>
    </dgm:pt>
    <dgm:pt modelId="{E9730AA1-D059-4E77-9DF4-804F5A1F39E5}">
      <dgm:prSet phldrT="[Text]" custT="1"/>
      <dgm:spPr/>
      <dgm:t>
        <a:bodyPr/>
        <a:lstStyle/>
        <a:p>
          <a:r>
            <a:rPr lang="en-US" sz="2000" smtClean="0"/>
            <a:t>Quy định giao quyền</a:t>
          </a:r>
          <a:endParaRPr lang="en-US" sz="2000"/>
        </a:p>
      </dgm:t>
    </dgm:pt>
    <dgm:pt modelId="{97986473-2A82-4446-8380-3CADEB1E2DD3}" type="parTrans" cxnId="{E20A68F1-BF6F-4C4E-9661-A4988C023B0C}">
      <dgm:prSet/>
      <dgm:spPr/>
      <dgm:t>
        <a:bodyPr/>
        <a:lstStyle/>
        <a:p>
          <a:endParaRPr lang="en-US"/>
        </a:p>
      </dgm:t>
    </dgm:pt>
    <dgm:pt modelId="{822AD2EE-FB67-4D1C-9611-3E38DA849A06}" type="sibTrans" cxnId="{E20A68F1-BF6F-4C4E-9661-A4988C023B0C}">
      <dgm:prSet/>
      <dgm:spPr/>
      <dgm:t>
        <a:bodyPr/>
        <a:lstStyle/>
        <a:p>
          <a:endParaRPr lang="en-US"/>
        </a:p>
      </dgm:t>
    </dgm:pt>
    <dgm:pt modelId="{8555299A-EE1C-4628-817E-1CD069B92692}">
      <dgm:prSet phldrT="[Text]"/>
      <dgm:spPr/>
      <dgm:t>
        <a:bodyPr/>
        <a:lstStyle/>
        <a:p>
          <a:r>
            <a:rPr lang="en-US" smtClean="0"/>
            <a:t>Quy định</a:t>
          </a:r>
          <a:endParaRPr lang="en-US"/>
        </a:p>
      </dgm:t>
    </dgm:pt>
    <dgm:pt modelId="{CAB383A5-365D-4305-B9FD-CBA0E80EE3F4}" type="parTrans" cxnId="{46246C7A-3B80-4406-936B-A51FB0FDD42E}">
      <dgm:prSet/>
      <dgm:spPr/>
      <dgm:t>
        <a:bodyPr/>
        <a:lstStyle/>
        <a:p>
          <a:endParaRPr lang="en-US"/>
        </a:p>
      </dgm:t>
    </dgm:pt>
    <dgm:pt modelId="{7E40967E-2876-42A8-8A8A-24D2E5F62E05}" type="sibTrans" cxnId="{46246C7A-3B80-4406-936B-A51FB0FDD42E}">
      <dgm:prSet/>
      <dgm:spPr/>
      <dgm:t>
        <a:bodyPr/>
        <a:lstStyle/>
        <a:p>
          <a:endParaRPr lang="en-US"/>
        </a:p>
      </dgm:t>
    </dgm:pt>
    <dgm:pt modelId="{9E5D5F31-C978-4DE4-BD6B-0CAFC2DC889F}" type="pres">
      <dgm:prSet presAssocID="{9259B4CA-8C6D-4522-8BCB-9B5541D384ED}" presName="Name0" presStyleCnt="0">
        <dgm:presLayoutVars>
          <dgm:chMax val="4"/>
          <dgm:resizeHandles val="exact"/>
        </dgm:presLayoutVars>
      </dgm:prSet>
      <dgm:spPr/>
      <dgm:t>
        <a:bodyPr/>
        <a:lstStyle/>
        <a:p>
          <a:endParaRPr lang="en-US"/>
        </a:p>
      </dgm:t>
    </dgm:pt>
    <dgm:pt modelId="{4E22981E-DF74-446B-AEA1-5DE911E09EE8}" type="pres">
      <dgm:prSet presAssocID="{9259B4CA-8C6D-4522-8BCB-9B5541D384ED}" presName="ellipse" presStyleLbl="trBgShp" presStyleIdx="0" presStyleCnt="1"/>
      <dgm:spPr/>
    </dgm:pt>
    <dgm:pt modelId="{F0B47152-4A67-4658-80FF-0D408BD05BC3}" type="pres">
      <dgm:prSet presAssocID="{9259B4CA-8C6D-4522-8BCB-9B5541D384ED}" presName="arrow1" presStyleLbl="fgShp" presStyleIdx="0" presStyleCnt="1"/>
      <dgm:spPr/>
    </dgm:pt>
    <dgm:pt modelId="{BBCC02A0-E8BF-41E4-B46E-08D9423F5293}" type="pres">
      <dgm:prSet presAssocID="{9259B4CA-8C6D-4522-8BCB-9B5541D384ED}" presName="rectangle" presStyleLbl="revTx" presStyleIdx="0" presStyleCnt="1">
        <dgm:presLayoutVars>
          <dgm:bulletEnabled val="1"/>
        </dgm:presLayoutVars>
      </dgm:prSet>
      <dgm:spPr/>
      <dgm:t>
        <a:bodyPr/>
        <a:lstStyle/>
        <a:p>
          <a:endParaRPr lang="en-US"/>
        </a:p>
      </dgm:t>
    </dgm:pt>
    <dgm:pt modelId="{A25FDCD9-71D2-42A0-9526-A1B41F81859B}" type="pres">
      <dgm:prSet presAssocID="{419D495F-54AE-4EA0-8627-6FA6249FBBF0}" presName="item1" presStyleLbl="node1" presStyleIdx="0" presStyleCnt="3" custScaleX="230532">
        <dgm:presLayoutVars>
          <dgm:bulletEnabled val="1"/>
        </dgm:presLayoutVars>
      </dgm:prSet>
      <dgm:spPr/>
      <dgm:t>
        <a:bodyPr/>
        <a:lstStyle/>
        <a:p>
          <a:endParaRPr lang="en-US"/>
        </a:p>
      </dgm:t>
    </dgm:pt>
    <dgm:pt modelId="{9489E92A-EE9B-48F9-B8B4-6B278FAC3881}" type="pres">
      <dgm:prSet presAssocID="{E9730AA1-D059-4E77-9DF4-804F5A1F39E5}" presName="item2" presStyleLbl="node1" presStyleIdx="1" presStyleCnt="3" custScaleX="224977" custLinFactNeighborX="-41904" custLinFactNeighborY="-28708">
        <dgm:presLayoutVars>
          <dgm:bulletEnabled val="1"/>
        </dgm:presLayoutVars>
      </dgm:prSet>
      <dgm:spPr/>
      <dgm:t>
        <a:bodyPr/>
        <a:lstStyle/>
        <a:p>
          <a:endParaRPr lang="en-US"/>
        </a:p>
      </dgm:t>
    </dgm:pt>
    <dgm:pt modelId="{F2770D0F-0E2C-4B15-B323-05A36BD422D4}" type="pres">
      <dgm:prSet presAssocID="{8555299A-EE1C-4628-817E-1CD069B92692}" presName="item3" presStyleLbl="node1" presStyleIdx="2" presStyleCnt="3" custScaleX="229061" custLinFactNeighborX="73419" custLinFactNeighborY="-4530">
        <dgm:presLayoutVars>
          <dgm:bulletEnabled val="1"/>
        </dgm:presLayoutVars>
      </dgm:prSet>
      <dgm:spPr/>
      <dgm:t>
        <a:bodyPr/>
        <a:lstStyle/>
        <a:p>
          <a:endParaRPr lang="en-US"/>
        </a:p>
      </dgm:t>
    </dgm:pt>
    <dgm:pt modelId="{2DEA0D63-1AEE-49AB-8625-9F391A04D952}" type="pres">
      <dgm:prSet presAssocID="{9259B4CA-8C6D-4522-8BCB-9B5541D384ED}" presName="funnel" presStyleLbl="trAlignAcc1" presStyleIdx="0" presStyleCnt="1" custScaleX="161683" custLinFactNeighborX="28" custLinFactNeighborY="1512"/>
      <dgm:spPr/>
    </dgm:pt>
  </dgm:ptLst>
  <dgm:cxnLst>
    <dgm:cxn modelId="{0DD07D01-FE61-401D-B5DA-F236A4AE7B0B}" type="presOf" srcId="{512F65AF-085D-4D29-9F07-D80B6B669150}" destId="{F2770D0F-0E2C-4B15-B323-05A36BD422D4}" srcOrd="0" destOrd="0" presId="urn:microsoft.com/office/officeart/2005/8/layout/funnel1"/>
    <dgm:cxn modelId="{3F726A57-0997-4756-9CAC-BA6E24FDA68B}" type="presOf" srcId="{8555299A-EE1C-4628-817E-1CD069B92692}" destId="{BBCC02A0-E8BF-41E4-B46E-08D9423F5293}" srcOrd="0" destOrd="0" presId="urn:microsoft.com/office/officeart/2005/8/layout/funnel1"/>
    <dgm:cxn modelId="{E20A68F1-BF6F-4C4E-9661-A4988C023B0C}" srcId="{9259B4CA-8C6D-4522-8BCB-9B5541D384ED}" destId="{E9730AA1-D059-4E77-9DF4-804F5A1F39E5}" srcOrd="2" destOrd="0" parTransId="{97986473-2A82-4446-8380-3CADEB1E2DD3}" sibTransId="{822AD2EE-FB67-4D1C-9611-3E38DA849A06}"/>
    <dgm:cxn modelId="{D62BC6C4-A773-4C24-BC27-26D8B37C12C3}" type="presOf" srcId="{E9730AA1-D059-4E77-9DF4-804F5A1F39E5}" destId="{A25FDCD9-71D2-42A0-9526-A1B41F81859B}" srcOrd="0" destOrd="0" presId="urn:microsoft.com/office/officeart/2005/8/layout/funnel1"/>
    <dgm:cxn modelId="{46246C7A-3B80-4406-936B-A51FB0FDD42E}" srcId="{9259B4CA-8C6D-4522-8BCB-9B5541D384ED}" destId="{8555299A-EE1C-4628-817E-1CD069B92692}" srcOrd="3" destOrd="0" parTransId="{CAB383A5-365D-4305-B9FD-CBA0E80EE3F4}" sibTransId="{7E40967E-2876-42A8-8A8A-24D2E5F62E05}"/>
    <dgm:cxn modelId="{DBC014B5-832F-4957-91D8-A922F1824161}" srcId="{9259B4CA-8C6D-4522-8BCB-9B5541D384ED}" destId="{512F65AF-085D-4D29-9F07-D80B6B669150}" srcOrd="0" destOrd="0" parTransId="{AC75C6FB-2094-4CEF-8C8E-4E6B0B55E670}" sibTransId="{993CAA5E-FE35-429B-9110-C5892D2CFC8A}"/>
    <dgm:cxn modelId="{996C7D0E-3FA1-492E-821D-B57B6BD6EF11}" srcId="{9259B4CA-8C6D-4522-8BCB-9B5541D384ED}" destId="{419D495F-54AE-4EA0-8627-6FA6249FBBF0}" srcOrd="1" destOrd="0" parTransId="{7DF4CCD8-C7BF-4B7C-BEFC-F21753CBB38D}" sibTransId="{15099AEF-034A-4F04-BB9A-FF7CFE249FEF}"/>
    <dgm:cxn modelId="{610359BB-8D31-4F9C-8095-E8799C6816A5}" type="presOf" srcId="{9259B4CA-8C6D-4522-8BCB-9B5541D384ED}" destId="{9E5D5F31-C978-4DE4-BD6B-0CAFC2DC889F}" srcOrd="0" destOrd="0" presId="urn:microsoft.com/office/officeart/2005/8/layout/funnel1"/>
    <dgm:cxn modelId="{F9394E01-87E2-464B-952C-E0B7EEB7A672}" type="presOf" srcId="{419D495F-54AE-4EA0-8627-6FA6249FBBF0}" destId="{9489E92A-EE9B-48F9-B8B4-6B278FAC3881}" srcOrd="0" destOrd="0" presId="urn:microsoft.com/office/officeart/2005/8/layout/funnel1"/>
    <dgm:cxn modelId="{183C9648-0206-4348-A044-40A7E4BA5840}" type="presParOf" srcId="{9E5D5F31-C978-4DE4-BD6B-0CAFC2DC889F}" destId="{4E22981E-DF74-446B-AEA1-5DE911E09EE8}" srcOrd="0" destOrd="0" presId="urn:microsoft.com/office/officeart/2005/8/layout/funnel1"/>
    <dgm:cxn modelId="{320FE663-2E50-4312-91E9-55C1FA1AEB01}" type="presParOf" srcId="{9E5D5F31-C978-4DE4-BD6B-0CAFC2DC889F}" destId="{F0B47152-4A67-4658-80FF-0D408BD05BC3}" srcOrd="1" destOrd="0" presId="urn:microsoft.com/office/officeart/2005/8/layout/funnel1"/>
    <dgm:cxn modelId="{6B2CEFEE-3DCD-47F7-AAAE-66AA97479B4B}" type="presParOf" srcId="{9E5D5F31-C978-4DE4-BD6B-0CAFC2DC889F}" destId="{BBCC02A0-E8BF-41E4-B46E-08D9423F5293}" srcOrd="2" destOrd="0" presId="urn:microsoft.com/office/officeart/2005/8/layout/funnel1"/>
    <dgm:cxn modelId="{E4CB3D05-51F9-4533-9A8F-62A56A33FB8D}" type="presParOf" srcId="{9E5D5F31-C978-4DE4-BD6B-0CAFC2DC889F}" destId="{A25FDCD9-71D2-42A0-9526-A1B41F81859B}" srcOrd="3" destOrd="0" presId="urn:microsoft.com/office/officeart/2005/8/layout/funnel1"/>
    <dgm:cxn modelId="{A9D4B744-77C4-4B32-8956-3E535CCD96A5}" type="presParOf" srcId="{9E5D5F31-C978-4DE4-BD6B-0CAFC2DC889F}" destId="{9489E92A-EE9B-48F9-B8B4-6B278FAC3881}" srcOrd="4" destOrd="0" presId="urn:microsoft.com/office/officeart/2005/8/layout/funnel1"/>
    <dgm:cxn modelId="{BC45255E-20C2-4A2A-A17E-CFDFAC49EA24}" type="presParOf" srcId="{9E5D5F31-C978-4DE4-BD6B-0CAFC2DC889F}" destId="{F2770D0F-0E2C-4B15-B323-05A36BD422D4}" srcOrd="5" destOrd="0" presId="urn:microsoft.com/office/officeart/2005/8/layout/funnel1"/>
    <dgm:cxn modelId="{0CE4E97D-8994-412E-934A-8CC8A2AF2DF0}" type="presParOf" srcId="{9E5D5F31-C978-4DE4-BD6B-0CAFC2DC889F}" destId="{2DEA0D63-1AEE-49AB-8625-9F391A04D952}" srcOrd="6" destOrd="0" presId="urn:microsoft.com/office/officeart/2005/8/layout/funnel1"/>
  </dgm:cxnLst>
  <dgm:bg/>
  <dgm:whole/>
</dgm:dataModel>
</file>

<file path=ppt/diagrams/data6.xml><?xml version="1.0" encoding="utf-8"?>
<dgm:dataModel xmlns:dgm="http://schemas.openxmlformats.org/drawingml/2006/diagram" xmlns:a="http://schemas.openxmlformats.org/drawingml/2006/main">
  <dgm:ptLst>
    <dgm:pt modelId="{B921B86A-35AA-4091-BFD4-024C3FEA6523}" type="doc">
      <dgm:prSet loTypeId="urn:microsoft.com/office/officeart/2005/8/layout/process2" loCatId="process" qsTypeId="urn:microsoft.com/office/officeart/2005/8/quickstyle/simple3" qsCatId="simple" csTypeId="urn:microsoft.com/office/officeart/2005/8/colors/accent1_2" csCatId="accent1" phldr="1"/>
      <dgm:spPr/>
    </dgm:pt>
    <dgm:pt modelId="{1A934B5B-DD78-4651-BAB9-C457B7F90D5C}">
      <dgm:prSet phldrT="[Text]" custT="1"/>
      <dgm:spPr/>
      <dgm:t>
        <a:bodyPr/>
        <a:lstStyle/>
        <a:p>
          <a:r>
            <a:rPr lang="en-US" sz="2400" smtClean="0"/>
            <a:t>Hậu quả như thế nào?</a:t>
          </a:r>
          <a:endParaRPr lang="en-US" sz="2400"/>
        </a:p>
      </dgm:t>
    </dgm:pt>
    <dgm:pt modelId="{18D67A58-5547-4210-8E56-A6C929580358}" type="parTrans" cxnId="{325FE18A-1A3F-44FA-BF9C-34D8857F4BE5}">
      <dgm:prSet/>
      <dgm:spPr/>
    </dgm:pt>
    <dgm:pt modelId="{96EB4046-F14A-4B62-9970-304D9FF55777}" type="sibTrans" cxnId="{325FE18A-1A3F-44FA-BF9C-34D8857F4BE5}">
      <dgm:prSet/>
      <dgm:spPr/>
      <dgm:t>
        <a:bodyPr/>
        <a:lstStyle/>
        <a:p>
          <a:endParaRPr lang="en-US"/>
        </a:p>
      </dgm:t>
    </dgm:pt>
    <dgm:pt modelId="{78510260-BE4E-48D5-85AC-1AC44090EC41}">
      <dgm:prSet phldrT="[Text]" custT="1"/>
      <dgm:spPr/>
      <dgm:t>
        <a:bodyPr/>
        <a:lstStyle/>
        <a:p>
          <a:r>
            <a:rPr lang="en-US" sz="2400" smtClean="0"/>
            <a:t>Mức độ?</a:t>
          </a:r>
          <a:endParaRPr lang="en-US" sz="2400"/>
        </a:p>
      </dgm:t>
    </dgm:pt>
    <dgm:pt modelId="{8088771C-5768-492B-88B1-10C2908926FF}" type="parTrans" cxnId="{833AB868-8565-42C8-B033-886A8B5A2A29}">
      <dgm:prSet/>
      <dgm:spPr/>
    </dgm:pt>
    <dgm:pt modelId="{413DA034-9A05-459D-AC82-54B1B3E9F562}" type="sibTrans" cxnId="{833AB868-8565-42C8-B033-886A8B5A2A29}">
      <dgm:prSet/>
      <dgm:spPr/>
      <dgm:t>
        <a:bodyPr/>
        <a:lstStyle/>
        <a:p>
          <a:endParaRPr lang="en-US"/>
        </a:p>
      </dgm:t>
    </dgm:pt>
    <dgm:pt modelId="{8F8EF5A0-24CB-4FC8-AF39-AEBA190AFB49}" type="pres">
      <dgm:prSet presAssocID="{B921B86A-35AA-4091-BFD4-024C3FEA6523}" presName="linearFlow" presStyleCnt="0">
        <dgm:presLayoutVars>
          <dgm:resizeHandles val="exact"/>
        </dgm:presLayoutVars>
      </dgm:prSet>
      <dgm:spPr/>
    </dgm:pt>
    <dgm:pt modelId="{28DEE2CC-7735-47FB-A70D-7B1B275BBE15}" type="pres">
      <dgm:prSet presAssocID="{1A934B5B-DD78-4651-BAB9-C457B7F90D5C}" presName="node" presStyleLbl="node1" presStyleIdx="0" presStyleCnt="2">
        <dgm:presLayoutVars>
          <dgm:bulletEnabled val="1"/>
        </dgm:presLayoutVars>
      </dgm:prSet>
      <dgm:spPr/>
      <dgm:t>
        <a:bodyPr/>
        <a:lstStyle/>
        <a:p>
          <a:endParaRPr lang="en-US"/>
        </a:p>
      </dgm:t>
    </dgm:pt>
    <dgm:pt modelId="{021B3C05-CD78-4B66-A3A4-E294537AE7BB}" type="pres">
      <dgm:prSet presAssocID="{96EB4046-F14A-4B62-9970-304D9FF55777}" presName="sibTrans" presStyleLbl="sibTrans2D1" presStyleIdx="0" presStyleCnt="1"/>
      <dgm:spPr/>
      <dgm:t>
        <a:bodyPr/>
        <a:lstStyle/>
        <a:p>
          <a:endParaRPr lang="en-US"/>
        </a:p>
      </dgm:t>
    </dgm:pt>
    <dgm:pt modelId="{E201CBD7-EB80-4A09-8D04-85AC31DE4DA0}" type="pres">
      <dgm:prSet presAssocID="{96EB4046-F14A-4B62-9970-304D9FF55777}" presName="connectorText" presStyleLbl="sibTrans2D1" presStyleIdx="0" presStyleCnt="1"/>
      <dgm:spPr/>
      <dgm:t>
        <a:bodyPr/>
        <a:lstStyle/>
        <a:p>
          <a:endParaRPr lang="en-US"/>
        </a:p>
      </dgm:t>
    </dgm:pt>
    <dgm:pt modelId="{F5B7B693-6949-4CB4-8A2E-21B21CAD9E3A}" type="pres">
      <dgm:prSet presAssocID="{78510260-BE4E-48D5-85AC-1AC44090EC41}" presName="node" presStyleLbl="node1" presStyleIdx="1" presStyleCnt="2">
        <dgm:presLayoutVars>
          <dgm:bulletEnabled val="1"/>
        </dgm:presLayoutVars>
      </dgm:prSet>
      <dgm:spPr/>
      <dgm:t>
        <a:bodyPr/>
        <a:lstStyle/>
        <a:p>
          <a:endParaRPr lang="en-US"/>
        </a:p>
      </dgm:t>
    </dgm:pt>
  </dgm:ptLst>
  <dgm:cxnLst>
    <dgm:cxn modelId="{833AB868-8565-42C8-B033-886A8B5A2A29}" srcId="{B921B86A-35AA-4091-BFD4-024C3FEA6523}" destId="{78510260-BE4E-48D5-85AC-1AC44090EC41}" srcOrd="1" destOrd="0" parTransId="{8088771C-5768-492B-88B1-10C2908926FF}" sibTransId="{413DA034-9A05-459D-AC82-54B1B3E9F562}"/>
    <dgm:cxn modelId="{C54E1A00-F247-44D5-B4A4-4ECAB29221BB}" type="presOf" srcId="{78510260-BE4E-48D5-85AC-1AC44090EC41}" destId="{F5B7B693-6949-4CB4-8A2E-21B21CAD9E3A}" srcOrd="0" destOrd="0" presId="urn:microsoft.com/office/officeart/2005/8/layout/process2"/>
    <dgm:cxn modelId="{325FE18A-1A3F-44FA-BF9C-34D8857F4BE5}" srcId="{B921B86A-35AA-4091-BFD4-024C3FEA6523}" destId="{1A934B5B-DD78-4651-BAB9-C457B7F90D5C}" srcOrd="0" destOrd="0" parTransId="{18D67A58-5547-4210-8E56-A6C929580358}" sibTransId="{96EB4046-F14A-4B62-9970-304D9FF55777}"/>
    <dgm:cxn modelId="{1A163421-2088-4448-9A55-3227859B9B53}" type="presOf" srcId="{B921B86A-35AA-4091-BFD4-024C3FEA6523}" destId="{8F8EF5A0-24CB-4FC8-AF39-AEBA190AFB49}" srcOrd="0" destOrd="0" presId="urn:microsoft.com/office/officeart/2005/8/layout/process2"/>
    <dgm:cxn modelId="{5CD97D0A-3B7E-42FC-A5DC-7B443E2824BD}" type="presOf" srcId="{96EB4046-F14A-4B62-9970-304D9FF55777}" destId="{021B3C05-CD78-4B66-A3A4-E294537AE7BB}" srcOrd="0" destOrd="0" presId="urn:microsoft.com/office/officeart/2005/8/layout/process2"/>
    <dgm:cxn modelId="{3249DCE2-2B8A-4F0F-B7E6-00DF77342E32}" type="presOf" srcId="{96EB4046-F14A-4B62-9970-304D9FF55777}" destId="{E201CBD7-EB80-4A09-8D04-85AC31DE4DA0}" srcOrd="1" destOrd="0" presId="urn:microsoft.com/office/officeart/2005/8/layout/process2"/>
    <dgm:cxn modelId="{8E47C6C7-2920-446E-BF50-0E0402CDDEAF}" type="presOf" srcId="{1A934B5B-DD78-4651-BAB9-C457B7F90D5C}" destId="{28DEE2CC-7735-47FB-A70D-7B1B275BBE15}" srcOrd="0" destOrd="0" presId="urn:microsoft.com/office/officeart/2005/8/layout/process2"/>
    <dgm:cxn modelId="{6638FB75-B608-41D6-BB03-6644D612F016}" type="presParOf" srcId="{8F8EF5A0-24CB-4FC8-AF39-AEBA190AFB49}" destId="{28DEE2CC-7735-47FB-A70D-7B1B275BBE15}" srcOrd="0" destOrd="0" presId="urn:microsoft.com/office/officeart/2005/8/layout/process2"/>
    <dgm:cxn modelId="{3DD68B2B-5B08-463A-B417-7506078A68FE}" type="presParOf" srcId="{8F8EF5A0-24CB-4FC8-AF39-AEBA190AFB49}" destId="{021B3C05-CD78-4B66-A3A4-E294537AE7BB}" srcOrd="1" destOrd="0" presId="urn:microsoft.com/office/officeart/2005/8/layout/process2"/>
    <dgm:cxn modelId="{866DAF8C-2571-4696-B3C3-EE6509932711}" type="presParOf" srcId="{021B3C05-CD78-4B66-A3A4-E294537AE7BB}" destId="{E201CBD7-EB80-4A09-8D04-85AC31DE4DA0}" srcOrd="0" destOrd="0" presId="urn:microsoft.com/office/officeart/2005/8/layout/process2"/>
    <dgm:cxn modelId="{8A821F6B-A216-413B-8BFC-A36DE15E6521}" type="presParOf" srcId="{8F8EF5A0-24CB-4FC8-AF39-AEBA190AFB49}" destId="{F5B7B693-6949-4CB4-8A2E-21B21CAD9E3A}" srcOrd="2" destOrd="0" presId="urn:microsoft.com/office/officeart/2005/8/layout/process2"/>
  </dgm:cxnLst>
  <dgm:bg/>
  <dgm:whole/>
</dgm:dataModel>
</file>

<file path=ppt/diagrams/data7.xml><?xml version="1.0" encoding="utf-8"?>
<dgm:dataModel xmlns:dgm="http://schemas.openxmlformats.org/drawingml/2006/diagram" xmlns:a="http://schemas.openxmlformats.org/drawingml/2006/main">
  <dgm:ptLst>
    <dgm:pt modelId="{7D19D0C0-5465-4325-A2C8-0459B4AB386C}"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US"/>
        </a:p>
      </dgm:t>
    </dgm:pt>
    <dgm:pt modelId="{7380007E-451D-45C7-A4FF-BA0682C3F215}">
      <dgm:prSet phldrT="[Text]" custT="1"/>
      <dgm:spPr/>
      <dgm:t>
        <a:bodyPr/>
        <a:lstStyle/>
        <a:p>
          <a:r>
            <a:rPr lang="en-US" sz="2800" smtClean="0"/>
            <a:t>Chế tài hình sự</a:t>
          </a:r>
          <a:endParaRPr lang="en-US" sz="2800"/>
        </a:p>
      </dgm:t>
    </dgm:pt>
    <dgm:pt modelId="{0F5DD1E5-806B-451E-9A9B-B44D3364ED62}" type="parTrans" cxnId="{0E350EFC-2D10-46DC-B7D4-690D9FE824B5}">
      <dgm:prSet/>
      <dgm:spPr/>
      <dgm:t>
        <a:bodyPr/>
        <a:lstStyle/>
        <a:p>
          <a:endParaRPr lang="en-US"/>
        </a:p>
      </dgm:t>
    </dgm:pt>
    <dgm:pt modelId="{C1C77A74-A00B-4250-AD14-417409FD4EF9}" type="sibTrans" cxnId="{0E350EFC-2D10-46DC-B7D4-690D9FE824B5}">
      <dgm:prSet/>
      <dgm:spPr/>
      <dgm:t>
        <a:bodyPr/>
        <a:lstStyle/>
        <a:p>
          <a:endParaRPr lang="en-US"/>
        </a:p>
      </dgm:t>
    </dgm:pt>
    <dgm:pt modelId="{69B99E6F-958F-4919-BA1B-2FCEA5F1DFAB}">
      <dgm:prSet phldrT="[Text]" custT="1"/>
      <dgm:spPr/>
      <dgm:t>
        <a:bodyPr/>
        <a:lstStyle/>
        <a:p>
          <a:r>
            <a:rPr lang="en-US" sz="2000" smtClean="0"/>
            <a:t>Hình phạt (Cảnh cáo, phạt tiền, cải tạo không giam giữ, trục xuất, tù có thời hạn, tù chung thân, tử hình).</a:t>
          </a:r>
          <a:endParaRPr lang="en-US" sz="2000"/>
        </a:p>
      </dgm:t>
    </dgm:pt>
    <dgm:pt modelId="{8B7B3659-39F1-4B88-995D-6666341611FE}" type="parTrans" cxnId="{C9D085D0-5E1D-4A9A-ADDD-089AA53A7D22}">
      <dgm:prSet/>
      <dgm:spPr/>
      <dgm:t>
        <a:bodyPr/>
        <a:lstStyle/>
        <a:p>
          <a:endParaRPr lang="en-US"/>
        </a:p>
      </dgm:t>
    </dgm:pt>
    <dgm:pt modelId="{BBC2BFA9-B98E-413C-AAD8-067A34B0A7A2}" type="sibTrans" cxnId="{C9D085D0-5E1D-4A9A-ADDD-089AA53A7D22}">
      <dgm:prSet/>
      <dgm:spPr/>
      <dgm:t>
        <a:bodyPr/>
        <a:lstStyle/>
        <a:p>
          <a:endParaRPr lang="en-US"/>
        </a:p>
      </dgm:t>
    </dgm:pt>
    <dgm:pt modelId="{D409E65E-9647-479A-883A-9FC5B3109A78}">
      <dgm:prSet phldrT="[Text]" custT="1"/>
      <dgm:spPr/>
      <dgm:t>
        <a:bodyPr/>
        <a:lstStyle/>
        <a:p>
          <a:r>
            <a:rPr lang="en-US" sz="2800" smtClean="0"/>
            <a:t>Chế tài hành chính</a:t>
          </a:r>
          <a:endParaRPr lang="en-US" sz="2800"/>
        </a:p>
      </dgm:t>
    </dgm:pt>
    <dgm:pt modelId="{10B2EA0B-0F3F-413E-BA33-29645A4FDC82}" type="parTrans" cxnId="{7FA82AC5-127C-49C4-B9A1-362EA2303B47}">
      <dgm:prSet/>
      <dgm:spPr/>
      <dgm:t>
        <a:bodyPr/>
        <a:lstStyle/>
        <a:p>
          <a:endParaRPr lang="en-US"/>
        </a:p>
      </dgm:t>
    </dgm:pt>
    <dgm:pt modelId="{EBB366B7-7F48-4EC8-A334-7661FB198F8B}" type="sibTrans" cxnId="{7FA82AC5-127C-49C4-B9A1-362EA2303B47}">
      <dgm:prSet/>
      <dgm:spPr/>
      <dgm:t>
        <a:bodyPr/>
        <a:lstStyle/>
        <a:p>
          <a:endParaRPr lang="en-US"/>
        </a:p>
      </dgm:t>
    </dgm:pt>
    <dgm:pt modelId="{D638EE5C-44D1-4FF3-A907-325F750EE6D9}">
      <dgm:prSet phldrT="[Text]" custT="1"/>
      <dgm:spPr/>
      <dgm:t>
        <a:bodyPr/>
        <a:lstStyle/>
        <a:p>
          <a:r>
            <a:rPr lang="en-US" sz="2000" smtClean="0"/>
            <a:t>Xử phạt hành chính (Cảnh cáo, phạt tiền, trục xuất)</a:t>
          </a:r>
          <a:endParaRPr lang="en-US" sz="2000"/>
        </a:p>
      </dgm:t>
    </dgm:pt>
    <dgm:pt modelId="{50148110-496C-4B74-8D5C-AC1D7ADE74C2}" type="parTrans" cxnId="{6709E946-D466-440A-9B3D-1DC60CA27AA6}">
      <dgm:prSet/>
      <dgm:spPr/>
      <dgm:t>
        <a:bodyPr/>
        <a:lstStyle/>
        <a:p>
          <a:endParaRPr lang="en-US"/>
        </a:p>
      </dgm:t>
    </dgm:pt>
    <dgm:pt modelId="{FF464C3E-E0DA-46D4-BB34-14F8F1311A02}" type="sibTrans" cxnId="{6709E946-D466-440A-9B3D-1DC60CA27AA6}">
      <dgm:prSet/>
      <dgm:spPr/>
      <dgm:t>
        <a:bodyPr/>
        <a:lstStyle/>
        <a:p>
          <a:endParaRPr lang="en-US"/>
        </a:p>
      </dgm:t>
    </dgm:pt>
    <dgm:pt modelId="{102163FA-528B-4C48-A33F-3A71CC3EB13F}">
      <dgm:prSet phldrT="[Text]" custT="1"/>
      <dgm:spPr/>
      <dgm:t>
        <a:bodyPr/>
        <a:lstStyle/>
        <a:p>
          <a:r>
            <a:rPr lang="en-US" sz="2000" smtClean="0"/>
            <a:t>Hình phạt bổ sung (Cấm đảm nhiệm chức vụ, hành nghề, cấm cư trú. . .)</a:t>
          </a:r>
          <a:endParaRPr lang="en-US" sz="2000"/>
        </a:p>
      </dgm:t>
    </dgm:pt>
    <dgm:pt modelId="{C7310238-B625-4333-9807-7175263BCFA2}" type="parTrans" cxnId="{2BA51724-1624-410B-90C7-36FFDEA38C46}">
      <dgm:prSet/>
      <dgm:spPr/>
    </dgm:pt>
    <dgm:pt modelId="{A5E42652-96FA-4DEF-AF67-5C3C0C9EE5D4}" type="sibTrans" cxnId="{2BA51724-1624-410B-90C7-36FFDEA38C46}">
      <dgm:prSet/>
      <dgm:spPr/>
    </dgm:pt>
    <dgm:pt modelId="{6BDEAE26-930D-438D-8188-4CA04B771031}">
      <dgm:prSet phldrT="[Text]" custT="1"/>
      <dgm:spPr/>
      <dgm:t>
        <a:bodyPr/>
        <a:lstStyle/>
        <a:p>
          <a:r>
            <a:rPr lang="en-US" sz="2000" smtClean="0"/>
            <a:t>Biện pháp tư pháp  (buộc chữa bệnh, trả lại tài sản. . .)</a:t>
          </a:r>
          <a:endParaRPr lang="en-US" sz="2000"/>
        </a:p>
      </dgm:t>
    </dgm:pt>
    <dgm:pt modelId="{100CD79F-9655-430F-9AB6-FE5F0C312050}" type="parTrans" cxnId="{0650D65D-F654-4F4A-BBC4-1C426F1F10DA}">
      <dgm:prSet/>
      <dgm:spPr/>
    </dgm:pt>
    <dgm:pt modelId="{965E3B40-F599-4934-A1CE-ABB30C085446}" type="sibTrans" cxnId="{0650D65D-F654-4F4A-BBC4-1C426F1F10DA}">
      <dgm:prSet/>
      <dgm:spPr/>
    </dgm:pt>
    <dgm:pt modelId="{990D7E24-A8D4-4961-8DB2-D4EDCE1CA79F}">
      <dgm:prSet phldrT="[Text]" custT="1"/>
      <dgm:spPr/>
      <dgm:t>
        <a:bodyPr/>
        <a:lstStyle/>
        <a:p>
          <a:r>
            <a:rPr lang="en-US" sz="2000" smtClean="0"/>
            <a:t>Hình thức xử phạt bổ sung (Tước quyền xử dụng giấy phép; chứng chỉ hành nghề, tịch thu tang vật, phương tiện).</a:t>
          </a:r>
          <a:endParaRPr lang="en-US" sz="2000"/>
        </a:p>
      </dgm:t>
    </dgm:pt>
    <dgm:pt modelId="{251A3FB0-2B9F-456F-B415-F6B4C0403B1B}" type="parTrans" cxnId="{3AD88213-7C8B-43C0-84C6-4E8C9B1AB8FB}">
      <dgm:prSet/>
      <dgm:spPr/>
    </dgm:pt>
    <dgm:pt modelId="{8AC94ED6-13A9-4EF9-B545-F3E66AB6F517}" type="sibTrans" cxnId="{3AD88213-7C8B-43C0-84C6-4E8C9B1AB8FB}">
      <dgm:prSet/>
      <dgm:spPr/>
    </dgm:pt>
    <dgm:pt modelId="{724D9BF6-95D2-4891-8F69-9DB4DA714B9E}">
      <dgm:prSet phldrT="[Text]" custT="1"/>
      <dgm:spPr/>
      <dgm:t>
        <a:bodyPr/>
        <a:lstStyle/>
        <a:p>
          <a:endParaRPr lang="en-US" sz="2000"/>
        </a:p>
      </dgm:t>
    </dgm:pt>
    <dgm:pt modelId="{08D6701C-4803-4F4F-96A0-165814BC6842}" type="parTrans" cxnId="{A625365D-104E-4AA9-B51C-5B449240A451}">
      <dgm:prSet/>
      <dgm:spPr/>
    </dgm:pt>
    <dgm:pt modelId="{3BCA351D-CD43-4B5F-A365-909266F75134}" type="sibTrans" cxnId="{A625365D-104E-4AA9-B51C-5B449240A451}">
      <dgm:prSet/>
      <dgm:spPr/>
    </dgm:pt>
    <dgm:pt modelId="{8D50A95F-7221-4486-B56D-5E0235862BA7}">
      <dgm:prSet phldrT="[Text]" custT="1"/>
      <dgm:spPr/>
      <dgm:t>
        <a:bodyPr/>
        <a:lstStyle/>
        <a:p>
          <a:r>
            <a:rPr lang="en-US" sz="2000" smtClean="0"/>
            <a:t>Biện pháp khắc phục hậu quả (buộc khôi phục lại tình trạng ban đầu, buộc tháo dỡ cong trình</a:t>
          </a:r>
          <a:endParaRPr lang="en-US" sz="2000"/>
        </a:p>
      </dgm:t>
    </dgm:pt>
    <dgm:pt modelId="{FA70D455-90EC-4011-9310-6C2C2AA370E5}" type="parTrans" cxnId="{931CABC0-904B-4078-ABEB-39207A5D3635}">
      <dgm:prSet/>
      <dgm:spPr/>
    </dgm:pt>
    <dgm:pt modelId="{D1264810-027B-4EFC-B9CC-8673005F9B9F}" type="sibTrans" cxnId="{931CABC0-904B-4078-ABEB-39207A5D3635}">
      <dgm:prSet/>
      <dgm:spPr/>
    </dgm:pt>
    <dgm:pt modelId="{7ED7DFF3-E074-4A7D-AADB-477799D64CFF}" type="pres">
      <dgm:prSet presAssocID="{7D19D0C0-5465-4325-A2C8-0459B4AB386C}" presName="Name0" presStyleCnt="0">
        <dgm:presLayoutVars>
          <dgm:dir/>
          <dgm:animLvl val="lvl"/>
          <dgm:resizeHandles val="exact"/>
        </dgm:presLayoutVars>
      </dgm:prSet>
      <dgm:spPr/>
      <dgm:t>
        <a:bodyPr/>
        <a:lstStyle/>
        <a:p>
          <a:endParaRPr lang="en-US"/>
        </a:p>
      </dgm:t>
    </dgm:pt>
    <dgm:pt modelId="{A488F48F-7F11-41B6-AACB-B084DF2BFEFD}" type="pres">
      <dgm:prSet presAssocID="{7380007E-451D-45C7-A4FF-BA0682C3F215}" presName="linNode" presStyleCnt="0"/>
      <dgm:spPr/>
    </dgm:pt>
    <dgm:pt modelId="{95E1509B-6465-410A-8E73-96CFF2728C7D}" type="pres">
      <dgm:prSet presAssocID="{7380007E-451D-45C7-A4FF-BA0682C3F215}" presName="parentText" presStyleLbl="node1" presStyleIdx="0" presStyleCnt="2" custScaleX="75064">
        <dgm:presLayoutVars>
          <dgm:chMax val="1"/>
          <dgm:bulletEnabled val="1"/>
        </dgm:presLayoutVars>
      </dgm:prSet>
      <dgm:spPr/>
      <dgm:t>
        <a:bodyPr/>
        <a:lstStyle/>
        <a:p>
          <a:endParaRPr lang="en-US"/>
        </a:p>
      </dgm:t>
    </dgm:pt>
    <dgm:pt modelId="{3859FC63-EFDC-4D3F-B4F9-08717366B32F}" type="pres">
      <dgm:prSet presAssocID="{7380007E-451D-45C7-A4FF-BA0682C3F215}" presName="descendantText" presStyleLbl="alignAccFollowNode1" presStyleIdx="0" presStyleCnt="2" custScaleX="116809" custScaleY="125479">
        <dgm:presLayoutVars>
          <dgm:bulletEnabled val="1"/>
        </dgm:presLayoutVars>
      </dgm:prSet>
      <dgm:spPr/>
      <dgm:t>
        <a:bodyPr/>
        <a:lstStyle/>
        <a:p>
          <a:endParaRPr lang="en-US"/>
        </a:p>
      </dgm:t>
    </dgm:pt>
    <dgm:pt modelId="{D66A5979-1BEE-47A5-BDF5-2BAF98EB0DD3}" type="pres">
      <dgm:prSet presAssocID="{C1C77A74-A00B-4250-AD14-417409FD4EF9}" presName="sp" presStyleCnt="0"/>
      <dgm:spPr/>
    </dgm:pt>
    <dgm:pt modelId="{9D5D3B01-DA07-46DB-B8E8-87E6BDDE2EB9}" type="pres">
      <dgm:prSet presAssocID="{D409E65E-9647-479A-883A-9FC5B3109A78}" presName="linNode" presStyleCnt="0"/>
      <dgm:spPr/>
    </dgm:pt>
    <dgm:pt modelId="{68AE6D51-4233-4304-A76D-F93D34957431}" type="pres">
      <dgm:prSet presAssocID="{D409E65E-9647-479A-883A-9FC5B3109A78}" presName="parentText" presStyleLbl="node1" presStyleIdx="1" presStyleCnt="2" custScaleX="79946" custScaleY="112409">
        <dgm:presLayoutVars>
          <dgm:chMax val="1"/>
          <dgm:bulletEnabled val="1"/>
        </dgm:presLayoutVars>
      </dgm:prSet>
      <dgm:spPr/>
      <dgm:t>
        <a:bodyPr/>
        <a:lstStyle/>
        <a:p>
          <a:endParaRPr lang="en-US"/>
        </a:p>
      </dgm:t>
    </dgm:pt>
    <dgm:pt modelId="{52E10279-4B58-432E-91F7-DC7A79610C2F}" type="pres">
      <dgm:prSet presAssocID="{D409E65E-9647-479A-883A-9FC5B3109A78}" presName="descendantText" presStyleLbl="alignAccFollowNode1" presStyleIdx="1" presStyleCnt="2" custScaleX="121003" custScaleY="135710">
        <dgm:presLayoutVars>
          <dgm:bulletEnabled val="1"/>
        </dgm:presLayoutVars>
      </dgm:prSet>
      <dgm:spPr/>
      <dgm:t>
        <a:bodyPr/>
        <a:lstStyle/>
        <a:p>
          <a:endParaRPr lang="en-US"/>
        </a:p>
      </dgm:t>
    </dgm:pt>
  </dgm:ptLst>
  <dgm:cxnLst>
    <dgm:cxn modelId="{ADFCA769-1AA4-4076-A9EB-838506521130}" type="presOf" srcId="{8D50A95F-7221-4486-B56D-5E0235862BA7}" destId="{52E10279-4B58-432E-91F7-DC7A79610C2F}" srcOrd="0" destOrd="2" presId="urn:microsoft.com/office/officeart/2005/8/layout/vList5"/>
    <dgm:cxn modelId="{655C60A0-6D5E-44F2-8B5A-DC83BC2DD81E}" type="presOf" srcId="{69B99E6F-958F-4919-BA1B-2FCEA5F1DFAB}" destId="{3859FC63-EFDC-4D3F-B4F9-08717366B32F}" srcOrd="0" destOrd="0" presId="urn:microsoft.com/office/officeart/2005/8/layout/vList5"/>
    <dgm:cxn modelId="{3E0DC637-CE25-4902-87F7-4FD4481E0E83}" type="presOf" srcId="{990D7E24-A8D4-4961-8DB2-D4EDCE1CA79F}" destId="{52E10279-4B58-432E-91F7-DC7A79610C2F}" srcOrd="0" destOrd="1" presId="urn:microsoft.com/office/officeart/2005/8/layout/vList5"/>
    <dgm:cxn modelId="{C322AD1E-7484-49FC-88A5-B88873447799}" type="presOf" srcId="{D638EE5C-44D1-4FF3-A907-325F750EE6D9}" destId="{52E10279-4B58-432E-91F7-DC7A79610C2F}" srcOrd="0" destOrd="0" presId="urn:microsoft.com/office/officeart/2005/8/layout/vList5"/>
    <dgm:cxn modelId="{931CABC0-904B-4078-ABEB-39207A5D3635}" srcId="{D409E65E-9647-479A-883A-9FC5B3109A78}" destId="{8D50A95F-7221-4486-B56D-5E0235862BA7}" srcOrd="2" destOrd="0" parTransId="{FA70D455-90EC-4011-9310-6C2C2AA370E5}" sibTransId="{D1264810-027B-4EFC-B9CC-8673005F9B9F}"/>
    <dgm:cxn modelId="{A7AA176C-8565-441C-B33D-4ACB8B8BE26C}" type="presOf" srcId="{102163FA-528B-4C48-A33F-3A71CC3EB13F}" destId="{3859FC63-EFDC-4D3F-B4F9-08717366B32F}" srcOrd="0" destOrd="1" presId="urn:microsoft.com/office/officeart/2005/8/layout/vList5"/>
    <dgm:cxn modelId="{0650D65D-F654-4F4A-BBC4-1C426F1F10DA}" srcId="{7380007E-451D-45C7-A4FF-BA0682C3F215}" destId="{6BDEAE26-930D-438D-8188-4CA04B771031}" srcOrd="2" destOrd="0" parTransId="{100CD79F-9655-430F-9AB6-FE5F0C312050}" sibTransId="{965E3B40-F599-4934-A1CE-ABB30C085446}"/>
    <dgm:cxn modelId="{A99ACFDF-0169-4C50-A948-FAED0A886344}" type="presOf" srcId="{D409E65E-9647-479A-883A-9FC5B3109A78}" destId="{68AE6D51-4233-4304-A76D-F93D34957431}" srcOrd="0" destOrd="0" presId="urn:microsoft.com/office/officeart/2005/8/layout/vList5"/>
    <dgm:cxn modelId="{3AD88213-7C8B-43C0-84C6-4E8C9B1AB8FB}" srcId="{D409E65E-9647-479A-883A-9FC5B3109A78}" destId="{990D7E24-A8D4-4961-8DB2-D4EDCE1CA79F}" srcOrd="1" destOrd="0" parTransId="{251A3FB0-2B9F-456F-B415-F6B4C0403B1B}" sibTransId="{8AC94ED6-13A9-4EF9-B545-F3E66AB6F517}"/>
    <dgm:cxn modelId="{A625365D-104E-4AA9-B51C-5B449240A451}" srcId="{D409E65E-9647-479A-883A-9FC5B3109A78}" destId="{724D9BF6-95D2-4891-8F69-9DB4DA714B9E}" srcOrd="3" destOrd="0" parTransId="{08D6701C-4803-4F4F-96A0-165814BC6842}" sibTransId="{3BCA351D-CD43-4B5F-A365-909266F75134}"/>
    <dgm:cxn modelId="{30846775-00EC-4DAE-B20A-992DA0CE70A3}" type="presOf" srcId="{7D19D0C0-5465-4325-A2C8-0459B4AB386C}" destId="{7ED7DFF3-E074-4A7D-AADB-477799D64CFF}" srcOrd="0" destOrd="0" presId="urn:microsoft.com/office/officeart/2005/8/layout/vList5"/>
    <dgm:cxn modelId="{2BA51724-1624-410B-90C7-36FFDEA38C46}" srcId="{7380007E-451D-45C7-A4FF-BA0682C3F215}" destId="{102163FA-528B-4C48-A33F-3A71CC3EB13F}" srcOrd="1" destOrd="0" parTransId="{C7310238-B625-4333-9807-7175263BCFA2}" sibTransId="{A5E42652-96FA-4DEF-AF67-5C3C0C9EE5D4}"/>
    <dgm:cxn modelId="{C836DF6C-0396-4775-9AAA-9682D8D5972F}" type="presOf" srcId="{6BDEAE26-930D-438D-8188-4CA04B771031}" destId="{3859FC63-EFDC-4D3F-B4F9-08717366B32F}" srcOrd="0" destOrd="2" presId="urn:microsoft.com/office/officeart/2005/8/layout/vList5"/>
    <dgm:cxn modelId="{C9D085D0-5E1D-4A9A-ADDD-089AA53A7D22}" srcId="{7380007E-451D-45C7-A4FF-BA0682C3F215}" destId="{69B99E6F-958F-4919-BA1B-2FCEA5F1DFAB}" srcOrd="0" destOrd="0" parTransId="{8B7B3659-39F1-4B88-995D-6666341611FE}" sibTransId="{BBC2BFA9-B98E-413C-AAD8-067A34B0A7A2}"/>
    <dgm:cxn modelId="{7FA82AC5-127C-49C4-B9A1-362EA2303B47}" srcId="{7D19D0C0-5465-4325-A2C8-0459B4AB386C}" destId="{D409E65E-9647-479A-883A-9FC5B3109A78}" srcOrd="1" destOrd="0" parTransId="{10B2EA0B-0F3F-413E-BA33-29645A4FDC82}" sibTransId="{EBB366B7-7F48-4EC8-A334-7661FB198F8B}"/>
    <dgm:cxn modelId="{6709E946-D466-440A-9B3D-1DC60CA27AA6}" srcId="{D409E65E-9647-479A-883A-9FC5B3109A78}" destId="{D638EE5C-44D1-4FF3-A907-325F750EE6D9}" srcOrd="0" destOrd="0" parTransId="{50148110-496C-4B74-8D5C-AC1D7ADE74C2}" sibTransId="{FF464C3E-E0DA-46D4-BB34-14F8F1311A02}"/>
    <dgm:cxn modelId="{75315579-0FEA-4829-B24D-55A6AE273460}" type="presOf" srcId="{7380007E-451D-45C7-A4FF-BA0682C3F215}" destId="{95E1509B-6465-410A-8E73-96CFF2728C7D}" srcOrd="0" destOrd="0" presId="urn:microsoft.com/office/officeart/2005/8/layout/vList5"/>
    <dgm:cxn modelId="{23047431-2474-4326-B4E1-1A0C65105793}" type="presOf" srcId="{724D9BF6-95D2-4891-8F69-9DB4DA714B9E}" destId="{52E10279-4B58-432E-91F7-DC7A79610C2F}" srcOrd="0" destOrd="3" presId="urn:microsoft.com/office/officeart/2005/8/layout/vList5"/>
    <dgm:cxn modelId="{0E350EFC-2D10-46DC-B7D4-690D9FE824B5}" srcId="{7D19D0C0-5465-4325-A2C8-0459B4AB386C}" destId="{7380007E-451D-45C7-A4FF-BA0682C3F215}" srcOrd="0" destOrd="0" parTransId="{0F5DD1E5-806B-451E-9A9B-B44D3364ED62}" sibTransId="{C1C77A74-A00B-4250-AD14-417409FD4EF9}"/>
    <dgm:cxn modelId="{42F669D5-289D-4E9C-9C11-696C69361113}" type="presParOf" srcId="{7ED7DFF3-E074-4A7D-AADB-477799D64CFF}" destId="{A488F48F-7F11-41B6-AACB-B084DF2BFEFD}" srcOrd="0" destOrd="0" presId="urn:microsoft.com/office/officeart/2005/8/layout/vList5"/>
    <dgm:cxn modelId="{D945A8A5-F3FF-405A-8788-A6F60FEE63FF}" type="presParOf" srcId="{A488F48F-7F11-41B6-AACB-B084DF2BFEFD}" destId="{95E1509B-6465-410A-8E73-96CFF2728C7D}" srcOrd="0" destOrd="0" presId="urn:microsoft.com/office/officeart/2005/8/layout/vList5"/>
    <dgm:cxn modelId="{86F811CD-4D14-40C2-BF2F-C6C18AA28C6B}" type="presParOf" srcId="{A488F48F-7F11-41B6-AACB-B084DF2BFEFD}" destId="{3859FC63-EFDC-4D3F-B4F9-08717366B32F}" srcOrd="1" destOrd="0" presId="urn:microsoft.com/office/officeart/2005/8/layout/vList5"/>
    <dgm:cxn modelId="{817D04E4-D391-4A81-8C8B-1295953154E5}" type="presParOf" srcId="{7ED7DFF3-E074-4A7D-AADB-477799D64CFF}" destId="{D66A5979-1BEE-47A5-BDF5-2BAF98EB0DD3}" srcOrd="1" destOrd="0" presId="urn:microsoft.com/office/officeart/2005/8/layout/vList5"/>
    <dgm:cxn modelId="{84D95ADE-E058-4F8A-A482-8482F2F8149C}" type="presParOf" srcId="{7ED7DFF3-E074-4A7D-AADB-477799D64CFF}" destId="{9D5D3B01-DA07-46DB-B8E8-87E6BDDE2EB9}" srcOrd="2" destOrd="0" presId="urn:microsoft.com/office/officeart/2005/8/layout/vList5"/>
    <dgm:cxn modelId="{CD33FFD5-5E06-4AF6-BAB6-9BCBEF6EFAD9}" type="presParOf" srcId="{9D5D3B01-DA07-46DB-B8E8-87E6BDDE2EB9}" destId="{68AE6D51-4233-4304-A76D-F93D34957431}" srcOrd="0" destOrd="0" presId="urn:microsoft.com/office/officeart/2005/8/layout/vList5"/>
    <dgm:cxn modelId="{16715083-5CC0-4AC5-8574-FD50EBE69C6E}" type="presParOf" srcId="{9D5D3B01-DA07-46DB-B8E8-87E6BDDE2EB9}" destId="{52E10279-4B58-432E-91F7-DC7A79610C2F}" srcOrd="1" destOrd="0" presId="urn:microsoft.com/office/officeart/2005/8/layout/vList5"/>
  </dgm:cxnLst>
  <dgm:bg/>
  <dgm:whole/>
</dgm:dataModel>
</file>

<file path=ppt/diagrams/data8.xml><?xml version="1.0" encoding="utf-8"?>
<dgm:dataModel xmlns:dgm="http://schemas.openxmlformats.org/drawingml/2006/diagram" xmlns:a="http://schemas.openxmlformats.org/drawingml/2006/main">
  <dgm:ptLst>
    <dgm:pt modelId="{7D19D0C0-5465-4325-A2C8-0459B4AB386C}" type="doc">
      <dgm:prSet loTypeId="urn:microsoft.com/office/officeart/2005/8/layout/vList5" loCatId="list" qsTypeId="urn:microsoft.com/office/officeart/2005/8/quickstyle/3d2" qsCatId="3D" csTypeId="urn:microsoft.com/office/officeart/2005/8/colors/accent1_2" csCatId="accent1" phldr="1"/>
      <dgm:spPr/>
      <dgm:t>
        <a:bodyPr/>
        <a:lstStyle/>
        <a:p>
          <a:endParaRPr lang="en-US"/>
        </a:p>
      </dgm:t>
    </dgm:pt>
    <dgm:pt modelId="{7380007E-451D-45C7-A4FF-BA0682C3F215}">
      <dgm:prSet phldrT="[Text]" custT="1"/>
      <dgm:spPr/>
      <dgm:t>
        <a:bodyPr/>
        <a:lstStyle/>
        <a:p>
          <a:r>
            <a:rPr lang="en-US" sz="2800" smtClean="0"/>
            <a:t>Chế tài dân sự</a:t>
          </a:r>
          <a:endParaRPr lang="en-US" sz="2800"/>
        </a:p>
      </dgm:t>
    </dgm:pt>
    <dgm:pt modelId="{0F5DD1E5-806B-451E-9A9B-B44D3364ED62}" type="parTrans" cxnId="{0E350EFC-2D10-46DC-B7D4-690D9FE824B5}">
      <dgm:prSet/>
      <dgm:spPr/>
      <dgm:t>
        <a:bodyPr/>
        <a:lstStyle/>
        <a:p>
          <a:endParaRPr lang="en-US"/>
        </a:p>
      </dgm:t>
    </dgm:pt>
    <dgm:pt modelId="{C1C77A74-A00B-4250-AD14-417409FD4EF9}" type="sibTrans" cxnId="{0E350EFC-2D10-46DC-B7D4-690D9FE824B5}">
      <dgm:prSet/>
      <dgm:spPr/>
      <dgm:t>
        <a:bodyPr/>
        <a:lstStyle/>
        <a:p>
          <a:endParaRPr lang="en-US"/>
        </a:p>
      </dgm:t>
    </dgm:pt>
    <dgm:pt modelId="{69B99E6F-958F-4919-BA1B-2FCEA5F1DFAB}">
      <dgm:prSet phldrT="[Text]" custT="1"/>
      <dgm:spPr/>
      <dgm:t>
        <a:bodyPr/>
        <a:lstStyle/>
        <a:p>
          <a:r>
            <a:rPr lang="en-US" sz="2000" smtClean="0"/>
            <a:t>Bồi thường thiệt hại (bồi thường những thiệt hại về vật chất, tổn thất về tinh thần).</a:t>
          </a:r>
          <a:endParaRPr lang="en-US" sz="2000"/>
        </a:p>
      </dgm:t>
    </dgm:pt>
    <dgm:pt modelId="{8B7B3659-39F1-4B88-995D-6666341611FE}" type="parTrans" cxnId="{C9D085D0-5E1D-4A9A-ADDD-089AA53A7D22}">
      <dgm:prSet/>
      <dgm:spPr/>
      <dgm:t>
        <a:bodyPr/>
        <a:lstStyle/>
        <a:p>
          <a:endParaRPr lang="en-US"/>
        </a:p>
      </dgm:t>
    </dgm:pt>
    <dgm:pt modelId="{BBC2BFA9-B98E-413C-AAD8-067A34B0A7A2}" type="sibTrans" cxnId="{C9D085D0-5E1D-4A9A-ADDD-089AA53A7D22}">
      <dgm:prSet/>
      <dgm:spPr/>
      <dgm:t>
        <a:bodyPr/>
        <a:lstStyle/>
        <a:p>
          <a:endParaRPr lang="en-US"/>
        </a:p>
      </dgm:t>
    </dgm:pt>
    <dgm:pt modelId="{D409E65E-9647-479A-883A-9FC5B3109A78}">
      <dgm:prSet phldrT="[Text]" custT="1"/>
      <dgm:spPr/>
      <dgm:t>
        <a:bodyPr/>
        <a:lstStyle/>
        <a:p>
          <a:r>
            <a:rPr lang="en-US" sz="2800" smtClean="0"/>
            <a:t>Chế tài kỉ luật</a:t>
          </a:r>
          <a:endParaRPr lang="en-US" sz="2800"/>
        </a:p>
      </dgm:t>
    </dgm:pt>
    <dgm:pt modelId="{10B2EA0B-0F3F-413E-BA33-29645A4FDC82}" type="parTrans" cxnId="{7FA82AC5-127C-49C4-B9A1-362EA2303B47}">
      <dgm:prSet/>
      <dgm:spPr/>
      <dgm:t>
        <a:bodyPr/>
        <a:lstStyle/>
        <a:p>
          <a:endParaRPr lang="en-US"/>
        </a:p>
      </dgm:t>
    </dgm:pt>
    <dgm:pt modelId="{EBB366B7-7F48-4EC8-A334-7661FB198F8B}" type="sibTrans" cxnId="{7FA82AC5-127C-49C4-B9A1-362EA2303B47}">
      <dgm:prSet/>
      <dgm:spPr/>
      <dgm:t>
        <a:bodyPr/>
        <a:lstStyle/>
        <a:p>
          <a:endParaRPr lang="en-US"/>
        </a:p>
      </dgm:t>
    </dgm:pt>
    <dgm:pt modelId="{D638EE5C-44D1-4FF3-A907-325F750EE6D9}">
      <dgm:prSet phldrT="[Text]" custT="1"/>
      <dgm:spPr/>
      <dgm:t>
        <a:bodyPr/>
        <a:lstStyle/>
        <a:p>
          <a:endParaRPr lang="en-US" sz="2000"/>
        </a:p>
      </dgm:t>
    </dgm:pt>
    <dgm:pt modelId="{50148110-496C-4B74-8D5C-AC1D7ADE74C2}" type="parTrans" cxnId="{6709E946-D466-440A-9B3D-1DC60CA27AA6}">
      <dgm:prSet/>
      <dgm:spPr/>
      <dgm:t>
        <a:bodyPr/>
        <a:lstStyle/>
        <a:p>
          <a:endParaRPr lang="en-US"/>
        </a:p>
      </dgm:t>
    </dgm:pt>
    <dgm:pt modelId="{FF464C3E-E0DA-46D4-BB34-14F8F1311A02}" type="sibTrans" cxnId="{6709E946-D466-440A-9B3D-1DC60CA27AA6}">
      <dgm:prSet/>
      <dgm:spPr/>
      <dgm:t>
        <a:bodyPr/>
        <a:lstStyle/>
        <a:p>
          <a:endParaRPr lang="en-US"/>
        </a:p>
      </dgm:t>
    </dgm:pt>
    <dgm:pt modelId="{724D9BF6-95D2-4891-8F69-9DB4DA714B9E}">
      <dgm:prSet phldrT="[Text]" custT="1"/>
      <dgm:spPr/>
      <dgm:t>
        <a:bodyPr/>
        <a:lstStyle/>
        <a:p>
          <a:r>
            <a:rPr lang="en-US" sz="2000" smtClean="0"/>
            <a:t>Phê bình; khiển trách</a:t>
          </a:r>
          <a:endParaRPr lang="en-US" sz="2000"/>
        </a:p>
      </dgm:t>
    </dgm:pt>
    <dgm:pt modelId="{08D6701C-4803-4F4F-96A0-165814BC6842}" type="parTrans" cxnId="{A625365D-104E-4AA9-B51C-5B449240A451}">
      <dgm:prSet/>
      <dgm:spPr/>
    </dgm:pt>
    <dgm:pt modelId="{3BCA351D-CD43-4B5F-A365-909266F75134}" type="sibTrans" cxnId="{A625365D-104E-4AA9-B51C-5B449240A451}">
      <dgm:prSet/>
      <dgm:spPr/>
    </dgm:pt>
    <dgm:pt modelId="{770530A0-450B-4547-AD43-BF4FFF5372BB}">
      <dgm:prSet phldrT="[Text]" custT="1"/>
      <dgm:spPr/>
      <dgm:t>
        <a:bodyPr/>
        <a:lstStyle/>
        <a:p>
          <a:r>
            <a:rPr lang="en-US" sz="2000" smtClean="0"/>
            <a:t>Phạt vi phạm</a:t>
          </a:r>
          <a:endParaRPr lang="en-US" sz="2000"/>
        </a:p>
      </dgm:t>
    </dgm:pt>
    <dgm:pt modelId="{F1780E0C-83B6-43DF-835C-71AB864995E6}" type="parTrans" cxnId="{E78D74B9-DAE7-4EAF-8011-278375221D45}">
      <dgm:prSet/>
      <dgm:spPr/>
    </dgm:pt>
    <dgm:pt modelId="{EDFC0BC9-D3A8-4594-86AA-51C4315407BA}" type="sibTrans" cxnId="{E78D74B9-DAE7-4EAF-8011-278375221D45}">
      <dgm:prSet/>
      <dgm:spPr/>
    </dgm:pt>
    <dgm:pt modelId="{F5C1DAE0-9568-4EC1-9DDC-104E8F135B1B}">
      <dgm:prSet phldrT="[Text]" custT="1"/>
      <dgm:spPr/>
      <dgm:t>
        <a:bodyPr/>
        <a:lstStyle/>
        <a:p>
          <a:r>
            <a:rPr lang="en-US" sz="2000" smtClean="0"/>
            <a:t>Xin lỗi, cải chính công khai</a:t>
          </a:r>
          <a:endParaRPr lang="en-US" sz="2000"/>
        </a:p>
      </dgm:t>
    </dgm:pt>
    <dgm:pt modelId="{873E7590-07A4-4B97-A83D-8CB6F4E73EE0}" type="parTrans" cxnId="{659A5111-3844-41FA-970F-0B776ACE7BFB}">
      <dgm:prSet/>
      <dgm:spPr/>
    </dgm:pt>
    <dgm:pt modelId="{E680240F-ABBC-44B8-9B7B-42F427F82799}" type="sibTrans" cxnId="{659A5111-3844-41FA-970F-0B776ACE7BFB}">
      <dgm:prSet/>
      <dgm:spPr/>
    </dgm:pt>
    <dgm:pt modelId="{D268E9CA-613B-4CDE-87E9-F9D2F16235B6}">
      <dgm:prSet phldrT="[Text]" custT="1"/>
      <dgm:spPr/>
      <dgm:t>
        <a:bodyPr/>
        <a:lstStyle/>
        <a:p>
          <a:r>
            <a:rPr lang="en-US" sz="2000" smtClean="0"/>
            <a:t>Cảnh cáo</a:t>
          </a:r>
          <a:endParaRPr lang="en-US" sz="2000"/>
        </a:p>
      </dgm:t>
    </dgm:pt>
    <dgm:pt modelId="{5D1BAC70-3BE7-4170-8F07-5A80935A120E}" type="parTrans" cxnId="{41E5DA4F-97FE-4958-BAD1-ACDC362E58A4}">
      <dgm:prSet/>
      <dgm:spPr/>
    </dgm:pt>
    <dgm:pt modelId="{996E9E29-88DB-4EA5-8E91-F205B461F14E}" type="sibTrans" cxnId="{41E5DA4F-97FE-4958-BAD1-ACDC362E58A4}">
      <dgm:prSet/>
      <dgm:spPr/>
    </dgm:pt>
    <dgm:pt modelId="{3505D42F-78B7-4AA9-BCB8-003BC3104F5B}">
      <dgm:prSet phldrT="[Text]" custT="1"/>
      <dgm:spPr/>
      <dgm:t>
        <a:bodyPr/>
        <a:lstStyle/>
        <a:p>
          <a:r>
            <a:rPr lang="en-US" sz="2000" smtClean="0"/>
            <a:t>Hạ bậc lương</a:t>
          </a:r>
          <a:endParaRPr lang="en-US" sz="2000"/>
        </a:p>
      </dgm:t>
    </dgm:pt>
    <dgm:pt modelId="{1989E21B-BD78-454C-ABAC-C4131C65983A}" type="parTrans" cxnId="{686FC14A-3DDE-4015-A856-68526D41E771}">
      <dgm:prSet/>
      <dgm:spPr/>
    </dgm:pt>
    <dgm:pt modelId="{F97AFBD6-571F-49C0-B4E1-705FE843734C}" type="sibTrans" cxnId="{686FC14A-3DDE-4015-A856-68526D41E771}">
      <dgm:prSet/>
      <dgm:spPr/>
    </dgm:pt>
    <dgm:pt modelId="{E0F62289-01E2-4FB7-8FC5-97B3C70656FE}">
      <dgm:prSet phldrT="[Text]" custT="1"/>
      <dgm:spPr/>
      <dgm:t>
        <a:bodyPr/>
        <a:lstStyle/>
        <a:p>
          <a:r>
            <a:rPr lang="en-US" sz="2000" smtClean="0"/>
            <a:t>Buộc thôi việc</a:t>
          </a:r>
          <a:endParaRPr lang="en-US" sz="2000"/>
        </a:p>
      </dgm:t>
    </dgm:pt>
    <dgm:pt modelId="{55BF8D4C-9452-42F1-A7F3-6528CB8112B7}" type="parTrans" cxnId="{6980C734-BCAC-4680-8943-0A0C28C6BAF7}">
      <dgm:prSet/>
      <dgm:spPr/>
    </dgm:pt>
    <dgm:pt modelId="{43EAF6AD-491B-4214-8BF9-98080939A3C5}" type="sibTrans" cxnId="{6980C734-BCAC-4680-8943-0A0C28C6BAF7}">
      <dgm:prSet/>
      <dgm:spPr/>
    </dgm:pt>
    <dgm:pt modelId="{7ED7DFF3-E074-4A7D-AADB-477799D64CFF}" type="pres">
      <dgm:prSet presAssocID="{7D19D0C0-5465-4325-A2C8-0459B4AB386C}" presName="Name0" presStyleCnt="0">
        <dgm:presLayoutVars>
          <dgm:dir/>
          <dgm:animLvl val="lvl"/>
          <dgm:resizeHandles val="exact"/>
        </dgm:presLayoutVars>
      </dgm:prSet>
      <dgm:spPr/>
      <dgm:t>
        <a:bodyPr/>
        <a:lstStyle/>
        <a:p>
          <a:endParaRPr lang="en-US"/>
        </a:p>
      </dgm:t>
    </dgm:pt>
    <dgm:pt modelId="{A488F48F-7F11-41B6-AACB-B084DF2BFEFD}" type="pres">
      <dgm:prSet presAssocID="{7380007E-451D-45C7-A4FF-BA0682C3F215}" presName="linNode" presStyleCnt="0"/>
      <dgm:spPr/>
    </dgm:pt>
    <dgm:pt modelId="{95E1509B-6465-410A-8E73-96CFF2728C7D}" type="pres">
      <dgm:prSet presAssocID="{7380007E-451D-45C7-A4FF-BA0682C3F215}" presName="parentText" presStyleLbl="node1" presStyleIdx="0" presStyleCnt="2">
        <dgm:presLayoutVars>
          <dgm:chMax val="1"/>
          <dgm:bulletEnabled val="1"/>
        </dgm:presLayoutVars>
      </dgm:prSet>
      <dgm:spPr/>
      <dgm:t>
        <a:bodyPr/>
        <a:lstStyle/>
        <a:p>
          <a:endParaRPr lang="en-US"/>
        </a:p>
      </dgm:t>
    </dgm:pt>
    <dgm:pt modelId="{3859FC63-EFDC-4D3F-B4F9-08717366B32F}" type="pres">
      <dgm:prSet presAssocID="{7380007E-451D-45C7-A4FF-BA0682C3F215}" presName="descendantText" presStyleLbl="alignAccFollowNode1" presStyleIdx="0" presStyleCnt="2" custScaleY="108538">
        <dgm:presLayoutVars>
          <dgm:bulletEnabled val="1"/>
        </dgm:presLayoutVars>
      </dgm:prSet>
      <dgm:spPr/>
      <dgm:t>
        <a:bodyPr/>
        <a:lstStyle/>
        <a:p>
          <a:endParaRPr lang="en-US"/>
        </a:p>
      </dgm:t>
    </dgm:pt>
    <dgm:pt modelId="{D66A5979-1BEE-47A5-BDF5-2BAF98EB0DD3}" type="pres">
      <dgm:prSet presAssocID="{C1C77A74-A00B-4250-AD14-417409FD4EF9}" presName="sp" presStyleCnt="0"/>
      <dgm:spPr/>
    </dgm:pt>
    <dgm:pt modelId="{9D5D3B01-DA07-46DB-B8E8-87E6BDDE2EB9}" type="pres">
      <dgm:prSet presAssocID="{D409E65E-9647-479A-883A-9FC5B3109A78}" presName="linNode" presStyleCnt="0"/>
      <dgm:spPr/>
    </dgm:pt>
    <dgm:pt modelId="{68AE6D51-4233-4304-A76D-F93D34957431}" type="pres">
      <dgm:prSet presAssocID="{D409E65E-9647-479A-883A-9FC5B3109A78}" presName="parentText" presStyleLbl="node1" presStyleIdx="1" presStyleCnt="2">
        <dgm:presLayoutVars>
          <dgm:chMax val="1"/>
          <dgm:bulletEnabled val="1"/>
        </dgm:presLayoutVars>
      </dgm:prSet>
      <dgm:spPr/>
      <dgm:t>
        <a:bodyPr/>
        <a:lstStyle/>
        <a:p>
          <a:endParaRPr lang="en-US"/>
        </a:p>
      </dgm:t>
    </dgm:pt>
    <dgm:pt modelId="{52E10279-4B58-432E-91F7-DC7A79610C2F}" type="pres">
      <dgm:prSet presAssocID="{D409E65E-9647-479A-883A-9FC5B3109A78}" presName="descendantText" presStyleLbl="alignAccFollowNode1" presStyleIdx="1" presStyleCnt="2" custScaleY="114628">
        <dgm:presLayoutVars>
          <dgm:bulletEnabled val="1"/>
        </dgm:presLayoutVars>
      </dgm:prSet>
      <dgm:spPr/>
      <dgm:t>
        <a:bodyPr/>
        <a:lstStyle/>
        <a:p>
          <a:endParaRPr lang="en-US"/>
        </a:p>
      </dgm:t>
    </dgm:pt>
  </dgm:ptLst>
  <dgm:cxnLst>
    <dgm:cxn modelId="{1C9991BA-6E01-4275-BB83-61414E66A24C}" type="presOf" srcId="{D409E65E-9647-479A-883A-9FC5B3109A78}" destId="{68AE6D51-4233-4304-A76D-F93D34957431}" srcOrd="0" destOrd="0" presId="urn:microsoft.com/office/officeart/2005/8/layout/vList5"/>
    <dgm:cxn modelId="{41E5DA4F-97FE-4958-BAD1-ACDC362E58A4}" srcId="{D409E65E-9647-479A-883A-9FC5B3109A78}" destId="{D268E9CA-613B-4CDE-87E9-F9D2F16235B6}" srcOrd="2" destOrd="0" parTransId="{5D1BAC70-3BE7-4170-8F07-5A80935A120E}" sibTransId="{996E9E29-88DB-4EA5-8E91-F205B461F14E}"/>
    <dgm:cxn modelId="{786845EA-CA30-4383-931A-EA15B02FF941}" type="presOf" srcId="{E0F62289-01E2-4FB7-8FC5-97B3C70656FE}" destId="{52E10279-4B58-432E-91F7-DC7A79610C2F}" srcOrd="0" destOrd="4" presId="urn:microsoft.com/office/officeart/2005/8/layout/vList5"/>
    <dgm:cxn modelId="{FD208E6B-52C3-49D5-924C-43C406E90B9C}" type="presOf" srcId="{D268E9CA-613B-4CDE-87E9-F9D2F16235B6}" destId="{52E10279-4B58-432E-91F7-DC7A79610C2F}" srcOrd="0" destOrd="2" presId="urn:microsoft.com/office/officeart/2005/8/layout/vList5"/>
    <dgm:cxn modelId="{8F8D560F-C4F4-4520-A554-0F6A60148A0B}" type="presOf" srcId="{724D9BF6-95D2-4891-8F69-9DB4DA714B9E}" destId="{52E10279-4B58-432E-91F7-DC7A79610C2F}" srcOrd="0" destOrd="1" presId="urn:microsoft.com/office/officeart/2005/8/layout/vList5"/>
    <dgm:cxn modelId="{659A5111-3844-41FA-970F-0B776ACE7BFB}" srcId="{7380007E-451D-45C7-A4FF-BA0682C3F215}" destId="{F5C1DAE0-9568-4EC1-9DDC-104E8F135B1B}" srcOrd="2" destOrd="0" parTransId="{873E7590-07A4-4B97-A83D-8CB6F4E73EE0}" sibTransId="{E680240F-ABBC-44B8-9B7B-42F427F82799}"/>
    <dgm:cxn modelId="{686FC14A-3DDE-4015-A856-68526D41E771}" srcId="{D409E65E-9647-479A-883A-9FC5B3109A78}" destId="{3505D42F-78B7-4AA9-BCB8-003BC3104F5B}" srcOrd="3" destOrd="0" parTransId="{1989E21B-BD78-454C-ABAC-C4131C65983A}" sibTransId="{F97AFBD6-571F-49C0-B4E1-705FE843734C}"/>
    <dgm:cxn modelId="{B01A91C4-EC5C-4AB6-AC23-E3E7E179AADD}" type="presOf" srcId="{7380007E-451D-45C7-A4FF-BA0682C3F215}" destId="{95E1509B-6465-410A-8E73-96CFF2728C7D}" srcOrd="0" destOrd="0" presId="urn:microsoft.com/office/officeart/2005/8/layout/vList5"/>
    <dgm:cxn modelId="{C9D085D0-5E1D-4A9A-ADDD-089AA53A7D22}" srcId="{7380007E-451D-45C7-A4FF-BA0682C3F215}" destId="{69B99E6F-958F-4919-BA1B-2FCEA5F1DFAB}" srcOrd="0" destOrd="0" parTransId="{8B7B3659-39F1-4B88-995D-6666341611FE}" sibTransId="{BBC2BFA9-B98E-413C-AAD8-067A34B0A7A2}"/>
    <dgm:cxn modelId="{15221AEF-2C9A-42F6-9996-45FA0C770797}" type="presOf" srcId="{7D19D0C0-5465-4325-A2C8-0459B4AB386C}" destId="{7ED7DFF3-E074-4A7D-AADB-477799D64CFF}" srcOrd="0" destOrd="0" presId="urn:microsoft.com/office/officeart/2005/8/layout/vList5"/>
    <dgm:cxn modelId="{0E350EFC-2D10-46DC-B7D4-690D9FE824B5}" srcId="{7D19D0C0-5465-4325-A2C8-0459B4AB386C}" destId="{7380007E-451D-45C7-A4FF-BA0682C3F215}" srcOrd="0" destOrd="0" parTransId="{0F5DD1E5-806B-451E-9A9B-B44D3364ED62}" sibTransId="{C1C77A74-A00B-4250-AD14-417409FD4EF9}"/>
    <dgm:cxn modelId="{7FA82AC5-127C-49C4-B9A1-362EA2303B47}" srcId="{7D19D0C0-5465-4325-A2C8-0459B4AB386C}" destId="{D409E65E-9647-479A-883A-9FC5B3109A78}" srcOrd="1" destOrd="0" parTransId="{10B2EA0B-0F3F-413E-BA33-29645A4FDC82}" sibTransId="{EBB366B7-7F48-4EC8-A334-7661FB198F8B}"/>
    <dgm:cxn modelId="{E3B8257B-FA41-49EF-8EAD-60F50A8BFA93}" type="presOf" srcId="{F5C1DAE0-9568-4EC1-9DDC-104E8F135B1B}" destId="{3859FC63-EFDC-4D3F-B4F9-08717366B32F}" srcOrd="0" destOrd="2" presId="urn:microsoft.com/office/officeart/2005/8/layout/vList5"/>
    <dgm:cxn modelId="{A625365D-104E-4AA9-B51C-5B449240A451}" srcId="{D409E65E-9647-479A-883A-9FC5B3109A78}" destId="{724D9BF6-95D2-4891-8F69-9DB4DA714B9E}" srcOrd="1" destOrd="0" parTransId="{08D6701C-4803-4F4F-96A0-165814BC6842}" sibTransId="{3BCA351D-CD43-4B5F-A365-909266F75134}"/>
    <dgm:cxn modelId="{487E09A6-9873-4A05-A0C0-522C591FDF24}" type="presOf" srcId="{770530A0-450B-4547-AD43-BF4FFF5372BB}" destId="{3859FC63-EFDC-4D3F-B4F9-08717366B32F}" srcOrd="0" destOrd="1" presId="urn:microsoft.com/office/officeart/2005/8/layout/vList5"/>
    <dgm:cxn modelId="{6709E946-D466-440A-9B3D-1DC60CA27AA6}" srcId="{D409E65E-9647-479A-883A-9FC5B3109A78}" destId="{D638EE5C-44D1-4FF3-A907-325F750EE6D9}" srcOrd="0" destOrd="0" parTransId="{50148110-496C-4B74-8D5C-AC1D7ADE74C2}" sibTransId="{FF464C3E-E0DA-46D4-BB34-14F8F1311A02}"/>
    <dgm:cxn modelId="{587BD634-478F-4323-9DF4-B2CCDCC6A71E}" type="presOf" srcId="{69B99E6F-958F-4919-BA1B-2FCEA5F1DFAB}" destId="{3859FC63-EFDC-4D3F-B4F9-08717366B32F}" srcOrd="0" destOrd="0" presId="urn:microsoft.com/office/officeart/2005/8/layout/vList5"/>
    <dgm:cxn modelId="{E78D74B9-DAE7-4EAF-8011-278375221D45}" srcId="{7380007E-451D-45C7-A4FF-BA0682C3F215}" destId="{770530A0-450B-4547-AD43-BF4FFF5372BB}" srcOrd="1" destOrd="0" parTransId="{F1780E0C-83B6-43DF-835C-71AB864995E6}" sibTransId="{EDFC0BC9-D3A8-4594-86AA-51C4315407BA}"/>
    <dgm:cxn modelId="{E612E81A-FAA5-462C-A2AC-EE6E3DD05B03}" type="presOf" srcId="{3505D42F-78B7-4AA9-BCB8-003BC3104F5B}" destId="{52E10279-4B58-432E-91F7-DC7A79610C2F}" srcOrd="0" destOrd="3" presId="urn:microsoft.com/office/officeart/2005/8/layout/vList5"/>
    <dgm:cxn modelId="{7F31F29D-F87C-4E0F-ACDC-EC4AC8BACE9C}" type="presOf" srcId="{D638EE5C-44D1-4FF3-A907-325F750EE6D9}" destId="{52E10279-4B58-432E-91F7-DC7A79610C2F}" srcOrd="0" destOrd="0" presId="urn:microsoft.com/office/officeart/2005/8/layout/vList5"/>
    <dgm:cxn modelId="{6980C734-BCAC-4680-8943-0A0C28C6BAF7}" srcId="{D409E65E-9647-479A-883A-9FC5B3109A78}" destId="{E0F62289-01E2-4FB7-8FC5-97B3C70656FE}" srcOrd="4" destOrd="0" parTransId="{55BF8D4C-9452-42F1-A7F3-6528CB8112B7}" sibTransId="{43EAF6AD-491B-4214-8BF9-98080939A3C5}"/>
    <dgm:cxn modelId="{AF211134-41B6-4A41-8FD7-7E4B01EFCE06}" type="presParOf" srcId="{7ED7DFF3-E074-4A7D-AADB-477799D64CFF}" destId="{A488F48F-7F11-41B6-AACB-B084DF2BFEFD}" srcOrd="0" destOrd="0" presId="urn:microsoft.com/office/officeart/2005/8/layout/vList5"/>
    <dgm:cxn modelId="{F588FA19-7175-4A1A-8528-64DF4A8667EB}" type="presParOf" srcId="{A488F48F-7F11-41B6-AACB-B084DF2BFEFD}" destId="{95E1509B-6465-410A-8E73-96CFF2728C7D}" srcOrd="0" destOrd="0" presId="urn:microsoft.com/office/officeart/2005/8/layout/vList5"/>
    <dgm:cxn modelId="{6A862B89-C364-47CC-B25F-3DF9519AB083}" type="presParOf" srcId="{A488F48F-7F11-41B6-AACB-B084DF2BFEFD}" destId="{3859FC63-EFDC-4D3F-B4F9-08717366B32F}" srcOrd="1" destOrd="0" presId="urn:microsoft.com/office/officeart/2005/8/layout/vList5"/>
    <dgm:cxn modelId="{D65F4360-BDD1-4486-BA0E-28DD56DDA4CA}" type="presParOf" srcId="{7ED7DFF3-E074-4A7D-AADB-477799D64CFF}" destId="{D66A5979-1BEE-47A5-BDF5-2BAF98EB0DD3}" srcOrd="1" destOrd="0" presId="urn:microsoft.com/office/officeart/2005/8/layout/vList5"/>
    <dgm:cxn modelId="{939A596C-2007-4B78-969D-E073D5651AAC}" type="presParOf" srcId="{7ED7DFF3-E074-4A7D-AADB-477799D64CFF}" destId="{9D5D3B01-DA07-46DB-B8E8-87E6BDDE2EB9}" srcOrd="2" destOrd="0" presId="urn:microsoft.com/office/officeart/2005/8/layout/vList5"/>
    <dgm:cxn modelId="{5E9CA8FB-19F3-421D-8100-89A70E5B96DA}" type="presParOf" srcId="{9D5D3B01-DA07-46DB-B8E8-87E6BDDE2EB9}" destId="{68AE6D51-4233-4304-A76D-F93D34957431}" srcOrd="0" destOrd="0" presId="urn:microsoft.com/office/officeart/2005/8/layout/vList5"/>
    <dgm:cxn modelId="{8DAA9387-18C8-4A2E-98C8-FE3EA31261FE}" type="presParOf" srcId="{9D5D3B01-DA07-46DB-B8E8-87E6BDDE2EB9}" destId="{52E10279-4B58-432E-91F7-DC7A79610C2F}" srcOrd="1" destOrd="0" presId="urn:microsoft.com/office/officeart/2005/8/layout/vList5"/>
  </dgm:cxnLst>
  <dgm:bg/>
  <dgm:whole/>
</dgm:dataModel>
</file>

<file path=ppt/diagrams/data9.xml><?xml version="1.0" encoding="utf-8"?>
<dgm:dataModel xmlns:dgm="http://schemas.openxmlformats.org/drawingml/2006/diagram" xmlns:a="http://schemas.openxmlformats.org/drawingml/2006/main">
  <dgm:ptLst>
    <dgm:pt modelId="{118C29DE-63C2-47AD-865A-96045B68915E}" type="doc">
      <dgm:prSet loTypeId="urn:microsoft.com/office/officeart/2005/8/layout/radial5" loCatId="cycle" qsTypeId="urn:microsoft.com/office/officeart/2005/8/quickstyle/3d3" qsCatId="3D" csTypeId="urn:microsoft.com/office/officeart/2005/8/colors/colorful5" csCatId="colorful" phldr="1"/>
      <dgm:spPr/>
      <dgm:t>
        <a:bodyPr/>
        <a:lstStyle/>
        <a:p>
          <a:endParaRPr lang="en-US"/>
        </a:p>
      </dgm:t>
    </dgm:pt>
    <dgm:pt modelId="{1CE0BF5C-7ABF-4DB0-A129-F764B1B0DBDB}">
      <dgm:prSet phldrT="[Text]" custT="1"/>
      <dgm:spPr/>
      <dgm:t>
        <a:bodyPr/>
        <a:lstStyle/>
        <a:p>
          <a:r>
            <a:rPr lang="en-US" sz="2400" smtClean="0"/>
            <a:t>Quan hệ pháp luật</a:t>
          </a:r>
          <a:endParaRPr lang="en-US" sz="2400"/>
        </a:p>
      </dgm:t>
    </dgm:pt>
    <dgm:pt modelId="{8A74B42D-C688-4DE2-97B6-9FB4C4D699DF}" type="parTrans" cxnId="{9AA01605-9D71-430C-8B10-1C87F47C8D65}">
      <dgm:prSet/>
      <dgm:spPr/>
      <dgm:t>
        <a:bodyPr/>
        <a:lstStyle/>
        <a:p>
          <a:endParaRPr lang="en-US"/>
        </a:p>
      </dgm:t>
    </dgm:pt>
    <dgm:pt modelId="{3097E75C-D7A7-4720-9EBE-D5FEDCCB31FB}" type="sibTrans" cxnId="{9AA01605-9D71-430C-8B10-1C87F47C8D65}">
      <dgm:prSet/>
      <dgm:spPr/>
      <dgm:t>
        <a:bodyPr/>
        <a:lstStyle/>
        <a:p>
          <a:endParaRPr lang="en-US"/>
        </a:p>
      </dgm:t>
    </dgm:pt>
    <dgm:pt modelId="{2AE7A634-3448-4E9D-B366-2B29E866E034}">
      <dgm:prSet phldrT="[Text]" custT="1"/>
      <dgm:spPr/>
      <dgm:t>
        <a:bodyPr/>
        <a:lstStyle/>
        <a:p>
          <a:r>
            <a:rPr lang="en-US" sz="2800" smtClean="0"/>
            <a:t>Chủ thể </a:t>
          </a:r>
          <a:endParaRPr lang="en-US" sz="2800"/>
        </a:p>
      </dgm:t>
    </dgm:pt>
    <dgm:pt modelId="{70F36C22-8682-4F0A-B98C-696E632C488E}" type="parTrans" cxnId="{77498B2C-5ECF-438B-BC53-92611CBBF044}">
      <dgm:prSet/>
      <dgm:spPr/>
      <dgm:t>
        <a:bodyPr/>
        <a:lstStyle/>
        <a:p>
          <a:endParaRPr lang="en-US"/>
        </a:p>
      </dgm:t>
    </dgm:pt>
    <dgm:pt modelId="{6A1B162A-DC95-4FCE-83A4-0AAF4311325D}" type="sibTrans" cxnId="{77498B2C-5ECF-438B-BC53-92611CBBF044}">
      <dgm:prSet/>
      <dgm:spPr/>
      <dgm:t>
        <a:bodyPr/>
        <a:lstStyle/>
        <a:p>
          <a:endParaRPr lang="en-US"/>
        </a:p>
      </dgm:t>
    </dgm:pt>
    <dgm:pt modelId="{BB4B5BE2-2337-4BC2-8115-7F7AAAF69187}">
      <dgm:prSet phldrT="[Text]" custT="1"/>
      <dgm:spPr/>
      <dgm:t>
        <a:bodyPr/>
        <a:lstStyle/>
        <a:p>
          <a:r>
            <a:rPr lang="en-US" sz="2800" smtClean="0"/>
            <a:t>Nội dung</a:t>
          </a:r>
          <a:endParaRPr lang="en-US" sz="2800"/>
        </a:p>
      </dgm:t>
    </dgm:pt>
    <dgm:pt modelId="{7E39F8F6-E8C3-4F2A-A676-E59ECE34AB0B}" type="parTrans" cxnId="{EAD2C7C8-C187-4E80-BC01-223EFABD9BF3}">
      <dgm:prSet/>
      <dgm:spPr/>
      <dgm:t>
        <a:bodyPr/>
        <a:lstStyle/>
        <a:p>
          <a:endParaRPr lang="en-US"/>
        </a:p>
      </dgm:t>
    </dgm:pt>
    <dgm:pt modelId="{35F68921-9F32-4159-B70E-70D4123AA3EB}" type="sibTrans" cxnId="{EAD2C7C8-C187-4E80-BC01-223EFABD9BF3}">
      <dgm:prSet/>
      <dgm:spPr/>
      <dgm:t>
        <a:bodyPr/>
        <a:lstStyle/>
        <a:p>
          <a:endParaRPr lang="en-US"/>
        </a:p>
      </dgm:t>
    </dgm:pt>
    <dgm:pt modelId="{2236F549-CDD2-4D41-ABB7-502173E82102}">
      <dgm:prSet phldrT="[Text]" custT="1"/>
      <dgm:spPr/>
      <dgm:t>
        <a:bodyPr/>
        <a:lstStyle/>
        <a:p>
          <a:r>
            <a:rPr lang="en-US" sz="2800" smtClean="0"/>
            <a:t>khách thể</a:t>
          </a:r>
          <a:endParaRPr lang="en-US" sz="2800"/>
        </a:p>
      </dgm:t>
    </dgm:pt>
    <dgm:pt modelId="{F21ACF4A-4E73-4962-8DA1-BD1CB58B8561}" type="parTrans" cxnId="{A32E2C8A-4F41-4BE3-83FD-86757CC09CD5}">
      <dgm:prSet/>
      <dgm:spPr/>
      <dgm:t>
        <a:bodyPr/>
        <a:lstStyle/>
        <a:p>
          <a:endParaRPr lang="en-US"/>
        </a:p>
      </dgm:t>
    </dgm:pt>
    <dgm:pt modelId="{656B7C54-53A8-4B76-AA2D-B05F78FBBD72}" type="sibTrans" cxnId="{A32E2C8A-4F41-4BE3-83FD-86757CC09CD5}">
      <dgm:prSet/>
      <dgm:spPr/>
      <dgm:t>
        <a:bodyPr/>
        <a:lstStyle/>
        <a:p>
          <a:endParaRPr lang="en-US"/>
        </a:p>
      </dgm:t>
    </dgm:pt>
    <dgm:pt modelId="{3459A773-1CDC-46CE-8246-EC6BB44B0F0F}" type="pres">
      <dgm:prSet presAssocID="{118C29DE-63C2-47AD-865A-96045B68915E}" presName="Name0" presStyleCnt="0">
        <dgm:presLayoutVars>
          <dgm:chMax val="1"/>
          <dgm:dir/>
          <dgm:animLvl val="ctr"/>
          <dgm:resizeHandles val="exact"/>
        </dgm:presLayoutVars>
      </dgm:prSet>
      <dgm:spPr/>
      <dgm:t>
        <a:bodyPr/>
        <a:lstStyle/>
        <a:p>
          <a:endParaRPr lang="en-US"/>
        </a:p>
      </dgm:t>
    </dgm:pt>
    <dgm:pt modelId="{20DC792E-B376-4B50-8215-55E3A37ECBAF}" type="pres">
      <dgm:prSet presAssocID="{1CE0BF5C-7ABF-4DB0-A129-F764B1B0DBDB}" presName="centerShape" presStyleLbl="node0" presStyleIdx="0" presStyleCnt="1"/>
      <dgm:spPr/>
      <dgm:t>
        <a:bodyPr/>
        <a:lstStyle/>
        <a:p>
          <a:endParaRPr lang="en-US"/>
        </a:p>
      </dgm:t>
    </dgm:pt>
    <dgm:pt modelId="{8F99A2C7-9CD9-4257-9D26-D75FFB67BFF0}" type="pres">
      <dgm:prSet presAssocID="{70F36C22-8682-4F0A-B98C-696E632C488E}" presName="parTrans" presStyleLbl="sibTrans2D1" presStyleIdx="0" presStyleCnt="3"/>
      <dgm:spPr/>
      <dgm:t>
        <a:bodyPr/>
        <a:lstStyle/>
        <a:p>
          <a:endParaRPr lang="en-US"/>
        </a:p>
      </dgm:t>
    </dgm:pt>
    <dgm:pt modelId="{FE8BBF68-EB97-4082-9201-445F8C7D5699}" type="pres">
      <dgm:prSet presAssocID="{70F36C22-8682-4F0A-B98C-696E632C488E}" presName="connectorText" presStyleLbl="sibTrans2D1" presStyleIdx="0" presStyleCnt="3"/>
      <dgm:spPr/>
      <dgm:t>
        <a:bodyPr/>
        <a:lstStyle/>
        <a:p>
          <a:endParaRPr lang="en-US"/>
        </a:p>
      </dgm:t>
    </dgm:pt>
    <dgm:pt modelId="{0B4E61DA-8983-462D-97D6-A35289E09E9D}" type="pres">
      <dgm:prSet presAssocID="{2AE7A634-3448-4E9D-B366-2B29E866E034}" presName="node" presStyleLbl="node1" presStyleIdx="0" presStyleCnt="3">
        <dgm:presLayoutVars>
          <dgm:bulletEnabled val="1"/>
        </dgm:presLayoutVars>
      </dgm:prSet>
      <dgm:spPr/>
      <dgm:t>
        <a:bodyPr/>
        <a:lstStyle/>
        <a:p>
          <a:endParaRPr lang="en-US"/>
        </a:p>
      </dgm:t>
    </dgm:pt>
    <dgm:pt modelId="{0452EA0D-25FD-4DB1-958B-1FB3E9947EF2}" type="pres">
      <dgm:prSet presAssocID="{7E39F8F6-E8C3-4F2A-A676-E59ECE34AB0B}" presName="parTrans" presStyleLbl="sibTrans2D1" presStyleIdx="1" presStyleCnt="3"/>
      <dgm:spPr/>
      <dgm:t>
        <a:bodyPr/>
        <a:lstStyle/>
        <a:p>
          <a:endParaRPr lang="en-US"/>
        </a:p>
      </dgm:t>
    </dgm:pt>
    <dgm:pt modelId="{C8998617-9C4D-4BA5-A6FF-A4D826E58EAB}" type="pres">
      <dgm:prSet presAssocID="{7E39F8F6-E8C3-4F2A-A676-E59ECE34AB0B}" presName="connectorText" presStyleLbl="sibTrans2D1" presStyleIdx="1" presStyleCnt="3"/>
      <dgm:spPr/>
      <dgm:t>
        <a:bodyPr/>
        <a:lstStyle/>
        <a:p>
          <a:endParaRPr lang="en-US"/>
        </a:p>
      </dgm:t>
    </dgm:pt>
    <dgm:pt modelId="{B79B345E-D9E7-4118-8A3C-3C0897F7390A}" type="pres">
      <dgm:prSet presAssocID="{BB4B5BE2-2337-4BC2-8115-7F7AAAF69187}" presName="node" presStyleLbl="node1" presStyleIdx="1" presStyleCnt="3">
        <dgm:presLayoutVars>
          <dgm:bulletEnabled val="1"/>
        </dgm:presLayoutVars>
      </dgm:prSet>
      <dgm:spPr/>
      <dgm:t>
        <a:bodyPr/>
        <a:lstStyle/>
        <a:p>
          <a:endParaRPr lang="en-US"/>
        </a:p>
      </dgm:t>
    </dgm:pt>
    <dgm:pt modelId="{9C65DAF2-2E41-424A-9AC7-7E72033A6B0D}" type="pres">
      <dgm:prSet presAssocID="{F21ACF4A-4E73-4962-8DA1-BD1CB58B8561}" presName="parTrans" presStyleLbl="sibTrans2D1" presStyleIdx="2" presStyleCnt="3"/>
      <dgm:spPr/>
      <dgm:t>
        <a:bodyPr/>
        <a:lstStyle/>
        <a:p>
          <a:endParaRPr lang="en-US"/>
        </a:p>
      </dgm:t>
    </dgm:pt>
    <dgm:pt modelId="{66E5F9AF-FE0F-4A3D-8596-D405CFEC7C38}" type="pres">
      <dgm:prSet presAssocID="{F21ACF4A-4E73-4962-8DA1-BD1CB58B8561}" presName="connectorText" presStyleLbl="sibTrans2D1" presStyleIdx="2" presStyleCnt="3"/>
      <dgm:spPr/>
      <dgm:t>
        <a:bodyPr/>
        <a:lstStyle/>
        <a:p>
          <a:endParaRPr lang="en-US"/>
        </a:p>
      </dgm:t>
    </dgm:pt>
    <dgm:pt modelId="{71977E46-1CED-45AD-96B8-B28602534F7A}" type="pres">
      <dgm:prSet presAssocID="{2236F549-CDD2-4D41-ABB7-502173E82102}" presName="node" presStyleLbl="node1" presStyleIdx="2" presStyleCnt="3">
        <dgm:presLayoutVars>
          <dgm:bulletEnabled val="1"/>
        </dgm:presLayoutVars>
      </dgm:prSet>
      <dgm:spPr/>
      <dgm:t>
        <a:bodyPr/>
        <a:lstStyle/>
        <a:p>
          <a:endParaRPr lang="en-US"/>
        </a:p>
      </dgm:t>
    </dgm:pt>
  </dgm:ptLst>
  <dgm:cxnLst>
    <dgm:cxn modelId="{A32E2C8A-4F41-4BE3-83FD-86757CC09CD5}" srcId="{1CE0BF5C-7ABF-4DB0-A129-F764B1B0DBDB}" destId="{2236F549-CDD2-4D41-ABB7-502173E82102}" srcOrd="2" destOrd="0" parTransId="{F21ACF4A-4E73-4962-8DA1-BD1CB58B8561}" sibTransId="{656B7C54-53A8-4B76-AA2D-B05F78FBBD72}"/>
    <dgm:cxn modelId="{B89485D0-8F8B-4EDF-BA72-12EBD7EA409B}" type="presOf" srcId="{7E39F8F6-E8C3-4F2A-A676-E59ECE34AB0B}" destId="{C8998617-9C4D-4BA5-A6FF-A4D826E58EAB}" srcOrd="1" destOrd="0" presId="urn:microsoft.com/office/officeart/2005/8/layout/radial5"/>
    <dgm:cxn modelId="{77498B2C-5ECF-438B-BC53-92611CBBF044}" srcId="{1CE0BF5C-7ABF-4DB0-A129-F764B1B0DBDB}" destId="{2AE7A634-3448-4E9D-B366-2B29E866E034}" srcOrd="0" destOrd="0" parTransId="{70F36C22-8682-4F0A-B98C-696E632C488E}" sibTransId="{6A1B162A-DC95-4FCE-83A4-0AAF4311325D}"/>
    <dgm:cxn modelId="{A550EBC9-9EEB-493F-ABDC-D5382DD57AA7}" type="presOf" srcId="{7E39F8F6-E8C3-4F2A-A676-E59ECE34AB0B}" destId="{0452EA0D-25FD-4DB1-958B-1FB3E9947EF2}" srcOrd="0" destOrd="0" presId="urn:microsoft.com/office/officeart/2005/8/layout/radial5"/>
    <dgm:cxn modelId="{81A32B69-16FC-4D47-9188-3B2356A3DF32}" type="presOf" srcId="{118C29DE-63C2-47AD-865A-96045B68915E}" destId="{3459A773-1CDC-46CE-8246-EC6BB44B0F0F}" srcOrd="0" destOrd="0" presId="urn:microsoft.com/office/officeart/2005/8/layout/radial5"/>
    <dgm:cxn modelId="{B2E45A0C-13A1-45F8-8C08-D18BE6DF5968}" type="presOf" srcId="{2236F549-CDD2-4D41-ABB7-502173E82102}" destId="{71977E46-1CED-45AD-96B8-B28602534F7A}" srcOrd="0" destOrd="0" presId="urn:microsoft.com/office/officeart/2005/8/layout/radial5"/>
    <dgm:cxn modelId="{9AA01605-9D71-430C-8B10-1C87F47C8D65}" srcId="{118C29DE-63C2-47AD-865A-96045B68915E}" destId="{1CE0BF5C-7ABF-4DB0-A129-F764B1B0DBDB}" srcOrd="0" destOrd="0" parTransId="{8A74B42D-C688-4DE2-97B6-9FB4C4D699DF}" sibTransId="{3097E75C-D7A7-4720-9EBE-D5FEDCCB31FB}"/>
    <dgm:cxn modelId="{EAD2C7C8-C187-4E80-BC01-223EFABD9BF3}" srcId="{1CE0BF5C-7ABF-4DB0-A129-F764B1B0DBDB}" destId="{BB4B5BE2-2337-4BC2-8115-7F7AAAF69187}" srcOrd="1" destOrd="0" parTransId="{7E39F8F6-E8C3-4F2A-A676-E59ECE34AB0B}" sibTransId="{35F68921-9F32-4159-B70E-70D4123AA3EB}"/>
    <dgm:cxn modelId="{C81A0296-9B2A-4D3D-B37C-71AAB2194F55}" type="presOf" srcId="{F21ACF4A-4E73-4962-8DA1-BD1CB58B8561}" destId="{66E5F9AF-FE0F-4A3D-8596-D405CFEC7C38}" srcOrd="1" destOrd="0" presId="urn:microsoft.com/office/officeart/2005/8/layout/radial5"/>
    <dgm:cxn modelId="{BDD9CDEB-4114-41B5-9DF1-6143F42E59CF}" type="presOf" srcId="{2AE7A634-3448-4E9D-B366-2B29E866E034}" destId="{0B4E61DA-8983-462D-97D6-A35289E09E9D}" srcOrd="0" destOrd="0" presId="urn:microsoft.com/office/officeart/2005/8/layout/radial5"/>
    <dgm:cxn modelId="{7E91A60B-6A9F-40ED-BED2-9A08C1177EB3}" type="presOf" srcId="{1CE0BF5C-7ABF-4DB0-A129-F764B1B0DBDB}" destId="{20DC792E-B376-4B50-8215-55E3A37ECBAF}" srcOrd="0" destOrd="0" presId="urn:microsoft.com/office/officeart/2005/8/layout/radial5"/>
    <dgm:cxn modelId="{C9538A4E-80E6-40ED-A3C8-F879CD9E1C13}" type="presOf" srcId="{70F36C22-8682-4F0A-B98C-696E632C488E}" destId="{FE8BBF68-EB97-4082-9201-445F8C7D5699}" srcOrd="1" destOrd="0" presId="urn:microsoft.com/office/officeart/2005/8/layout/radial5"/>
    <dgm:cxn modelId="{AEB132F9-11E5-4EC8-87E0-614FE6F3A07F}" type="presOf" srcId="{BB4B5BE2-2337-4BC2-8115-7F7AAAF69187}" destId="{B79B345E-D9E7-4118-8A3C-3C0897F7390A}" srcOrd="0" destOrd="0" presId="urn:microsoft.com/office/officeart/2005/8/layout/radial5"/>
    <dgm:cxn modelId="{1979D9CE-C221-4C39-8A2E-67DCF3CCDB63}" type="presOf" srcId="{70F36C22-8682-4F0A-B98C-696E632C488E}" destId="{8F99A2C7-9CD9-4257-9D26-D75FFB67BFF0}" srcOrd="0" destOrd="0" presId="urn:microsoft.com/office/officeart/2005/8/layout/radial5"/>
    <dgm:cxn modelId="{022ECDFA-6657-4433-A739-5EF4CA5AF568}" type="presOf" srcId="{F21ACF4A-4E73-4962-8DA1-BD1CB58B8561}" destId="{9C65DAF2-2E41-424A-9AC7-7E72033A6B0D}" srcOrd="0" destOrd="0" presId="urn:microsoft.com/office/officeart/2005/8/layout/radial5"/>
    <dgm:cxn modelId="{2F17CB62-5581-4B75-9A8E-3C18C797785D}" type="presParOf" srcId="{3459A773-1CDC-46CE-8246-EC6BB44B0F0F}" destId="{20DC792E-B376-4B50-8215-55E3A37ECBAF}" srcOrd="0" destOrd="0" presId="urn:microsoft.com/office/officeart/2005/8/layout/radial5"/>
    <dgm:cxn modelId="{35355BD1-86C9-484B-B78A-1C51880A39A9}" type="presParOf" srcId="{3459A773-1CDC-46CE-8246-EC6BB44B0F0F}" destId="{8F99A2C7-9CD9-4257-9D26-D75FFB67BFF0}" srcOrd="1" destOrd="0" presId="urn:microsoft.com/office/officeart/2005/8/layout/radial5"/>
    <dgm:cxn modelId="{333C0906-D873-4EDF-A5C7-EFDF7305E3FC}" type="presParOf" srcId="{8F99A2C7-9CD9-4257-9D26-D75FFB67BFF0}" destId="{FE8BBF68-EB97-4082-9201-445F8C7D5699}" srcOrd="0" destOrd="0" presId="urn:microsoft.com/office/officeart/2005/8/layout/radial5"/>
    <dgm:cxn modelId="{ECDEA67E-2C7B-476F-B026-49E20D48DB6B}" type="presParOf" srcId="{3459A773-1CDC-46CE-8246-EC6BB44B0F0F}" destId="{0B4E61DA-8983-462D-97D6-A35289E09E9D}" srcOrd="2" destOrd="0" presId="urn:microsoft.com/office/officeart/2005/8/layout/radial5"/>
    <dgm:cxn modelId="{CE525392-4B71-4C56-A14B-F11DA5D2558A}" type="presParOf" srcId="{3459A773-1CDC-46CE-8246-EC6BB44B0F0F}" destId="{0452EA0D-25FD-4DB1-958B-1FB3E9947EF2}" srcOrd="3" destOrd="0" presId="urn:microsoft.com/office/officeart/2005/8/layout/radial5"/>
    <dgm:cxn modelId="{B20F8944-BB90-4872-977E-2D1198093B5A}" type="presParOf" srcId="{0452EA0D-25FD-4DB1-958B-1FB3E9947EF2}" destId="{C8998617-9C4D-4BA5-A6FF-A4D826E58EAB}" srcOrd="0" destOrd="0" presId="urn:microsoft.com/office/officeart/2005/8/layout/radial5"/>
    <dgm:cxn modelId="{04E6148B-FF8B-4528-B2BC-A1519C93E1BF}" type="presParOf" srcId="{3459A773-1CDC-46CE-8246-EC6BB44B0F0F}" destId="{B79B345E-D9E7-4118-8A3C-3C0897F7390A}" srcOrd="4" destOrd="0" presId="urn:microsoft.com/office/officeart/2005/8/layout/radial5"/>
    <dgm:cxn modelId="{42C8EE84-EDEE-458D-AB06-E74273FDFB2B}" type="presParOf" srcId="{3459A773-1CDC-46CE-8246-EC6BB44B0F0F}" destId="{9C65DAF2-2E41-424A-9AC7-7E72033A6B0D}" srcOrd="5" destOrd="0" presId="urn:microsoft.com/office/officeart/2005/8/layout/radial5"/>
    <dgm:cxn modelId="{04ABCF0F-6F5C-453D-80F3-A932172CDBFE}" type="presParOf" srcId="{9C65DAF2-2E41-424A-9AC7-7E72033A6B0D}" destId="{66E5F9AF-FE0F-4A3D-8596-D405CFEC7C38}" srcOrd="0" destOrd="0" presId="urn:microsoft.com/office/officeart/2005/8/layout/radial5"/>
    <dgm:cxn modelId="{7A226C99-ADAB-4713-9039-E436F5634B83}" type="presParOf" srcId="{3459A773-1CDC-46CE-8246-EC6BB44B0F0F}" destId="{71977E46-1CED-45AD-96B8-B28602534F7A}" srcOrd="6" destOrd="0" presId="urn:microsoft.com/office/officeart/2005/8/layout/radial5"/>
  </dgm:cxnLst>
  <dgm:bg/>
  <dgm:whole/>
</dgm:dataModel>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1B9BD1-1C93-4C78-957F-006A068B939F}" type="datetimeFigureOut">
              <a:rPr lang="en-US" smtClean="0"/>
              <a:pPr/>
              <a:t>10/29/2013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FE8842-25DA-4C4D-86EB-496F690BBA6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299C8749-BB0A-486B-AB96-FC0EF0D67357}" type="datetime1">
              <a:rPr lang="en-US" smtClean="0"/>
              <a:pPr/>
              <a:t>10/29/2013</a:t>
            </a:fld>
            <a:endParaRPr lang="en-US"/>
          </a:p>
        </p:txBody>
      </p:sp>
      <p:sp>
        <p:nvSpPr>
          <p:cNvPr id="17" name="Footer Placeholder 16"/>
          <p:cNvSpPr>
            <a:spLocks noGrp="1"/>
          </p:cNvSpPr>
          <p:nvPr>
            <p:ph type="ftr" sz="quarter" idx="11"/>
          </p:nvPr>
        </p:nvSpPr>
        <p:spPr/>
        <p:txBody>
          <a:bodyPr/>
          <a:lstStyle/>
          <a:p>
            <a:r>
              <a:rPr lang="en-US" smtClean="0"/>
              <a:t>Nguyễn Thị Yến</a:t>
            </a:r>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677F844C-E5DA-442A-A4AF-5518AB6AAEC1}"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EB6B266-95E5-4856-89A2-1912F0FA12CE}" type="datetime1">
              <a:rPr lang="en-US" smtClean="0"/>
              <a:pPr/>
              <a:t>10/29/2013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677F844C-E5DA-442A-A4AF-5518AB6AAEC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B7AA3388-F8E0-4B5B-BD2B-FBCF46C34B4B}" type="datetime1">
              <a:rPr lang="en-US" smtClean="0"/>
              <a:pPr/>
              <a:t>10/29/2013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677F844C-E5DA-442A-A4AF-5518AB6AAEC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73B344A1-D94C-4F4E-AF33-F6230A63A745}" type="datetime1">
              <a:rPr lang="en-US" smtClean="0"/>
              <a:pPr/>
              <a:t>10/29/2013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677F844C-E5DA-442A-A4AF-5518AB6AAEC1}"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AA50CC7-C9C7-4094-95C7-801B06C326E8}" type="datetime1">
              <a:rPr lang="en-US" smtClean="0"/>
              <a:pPr/>
              <a:t>10/29/2013</a:t>
            </a:fld>
            <a:endParaRPr lang="en-US"/>
          </a:p>
        </p:txBody>
      </p:sp>
      <p:sp>
        <p:nvSpPr>
          <p:cNvPr id="5" name="Footer Placeholder 4"/>
          <p:cNvSpPr>
            <a:spLocks noGrp="1"/>
          </p:cNvSpPr>
          <p:nvPr>
            <p:ph type="ftr" sz="quarter" idx="11"/>
          </p:nvPr>
        </p:nvSpPr>
        <p:spPr>
          <a:xfrm>
            <a:off x="800100" y="6172200"/>
            <a:ext cx="4000500" cy="457200"/>
          </a:xfrm>
        </p:spPr>
        <p:txBody>
          <a:bodyPr/>
          <a:lstStyle/>
          <a:p>
            <a:r>
              <a:rPr lang="en-US" smtClean="0"/>
              <a:t>Nguyễn Thị Yến</a:t>
            </a:r>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677F844C-E5DA-442A-A4AF-5518AB6AAEC1}"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1DAC6C24-ED24-4EC3-B39E-6580B0DB4E30}" type="datetime1">
              <a:rPr lang="en-US" smtClean="0"/>
              <a:pPr/>
              <a:t>10/29/2013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677F844C-E5DA-442A-A4AF-5518AB6AAEC1}"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6A0F6357-918E-4939-84B9-13044F5C2C8F}" type="datetime1">
              <a:rPr lang="en-US" smtClean="0"/>
              <a:pPr/>
              <a:t>10/29/2013</a:t>
            </a:fld>
            <a:endParaRPr lang="en-US"/>
          </a:p>
        </p:txBody>
      </p:sp>
      <p:sp>
        <p:nvSpPr>
          <p:cNvPr id="8" name="Footer Placeholder 7"/>
          <p:cNvSpPr>
            <a:spLocks noGrp="1"/>
          </p:cNvSpPr>
          <p:nvPr>
            <p:ph type="ftr" sz="quarter" idx="11"/>
          </p:nvPr>
        </p:nvSpPr>
        <p:spPr/>
        <p:txBody>
          <a:bodyPr/>
          <a:lstStyle/>
          <a:p>
            <a:r>
              <a:rPr lang="en-US" smtClean="0"/>
              <a:t>Nguyễn Thị Yến</a:t>
            </a:r>
            <a:endParaRPr lang="en-US"/>
          </a:p>
        </p:txBody>
      </p:sp>
      <p:sp>
        <p:nvSpPr>
          <p:cNvPr id="9" name="Slide Number Placeholder 8"/>
          <p:cNvSpPr>
            <a:spLocks noGrp="1"/>
          </p:cNvSpPr>
          <p:nvPr>
            <p:ph type="sldNum" sz="quarter" idx="12"/>
          </p:nvPr>
        </p:nvSpPr>
        <p:spPr/>
        <p:txBody>
          <a:bodyPr/>
          <a:lstStyle/>
          <a:p>
            <a:fld id="{677F844C-E5DA-442A-A4AF-5518AB6AAEC1}"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F7368FC-B588-4A2B-95F6-89E11D848260}" type="datetime1">
              <a:rPr lang="en-US" smtClean="0"/>
              <a:pPr/>
              <a:t>10/29/2013</a:t>
            </a:fld>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677F844C-E5DA-442A-A4AF-5518AB6AAEC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D343A9-7D00-4955-8D03-B3E8B916BBE9}" type="datetime1">
              <a:rPr lang="en-US" smtClean="0"/>
              <a:pPr/>
              <a:t>10/29/2013</a:t>
            </a:fld>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F64283A-13CF-43E0-8357-A977B4606825}" type="datetime1">
              <a:rPr lang="en-US" smtClean="0"/>
              <a:pPr/>
              <a:t>10/29/2013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677F844C-E5DA-442A-A4AF-5518AB6AAEC1}"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F0DD722-185C-45D4-8BC8-9206AD7E60CA}" type="datetime1">
              <a:rPr lang="en-US" smtClean="0"/>
              <a:pPr/>
              <a:t>10/29/2013</a:t>
            </a:fld>
            <a:endParaRPr lang="en-US"/>
          </a:p>
        </p:txBody>
      </p:sp>
      <p:sp>
        <p:nvSpPr>
          <p:cNvPr id="6" name="Footer Placeholder 5"/>
          <p:cNvSpPr>
            <a:spLocks noGrp="1"/>
          </p:cNvSpPr>
          <p:nvPr>
            <p:ph type="ftr" sz="quarter" idx="11"/>
          </p:nvPr>
        </p:nvSpPr>
        <p:spPr>
          <a:xfrm>
            <a:off x="914400" y="6172200"/>
            <a:ext cx="3886200" cy="457200"/>
          </a:xfrm>
        </p:spPr>
        <p:txBody>
          <a:bodyPr/>
          <a:lstStyle/>
          <a:p>
            <a:r>
              <a:rPr lang="en-US" smtClean="0"/>
              <a:t>Nguyễn Thị Yến</a:t>
            </a:r>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677F844C-E5DA-442A-A4AF-5518AB6AAEC1}"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ADF9A3A-5421-4DF3-BCD4-41A6C32F59D2}" type="datetime1">
              <a:rPr lang="en-US" smtClean="0"/>
              <a:pPr/>
              <a:t>10/29/2013</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r>
              <a:rPr lang="en-US" smtClean="0"/>
              <a:t>Nguyễn Thị Yến</a:t>
            </a:r>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677F844C-E5DA-442A-A4AF-5518AB6AAEC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8.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8.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fontScale="92500" lnSpcReduction="20000"/>
          </a:bodyPr>
          <a:lstStyle/>
          <a:p>
            <a:pPr algn="just"/>
            <a:r>
              <a:rPr lang="en-US" smtClean="0"/>
              <a:t>4.1. Khái quát về hệ thống pháp luật</a:t>
            </a:r>
          </a:p>
          <a:p>
            <a:pPr algn="just"/>
            <a:r>
              <a:rPr lang="en-US" smtClean="0"/>
              <a:t>4.2 Khái niệm về hệ thống pháp luật</a:t>
            </a:r>
          </a:p>
          <a:p>
            <a:pPr algn="just"/>
            <a:r>
              <a:rPr lang="en-US" smtClean="0"/>
              <a:t>4.3 quy phạm pháp luật</a:t>
            </a:r>
          </a:p>
          <a:p>
            <a:pPr algn="just"/>
            <a:r>
              <a:rPr lang="en-US" smtClean="0"/>
              <a:t>4.4 quan hệ pháp luật</a:t>
            </a:r>
          </a:p>
          <a:p>
            <a:pPr algn="just"/>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1</a:t>
            </a:fld>
            <a:endParaRPr lang="en-US"/>
          </a:p>
        </p:txBody>
      </p:sp>
      <p:sp>
        <p:nvSpPr>
          <p:cNvPr id="2" name="Title 1"/>
          <p:cNvSpPr>
            <a:spLocks noGrp="1"/>
          </p:cNvSpPr>
          <p:nvPr>
            <p:ph type="ctrTitle"/>
          </p:nvPr>
        </p:nvSpPr>
        <p:spPr/>
        <p:txBody>
          <a:bodyPr>
            <a:normAutofit/>
          </a:bodyPr>
          <a:lstStyle/>
          <a:p>
            <a:r>
              <a:rPr lang="en-US" smtClean="0"/>
              <a:t>Chương 4. Hệ thống pháp luật (cấu trúc của hệ thống pháp luật)</a:t>
            </a:r>
            <a:endParaRPr 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t>Có những loại chế tài nào?</a:t>
            </a:r>
            <a:endParaRPr lang="en-US" sz="280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smtClean="0"/>
              <a:t>Có những loại chế tài nào?</a:t>
            </a:r>
            <a:endParaRPr lang="en-US" sz="2800"/>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4.4 Quan hệ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12</a:t>
            </a:fld>
            <a:endParaRPr lang="en-US"/>
          </a:p>
        </p:txBody>
      </p:sp>
      <p:sp>
        <p:nvSpPr>
          <p:cNvPr id="5" name="Oval 4"/>
          <p:cNvSpPr/>
          <p:nvPr/>
        </p:nvSpPr>
        <p:spPr>
          <a:xfrm>
            <a:off x="609600" y="1600200"/>
            <a:ext cx="3505200" cy="4114800"/>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just"/>
            <a:r>
              <a:rPr lang="en-US" sz="2200" smtClean="0"/>
              <a:t>Quan hệ pháp luật là những quan hệ xã hội trong đó các quyền và nghĩa vụ của các bên tham gia được pháp luật quy định và đảm bảo thực hiện</a:t>
            </a:r>
            <a:endParaRPr lang="en-US" sz="2200"/>
          </a:p>
        </p:txBody>
      </p:sp>
      <p:sp>
        <p:nvSpPr>
          <p:cNvPr id="6" name="Rectangle 5"/>
          <p:cNvSpPr/>
          <p:nvPr/>
        </p:nvSpPr>
        <p:spPr>
          <a:xfrm>
            <a:off x="5257800" y="1752600"/>
            <a:ext cx="3200400" cy="4419600"/>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buFontTx/>
              <a:buChar char="-"/>
            </a:pPr>
            <a:r>
              <a:rPr lang="en-US" sz="2400" smtClean="0"/>
              <a:t>Quan hệ pháp luật mang tính ý chí</a:t>
            </a:r>
          </a:p>
          <a:p>
            <a:pPr algn="just">
              <a:buFontTx/>
              <a:buChar char="-"/>
            </a:pPr>
            <a:r>
              <a:rPr lang="en-US" sz="2400" smtClean="0"/>
              <a:t> Quan hệ pháp luật các bên tham gia đều có quyền và nghĩa vụ được pháp luật quy đinh</a:t>
            </a:r>
          </a:p>
          <a:p>
            <a:pPr algn="just">
              <a:buFontTx/>
              <a:buChar char="-"/>
            </a:pPr>
            <a:r>
              <a:rPr lang="en-US" sz="2400" smtClean="0"/>
              <a:t>Quan hệ pháp luật được nhà nước đảm bảo thực hiện</a:t>
            </a:r>
            <a:endParaRPr lang="en-US" sz="2400"/>
          </a:p>
        </p:txBody>
      </p:sp>
      <p:sp>
        <p:nvSpPr>
          <p:cNvPr id="7" name="Right Arrow 6"/>
          <p:cNvSpPr/>
          <p:nvPr/>
        </p:nvSpPr>
        <p:spPr>
          <a:xfrm>
            <a:off x="4114800" y="3505200"/>
            <a:ext cx="1143000" cy="762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Phân loại quan hệ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13</a:t>
            </a:fld>
            <a:endParaRPr lang="en-US"/>
          </a:p>
        </p:txBody>
      </p:sp>
      <p:sp>
        <p:nvSpPr>
          <p:cNvPr id="5" name="Rectangle 4"/>
          <p:cNvSpPr/>
          <p:nvPr/>
        </p:nvSpPr>
        <p:spPr>
          <a:xfrm>
            <a:off x="533400" y="1981200"/>
            <a:ext cx="3886200" cy="3276600"/>
          </a:xfrm>
          <a:prstGeom prst="rect">
            <a:avLst/>
          </a:prstGeom>
        </p:spPr>
        <p:style>
          <a:lnRef idx="2">
            <a:schemeClr val="accent4"/>
          </a:lnRef>
          <a:fillRef idx="1">
            <a:schemeClr val="lt1"/>
          </a:fillRef>
          <a:effectRef idx="0">
            <a:schemeClr val="accent4"/>
          </a:effectRef>
          <a:fontRef idx="minor">
            <a:schemeClr val="dk1"/>
          </a:fontRef>
        </p:style>
        <p:txBody>
          <a:bodyPr rtlCol="0" anchor="ctr"/>
          <a:lstStyle/>
          <a:p>
            <a:pPr algn="just">
              <a:buFontTx/>
              <a:buChar char="-"/>
            </a:pPr>
            <a:r>
              <a:rPr lang="en-US" sz="2200" smtClean="0"/>
              <a:t>Dựa vào đối tượng, phương pháp diều chỉnh: Quan hệ pháp luật hình sự, quan hệ pháp luật dân sự, hành chính. . .</a:t>
            </a:r>
          </a:p>
          <a:p>
            <a:pPr algn="just">
              <a:buFontTx/>
              <a:buChar char="-"/>
            </a:pPr>
            <a:r>
              <a:rPr lang="en-US" sz="2200" smtClean="0"/>
              <a:t> Căn cứ vào cách thức thực hiện các quyền và nghĩa vụ chủ thể: quan hệ pháp luật cụ thể và quan hệ pháp luật chung </a:t>
            </a:r>
            <a:endParaRPr lang="en-US" sz="2200"/>
          </a:p>
        </p:txBody>
      </p:sp>
      <p:pic>
        <p:nvPicPr>
          <p:cNvPr id="2050" name="Picture 2" descr="http://123.25.71.107:82/hoidap/uploads/news/2013_01/hoidap6.jpg"/>
          <p:cNvPicPr>
            <a:picLocks noChangeAspect="1" noChangeArrowheads="1"/>
          </p:cNvPicPr>
          <p:nvPr/>
        </p:nvPicPr>
        <p:blipFill>
          <a:blip r:embed="rId2"/>
          <a:srcRect/>
          <a:stretch>
            <a:fillRect/>
          </a:stretch>
        </p:blipFill>
        <p:spPr bwMode="auto">
          <a:xfrm>
            <a:off x="4572000" y="2209800"/>
            <a:ext cx="4343400" cy="3200400"/>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4.4.2 Thành phần của quan hệ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14</a:t>
            </a:fld>
            <a:endParaRPr lang="en-US"/>
          </a:p>
        </p:txBody>
      </p:sp>
      <p:graphicFrame>
        <p:nvGraphicFramePr>
          <p:cNvPr id="6" name="Content Placeholder 5"/>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 Chủ thể của quan hệ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15</a:t>
            </a:fld>
            <a:endParaRPr lang="en-US"/>
          </a:p>
        </p:txBody>
      </p:sp>
      <p:sp>
        <p:nvSpPr>
          <p:cNvPr id="5" name="Rectangle 4"/>
          <p:cNvSpPr/>
          <p:nvPr/>
        </p:nvSpPr>
        <p:spPr>
          <a:xfrm>
            <a:off x="1066800" y="1828800"/>
            <a:ext cx="3429000" cy="411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sz="2400" smtClean="0"/>
              <a:t>Cá nhân, tổ chức theo quy định của pháp luật có thể trở thành các bên tham gia thực hiện các quyền và nghĩa vụ pháp lý trong quan hệ pháp luật cụ thể.</a:t>
            </a:r>
            <a:endParaRPr lang="en-US" sz="2400"/>
          </a:p>
        </p:txBody>
      </p:sp>
      <p:pic>
        <p:nvPicPr>
          <p:cNvPr id="32770" name="Picture 2" descr="http://images02.jaovat.com/ui/3/07/79/44799879_1.jpg"/>
          <p:cNvPicPr>
            <a:picLocks noChangeAspect="1" noChangeArrowheads="1"/>
          </p:cNvPicPr>
          <p:nvPr/>
        </p:nvPicPr>
        <p:blipFill>
          <a:blip r:embed="rId2"/>
          <a:srcRect/>
          <a:stretch>
            <a:fillRect/>
          </a:stretch>
        </p:blipFill>
        <p:spPr bwMode="auto">
          <a:xfrm>
            <a:off x="7086600" y="4038600"/>
            <a:ext cx="2057400" cy="2686051"/>
          </a:xfrm>
          <a:prstGeom prst="rect">
            <a:avLst/>
          </a:prstGeom>
          <a:noFill/>
        </p:spPr>
      </p:pic>
      <p:pic>
        <p:nvPicPr>
          <p:cNvPr id="32772" name="Picture 4" descr="http://www.cinet.gov.vn/userfiles/image/2012/minh%20hoa3.jpg"/>
          <p:cNvPicPr>
            <a:picLocks noChangeAspect="1" noChangeArrowheads="1"/>
          </p:cNvPicPr>
          <p:nvPr/>
        </p:nvPicPr>
        <p:blipFill>
          <a:blip r:embed="rId3"/>
          <a:srcRect/>
          <a:stretch>
            <a:fillRect/>
          </a:stretch>
        </p:blipFill>
        <p:spPr bwMode="auto">
          <a:xfrm>
            <a:off x="4648200" y="1447800"/>
            <a:ext cx="3810000" cy="25527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Chủ thể là cá nhân</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16</a:t>
            </a:fld>
            <a:endParaRPr lang="en-US"/>
          </a:p>
        </p:txBody>
      </p:sp>
      <p:sp>
        <p:nvSpPr>
          <p:cNvPr id="5" name="Rounded Rectangle 4"/>
          <p:cNvSpPr/>
          <p:nvPr/>
        </p:nvSpPr>
        <p:spPr>
          <a:xfrm>
            <a:off x="990600" y="1905000"/>
            <a:ext cx="4419600" cy="419100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mtClean="0"/>
              <a:t>Cá nhân luôn là chủ thể của quan hệ pháp luật?</a:t>
            </a:r>
          </a:p>
          <a:p>
            <a:pPr algn="just"/>
            <a:r>
              <a:rPr lang="en-US" smtClean="0"/>
              <a:t>Mọi cá nhân đều có thể tham gia vào các quan hệ pháp luật?</a:t>
            </a:r>
          </a:p>
          <a:p>
            <a:pPr algn="just"/>
            <a:r>
              <a:rPr lang="en-US" smtClean="0"/>
              <a:t>Mọi cá nhân đều có năng lực pháp luật?</a:t>
            </a:r>
          </a:p>
          <a:p>
            <a:pPr algn="just"/>
            <a:r>
              <a:rPr lang="en-US" smtClean="0"/>
              <a:t>Điều kiện để cá nhân trở thành chủ thể của quan hệ pháp luật?</a:t>
            </a:r>
            <a:endParaRPr 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17</a:t>
            </a:fld>
            <a:endParaRPr lang="en-US"/>
          </a:p>
        </p:txBody>
      </p:sp>
      <p:sp>
        <p:nvSpPr>
          <p:cNvPr id="5" name="Content Placeholder 4"/>
          <p:cNvSpPr>
            <a:spLocks noGrp="1"/>
          </p:cNvSpPr>
          <p:nvPr>
            <p:ph sz="quarter" idx="1"/>
          </p:nvPr>
        </p:nvSpPr>
        <p:spPr/>
        <p:txBody>
          <a:bodyPr/>
          <a:lstStyle/>
          <a:p>
            <a:r>
              <a:rPr lang="en-US" smtClean="0"/>
              <a:t>Anh A khi sinh ra có triệu chứng của đao bẩm sinh (không có khả năng nhận thức, không thể thực hiện được những hoạt động phục vụ cho sinh hoạt cá nhân hàng ngày). Anh A có phải là chủ thể của quan hệ pháp luật không? </a:t>
            </a:r>
          </a:p>
          <a:p>
            <a:r>
              <a:rPr lang="en-US" smtClean="0"/>
              <a:t>Chị B, khi sinh ra bị khuyết tật bẩm sinh (không có tay, chân), chị vẫn khắc phục được những khuyết tật của mình và đi học, cũng như tự thực hiện mọi hoạt động phục vụ bản thân. Chị B có là chủ thể của quan hệ pháp luật hay không?</a:t>
            </a:r>
            <a:endParaRPr 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Điều kiện để cá nhân trở thành chủ thể của quan hệ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18</a:t>
            </a:fld>
            <a:endParaRPr lang="en-US"/>
          </a:p>
        </p:txBody>
      </p:sp>
      <p:sp>
        <p:nvSpPr>
          <p:cNvPr id="5" name="Oval 4"/>
          <p:cNvSpPr/>
          <p:nvPr/>
        </p:nvSpPr>
        <p:spPr>
          <a:xfrm>
            <a:off x="228600" y="1676400"/>
            <a:ext cx="3276600" cy="35814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r>
              <a:rPr lang="en-US" sz="2400" smtClean="0"/>
              <a:t>Cá nhân trở thành chủ thể của quan hệ pháp luật phải có năng lực chủ thể</a:t>
            </a:r>
            <a:endParaRPr lang="en-US" sz="2400"/>
          </a:p>
        </p:txBody>
      </p:sp>
      <p:sp>
        <p:nvSpPr>
          <p:cNvPr id="8" name="Rounded Rectangle 7"/>
          <p:cNvSpPr/>
          <p:nvPr/>
        </p:nvSpPr>
        <p:spPr>
          <a:xfrm>
            <a:off x="4191000" y="1295400"/>
            <a:ext cx="3429000" cy="8382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sz="2400" smtClean="0"/>
              <a:t>Năng lực pháp luật</a:t>
            </a:r>
            <a:endParaRPr lang="en-US" sz="2400"/>
          </a:p>
        </p:txBody>
      </p:sp>
      <p:sp>
        <p:nvSpPr>
          <p:cNvPr id="9" name="Rounded Rectangle 8"/>
          <p:cNvSpPr/>
          <p:nvPr/>
        </p:nvSpPr>
        <p:spPr>
          <a:xfrm>
            <a:off x="4495800" y="3962400"/>
            <a:ext cx="3429000" cy="914400"/>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sz="2400" smtClean="0"/>
              <a:t>Năng lực hành vi</a:t>
            </a:r>
            <a:endParaRPr lang="en-US" sz="2400"/>
          </a:p>
        </p:txBody>
      </p:sp>
      <p:cxnSp>
        <p:nvCxnSpPr>
          <p:cNvPr id="11" name="Straight Arrow Connector 10"/>
          <p:cNvCxnSpPr/>
          <p:nvPr/>
        </p:nvCxnSpPr>
        <p:spPr>
          <a:xfrm flipV="1">
            <a:off x="3276600" y="1752600"/>
            <a:ext cx="91440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5" idx="6"/>
          </p:cNvCxnSpPr>
          <p:nvPr/>
        </p:nvCxnSpPr>
        <p:spPr>
          <a:xfrm>
            <a:off x="3505200" y="3467100"/>
            <a:ext cx="990600" cy="8763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962400" y="2286000"/>
            <a:ext cx="5181600" cy="13716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US" smtClean="0"/>
              <a:t>Năng lực pháp luật là khả năng hưởng các quyền và nghĩa vụ pháp lý mà nhà nước quy định cho các chủ thể.</a:t>
            </a:r>
            <a:endParaRPr lang="en-US"/>
          </a:p>
        </p:txBody>
      </p:sp>
      <p:sp>
        <p:nvSpPr>
          <p:cNvPr id="15" name="Rectangle 14"/>
          <p:cNvSpPr/>
          <p:nvPr/>
        </p:nvSpPr>
        <p:spPr>
          <a:xfrm>
            <a:off x="3962400" y="5029200"/>
            <a:ext cx="5181600" cy="15240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US" smtClean="0"/>
              <a:t>Năng lực hanh vi là khả năng của chủ thể bằng chính hành vi của mình tham gia vào các quan hệ pháp luật và tự mình thực hiện các quyền và nghĩa vụ pháp lý được pháp luật quy định.</a:t>
            </a: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869950"/>
          </a:xfrm>
        </p:spPr>
        <p:txBody>
          <a:bodyPr/>
          <a:lstStyle/>
          <a:p>
            <a:r>
              <a:rPr lang="en-US" smtClean="0"/>
              <a:t>Năng lực chủ thể của cá nhân</a:t>
            </a:r>
            <a:endParaRPr lang="en-US"/>
          </a:p>
        </p:txBody>
      </p:sp>
      <p:sp>
        <p:nvSpPr>
          <p:cNvPr id="3" name="Text Placeholder 2"/>
          <p:cNvSpPr>
            <a:spLocks noGrp="1"/>
          </p:cNvSpPr>
          <p:nvPr>
            <p:ph type="body" idx="1"/>
          </p:nvPr>
        </p:nvSpPr>
        <p:spPr/>
        <p:txBody>
          <a:bodyPr/>
          <a:lstStyle/>
          <a:p>
            <a:r>
              <a:rPr lang="en-US" smtClean="0"/>
              <a:t>Năng lực pháp luật</a:t>
            </a:r>
            <a:endParaRPr lang="en-US"/>
          </a:p>
        </p:txBody>
      </p:sp>
      <p:sp>
        <p:nvSpPr>
          <p:cNvPr id="4" name="Text Placeholder 3"/>
          <p:cNvSpPr>
            <a:spLocks noGrp="1"/>
          </p:cNvSpPr>
          <p:nvPr>
            <p:ph type="body" sz="half" idx="3"/>
          </p:nvPr>
        </p:nvSpPr>
        <p:spPr/>
        <p:txBody>
          <a:bodyPr/>
          <a:lstStyle/>
          <a:p>
            <a:r>
              <a:rPr lang="en-US" smtClean="0"/>
              <a:t>Năng lực hành vi </a:t>
            </a:r>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677F844C-E5DA-442A-A4AF-5518AB6AAEC1}" type="slidenum">
              <a:rPr lang="en-US" smtClean="0"/>
              <a:pPr/>
              <a:t>19</a:t>
            </a:fld>
            <a:endParaRPr lang="en-US"/>
          </a:p>
        </p:txBody>
      </p:sp>
      <p:sp>
        <p:nvSpPr>
          <p:cNvPr id="7" name="Content Placeholder 6"/>
          <p:cNvSpPr>
            <a:spLocks noGrp="1"/>
          </p:cNvSpPr>
          <p:nvPr>
            <p:ph sz="half" idx="2"/>
          </p:nvPr>
        </p:nvSpPr>
        <p:spPr/>
        <p:txBody>
          <a:bodyPr/>
          <a:lstStyle/>
          <a:p>
            <a:r>
              <a:rPr lang="en-US" smtClean="0"/>
              <a:t>Thời điểm phát sinh</a:t>
            </a:r>
          </a:p>
          <a:p>
            <a:r>
              <a:rPr lang="en-US" smtClean="0"/>
              <a:t>Thời điểm kết thúc</a:t>
            </a:r>
          </a:p>
          <a:p>
            <a:r>
              <a:rPr lang="en-US" smtClean="0"/>
              <a:t>Có sự khác biệt về năng lực pháp luật của cá nhân hay không?</a:t>
            </a:r>
            <a:endParaRPr lang="en-US"/>
          </a:p>
        </p:txBody>
      </p:sp>
      <p:sp>
        <p:nvSpPr>
          <p:cNvPr id="8" name="Content Placeholder 7"/>
          <p:cNvSpPr>
            <a:spLocks noGrp="1"/>
          </p:cNvSpPr>
          <p:nvPr>
            <p:ph sz="half" idx="4"/>
          </p:nvPr>
        </p:nvSpPr>
        <p:spPr/>
        <p:txBody>
          <a:bodyPr/>
          <a:lstStyle/>
          <a:p>
            <a:r>
              <a:rPr lang="en-US" smtClean="0"/>
              <a:t>Độ tuổi</a:t>
            </a:r>
          </a:p>
          <a:p>
            <a:r>
              <a:rPr lang="en-US" smtClean="0"/>
              <a:t>Khả năng nhận thức</a:t>
            </a:r>
          </a:p>
          <a:p>
            <a:r>
              <a:rPr lang="en-US" smtClean="0"/>
              <a:t>Năng lực hành vi của cá nhân có giống  nhau hay không?</a:t>
            </a: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4.1 Khái quát hệ thống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2</a:t>
            </a:fld>
            <a:endParaRPr lang="en-US"/>
          </a:p>
        </p:txBody>
      </p:sp>
      <p:graphicFrame>
        <p:nvGraphicFramePr>
          <p:cNvPr id="6" name="Content Placeholder 5"/>
          <p:cNvGraphicFramePr>
            <a:graphicFrameLocks noGrp="1"/>
          </p:cNvGraphicFramePr>
          <p:nvPr>
            <p:ph sz="quarter" idx="1"/>
          </p:nvPr>
        </p:nvGraphicFramePr>
        <p:xfrm>
          <a:off x="914400" y="1447800"/>
          <a:ext cx="777240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Chủ thể là tổ chức</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20</a:t>
            </a:fld>
            <a:endParaRPr lang="en-US"/>
          </a:p>
        </p:txBody>
      </p:sp>
      <p:sp>
        <p:nvSpPr>
          <p:cNvPr id="5" name="Content Placeholder 4"/>
          <p:cNvSpPr>
            <a:spLocks noGrp="1"/>
          </p:cNvSpPr>
          <p:nvPr>
            <p:ph sz="quarter" idx="1"/>
          </p:nvPr>
        </p:nvSpPr>
        <p:spPr/>
        <p:txBody>
          <a:bodyPr/>
          <a:lstStyle/>
          <a:p>
            <a:r>
              <a:rPr lang="en-US" smtClean="0"/>
              <a:t>Tổ chức là gì?</a:t>
            </a:r>
          </a:p>
          <a:p>
            <a:r>
              <a:rPr lang="en-US" smtClean="0"/>
              <a:t>Hình thức thể hiện tư cách chủ thể của tổ chức</a:t>
            </a:r>
          </a:p>
          <a:p>
            <a:pPr>
              <a:buFont typeface="Wingdings" pitchFamily="2" charset="2"/>
              <a:buChar char="Ø"/>
            </a:pPr>
            <a:r>
              <a:rPr lang="en-US" smtClean="0"/>
              <a:t>Tổ chức là pháp nhân</a:t>
            </a:r>
          </a:p>
          <a:p>
            <a:pPr>
              <a:buFont typeface="Wingdings" pitchFamily="2" charset="2"/>
              <a:buChar char="Ø"/>
            </a:pPr>
            <a:r>
              <a:rPr lang="en-US" smtClean="0"/>
              <a:t>Tổ chức không có tư cách pháp nhân</a:t>
            </a:r>
          </a:p>
          <a:p>
            <a:pPr>
              <a:buFont typeface="Wingdings" pitchFamily="2" charset="2"/>
              <a:buChar char="Ø"/>
            </a:pP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Tổ chức là pháp nhân</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21</a:t>
            </a:fld>
            <a:endParaRPr lang="en-US"/>
          </a:p>
        </p:txBody>
      </p:sp>
      <p:sp>
        <p:nvSpPr>
          <p:cNvPr id="5" name="Content Placeholder 4"/>
          <p:cNvSpPr>
            <a:spLocks noGrp="1"/>
          </p:cNvSpPr>
          <p:nvPr>
            <p:ph sz="quarter" idx="1"/>
          </p:nvPr>
        </p:nvSpPr>
        <p:spPr/>
        <p:txBody>
          <a:bodyPr/>
          <a:lstStyle/>
          <a:p>
            <a:r>
              <a:rPr lang="en-US" smtClean="0"/>
              <a:t>Pháp nhân là một con người giả định được gắn cho tổ chức hội đủ các điều kiện mà pháp luật quy định để trở thành chủ thể trong một số quan hệ pháp luật</a:t>
            </a:r>
          </a:p>
          <a:p>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Nguyễn Thị Yến</a:t>
            </a:r>
            <a:endParaRPr lang="en-US"/>
          </a:p>
        </p:txBody>
      </p:sp>
      <p:sp>
        <p:nvSpPr>
          <p:cNvPr id="3" name="Slide Number Placeholder 2"/>
          <p:cNvSpPr>
            <a:spLocks noGrp="1"/>
          </p:cNvSpPr>
          <p:nvPr>
            <p:ph type="sldNum" sz="quarter" idx="12"/>
          </p:nvPr>
        </p:nvSpPr>
        <p:spPr/>
        <p:txBody>
          <a:bodyPr/>
          <a:lstStyle/>
          <a:p>
            <a:fld id="{677F844C-E5DA-442A-A4AF-5518AB6AAEC1}" type="slidenum">
              <a:rPr lang="en-US" smtClean="0"/>
              <a:pPr/>
              <a:t>22</a:t>
            </a:fld>
            <a:endParaRPr lang="en-US"/>
          </a:p>
        </p:txBody>
      </p:sp>
      <p:sp>
        <p:nvSpPr>
          <p:cNvPr id="4" name="Rectangle 3"/>
          <p:cNvSpPr/>
          <p:nvPr/>
        </p:nvSpPr>
        <p:spPr>
          <a:xfrm>
            <a:off x="838200" y="533400"/>
            <a:ext cx="7696200" cy="9144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3200" smtClean="0"/>
              <a:t>Điều kiện tổ chức là pháp nhân</a:t>
            </a:r>
            <a:endParaRPr lang="en-US" sz="3200"/>
          </a:p>
        </p:txBody>
      </p:sp>
      <p:sp>
        <p:nvSpPr>
          <p:cNvPr id="5" name="Rounded Rectangle 4"/>
          <p:cNvSpPr/>
          <p:nvPr/>
        </p:nvSpPr>
        <p:spPr>
          <a:xfrm>
            <a:off x="838200" y="1905000"/>
            <a:ext cx="7848600" cy="3962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marL="514350" indent="-514350" algn="just">
              <a:buAutoNum type="alphaLcPeriod"/>
            </a:pPr>
            <a:r>
              <a:rPr lang="en-US" sz="2800" smtClean="0"/>
              <a:t>Được thành lập hợp pháp.</a:t>
            </a:r>
          </a:p>
          <a:p>
            <a:pPr marL="514350" indent="-514350" algn="just">
              <a:buAutoNum type="alphaLcPeriod"/>
            </a:pPr>
            <a:r>
              <a:rPr lang="en-US" sz="2800" smtClean="0"/>
              <a:t>Phải có cơ cấu tổ chức chặt chẽ</a:t>
            </a:r>
          </a:p>
          <a:p>
            <a:pPr marL="514350" indent="-514350" algn="just">
              <a:buAutoNum type="alphaLcPeriod"/>
            </a:pPr>
            <a:r>
              <a:rPr lang="en-US" sz="2800" smtClean="0"/>
              <a:t>Có tài sản độc lập với các cá nhân, tổ chức khác</a:t>
            </a:r>
          </a:p>
          <a:p>
            <a:pPr marL="514350" indent="-514350" algn="just">
              <a:buAutoNum type="alphaLcPeriod"/>
            </a:pPr>
            <a:r>
              <a:rPr lang="en-US" sz="2800" smtClean="0"/>
              <a:t>Nhân danh mình tham gia và các quan hệ pháp luật một cách độc lập.</a:t>
            </a:r>
            <a:endParaRPr lang="en-US" sz="280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Lưu ý về năng lực chủ thể của pháp nhân</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23</a:t>
            </a:fld>
            <a:endParaRPr lang="en-US"/>
          </a:p>
        </p:txBody>
      </p:sp>
      <p:sp>
        <p:nvSpPr>
          <p:cNvPr id="5" name="Content Placeholder 4"/>
          <p:cNvSpPr>
            <a:spLocks noGrp="1"/>
          </p:cNvSpPr>
          <p:nvPr>
            <p:ph sz="quarter" idx="1"/>
          </p:nvPr>
        </p:nvSpPr>
        <p:spPr/>
        <p:txBody>
          <a:bodyPr/>
          <a:lstStyle/>
          <a:p>
            <a:r>
              <a:rPr lang="en-US" smtClean="0"/>
              <a:t>Thời điểm phát sinh năng lực pháp luật, năng lực hành vi của pháp nhân.</a:t>
            </a:r>
          </a:p>
          <a:p>
            <a:r>
              <a:rPr lang="en-US" smtClean="0"/>
              <a:t>Khi tham gia vào quan hệ pháp luật pháp nhân phải thông qua người đại diện của pháp nhân.</a:t>
            </a:r>
          </a:p>
          <a:p>
            <a:r>
              <a:rPr lang="en-US" smtClean="0"/>
              <a:t>Pháp nhân không trở thành chủ thể của một số quan hệ pháp luật nhất định: Hình sự; Hôn nhân gia đình.</a:t>
            </a:r>
          </a:p>
          <a:p>
            <a:r>
              <a:rPr lang="en-US" smtClean="0"/>
              <a:t>Có những loại pháp nhân nào?</a:t>
            </a:r>
          </a:p>
          <a:p>
            <a:r>
              <a:rPr lang="en-US" smtClean="0"/>
              <a:t>Nhà nước có là pháp nhân không?</a:t>
            </a:r>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Tổ chức không có tư cách pháp nhân</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24</a:t>
            </a:fld>
            <a:endParaRPr lang="en-US"/>
          </a:p>
        </p:txBody>
      </p:sp>
      <p:sp>
        <p:nvSpPr>
          <p:cNvPr id="5" name="Content Placeholder 4"/>
          <p:cNvSpPr>
            <a:spLocks noGrp="1"/>
          </p:cNvSpPr>
          <p:nvPr>
            <p:ph sz="quarter" idx="1"/>
          </p:nvPr>
        </p:nvSpPr>
        <p:spPr/>
        <p:txBody>
          <a:bodyPr>
            <a:normAutofit/>
          </a:bodyPr>
          <a:lstStyle/>
          <a:p>
            <a:r>
              <a:rPr lang="en-US" sz="2800" smtClean="0"/>
              <a:t>Không thỏa mãn điều kiện để trở thành pháp nhân, tham gia vào quan hệ pháp luật.</a:t>
            </a:r>
          </a:p>
          <a:p>
            <a:pPr>
              <a:buFont typeface="Wingdings" pitchFamily="2" charset="2"/>
              <a:buChar char="Ø"/>
            </a:pPr>
            <a:r>
              <a:rPr lang="en-US" sz="2800" smtClean="0"/>
              <a:t>Thực hiện quyền, nghĩa vụ của tổ chức được pháp luật quy định.</a:t>
            </a:r>
          </a:p>
          <a:p>
            <a:pPr>
              <a:buFont typeface="Wingdings" pitchFamily="2" charset="2"/>
              <a:buChar char="Ø"/>
            </a:pPr>
            <a:r>
              <a:rPr lang="en-US" sz="2800" smtClean="0"/>
              <a:t>Tổ chức, nhân viên của tổ chức có vi phạm pháp luật, phải thực hiện các trách nhiệm pháp lý do cơ quan nhà nước có thẩm quyền quy định. </a:t>
            </a:r>
            <a:endParaRPr lang="en-US" sz="280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b. Nội dung của quan hệ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25</a:t>
            </a:fld>
            <a:endParaRPr lang="en-US"/>
          </a:p>
        </p:txBody>
      </p:sp>
      <p:sp>
        <p:nvSpPr>
          <p:cNvPr id="5" name="Rectangle 4"/>
          <p:cNvSpPr/>
          <p:nvPr/>
        </p:nvSpPr>
        <p:spPr>
          <a:xfrm>
            <a:off x="1066800" y="1828800"/>
            <a:ext cx="3429000" cy="411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sz="2400" smtClean="0"/>
              <a:t>Các quyền và nghĩa vụ pháp lý cụ thể tương ứng của các chủ thể tham gia vào quan hệ pháp luật, bao gồm có quyền của chủ thể; Nghĩa vụ của chủ thể </a:t>
            </a:r>
            <a:endParaRPr lang="en-US" sz="2400"/>
          </a:p>
        </p:txBody>
      </p:sp>
      <p:pic>
        <p:nvPicPr>
          <p:cNvPr id="32770" name="Picture 2" descr="http://images02.jaovat.com/ui/3/07/79/44799879_1.jpg"/>
          <p:cNvPicPr>
            <a:picLocks noChangeAspect="1" noChangeArrowheads="1"/>
          </p:cNvPicPr>
          <p:nvPr/>
        </p:nvPicPr>
        <p:blipFill>
          <a:blip r:embed="rId2"/>
          <a:srcRect/>
          <a:stretch>
            <a:fillRect/>
          </a:stretch>
        </p:blipFill>
        <p:spPr bwMode="auto">
          <a:xfrm>
            <a:off x="7086600" y="4038600"/>
            <a:ext cx="2057400" cy="2686051"/>
          </a:xfrm>
          <a:prstGeom prst="rect">
            <a:avLst/>
          </a:prstGeom>
          <a:noFill/>
        </p:spPr>
      </p:pic>
      <p:pic>
        <p:nvPicPr>
          <p:cNvPr id="32772" name="Picture 4" descr="http://www.cinet.gov.vn/userfiles/image/2012/minh%20hoa3.jpg"/>
          <p:cNvPicPr>
            <a:picLocks noChangeAspect="1" noChangeArrowheads="1"/>
          </p:cNvPicPr>
          <p:nvPr/>
        </p:nvPicPr>
        <p:blipFill>
          <a:blip r:embed="rId3"/>
          <a:srcRect/>
          <a:stretch>
            <a:fillRect/>
          </a:stretch>
        </p:blipFill>
        <p:spPr bwMode="auto">
          <a:xfrm>
            <a:off x="4648200" y="1447800"/>
            <a:ext cx="3810000" cy="2552700"/>
          </a:xfrm>
          <a:prstGeom prst="rect">
            <a:avLst/>
          </a:prstGeom>
          <a:noFill/>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914400" y="533400"/>
            <a:ext cx="3733800" cy="762000"/>
          </a:xfrm>
        </p:spPr>
        <p:txBody>
          <a:bodyPr/>
          <a:lstStyle/>
          <a:p>
            <a:r>
              <a:rPr lang="en-US" smtClean="0"/>
              <a:t>Quyền của chủ thể</a:t>
            </a:r>
            <a:endParaRPr lang="en-US"/>
          </a:p>
        </p:txBody>
      </p:sp>
      <p:sp>
        <p:nvSpPr>
          <p:cNvPr id="4" name="Text Placeholder 3"/>
          <p:cNvSpPr>
            <a:spLocks noGrp="1"/>
          </p:cNvSpPr>
          <p:nvPr>
            <p:ph type="body" sz="half" idx="3"/>
          </p:nvPr>
        </p:nvSpPr>
        <p:spPr>
          <a:xfrm>
            <a:off x="4876800" y="533400"/>
            <a:ext cx="3733800" cy="762000"/>
          </a:xfrm>
        </p:spPr>
        <p:txBody>
          <a:bodyPr/>
          <a:lstStyle/>
          <a:p>
            <a:r>
              <a:rPr lang="en-US" smtClean="0"/>
              <a:t>Nghĩa vụ của chủ thể</a:t>
            </a:r>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677F844C-E5DA-442A-A4AF-5518AB6AAEC1}" type="slidenum">
              <a:rPr lang="en-US" smtClean="0"/>
              <a:pPr/>
              <a:t>26</a:t>
            </a:fld>
            <a:endParaRPr lang="en-US"/>
          </a:p>
        </p:txBody>
      </p:sp>
      <p:sp>
        <p:nvSpPr>
          <p:cNvPr id="7" name="Content Placeholder 6"/>
          <p:cNvSpPr>
            <a:spLocks noGrp="1"/>
          </p:cNvSpPr>
          <p:nvPr>
            <p:ph sz="half" idx="2"/>
          </p:nvPr>
        </p:nvSpPr>
        <p:spPr>
          <a:xfrm>
            <a:off x="914400" y="1447800"/>
            <a:ext cx="3733800" cy="4686300"/>
          </a:xfrm>
        </p:spPr>
        <p:txBody>
          <a:bodyPr>
            <a:normAutofit fontScale="85000" lnSpcReduction="10000"/>
          </a:bodyPr>
          <a:lstStyle/>
          <a:p>
            <a:pPr algn="just"/>
            <a:r>
              <a:rPr lang="en-US" smtClean="0"/>
              <a:t>Các xử sự mà pháp luật cho phép chủ thể thực hiện.</a:t>
            </a:r>
          </a:p>
          <a:p>
            <a:pPr algn="just">
              <a:buFont typeface="Wingdings" pitchFamily="2" charset="2"/>
              <a:buChar char="Ø"/>
            </a:pPr>
            <a:r>
              <a:rPr lang="en-US" smtClean="0"/>
              <a:t>Chủ thể được thực hiện, hoặc hưởng lợi ích pháp luật quy định và đảm bảo</a:t>
            </a:r>
          </a:p>
          <a:p>
            <a:pPr algn="just">
              <a:buFont typeface="Wingdings" pitchFamily="2" charset="2"/>
              <a:buChar char="Ø"/>
            </a:pPr>
            <a:r>
              <a:rPr lang="en-US" smtClean="0"/>
              <a:t>Có quyền yêu cầu bên có nghĩa vụ thực hiện hoặc không thực hiện một số hành vi nhất định.</a:t>
            </a:r>
          </a:p>
          <a:p>
            <a:pPr algn="just">
              <a:buFont typeface="Wingdings" pitchFamily="2" charset="2"/>
              <a:buChar char="Ø"/>
            </a:pPr>
            <a:r>
              <a:rPr lang="en-US" smtClean="0"/>
              <a:t>Có thể yêu cầu dùng các biện pháp cưỡng chế để đảm bảo quyền</a:t>
            </a:r>
          </a:p>
          <a:p>
            <a:pPr algn="just">
              <a:buFont typeface="Wingdings" pitchFamily="2" charset="2"/>
              <a:buChar char="Ø"/>
            </a:pPr>
            <a:endParaRPr lang="en-US"/>
          </a:p>
        </p:txBody>
      </p:sp>
      <p:sp>
        <p:nvSpPr>
          <p:cNvPr id="8" name="Content Placeholder 7"/>
          <p:cNvSpPr>
            <a:spLocks noGrp="1"/>
          </p:cNvSpPr>
          <p:nvPr>
            <p:ph sz="half" idx="4"/>
          </p:nvPr>
        </p:nvSpPr>
        <p:spPr>
          <a:xfrm>
            <a:off x="4953000" y="1524000"/>
            <a:ext cx="3733800" cy="4610100"/>
          </a:xfrm>
        </p:spPr>
        <p:txBody>
          <a:bodyPr/>
          <a:lstStyle/>
          <a:p>
            <a:pPr algn="just"/>
            <a:r>
              <a:rPr lang="en-US" smtClean="0"/>
              <a:t>Cách xử sự mà pháp luật buộc các chủ thể phải thực hiện nhằm đáp ứng quyền của chủ thể bên kia.</a:t>
            </a:r>
          </a:p>
          <a:p>
            <a:pPr algn="just">
              <a:buFont typeface="Wingdings" pitchFamily="2" charset="2"/>
              <a:buChar char="Ø"/>
            </a:pPr>
            <a:r>
              <a:rPr lang="en-US" smtClean="0"/>
              <a:t>Phải xử sự theo yêu cầu của pháp luật.</a:t>
            </a:r>
          </a:p>
          <a:p>
            <a:pPr algn="just">
              <a:buFont typeface="Wingdings" pitchFamily="2" charset="2"/>
              <a:buChar char="Ø"/>
            </a:pPr>
            <a:r>
              <a:rPr lang="en-US" smtClean="0"/>
              <a:t>Phải chịu trách nhiệm pháp lý khi có cách xử sự không đúng</a:t>
            </a:r>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 Khách thể của quan hệ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27</a:t>
            </a:fld>
            <a:endParaRPr lang="en-US"/>
          </a:p>
        </p:txBody>
      </p:sp>
      <p:sp>
        <p:nvSpPr>
          <p:cNvPr id="5" name="Rectangle 4"/>
          <p:cNvSpPr/>
          <p:nvPr/>
        </p:nvSpPr>
        <p:spPr>
          <a:xfrm>
            <a:off x="1066800" y="1828800"/>
            <a:ext cx="3429000" cy="411480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just"/>
            <a:r>
              <a:rPr lang="en-US" sz="2400" smtClean="0"/>
              <a:t>Lợi ích, những mong muốn, mục tiêu mà các bên chủ thể mong muốn đạt được, là cơ sở hình thành quyền và nghĩa vụ của các bên. </a:t>
            </a:r>
            <a:endParaRPr lang="en-US" sz="2400"/>
          </a:p>
        </p:txBody>
      </p:sp>
      <p:pic>
        <p:nvPicPr>
          <p:cNvPr id="32770" name="Picture 2" descr="http://images02.jaovat.com/ui/3/07/79/44799879_1.jpg"/>
          <p:cNvPicPr>
            <a:picLocks noChangeAspect="1" noChangeArrowheads="1"/>
          </p:cNvPicPr>
          <p:nvPr/>
        </p:nvPicPr>
        <p:blipFill>
          <a:blip r:embed="rId2"/>
          <a:srcRect/>
          <a:stretch>
            <a:fillRect/>
          </a:stretch>
        </p:blipFill>
        <p:spPr bwMode="auto">
          <a:xfrm>
            <a:off x="7086600" y="4038600"/>
            <a:ext cx="2057400" cy="2686051"/>
          </a:xfrm>
          <a:prstGeom prst="rect">
            <a:avLst/>
          </a:prstGeom>
          <a:noFill/>
        </p:spPr>
      </p:pic>
      <p:pic>
        <p:nvPicPr>
          <p:cNvPr id="32772" name="Picture 4" descr="http://www.cinet.gov.vn/userfiles/image/2012/minh%20hoa3.jpg"/>
          <p:cNvPicPr>
            <a:picLocks noChangeAspect="1" noChangeArrowheads="1"/>
          </p:cNvPicPr>
          <p:nvPr/>
        </p:nvPicPr>
        <p:blipFill>
          <a:blip r:embed="rId3"/>
          <a:srcRect/>
          <a:stretch>
            <a:fillRect/>
          </a:stretch>
        </p:blipFill>
        <p:spPr bwMode="auto">
          <a:xfrm>
            <a:off x="4648200" y="1447800"/>
            <a:ext cx="3810000" cy="2552700"/>
          </a:xfrm>
          <a:prstGeom prst="rect">
            <a:avLst/>
          </a:prstGeom>
          <a:noFill/>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Câu hỏi chương 4</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28</a:t>
            </a:fld>
            <a:endParaRPr lang="en-US"/>
          </a:p>
        </p:txBody>
      </p:sp>
      <p:sp>
        <p:nvSpPr>
          <p:cNvPr id="5" name="Content Placeholder 4"/>
          <p:cNvSpPr>
            <a:spLocks noGrp="1"/>
          </p:cNvSpPr>
          <p:nvPr>
            <p:ph sz="quarter" idx="1"/>
          </p:nvPr>
        </p:nvSpPr>
        <p:spPr>
          <a:xfrm>
            <a:off x="914400" y="1447800"/>
            <a:ext cx="7924800" cy="4572000"/>
          </a:xfrm>
        </p:spPr>
        <p:txBody>
          <a:bodyPr>
            <a:normAutofit fontScale="92500" lnSpcReduction="20000"/>
          </a:bodyPr>
          <a:lstStyle/>
          <a:p>
            <a:r>
              <a:rPr lang="en-US" smtClean="0"/>
              <a:t>ở Việt nam, chỉ có QH, UBTVQH mới có quyền ban hành nghị quyết là văn bản quy phạm pháp luật?</a:t>
            </a:r>
          </a:p>
          <a:p>
            <a:r>
              <a:rPr lang="en-US" smtClean="0"/>
              <a:t>Chỉ có quy phạm pháp luật mới có tính quy phạm?</a:t>
            </a:r>
          </a:p>
          <a:p>
            <a:r>
              <a:rPr lang="en-US" smtClean="0"/>
              <a:t>Quy phạm pháp luật trình bày trong điều luật luôn hội tụ đủ 3 bộ phận giả định, quy định, chế tài?</a:t>
            </a:r>
          </a:p>
          <a:p>
            <a:r>
              <a:rPr lang="en-US" smtClean="0"/>
              <a:t>Điều luật chính là hình thức thể hiện ra bên ngoài của quy phạm pháp luật?</a:t>
            </a:r>
          </a:p>
          <a:p>
            <a:r>
              <a:rPr lang="en-US" smtClean="0"/>
              <a:t>Trong xã hội, chỉ có quy phạm pháp luật điều chỉnh hành vi của con người.</a:t>
            </a:r>
          </a:p>
          <a:p>
            <a:r>
              <a:rPr lang="en-US" smtClean="0"/>
              <a:t>Tất cả các QPPL đều do nhà nước ban hành?</a:t>
            </a:r>
          </a:p>
          <a:p>
            <a:r>
              <a:rPr lang="en-US" smtClean="0"/>
              <a:t>Phân biệt QPPL với các quy phạm xã hội khác</a:t>
            </a:r>
          </a:p>
          <a:p>
            <a:r>
              <a:rPr lang="en-US" smtClean="0"/>
              <a:t>Trình bày cấu trúc của quy phạm pháp luật.</a:t>
            </a:r>
          </a:p>
          <a:p>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Lưu ý đối với khách thể của quan hệ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29</a:t>
            </a:fld>
            <a:endParaRPr lang="en-US"/>
          </a:p>
        </p:txBody>
      </p:sp>
      <p:sp>
        <p:nvSpPr>
          <p:cNvPr id="5" name="Content Placeholder 4"/>
          <p:cNvSpPr>
            <a:spLocks noGrp="1"/>
          </p:cNvSpPr>
          <p:nvPr>
            <p:ph sz="quarter" idx="1"/>
          </p:nvPr>
        </p:nvSpPr>
        <p:spPr/>
        <p:txBody>
          <a:bodyPr/>
          <a:lstStyle/>
          <a:p>
            <a:r>
              <a:rPr lang="en-US" smtClean="0"/>
              <a:t>Khách thể của quan hệ pháp luật khác đối tượng tác động của quan hệ pháp luật (là những gì mà các bên trực tiếp tác động tới).</a:t>
            </a:r>
          </a:p>
          <a:p>
            <a:r>
              <a:rPr lang="en-US" smtClean="0"/>
              <a:t>Ví dụ. Tìm khách thể, đối tượng tác động trong các trường hợp</a:t>
            </a:r>
          </a:p>
          <a:p>
            <a:r>
              <a:rPr lang="en-US" smtClean="0"/>
              <a:t>VD1. Quan hệ mua bán ngôi nhà</a:t>
            </a:r>
          </a:p>
          <a:p>
            <a:r>
              <a:rPr lang="en-US" smtClean="0"/>
              <a:t>VD2. Trộm cắp xe máy</a:t>
            </a:r>
          </a:p>
          <a:p>
            <a:r>
              <a:rPr lang="en-US" smtClean="0"/>
              <a:t>VD3. Vụ án cố ý gây thương tích.</a:t>
            </a:r>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Nguyễn Thị Yến</a:t>
            </a:r>
            <a:endParaRPr lang="en-US"/>
          </a:p>
        </p:txBody>
      </p:sp>
      <p:sp>
        <p:nvSpPr>
          <p:cNvPr id="3" name="Slide Number Placeholder 2"/>
          <p:cNvSpPr>
            <a:spLocks noGrp="1"/>
          </p:cNvSpPr>
          <p:nvPr>
            <p:ph type="sldNum" sz="quarter" idx="12"/>
          </p:nvPr>
        </p:nvSpPr>
        <p:spPr/>
        <p:txBody>
          <a:bodyPr/>
          <a:lstStyle/>
          <a:p>
            <a:fld id="{677F844C-E5DA-442A-A4AF-5518AB6AAEC1}" type="slidenum">
              <a:rPr lang="en-US" smtClean="0"/>
              <a:pPr/>
              <a:t>3</a:t>
            </a:fld>
            <a:endParaRPr lang="en-US"/>
          </a:p>
        </p:txBody>
      </p:sp>
      <p:sp>
        <p:nvSpPr>
          <p:cNvPr id="4" name="Rounded Rectangle 3"/>
          <p:cNvSpPr/>
          <p:nvPr/>
        </p:nvSpPr>
        <p:spPr>
          <a:xfrm>
            <a:off x="685800" y="457200"/>
            <a:ext cx="7924800" cy="762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3600" smtClean="0"/>
              <a:t>4.2 Khái niệm về hệ thống pháp luật</a:t>
            </a:r>
            <a:endParaRPr lang="en-US" sz="3600"/>
          </a:p>
        </p:txBody>
      </p:sp>
      <p:sp>
        <p:nvSpPr>
          <p:cNvPr id="5" name="Rectangle 4"/>
          <p:cNvSpPr/>
          <p:nvPr/>
        </p:nvSpPr>
        <p:spPr>
          <a:xfrm>
            <a:off x="838200" y="1524000"/>
            <a:ext cx="2819400" cy="45720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US" sz="2200" smtClean="0"/>
              <a:t>Hệ thống pháp luật là tổng thể các quy phạm pháp luật có mối quan hệ nội tại, thống nhất với nhau được phân thành các ngành luật, các chế định pháp luật, quy phạm pháp luật và được thể hiện ra bên ngoài bằng các văn bản pháp luật do nhà nước ban hành hặc thừa nhận.</a:t>
            </a:r>
            <a:endParaRPr lang="en-US" sz="2200"/>
          </a:p>
        </p:txBody>
      </p:sp>
      <p:sp>
        <p:nvSpPr>
          <p:cNvPr id="6" name="Oval 5"/>
          <p:cNvSpPr/>
          <p:nvPr/>
        </p:nvSpPr>
        <p:spPr>
          <a:xfrm>
            <a:off x="4648200" y="1219200"/>
            <a:ext cx="4343400" cy="2286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buFontTx/>
              <a:buChar char="-"/>
            </a:pPr>
            <a:r>
              <a:rPr lang="en-US" sz="2400" smtClean="0"/>
              <a:t>Ngành luật</a:t>
            </a:r>
          </a:p>
          <a:p>
            <a:pPr algn="just">
              <a:buFontTx/>
              <a:buChar char="-"/>
            </a:pPr>
            <a:r>
              <a:rPr lang="en-US" sz="2400" smtClean="0"/>
              <a:t> Chế định pháp luật</a:t>
            </a:r>
          </a:p>
          <a:p>
            <a:pPr algn="just">
              <a:buFontTx/>
              <a:buChar char="-"/>
            </a:pPr>
            <a:r>
              <a:rPr lang="en-US" sz="2400" smtClean="0"/>
              <a:t> Quy phạm pháp luật</a:t>
            </a:r>
            <a:endParaRPr lang="en-US" sz="2400"/>
          </a:p>
        </p:txBody>
      </p:sp>
      <p:sp>
        <p:nvSpPr>
          <p:cNvPr id="9" name="Right Arrow 8"/>
          <p:cNvSpPr/>
          <p:nvPr/>
        </p:nvSpPr>
        <p:spPr>
          <a:xfrm>
            <a:off x="3657600" y="2057400"/>
            <a:ext cx="990600"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4572000" y="3886200"/>
            <a:ext cx="4343400" cy="228600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just">
              <a:buFontTx/>
              <a:buChar char="-"/>
            </a:pPr>
            <a:r>
              <a:rPr lang="en-US" sz="2400" smtClean="0"/>
              <a:t>Văn bản pháp luật</a:t>
            </a:r>
          </a:p>
          <a:p>
            <a:pPr algn="just">
              <a:buFontTx/>
              <a:buChar char="-"/>
            </a:pPr>
            <a:r>
              <a:rPr lang="en-US" sz="2400" smtClean="0"/>
              <a:t>Tập quán pháp</a:t>
            </a:r>
          </a:p>
          <a:p>
            <a:pPr algn="just">
              <a:buFontTx/>
              <a:buChar char="-"/>
            </a:pPr>
            <a:r>
              <a:rPr lang="en-US" sz="2400" smtClean="0"/>
              <a:t>Án lệ</a:t>
            </a:r>
            <a:endParaRPr lang="en-US" sz="2400"/>
          </a:p>
        </p:txBody>
      </p:sp>
      <p:sp>
        <p:nvSpPr>
          <p:cNvPr id="11" name="Right Arrow 10"/>
          <p:cNvSpPr/>
          <p:nvPr/>
        </p:nvSpPr>
        <p:spPr>
          <a:xfrm>
            <a:off x="3657600" y="4724400"/>
            <a:ext cx="990600" cy="533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3. Những điều kiện làm phát sinh, thay đổi, chấm dứt quan hệ pháp luật</a:t>
            </a:r>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677F844C-E5DA-442A-A4AF-5518AB6AAEC1}" type="slidenum">
              <a:rPr lang="en-US" smtClean="0"/>
              <a:pPr/>
              <a:t>30</a:t>
            </a:fld>
            <a:endParaRPr lang="en-US"/>
          </a:p>
        </p:txBody>
      </p:sp>
      <p:sp>
        <p:nvSpPr>
          <p:cNvPr id="5" name="Content Placeholder 4"/>
          <p:cNvSpPr>
            <a:spLocks noGrp="1"/>
          </p:cNvSpPr>
          <p:nvPr>
            <p:ph sz="quarter" idx="1"/>
          </p:nvPr>
        </p:nvSpPr>
        <p:spPr/>
        <p:txBody>
          <a:bodyPr/>
          <a:lstStyle/>
          <a:p>
            <a:r>
              <a:rPr lang="en-US" smtClean="0"/>
              <a:t>Sự kiện pháp lý. Là những sự kiện có thật xảy ra trong đời sống xã hội, phù hợp với điều kiện đã được pháp luật dự đoán và do đó làm phát sinh, thay đổi, chấm dứt quan hệ pháp luật cụ thể.</a:t>
            </a:r>
          </a:p>
          <a:p>
            <a:pPr>
              <a:buFont typeface="Wingdings" pitchFamily="2" charset="2"/>
              <a:buChar char="Ø"/>
            </a:pPr>
            <a:r>
              <a:rPr lang="en-US" smtClean="0"/>
              <a:t>Sự biến. Sự kiện phát sinh không phụ thuộc vào ý chí con người.</a:t>
            </a:r>
          </a:p>
          <a:p>
            <a:pPr>
              <a:buFont typeface="Wingdings" pitchFamily="2" charset="2"/>
              <a:buChar char="Ø"/>
            </a:pPr>
            <a:r>
              <a:rPr lang="en-US" smtClean="0"/>
              <a:t>Hành vi. Cách xử sự thể hiện ý chí của con người.</a:t>
            </a:r>
          </a:p>
          <a:p>
            <a:pPr>
              <a:buFont typeface="Wingdings" pitchFamily="2" charset="2"/>
              <a:buChar char="Ø"/>
            </a:pPr>
            <a:endParaRPr 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304800"/>
            <a:ext cx="7848600" cy="6096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smtClean="0"/>
              <a:t>4.3 . Khái niệm quy phạm pháp luật</a:t>
            </a:r>
            <a:endParaRPr lang="en-US" sz="3200"/>
          </a:p>
        </p:txBody>
      </p:sp>
      <p:sp>
        <p:nvSpPr>
          <p:cNvPr id="3" name="Rectangle 2"/>
          <p:cNvSpPr/>
          <p:nvPr/>
        </p:nvSpPr>
        <p:spPr>
          <a:xfrm>
            <a:off x="762000" y="1295400"/>
            <a:ext cx="7848600" cy="1676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lvl="0" algn="just"/>
            <a:r>
              <a:rPr lang="en-US" sz="2400">
                <a:latin typeface=".VnArial" pitchFamily="34" charset="0"/>
              </a:rPr>
              <a:t>Quy ph¹m ph¸p luËt lµ quy t¾c xö sù chung do nhµ n­íc ban hµnh vµ b¶o ®¶m thùc hiÖn ®Ó ®iÒu chØnh c¸c quan hÖ x· héi theo nh÷ng ®Þnh h­íng vµ nh»m ®¹t ®­</a:t>
            </a:r>
            <a:r>
              <a:rPr lang="en-US" sz="2400" smtClean="0">
                <a:latin typeface=".VnArial" pitchFamily="34" charset="0"/>
              </a:rPr>
              <a:t>îc môc </a:t>
            </a:r>
            <a:r>
              <a:rPr lang="en-US" sz="2400">
                <a:latin typeface=".VnArial" pitchFamily="34" charset="0"/>
              </a:rPr>
              <a:t>®Ých nhÊt ®Þnh</a:t>
            </a:r>
          </a:p>
          <a:p>
            <a:pPr algn="ctr"/>
            <a:endParaRPr lang="en-US"/>
          </a:p>
        </p:txBody>
      </p:sp>
      <p:sp>
        <p:nvSpPr>
          <p:cNvPr id="4" name="Rectangle 3"/>
          <p:cNvSpPr/>
          <p:nvPr/>
        </p:nvSpPr>
        <p:spPr>
          <a:xfrm>
            <a:off x="381000" y="3505200"/>
            <a:ext cx="1676400" cy="30480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2200" smtClean="0"/>
              <a:t>Quy phạm pháp luật là quy tắc xử sự chung, là tiêu chuẩn đánh giá hành vi của con người</a:t>
            </a:r>
            <a:endParaRPr lang="en-US" sz="2200"/>
          </a:p>
        </p:txBody>
      </p:sp>
      <p:sp>
        <p:nvSpPr>
          <p:cNvPr id="5" name="Rectangle 4"/>
          <p:cNvSpPr/>
          <p:nvPr/>
        </p:nvSpPr>
        <p:spPr>
          <a:xfrm>
            <a:off x="2362200" y="3505200"/>
            <a:ext cx="1600200" cy="3124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2200" smtClean="0"/>
              <a:t>Quy phạm pháp luật do Nhà nước ban hành và bảo đảm thực hiện</a:t>
            </a:r>
            <a:endParaRPr lang="en-US" sz="2200"/>
          </a:p>
        </p:txBody>
      </p:sp>
      <p:sp>
        <p:nvSpPr>
          <p:cNvPr id="6" name="Rectangle 5"/>
          <p:cNvSpPr/>
          <p:nvPr/>
        </p:nvSpPr>
        <p:spPr>
          <a:xfrm>
            <a:off x="4267200" y="3505200"/>
            <a:ext cx="2209800" cy="3124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2200" smtClean="0"/>
              <a:t>Quy phạm pháp luật có nội dung xác định các quyền và nghĩa vụ của chủ thể tham gia quan hệ xã hội được nó điều chỉnh</a:t>
            </a:r>
            <a:endParaRPr lang="en-US" sz="2200"/>
          </a:p>
        </p:txBody>
      </p:sp>
      <p:sp>
        <p:nvSpPr>
          <p:cNvPr id="7" name="Rectangle 6"/>
          <p:cNvSpPr/>
          <p:nvPr/>
        </p:nvSpPr>
        <p:spPr>
          <a:xfrm>
            <a:off x="6629400" y="3505200"/>
            <a:ext cx="2209800" cy="31242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just"/>
            <a:r>
              <a:rPr lang="en-US" sz="2200" smtClean="0"/>
              <a:t>Quy phạm pháp luật có tính phổ biến, bắt buộc chung đối với tất cả mọi người tham ra vào quan hệ xã hội mà nó điều chỉnh</a:t>
            </a:r>
            <a:endParaRPr lang="en-US" sz="2200"/>
          </a:p>
        </p:txBody>
      </p:sp>
      <p:sp>
        <p:nvSpPr>
          <p:cNvPr id="11" name="Down Arrow 10"/>
          <p:cNvSpPr/>
          <p:nvPr/>
        </p:nvSpPr>
        <p:spPr>
          <a:xfrm>
            <a:off x="7543800" y="29718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Down Arrow 11"/>
          <p:cNvSpPr/>
          <p:nvPr/>
        </p:nvSpPr>
        <p:spPr>
          <a:xfrm>
            <a:off x="5486400" y="29718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wn Arrow 12"/>
          <p:cNvSpPr/>
          <p:nvPr/>
        </p:nvSpPr>
        <p:spPr>
          <a:xfrm>
            <a:off x="3276600" y="29718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Down Arrow 13"/>
          <p:cNvSpPr/>
          <p:nvPr/>
        </p:nvSpPr>
        <p:spPr>
          <a:xfrm>
            <a:off x="1143000" y="2971800"/>
            <a:ext cx="228600" cy="5334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2. Cấu trúc của quy phạm pháp luật</a:t>
            </a:r>
            <a:endParaRPr lang="en-US"/>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Oval 4"/>
          <p:cNvSpPr/>
          <p:nvPr/>
        </p:nvSpPr>
        <p:spPr>
          <a:xfrm>
            <a:off x="457200" y="4800600"/>
            <a:ext cx="2133600" cy="1524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smtClean="0"/>
              <a:t>Giả định</a:t>
            </a:r>
            <a:endParaRPr lang="en-US" sz="2400"/>
          </a:p>
        </p:txBody>
      </p:sp>
      <p:sp>
        <p:nvSpPr>
          <p:cNvPr id="6" name="Oval 5"/>
          <p:cNvSpPr/>
          <p:nvPr/>
        </p:nvSpPr>
        <p:spPr>
          <a:xfrm>
            <a:off x="6248400" y="4800600"/>
            <a:ext cx="2133600" cy="1524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smtClean="0"/>
              <a:t>Chế tài</a:t>
            </a:r>
            <a:endParaRPr lang="en-US" sz="2400"/>
          </a:p>
        </p:txBody>
      </p:sp>
      <p:sp>
        <p:nvSpPr>
          <p:cNvPr id="7" name="Oval 6"/>
          <p:cNvSpPr/>
          <p:nvPr/>
        </p:nvSpPr>
        <p:spPr>
          <a:xfrm>
            <a:off x="3505200" y="4800600"/>
            <a:ext cx="2133600" cy="1524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2400" smtClean="0"/>
              <a:t>Quy định</a:t>
            </a:r>
            <a:endParaRPr lang="en-US" sz="2400"/>
          </a:p>
        </p:txBody>
      </p:sp>
      <p:sp>
        <p:nvSpPr>
          <p:cNvPr id="8" name="Down Arrow 7"/>
          <p:cNvSpPr/>
          <p:nvPr/>
        </p:nvSpPr>
        <p:spPr>
          <a:xfrm>
            <a:off x="1447800" y="43434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Down Arrow 9"/>
          <p:cNvSpPr/>
          <p:nvPr/>
        </p:nvSpPr>
        <p:spPr>
          <a:xfrm>
            <a:off x="7239000" y="43434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Down Arrow 10"/>
          <p:cNvSpPr/>
          <p:nvPr/>
        </p:nvSpPr>
        <p:spPr>
          <a:xfrm>
            <a:off x="4419600" y="4343400"/>
            <a:ext cx="304800" cy="4572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Giả định</a:t>
            </a:r>
            <a:endParaRPr lang="en-US" sz="3600"/>
          </a:p>
        </p:txBody>
      </p:sp>
      <p:graphicFrame>
        <p:nvGraphicFramePr>
          <p:cNvPr id="6" name="Content Placeholder 5"/>
          <p:cNvGraphicFramePr>
            <a:graphicFrameLocks noGrp="1"/>
          </p:cNvGraphicFramePr>
          <p:nvPr>
            <p:ph idx="1"/>
          </p:nvPr>
        </p:nvGraphicFramePr>
        <p:xfrm>
          <a:off x="3581400" y="45720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457200" y="1828801"/>
            <a:ext cx="3008313" cy="4267200"/>
          </a:xfrm>
        </p:spPr>
        <p:txBody>
          <a:bodyPr>
            <a:normAutofit/>
          </a:bodyPr>
          <a:lstStyle/>
          <a:p>
            <a:endParaRPr lang="en-US" sz="2000" smtClean="0"/>
          </a:p>
          <a:p>
            <a:pPr algn="just"/>
            <a:r>
              <a:rPr lang="en-US" sz="2200" smtClean="0"/>
              <a:t>Nêu rõ hoàn cảnh, điều kiện cụ thể của cuộc sống mà khi hoàn cảnh, điều kiện đó xuất hiện, cá nhân, tổ chức ở vào điều kiện, hoàn cảnh này phải xử sự theo quy định của Nhà Nước (chịu sự điều chỉnh của pháp luật </a:t>
            </a:r>
            <a:endParaRPr lang="en-US" sz="220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Quy định</a:t>
            </a:r>
            <a:endParaRPr lang="en-US" sz="3600"/>
          </a:p>
        </p:txBody>
      </p:sp>
      <p:graphicFrame>
        <p:nvGraphicFramePr>
          <p:cNvPr id="6" name="Content Placeholder 5"/>
          <p:cNvGraphicFramePr>
            <a:graphicFrameLocks noGrp="1"/>
          </p:cNvGraphicFramePr>
          <p:nvPr>
            <p:ph idx="1"/>
          </p:nvPr>
        </p:nvGraphicFramePr>
        <p:xfrm>
          <a:off x="3581400" y="45720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457200" y="1828801"/>
            <a:ext cx="3008313" cy="4267200"/>
          </a:xfrm>
        </p:spPr>
        <p:txBody>
          <a:bodyPr>
            <a:normAutofit/>
          </a:bodyPr>
          <a:lstStyle/>
          <a:p>
            <a:endParaRPr lang="en-US" sz="2000" smtClean="0"/>
          </a:p>
          <a:p>
            <a:pPr algn="just"/>
            <a:r>
              <a:rPr lang="en-US" sz="2200" smtClean="0"/>
              <a:t>Nêu rõ cách (quy tắc) xử sự mà mọi chủ thể (cá nhân, tổ chức) phải xử sự theo khi họ ở vào hoàn cảnh, điều kiện, đã nêu trong phần giả định</a:t>
            </a:r>
            <a:endParaRPr lang="en-US" sz="220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Các loại quy định</a:t>
            </a:r>
            <a:endParaRPr lang="en-US"/>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smtClean="0"/>
              <a:t>Chế tài</a:t>
            </a:r>
            <a:endParaRPr lang="en-US" sz="3600"/>
          </a:p>
        </p:txBody>
      </p:sp>
      <p:graphicFrame>
        <p:nvGraphicFramePr>
          <p:cNvPr id="6" name="Content Placeholder 5"/>
          <p:cNvGraphicFramePr>
            <a:graphicFrameLocks noGrp="1"/>
          </p:cNvGraphicFramePr>
          <p:nvPr>
            <p:ph idx="1"/>
          </p:nvPr>
        </p:nvGraphicFramePr>
        <p:xfrm>
          <a:off x="3581400" y="457200"/>
          <a:ext cx="5111750" cy="58531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half" idx="2"/>
          </p:nvPr>
        </p:nvSpPr>
        <p:spPr>
          <a:xfrm>
            <a:off x="457200" y="1828801"/>
            <a:ext cx="3008313" cy="4267200"/>
          </a:xfrm>
        </p:spPr>
        <p:txBody>
          <a:bodyPr>
            <a:normAutofit/>
          </a:bodyPr>
          <a:lstStyle/>
          <a:p>
            <a:endParaRPr lang="en-US" sz="2000" smtClean="0"/>
          </a:p>
          <a:p>
            <a:pPr algn="just"/>
            <a:r>
              <a:rPr lang="en-US" sz="2200" smtClean="0"/>
              <a:t>Nêu biện pháp xử lý dự kiến sẽ được áp dụng đối với người xử sự không đúng hoặc làm trái quy định của nhà nước- trái với nội dung được ghi trong phần quy định.</a:t>
            </a:r>
            <a:endParaRPr lang="en-US" sz="220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946</TotalTime>
  <Words>2233</Words>
  <Application>Microsoft Office PowerPoint</Application>
  <PresentationFormat>On-screen Show (4:3)</PresentationFormat>
  <Paragraphs>208</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Equity</vt:lpstr>
      <vt:lpstr>Chương 4. Hệ thống pháp luật (cấu trúc của hệ thống pháp luật)</vt:lpstr>
      <vt:lpstr>4.1 Khái quát hệ thống pháp luật</vt:lpstr>
      <vt:lpstr>Slide 3</vt:lpstr>
      <vt:lpstr>Slide 4</vt:lpstr>
      <vt:lpstr>2. Cấu trúc của quy phạm pháp luật</vt:lpstr>
      <vt:lpstr>Giả định</vt:lpstr>
      <vt:lpstr>Quy định</vt:lpstr>
      <vt:lpstr>Các loại quy định</vt:lpstr>
      <vt:lpstr>Chế tài</vt:lpstr>
      <vt:lpstr>Có những loại chế tài nào?</vt:lpstr>
      <vt:lpstr>Có những loại chế tài nào?</vt:lpstr>
      <vt:lpstr>4.4 Quan hệ pháp luật</vt:lpstr>
      <vt:lpstr>Phân loại quan hệ pháp luật</vt:lpstr>
      <vt:lpstr>4.4.2 Thành phần của quan hệ pháp luật</vt:lpstr>
      <vt:lpstr>a. Chủ thể của quan hệ pháp luật</vt:lpstr>
      <vt:lpstr>Chủ thể là cá nhân</vt:lpstr>
      <vt:lpstr>Ví dụ </vt:lpstr>
      <vt:lpstr>Điều kiện để cá nhân trở thành chủ thể của quan hệ pháp luật</vt:lpstr>
      <vt:lpstr>Năng lực chủ thể của cá nhân</vt:lpstr>
      <vt:lpstr>Chủ thể là tổ chức</vt:lpstr>
      <vt:lpstr>Tổ chức là pháp nhân</vt:lpstr>
      <vt:lpstr>Slide 22</vt:lpstr>
      <vt:lpstr>Lưu ý về năng lực chủ thể của pháp nhân</vt:lpstr>
      <vt:lpstr>Tổ chức không có tư cách pháp nhân</vt:lpstr>
      <vt:lpstr>b. Nội dung của quan hệ pháp luật</vt:lpstr>
      <vt:lpstr>Slide 26</vt:lpstr>
      <vt:lpstr>c. Khách thể của quan hệ pháp luật</vt:lpstr>
      <vt:lpstr>Câu hỏi chương 4</vt:lpstr>
      <vt:lpstr>Lưu ý đối với khách thể của quan hệ pháp luật</vt:lpstr>
      <vt:lpstr>3. Những điều kiện làm phát sinh, thay đổi, chấm dứt quan hệ pháp luật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Chương 4. Hệ thống pháp luật (cấu trúc của hệ thống pháp luật)</dc:title>
  <dc:creator>sony</dc:creator>
  <cp:lastModifiedBy>sony</cp:lastModifiedBy>
  <cp:revision>69</cp:revision>
  <dcterms:created xsi:type="dcterms:W3CDTF">2013-06-05T09:29:07Z</dcterms:created>
  <dcterms:modified xsi:type="dcterms:W3CDTF">2013-10-29T08:41:58Z</dcterms:modified>
</cp:coreProperties>
</file>