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7" r:id="rId2"/>
    <p:sldId id="258" r:id="rId3"/>
    <p:sldId id="259" r:id="rId4"/>
    <p:sldId id="260" r:id="rId5"/>
    <p:sldId id="261" r:id="rId6"/>
    <p:sldId id="262" r:id="rId7"/>
    <p:sldId id="263" r:id="rId8"/>
    <p:sldId id="274" r:id="rId9"/>
    <p:sldId id="264" r:id="rId10"/>
    <p:sldId id="265" r:id="rId11"/>
    <p:sldId id="266" r:id="rId12"/>
    <p:sldId id="267" r:id="rId13"/>
    <p:sldId id="268" r:id="rId14"/>
    <p:sldId id="269" r:id="rId15"/>
    <p:sldId id="270" r:id="rId16"/>
    <p:sldId id="275"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78" autoAdjust="0"/>
    <p:restoredTop sz="86380"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252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1E63C-BF89-4168-8F2D-A816524E3311}" type="doc">
      <dgm:prSet loTypeId="urn:microsoft.com/office/officeart/2005/8/layout/cycle5" loCatId="cycle" qsTypeId="urn:microsoft.com/office/officeart/2005/8/quickstyle/3d4" qsCatId="3D" csTypeId="urn:microsoft.com/office/officeart/2005/8/colors/colorful4" csCatId="colorful" phldr="1"/>
      <dgm:spPr/>
      <dgm:t>
        <a:bodyPr/>
        <a:lstStyle/>
        <a:p>
          <a:endParaRPr lang="en-US"/>
        </a:p>
      </dgm:t>
    </dgm:pt>
    <dgm:pt modelId="{D270BA3F-030C-463E-8265-17F716687050}">
      <dgm:prSet phldrT="[Text]" custT="1"/>
      <dgm:spPr/>
      <dgm:t>
        <a:bodyPr/>
        <a:lstStyle/>
        <a:p>
          <a:r>
            <a:rPr lang="en-US" sz="2400" smtClean="0">
              <a:solidFill>
                <a:schemeClr val="tx1"/>
              </a:solidFill>
            </a:rPr>
            <a:t>Hành vi xác định của chủ thể </a:t>
          </a:r>
          <a:endParaRPr lang="en-US" sz="2400">
            <a:solidFill>
              <a:schemeClr val="tx1"/>
            </a:solidFill>
          </a:endParaRPr>
        </a:p>
      </dgm:t>
    </dgm:pt>
    <dgm:pt modelId="{715D35E1-71C8-4C32-9349-9906E452DB28}" type="parTrans" cxnId="{9F20D2AA-AA60-4048-A6D7-83B233A584D0}">
      <dgm:prSet/>
      <dgm:spPr/>
      <dgm:t>
        <a:bodyPr/>
        <a:lstStyle/>
        <a:p>
          <a:endParaRPr lang="en-US"/>
        </a:p>
      </dgm:t>
    </dgm:pt>
    <dgm:pt modelId="{F3F51931-CFEC-4456-9EDE-9775F0B81E4D}" type="sibTrans" cxnId="{9F20D2AA-AA60-4048-A6D7-83B233A584D0}">
      <dgm:prSet/>
      <dgm:spPr/>
      <dgm:t>
        <a:bodyPr/>
        <a:lstStyle/>
        <a:p>
          <a:endParaRPr lang="en-US"/>
        </a:p>
      </dgm:t>
    </dgm:pt>
    <dgm:pt modelId="{C54529A9-515E-44DF-91BB-45CFDD71641A}">
      <dgm:prSet phldrT="[Text]" custT="1"/>
      <dgm:spPr/>
      <dgm:t>
        <a:bodyPr/>
        <a:lstStyle/>
        <a:p>
          <a:r>
            <a:rPr lang="en-US" sz="2400" smtClean="0">
              <a:solidFill>
                <a:schemeClr val="tx1"/>
              </a:solidFill>
            </a:rPr>
            <a:t>Do chủ thể đủ năng lực trách nhiệm pháp  lý thực hiện</a:t>
          </a:r>
          <a:endParaRPr lang="en-US" sz="2400">
            <a:solidFill>
              <a:schemeClr val="tx1"/>
            </a:solidFill>
          </a:endParaRPr>
        </a:p>
      </dgm:t>
    </dgm:pt>
    <dgm:pt modelId="{E5128086-26D6-402B-8916-C4C59C406E3C}" type="parTrans" cxnId="{C84C5EFA-BD15-46C0-B9C8-5C03CEDC8D13}">
      <dgm:prSet/>
      <dgm:spPr/>
      <dgm:t>
        <a:bodyPr/>
        <a:lstStyle/>
        <a:p>
          <a:endParaRPr lang="en-US"/>
        </a:p>
      </dgm:t>
    </dgm:pt>
    <dgm:pt modelId="{5638E1AE-311E-4A59-AC35-28EF357C6BB3}" type="sibTrans" cxnId="{C84C5EFA-BD15-46C0-B9C8-5C03CEDC8D13}">
      <dgm:prSet/>
      <dgm:spPr/>
      <dgm:t>
        <a:bodyPr/>
        <a:lstStyle/>
        <a:p>
          <a:endParaRPr lang="en-US"/>
        </a:p>
      </dgm:t>
    </dgm:pt>
    <dgm:pt modelId="{35F8D1E8-EE55-4109-9EBD-FBACBD2F2551}">
      <dgm:prSet phldrT="[Text]" custT="1"/>
      <dgm:spPr/>
      <dgm:t>
        <a:bodyPr/>
        <a:lstStyle/>
        <a:p>
          <a:r>
            <a:rPr lang="en-US" sz="2400" smtClean="0">
              <a:solidFill>
                <a:schemeClr val="tx1"/>
              </a:solidFill>
            </a:rPr>
            <a:t>Có lỗi của chủ thể </a:t>
          </a:r>
          <a:endParaRPr lang="en-US" sz="2400">
            <a:solidFill>
              <a:schemeClr val="tx1"/>
            </a:solidFill>
          </a:endParaRPr>
        </a:p>
      </dgm:t>
    </dgm:pt>
    <dgm:pt modelId="{9549250D-7766-484F-8F78-0412F6500E49}" type="parTrans" cxnId="{9E433AEC-E0BE-49EA-A14F-079C3CDF5B2D}">
      <dgm:prSet/>
      <dgm:spPr/>
      <dgm:t>
        <a:bodyPr/>
        <a:lstStyle/>
        <a:p>
          <a:endParaRPr lang="en-US"/>
        </a:p>
      </dgm:t>
    </dgm:pt>
    <dgm:pt modelId="{880EAF6F-43B6-4361-A5D9-CDB9EC7504DE}" type="sibTrans" cxnId="{9E433AEC-E0BE-49EA-A14F-079C3CDF5B2D}">
      <dgm:prSet/>
      <dgm:spPr/>
      <dgm:t>
        <a:bodyPr/>
        <a:lstStyle/>
        <a:p>
          <a:endParaRPr lang="en-US"/>
        </a:p>
      </dgm:t>
    </dgm:pt>
    <dgm:pt modelId="{1126FF15-7AA5-4CDF-B28B-74790620AAAE}">
      <dgm:prSet phldrT="[Text]" custT="1"/>
      <dgm:spPr/>
      <dgm:t>
        <a:bodyPr/>
        <a:lstStyle/>
        <a:p>
          <a:r>
            <a:rPr lang="en-US" sz="2400" smtClean="0">
              <a:solidFill>
                <a:schemeClr val="tx1"/>
              </a:solidFill>
            </a:rPr>
            <a:t>Trái với quy định của pháp luật</a:t>
          </a:r>
          <a:endParaRPr lang="en-US" sz="2400">
            <a:solidFill>
              <a:schemeClr val="tx1"/>
            </a:solidFill>
          </a:endParaRPr>
        </a:p>
      </dgm:t>
    </dgm:pt>
    <dgm:pt modelId="{6F8CCAA3-1E37-426B-9CDF-BDDB66A8E859}" type="parTrans" cxnId="{7CB34DAB-E2C7-4000-B3EF-81E8C8379335}">
      <dgm:prSet/>
      <dgm:spPr/>
      <dgm:t>
        <a:bodyPr/>
        <a:lstStyle/>
        <a:p>
          <a:endParaRPr lang="en-US"/>
        </a:p>
      </dgm:t>
    </dgm:pt>
    <dgm:pt modelId="{165417D9-66C7-4A41-B9CC-102DD91CEE82}" type="sibTrans" cxnId="{7CB34DAB-E2C7-4000-B3EF-81E8C8379335}">
      <dgm:prSet/>
      <dgm:spPr/>
      <dgm:t>
        <a:bodyPr/>
        <a:lstStyle/>
        <a:p>
          <a:endParaRPr lang="en-US"/>
        </a:p>
      </dgm:t>
    </dgm:pt>
    <dgm:pt modelId="{7EEEB926-10D0-4A30-8A3B-6DA0EDFE4325}" type="pres">
      <dgm:prSet presAssocID="{5161E63C-BF89-4168-8F2D-A816524E3311}" presName="cycle" presStyleCnt="0">
        <dgm:presLayoutVars>
          <dgm:dir/>
          <dgm:resizeHandles val="exact"/>
        </dgm:presLayoutVars>
      </dgm:prSet>
      <dgm:spPr/>
      <dgm:t>
        <a:bodyPr/>
        <a:lstStyle/>
        <a:p>
          <a:endParaRPr lang="en-US"/>
        </a:p>
      </dgm:t>
    </dgm:pt>
    <dgm:pt modelId="{80B7BC94-4932-4805-9274-2C4A648352BB}" type="pres">
      <dgm:prSet presAssocID="{D270BA3F-030C-463E-8265-17F716687050}" presName="node" presStyleLbl="node1" presStyleIdx="0" presStyleCnt="4" custScaleX="139920">
        <dgm:presLayoutVars>
          <dgm:bulletEnabled val="1"/>
        </dgm:presLayoutVars>
      </dgm:prSet>
      <dgm:spPr/>
      <dgm:t>
        <a:bodyPr/>
        <a:lstStyle/>
        <a:p>
          <a:endParaRPr lang="en-US"/>
        </a:p>
      </dgm:t>
    </dgm:pt>
    <dgm:pt modelId="{F2D46F1C-CC06-4A0F-904E-E938427DCE3A}" type="pres">
      <dgm:prSet presAssocID="{D270BA3F-030C-463E-8265-17F716687050}" presName="spNode" presStyleCnt="0"/>
      <dgm:spPr/>
      <dgm:t>
        <a:bodyPr/>
        <a:lstStyle/>
        <a:p>
          <a:endParaRPr lang="en-US"/>
        </a:p>
      </dgm:t>
    </dgm:pt>
    <dgm:pt modelId="{E0851576-2A7D-48A8-8CEC-A064ED00D382}" type="pres">
      <dgm:prSet presAssocID="{F3F51931-CFEC-4456-9EDE-9775F0B81E4D}" presName="sibTrans" presStyleLbl="sibTrans1D1" presStyleIdx="0" presStyleCnt="4"/>
      <dgm:spPr/>
      <dgm:t>
        <a:bodyPr/>
        <a:lstStyle/>
        <a:p>
          <a:endParaRPr lang="en-US"/>
        </a:p>
      </dgm:t>
    </dgm:pt>
    <dgm:pt modelId="{11A7E158-0E8B-40E0-A3CD-6EC1075B1967}" type="pres">
      <dgm:prSet presAssocID="{C54529A9-515E-44DF-91BB-45CFDD71641A}" presName="node" presStyleLbl="node1" presStyleIdx="1" presStyleCnt="4" custScaleX="185205">
        <dgm:presLayoutVars>
          <dgm:bulletEnabled val="1"/>
        </dgm:presLayoutVars>
      </dgm:prSet>
      <dgm:spPr/>
      <dgm:t>
        <a:bodyPr/>
        <a:lstStyle/>
        <a:p>
          <a:endParaRPr lang="en-US"/>
        </a:p>
      </dgm:t>
    </dgm:pt>
    <dgm:pt modelId="{E8F314CA-76A0-402C-BAF2-DEF5FB91D24D}" type="pres">
      <dgm:prSet presAssocID="{C54529A9-515E-44DF-91BB-45CFDD71641A}" presName="spNode" presStyleCnt="0"/>
      <dgm:spPr/>
      <dgm:t>
        <a:bodyPr/>
        <a:lstStyle/>
        <a:p>
          <a:endParaRPr lang="en-US"/>
        </a:p>
      </dgm:t>
    </dgm:pt>
    <dgm:pt modelId="{6C3CEFF0-CA66-4BD6-AFBB-A036D05222A3}" type="pres">
      <dgm:prSet presAssocID="{5638E1AE-311E-4A59-AC35-28EF357C6BB3}" presName="sibTrans" presStyleLbl="sibTrans1D1" presStyleIdx="1" presStyleCnt="4"/>
      <dgm:spPr/>
      <dgm:t>
        <a:bodyPr/>
        <a:lstStyle/>
        <a:p>
          <a:endParaRPr lang="en-US"/>
        </a:p>
      </dgm:t>
    </dgm:pt>
    <dgm:pt modelId="{2FD4871A-6082-4D7B-B351-8BF71AEFC839}" type="pres">
      <dgm:prSet presAssocID="{35F8D1E8-EE55-4109-9EBD-FBACBD2F2551}" presName="node" presStyleLbl="node1" presStyleIdx="2" presStyleCnt="4" custScaleX="159828">
        <dgm:presLayoutVars>
          <dgm:bulletEnabled val="1"/>
        </dgm:presLayoutVars>
      </dgm:prSet>
      <dgm:spPr/>
      <dgm:t>
        <a:bodyPr/>
        <a:lstStyle/>
        <a:p>
          <a:endParaRPr lang="en-US"/>
        </a:p>
      </dgm:t>
    </dgm:pt>
    <dgm:pt modelId="{C1459C7A-6DE7-4C63-B1B3-D65918406D47}" type="pres">
      <dgm:prSet presAssocID="{35F8D1E8-EE55-4109-9EBD-FBACBD2F2551}" presName="spNode" presStyleCnt="0"/>
      <dgm:spPr/>
      <dgm:t>
        <a:bodyPr/>
        <a:lstStyle/>
        <a:p>
          <a:endParaRPr lang="en-US"/>
        </a:p>
      </dgm:t>
    </dgm:pt>
    <dgm:pt modelId="{7BB7B854-F159-480C-9129-74564914EAD2}" type="pres">
      <dgm:prSet presAssocID="{880EAF6F-43B6-4361-A5D9-CDB9EC7504DE}" presName="sibTrans" presStyleLbl="sibTrans1D1" presStyleIdx="2" presStyleCnt="4"/>
      <dgm:spPr/>
      <dgm:t>
        <a:bodyPr/>
        <a:lstStyle/>
        <a:p>
          <a:endParaRPr lang="en-US"/>
        </a:p>
      </dgm:t>
    </dgm:pt>
    <dgm:pt modelId="{D4F63CE5-322E-48FD-8ED8-9A16633F23C4}" type="pres">
      <dgm:prSet presAssocID="{1126FF15-7AA5-4CDF-B28B-74790620AAAE}" presName="node" presStyleLbl="node1" presStyleIdx="3" presStyleCnt="4" custScaleX="139818">
        <dgm:presLayoutVars>
          <dgm:bulletEnabled val="1"/>
        </dgm:presLayoutVars>
      </dgm:prSet>
      <dgm:spPr/>
      <dgm:t>
        <a:bodyPr/>
        <a:lstStyle/>
        <a:p>
          <a:endParaRPr lang="en-US"/>
        </a:p>
      </dgm:t>
    </dgm:pt>
    <dgm:pt modelId="{16D62EC6-24CA-49AC-BDDF-DA0B729E546A}" type="pres">
      <dgm:prSet presAssocID="{1126FF15-7AA5-4CDF-B28B-74790620AAAE}" presName="spNode" presStyleCnt="0"/>
      <dgm:spPr/>
      <dgm:t>
        <a:bodyPr/>
        <a:lstStyle/>
        <a:p>
          <a:endParaRPr lang="en-US"/>
        </a:p>
      </dgm:t>
    </dgm:pt>
    <dgm:pt modelId="{3CB7D97A-E272-4DBD-B4AD-F6D02C42E761}" type="pres">
      <dgm:prSet presAssocID="{165417D9-66C7-4A41-B9CC-102DD91CEE82}" presName="sibTrans" presStyleLbl="sibTrans1D1" presStyleIdx="3" presStyleCnt="4"/>
      <dgm:spPr/>
      <dgm:t>
        <a:bodyPr/>
        <a:lstStyle/>
        <a:p>
          <a:endParaRPr lang="en-US"/>
        </a:p>
      </dgm:t>
    </dgm:pt>
  </dgm:ptLst>
  <dgm:cxnLst>
    <dgm:cxn modelId="{34E5D524-EF30-410F-AA71-D546C204C3FB}" type="presOf" srcId="{5161E63C-BF89-4168-8F2D-A816524E3311}" destId="{7EEEB926-10D0-4A30-8A3B-6DA0EDFE4325}" srcOrd="0" destOrd="0" presId="urn:microsoft.com/office/officeart/2005/8/layout/cycle5"/>
    <dgm:cxn modelId="{D22113BA-A701-4D2D-9857-1F8DD3B94126}" type="presOf" srcId="{F3F51931-CFEC-4456-9EDE-9775F0B81E4D}" destId="{E0851576-2A7D-48A8-8CEC-A064ED00D382}" srcOrd="0" destOrd="0" presId="urn:microsoft.com/office/officeart/2005/8/layout/cycle5"/>
    <dgm:cxn modelId="{7CB34DAB-E2C7-4000-B3EF-81E8C8379335}" srcId="{5161E63C-BF89-4168-8F2D-A816524E3311}" destId="{1126FF15-7AA5-4CDF-B28B-74790620AAAE}" srcOrd="3" destOrd="0" parTransId="{6F8CCAA3-1E37-426B-9CDF-BDDB66A8E859}" sibTransId="{165417D9-66C7-4A41-B9CC-102DD91CEE82}"/>
    <dgm:cxn modelId="{C3B51D27-4F03-44A9-82B7-9B68B4A47799}" type="presOf" srcId="{35F8D1E8-EE55-4109-9EBD-FBACBD2F2551}" destId="{2FD4871A-6082-4D7B-B351-8BF71AEFC839}" srcOrd="0" destOrd="0" presId="urn:microsoft.com/office/officeart/2005/8/layout/cycle5"/>
    <dgm:cxn modelId="{610997D3-ACCC-4F34-8322-B94284CBF040}" type="presOf" srcId="{165417D9-66C7-4A41-B9CC-102DD91CEE82}" destId="{3CB7D97A-E272-4DBD-B4AD-F6D02C42E761}" srcOrd="0" destOrd="0" presId="urn:microsoft.com/office/officeart/2005/8/layout/cycle5"/>
    <dgm:cxn modelId="{B2572973-A161-4E55-B93E-4E4C2AE97599}" type="presOf" srcId="{1126FF15-7AA5-4CDF-B28B-74790620AAAE}" destId="{D4F63CE5-322E-48FD-8ED8-9A16633F23C4}" srcOrd="0" destOrd="0" presId="urn:microsoft.com/office/officeart/2005/8/layout/cycle5"/>
    <dgm:cxn modelId="{CF68930D-3DBE-4FCA-A6C8-BA4D605EEF7B}" type="presOf" srcId="{D270BA3F-030C-463E-8265-17F716687050}" destId="{80B7BC94-4932-4805-9274-2C4A648352BB}" srcOrd="0" destOrd="0" presId="urn:microsoft.com/office/officeart/2005/8/layout/cycle5"/>
    <dgm:cxn modelId="{9E433AEC-E0BE-49EA-A14F-079C3CDF5B2D}" srcId="{5161E63C-BF89-4168-8F2D-A816524E3311}" destId="{35F8D1E8-EE55-4109-9EBD-FBACBD2F2551}" srcOrd="2" destOrd="0" parTransId="{9549250D-7766-484F-8F78-0412F6500E49}" sibTransId="{880EAF6F-43B6-4361-A5D9-CDB9EC7504DE}"/>
    <dgm:cxn modelId="{9974CFF3-493C-421B-BF07-0857E1147BC2}" type="presOf" srcId="{880EAF6F-43B6-4361-A5D9-CDB9EC7504DE}" destId="{7BB7B854-F159-480C-9129-74564914EAD2}" srcOrd="0" destOrd="0" presId="urn:microsoft.com/office/officeart/2005/8/layout/cycle5"/>
    <dgm:cxn modelId="{7E77CE05-8FF6-4A36-9A50-011BF2D03FF3}" type="presOf" srcId="{5638E1AE-311E-4A59-AC35-28EF357C6BB3}" destId="{6C3CEFF0-CA66-4BD6-AFBB-A036D05222A3}" srcOrd="0" destOrd="0" presId="urn:microsoft.com/office/officeart/2005/8/layout/cycle5"/>
    <dgm:cxn modelId="{C84C5EFA-BD15-46C0-B9C8-5C03CEDC8D13}" srcId="{5161E63C-BF89-4168-8F2D-A816524E3311}" destId="{C54529A9-515E-44DF-91BB-45CFDD71641A}" srcOrd="1" destOrd="0" parTransId="{E5128086-26D6-402B-8916-C4C59C406E3C}" sibTransId="{5638E1AE-311E-4A59-AC35-28EF357C6BB3}"/>
    <dgm:cxn modelId="{91250E7D-D947-4BAA-837E-1254569491F0}" type="presOf" srcId="{C54529A9-515E-44DF-91BB-45CFDD71641A}" destId="{11A7E158-0E8B-40E0-A3CD-6EC1075B1967}" srcOrd="0" destOrd="0" presId="urn:microsoft.com/office/officeart/2005/8/layout/cycle5"/>
    <dgm:cxn modelId="{9F20D2AA-AA60-4048-A6D7-83B233A584D0}" srcId="{5161E63C-BF89-4168-8F2D-A816524E3311}" destId="{D270BA3F-030C-463E-8265-17F716687050}" srcOrd="0" destOrd="0" parTransId="{715D35E1-71C8-4C32-9349-9906E452DB28}" sibTransId="{F3F51931-CFEC-4456-9EDE-9775F0B81E4D}"/>
    <dgm:cxn modelId="{594BD160-1DA6-4D13-AD2F-1EA790D1A301}" type="presParOf" srcId="{7EEEB926-10D0-4A30-8A3B-6DA0EDFE4325}" destId="{80B7BC94-4932-4805-9274-2C4A648352BB}" srcOrd="0" destOrd="0" presId="urn:microsoft.com/office/officeart/2005/8/layout/cycle5"/>
    <dgm:cxn modelId="{34B4F65F-951B-4875-AECE-22775F832CFB}" type="presParOf" srcId="{7EEEB926-10D0-4A30-8A3B-6DA0EDFE4325}" destId="{F2D46F1C-CC06-4A0F-904E-E938427DCE3A}" srcOrd="1" destOrd="0" presId="urn:microsoft.com/office/officeart/2005/8/layout/cycle5"/>
    <dgm:cxn modelId="{CBDB1647-6C6A-4EBF-B805-462736852FB1}" type="presParOf" srcId="{7EEEB926-10D0-4A30-8A3B-6DA0EDFE4325}" destId="{E0851576-2A7D-48A8-8CEC-A064ED00D382}" srcOrd="2" destOrd="0" presId="urn:microsoft.com/office/officeart/2005/8/layout/cycle5"/>
    <dgm:cxn modelId="{EFCDE65B-FD31-4583-A713-08087A1A7543}" type="presParOf" srcId="{7EEEB926-10D0-4A30-8A3B-6DA0EDFE4325}" destId="{11A7E158-0E8B-40E0-A3CD-6EC1075B1967}" srcOrd="3" destOrd="0" presId="urn:microsoft.com/office/officeart/2005/8/layout/cycle5"/>
    <dgm:cxn modelId="{CAD986E1-1894-4BD7-95F3-5FF55BDE647C}" type="presParOf" srcId="{7EEEB926-10D0-4A30-8A3B-6DA0EDFE4325}" destId="{E8F314CA-76A0-402C-BAF2-DEF5FB91D24D}" srcOrd="4" destOrd="0" presId="urn:microsoft.com/office/officeart/2005/8/layout/cycle5"/>
    <dgm:cxn modelId="{F16F89D0-27BE-4217-AF8B-A57A71A6B0C6}" type="presParOf" srcId="{7EEEB926-10D0-4A30-8A3B-6DA0EDFE4325}" destId="{6C3CEFF0-CA66-4BD6-AFBB-A036D05222A3}" srcOrd="5" destOrd="0" presId="urn:microsoft.com/office/officeart/2005/8/layout/cycle5"/>
    <dgm:cxn modelId="{E1F56A26-FA1D-449E-A0A8-34B114135888}" type="presParOf" srcId="{7EEEB926-10D0-4A30-8A3B-6DA0EDFE4325}" destId="{2FD4871A-6082-4D7B-B351-8BF71AEFC839}" srcOrd="6" destOrd="0" presId="urn:microsoft.com/office/officeart/2005/8/layout/cycle5"/>
    <dgm:cxn modelId="{38690160-7381-4184-BC76-808623CED60A}" type="presParOf" srcId="{7EEEB926-10D0-4A30-8A3B-6DA0EDFE4325}" destId="{C1459C7A-6DE7-4C63-B1B3-D65918406D47}" srcOrd="7" destOrd="0" presId="urn:microsoft.com/office/officeart/2005/8/layout/cycle5"/>
    <dgm:cxn modelId="{4C21D556-727F-4FF1-9D0E-F35E64155FAB}" type="presParOf" srcId="{7EEEB926-10D0-4A30-8A3B-6DA0EDFE4325}" destId="{7BB7B854-F159-480C-9129-74564914EAD2}" srcOrd="8" destOrd="0" presId="urn:microsoft.com/office/officeart/2005/8/layout/cycle5"/>
    <dgm:cxn modelId="{689E1344-747B-4AE1-B7D3-E0FE577A3FBA}" type="presParOf" srcId="{7EEEB926-10D0-4A30-8A3B-6DA0EDFE4325}" destId="{D4F63CE5-322E-48FD-8ED8-9A16633F23C4}" srcOrd="9" destOrd="0" presId="urn:microsoft.com/office/officeart/2005/8/layout/cycle5"/>
    <dgm:cxn modelId="{9A69C614-E76A-47B1-8D1E-ED3C6BE55A62}" type="presParOf" srcId="{7EEEB926-10D0-4A30-8A3B-6DA0EDFE4325}" destId="{16D62EC6-24CA-49AC-BDDF-DA0B729E546A}" srcOrd="10" destOrd="0" presId="urn:microsoft.com/office/officeart/2005/8/layout/cycle5"/>
    <dgm:cxn modelId="{89E50671-F8BD-46E2-BE83-A10672879445}" type="presParOf" srcId="{7EEEB926-10D0-4A30-8A3B-6DA0EDFE4325}" destId="{3CB7D97A-E272-4DBD-B4AD-F6D02C42E761}" srcOrd="11" destOrd="0" presId="urn:microsoft.com/office/officeart/2005/8/layout/cycle5"/>
  </dgm:cxnLst>
  <dgm:bg/>
  <dgm:whole/>
</dgm:dataModel>
</file>

<file path=ppt/diagrams/data2.xml><?xml version="1.0" encoding="utf-8"?>
<dgm:dataModel xmlns:dgm="http://schemas.openxmlformats.org/drawingml/2006/diagram" xmlns:a="http://schemas.openxmlformats.org/drawingml/2006/main">
  <dgm:ptLst>
    <dgm:pt modelId="{A09A2F58-71A3-4485-B32A-6EC15AA28327}" type="doc">
      <dgm:prSet loTypeId="urn:microsoft.com/office/officeart/2005/8/layout/matrix2" loCatId="matrix" qsTypeId="urn:microsoft.com/office/officeart/2005/8/quickstyle/3d2" qsCatId="3D" csTypeId="urn:microsoft.com/office/officeart/2005/8/colors/colorful4" csCatId="colorful" phldr="1"/>
      <dgm:spPr/>
      <dgm:t>
        <a:bodyPr/>
        <a:lstStyle/>
        <a:p>
          <a:endParaRPr lang="en-US"/>
        </a:p>
      </dgm:t>
    </dgm:pt>
    <dgm:pt modelId="{8352672B-5005-4B63-92CA-37001A42FB85}">
      <dgm:prSet phldrT="[Text]" custT="1"/>
      <dgm:spPr/>
      <dgm:t>
        <a:bodyPr/>
        <a:lstStyle/>
        <a:p>
          <a:pPr algn="just"/>
          <a:r>
            <a:rPr lang="en-US" sz="3200" smtClean="0"/>
            <a:t>Vi phạm hình sự</a:t>
          </a:r>
        </a:p>
        <a:p>
          <a:pPr algn="just"/>
          <a:r>
            <a:rPr lang="en-US" sz="2200" smtClean="0"/>
            <a:t>- Xâm hại đến độc lập, chủ quyền,tính mạng, sức khỏe , TS. . .</a:t>
          </a:r>
        </a:p>
        <a:p>
          <a:pPr algn="just"/>
          <a:r>
            <a:rPr lang="en-US" sz="2200" smtClean="0"/>
            <a:t>- Chủ thể vi phạm Cá nhân</a:t>
          </a:r>
          <a:endParaRPr lang="en-US" sz="2200"/>
        </a:p>
      </dgm:t>
    </dgm:pt>
    <dgm:pt modelId="{CFCF05BC-9AE8-42BC-89F9-02EFFA565A97}" type="parTrans" cxnId="{D02ADE6F-2200-4162-9CBD-92F668719A28}">
      <dgm:prSet/>
      <dgm:spPr/>
      <dgm:t>
        <a:bodyPr/>
        <a:lstStyle/>
        <a:p>
          <a:endParaRPr lang="en-US"/>
        </a:p>
      </dgm:t>
    </dgm:pt>
    <dgm:pt modelId="{50256039-5F82-4273-BA1F-62382FEC35A5}" type="sibTrans" cxnId="{D02ADE6F-2200-4162-9CBD-92F668719A28}">
      <dgm:prSet/>
      <dgm:spPr/>
      <dgm:t>
        <a:bodyPr/>
        <a:lstStyle/>
        <a:p>
          <a:endParaRPr lang="en-US"/>
        </a:p>
      </dgm:t>
    </dgm:pt>
    <dgm:pt modelId="{BFCA3905-396E-49C9-98C7-9D46E3BAC093}">
      <dgm:prSet phldrT="[Text]" custT="1"/>
      <dgm:spPr/>
      <dgm:t>
        <a:bodyPr/>
        <a:lstStyle/>
        <a:p>
          <a:pPr algn="ctr"/>
          <a:r>
            <a:rPr lang="en-US" sz="3200" smtClean="0"/>
            <a:t>Vi phạm dân sự</a:t>
          </a:r>
        </a:p>
        <a:p>
          <a:pPr algn="just"/>
          <a:r>
            <a:rPr lang="en-US" sz="2200" smtClean="0"/>
            <a:t>- Xâm hại đến quan hệ tài sản; quan hệ nhân thân</a:t>
          </a:r>
        </a:p>
        <a:p>
          <a:pPr algn="just"/>
          <a:r>
            <a:rPr lang="en-US" sz="2200" smtClean="0"/>
            <a:t>- Chủ thể vi phạm: cá nhân hoặc tổ chức</a:t>
          </a:r>
          <a:endParaRPr lang="en-US" sz="2200"/>
        </a:p>
      </dgm:t>
    </dgm:pt>
    <dgm:pt modelId="{1BEBDE98-444B-404F-AA57-DE8D96964FE2}" type="parTrans" cxnId="{EB26AF2D-0644-44A1-BED4-447A2A420542}">
      <dgm:prSet/>
      <dgm:spPr/>
      <dgm:t>
        <a:bodyPr/>
        <a:lstStyle/>
        <a:p>
          <a:endParaRPr lang="en-US"/>
        </a:p>
      </dgm:t>
    </dgm:pt>
    <dgm:pt modelId="{912A0542-93D4-44BE-9353-4E4B3D5ABAB7}" type="sibTrans" cxnId="{EB26AF2D-0644-44A1-BED4-447A2A420542}">
      <dgm:prSet/>
      <dgm:spPr/>
      <dgm:t>
        <a:bodyPr/>
        <a:lstStyle/>
        <a:p>
          <a:endParaRPr lang="en-US"/>
        </a:p>
      </dgm:t>
    </dgm:pt>
    <dgm:pt modelId="{B1759CD6-1430-4531-97F4-5140B6B832F8}">
      <dgm:prSet phldrT="[Text]" custT="1"/>
      <dgm:spPr/>
      <dgm:t>
        <a:bodyPr/>
        <a:lstStyle/>
        <a:p>
          <a:pPr algn="ctr"/>
          <a:r>
            <a:rPr lang="en-US" sz="3100" smtClean="0"/>
            <a:t>Vi phạm hành chính</a:t>
          </a:r>
        </a:p>
        <a:p>
          <a:pPr algn="just"/>
          <a:r>
            <a:rPr lang="en-US" sz="2200" smtClean="0"/>
            <a:t>- Xâm phạm đến quy tắc quản lý của nhà nước</a:t>
          </a:r>
        </a:p>
        <a:p>
          <a:pPr algn="just"/>
          <a:r>
            <a:rPr lang="en-US" sz="2200" smtClean="0"/>
            <a:t>- Chủ thể vi phạm: Cá nhân hoặc tổ chức</a:t>
          </a:r>
          <a:endParaRPr lang="en-US" sz="2200"/>
        </a:p>
      </dgm:t>
    </dgm:pt>
    <dgm:pt modelId="{B17CF1AA-EF93-4727-95EC-A7B949C29A79}" type="parTrans" cxnId="{44C4E019-6C62-4C17-AB55-25D4F3C0594B}">
      <dgm:prSet/>
      <dgm:spPr/>
      <dgm:t>
        <a:bodyPr/>
        <a:lstStyle/>
        <a:p>
          <a:endParaRPr lang="en-US"/>
        </a:p>
      </dgm:t>
    </dgm:pt>
    <dgm:pt modelId="{152E4237-4FC5-4377-BB56-0C51359D5D19}" type="sibTrans" cxnId="{44C4E019-6C62-4C17-AB55-25D4F3C0594B}">
      <dgm:prSet/>
      <dgm:spPr/>
      <dgm:t>
        <a:bodyPr/>
        <a:lstStyle/>
        <a:p>
          <a:endParaRPr lang="en-US"/>
        </a:p>
      </dgm:t>
    </dgm:pt>
    <dgm:pt modelId="{7A34CE26-0C5F-487B-AA8A-200E4D93BCDF}">
      <dgm:prSet phldrT="[Text]" custT="1"/>
      <dgm:spPr/>
      <dgm:t>
        <a:bodyPr/>
        <a:lstStyle/>
        <a:p>
          <a:pPr algn="ctr"/>
          <a:r>
            <a:rPr lang="en-US" sz="3200" smtClean="0"/>
            <a:t>Vi phạm kỉ luật</a:t>
          </a:r>
        </a:p>
        <a:p>
          <a:pPr algn="just"/>
          <a:r>
            <a:rPr lang="en-US" sz="2200" smtClean="0"/>
            <a:t>- Xâm hại đến các quy tắc xác lập trật tự trong các tổ chức.</a:t>
          </a:r>
        </a:p>
        <a:p>
          <a:pPr algn="just"/>
          <a:r>
            <a:rPr lang="en-US" sz="2200" smtClean="0"/>
            <a:t>- Chủ thể vi phạm: Cá nhân trong tổ chức</a:t>
          </a:r>
          <a:endParaRPr lang="en-US" sz="2200"/>
        </a:p>
      </dgm:t>
    </dgm:pt>
    <dgm:pt modelId="{1CF298AC-FA06-44B9-BF83-24203E3CC61D}" type="parTrans" cxnId="{BF51A578-F964-47C7-A382-E9066F22F817}">
      <dgm:prSet/>
      <dgm:spPr/>
      <dgm:t>
        <a:bodyPr/>
        <a:lstStyle/>
        <a:p>
          <a:endParaRPr lang="en-US"/>
        </a:p>
      </dgm:t>
    </dgm:pt>
    <dgm:pt modelId="{E58C01AA-FD27-407B-BA2E-31D83ECD088A}" type="sibTrans" cxnId="{BF51A578-F964-47C7-A382-E9066F22F817}">
      <dgm:prSet/>
      <dgm:spPr/>
      <dgm:t>
        <a:bodyPr/>
        <a:lstStyle/>
        <a:p>
          <a:endParaRPr lang="en-US"/>
        </a:p>
      </dgm:t>
    </dgm:pt>
    <dgm:pt modelId="{D11AF53F-59AF-498D-B54E-6D8D235DF095}" type="pres">
      <dgm:prSet presAssocID="{A09A2F58-71A3-4485-B32A-6EC15AA28327}" presName="matrix" presStyleCnt="0">
        <dgm:presLayoutVars>
          <dgm:chMax val="1"/>
          <dgm:dir/>
          <dgm:resizeHandles val="exact"/>
        </dgm:presLayoutVars>
      </dgm:prSet>
      <dgm:spPr/>
      <dgm:t>
        <a:bodyPr/>
        <a:lstStyle/>
        <a:p>
          <a:endParaRPr lang="en-US"/>
        </a:p>
      </dgm:t>
    </dgm:pt>
    <dgm:pt modelId="{D4BC7D7F-B0B8-4AB5-BAF0-2BE182EA9ADB}" type="pres">
      <dgm:prSet presAssocID="{A09A2F58-71A3-4485-B32A-6EC15AA28327}" presName="axisShape" presStyleLbl="bgShp" presStyleIdx="0" presStyleCnt="1" custScaleX="166667"/>
      <dgm:spPr/>
    </dgm:pt>
    <dgm:pt modelId="{8A295F36-4497-4667-BE44-7A22342A108F}" type="pres">
      <dgm:prSet presAssocID="{A09A2F58-71A3-4485-B32A-6EC15AA28327}" presName="rect1" presStyleLbl="node1" presStyleIdx="0" presStyleCnt="4" custScaleX="209168" custScaleY="116667" custLinFactNeighborX="-49166" custLinFactNeighborY="-7917">
        <dgm:presLayoutVars>
          <dgm:chMax val="0"/>
          <dgm:chPref val="0"/>
          <dgm:bulletEnabled val="1"/>
        </dgm:presLayoutVars>
      </dgm:prSet>
      <dgm:spPr/>
      <dgm:t>
        <a:bodyPr/>
        <a:lstStyle/>
        <a:p>
          <a:endParaRPr lang="en-US"/>
        </a:p>
      </dgm:t>
    </dgm:pt>
    <dgm:pt modelId="{BDB96EE3-5103-4A57-ACA5-53F409481AFB}" type="pres">
      <dgm:prSet presAssocID="{A09A2F58-71A3-4485-B32A-6EC15AA28327}" presName="rect2" presStyleLbl="node1" presStyleIdx="1" presStyleCnt="4" custScaleX="200833" custScaleY="116667" custLinFactNeighborX="50000" custLinFactNeighborY="-7917">
        <dgm:presLayoutVars>
          <dgm:chMax val="0"/>
          <dgm:chPref val="0"/>
          <dgm:bulletEnabled val="1"/>
        </dgm:presLayoutVars>
      </dgm:prSet>
      <dgm:spPr/>
      <dgm:t>
        <a:bodyPr/>
        <a:lstStyle/>
        <a:p>
          <a:endParaRPr lang="en-US"/>
        </a:p>
      </dgm:t>
    </dgm:pt>
    <dgm:pt modelId="{98AE24E8-2FD3-4863-A2B3-6BCF54DAB3D7}" type="pres">
      <dgm:prSet presAssocID="{A09A2F58-71A3-4485-B32A-6EC15AA28327}" presName="rect3" presStyleLbl="node1" presStyleIdx="2" presStyleCnt="4" custScaleX="217499" custScaleY="116667" custLinFactNeighborX="-54166" custLinFactNeighborY="3750">
        <dgm:presLayoutVars>
          <dgm:chMax val="0"/>
          <dgm:chPref val="0"/>
          <dgm:bulletEnabled val="1"/>
        </dgm:presLayoutVars>
      </dgm:prSet>
      <dgm:spPr/>
      <dgm:t>
        <a:bodyPr/>
        <a:lstStyle/>
        <a:p>
          <a:endParaRPr lang="en-US"/>
        </a:p>
      </dgm:t>
    </dgm:pt>
    <dgm:pt modelId="{25FD16BF-E9FE-47C5-9515-618F6F04A877}" type="pres">
      <dgm:prSet presAssocID="{A09A2F58-71A3-4485-B32A-6EC15AA28327}" presName="rect4" presStyleLbl="node1" presStyleIdx="3" presStyleCnt="4" custScaleX="200833" custScaleY="116667" custLinFactNeighborX="50000" custLinFactNeighborY="-417">
        <dgm:presLayoutVars>
          <dgm:chMax val="0"/>
          <dgm:chPref val="0"/>
          <dgm:bulletEnabled val="1"/>
        </dgm:presLayoutVars>
      </dgm:prSet>
      <dgm:spPr/>
      <dgm:t>
        <a:bodyPr/>
        <a:lstStyle/>
        <a:p>
          <a:endParaRPr lang="en-US"/>
        </a:p>
      </dgm:t>
    </dgm:pt>
  </dgm:ptLst>
  <dgm:cxnLst>
    <dgm:cxn modelId="{02307B13-F177-4763-802F-E5B714CA698E}" type="presOf" srcId="{A09A2F58-71A3-4485-B32A-6EC15AA28327}" destId="{D11AF53F-59AF-498D-B54E-6D8D235DF095}" srcOrd="0" destOrd="0" presId="urn:microsoft.com/office/officeart/2005/8/layout/matrix2"/>
    <dgm:cxn modelId="{FEC58DC8-04BF-43F7-8039-C955699FDD04}" type="presOf" srcId="{8352672B-5005-4B63-92CA-37001A42FB85}" destId="{8A295F36-4497-4667-BE44-7A22342A108F}" srcOrd="0" destOrd="0" presId="urn:microsoft.com/office/officeart/2005/8/layout/matrix2"/>
    <dgm:cxn modelId="{D02ADE6F-2200-4162-9CBD-92F668719A28}" srcId="{A09A2F58-71A3-4485-B32A-6EC15AA28327}" destId="{8352672B-5005-4B63-92CA-37001A42FB85}" srcOrd="0" destOrd="0" parTransId="{CFCF05BC-9AE8-42BC-89F9-02EFFA565A97}" sibTransId="{50256039-5F82-4273-BA1F-62382FEC35A5}"/>
    <dgm:cxn modelId="{EB26AF2D-0644-44A1-BED4-447A2A420542}" srcId="{A09A2F58-71A3-4485-B32A-6EC15AA28327}" destId="{BFCA3905-396E-49C9-98C7-9D46E3BAC093}" srcOrd="1" destOrd="0" parTransId="{1BEBDE98-444B-404F-AA57-DE8D96964FE2}" sibTransId="{912A0542-93D4-44BE-9353-4E4B3D5ABAB7}"/>
    <dgm:cxn modelId="{D903B5E9-EA8B-4FBB-997A-41392C7D682D}" type="presOf" srcId="{7A34CE26-0C5F-487B-AA8A-200E4D93BCDF}" destId="{25FD16BF-E9FE-47C5-9515-618F6F04A877}" srcOrd="0" destOrd="0" presId="urn:microsoft.com/office/officeart/2005/8/layout/matrix2"/>
    <dgm:cxn modelId="{BF51A578-F964-47C7-A382-E9066F22F817}" srcId="{A09A2F58-71A3-4485-B32A-6EC15AA28327}" destId="{7A34CE26-0C5F-487B-AA8A-200E4D93BCDF}" srcOrd="3" destOrd="0" parTransId="{1CF298AC-FA06-44B9-BF83-24203E3CC61D}" sibTransId="{E58C01AA-FD27-407B-BA2E-31D83ECD088A}"/>
    <dgm:cxn modelId="{44C4E019-6C62-4C17-AB55-25D4F3C0594B}" srcId="{A09A2F58-71A3-4485-B32A-6EC15AA28327}" destId="{B1759CD6-1430-4531-97F4-5140B6B832F8}" srcOrd="2" destOrd="0" parTransId="{B17CF1AA-EF93-4727-95EC-A7B949C29A79}" sibTransId="{152E4237-4FC5-4377-BB56-0C51359D5D19}"/>
    <dgm:cxn modelId="{2D9243BD-08D7-4945-A3DA-89CBFC699F4B}" type="presOf" srcId="{BFCA3905-396E-49C9-98C7-9D46E3BAC093}" destId="{BDB96EE3-5103-4A57-ACA5-53F409481AFB}" srcOrd="0" destOrd="0" presId="urn:microsoft.com/office/officeart/2005/8/layout/matrix2"/>
    <dgm:cxn modelId="{8FBE0530-6F56-4775-826C-58C81A816956}" type="presOf" srcId="{B1759CD6-1430-4531-97F4-5140B6B832F8}" destId="{98AE24E8-2FD3-4863-A2B3-6BCF54DAB3D7}" srcOrd="0" destOrd="0" presId="urn:microsoft.com/office/officeart/2005/8/layout/matrix2"/>
    <dgm:cxn modelId="{097B18B2-53B5-47AC-9677-2EA6DDD97855}" type="presParOf" srcId="{D11AF53F-59AF-498D-B54E-6D8D235DF095}" destId="{D4BC7D7F-B0B8-4AB5-BAF0-2BE182EA9ADB}" srcOrd="0" destOrd="0" presId="urn:microsoft.com/office/officeart/2005/8/layout/matrix2"/>
    <dgm:cxn modelId="{785083E0-FDF7-443E-B614-6391C907383B}" type="presParOf" srcId="{D11AF53F-59AF-498D-B54E-6D8D235DF095}" destId="{8A295F36-4497-4667-BE44-7A22342A108F}" srcOrd="1" destOrd="0" presId="urn:microsoft.com/office/officeart/2005/8/layout/matrix2"/>
    <dgm:cxn modelId="{7107E373-D6AC-4EFD-8644-73854D642D0C}" type="presParOf" srcId="{D11AF53F-59AF-498D-B54E-6D8D235DF095}" destId="{BDB96EE3-5103-4A57-ACA5-53F409481AFB}" srcOrd="2" destOrd="0" presId="urn:microsoft.com/office/officeart/2005/8/layout/matrix2"/>
    <dgm:cxn modelId="{921FA44A-89F3-46AB-8E82-CA9184F1C5C2}" type="presParOf" srcId="{D11AF53F-59AF-498D-B54E-6D8D235DF095}" destId="{98AE24E8-2FD3-4863-A2B3-6BCF54DAB3D7}" srcOrd="3" destOrd="0" presId="urn:microsoft.com/office/officeart/2005/8/layout/matrix2"/>
    <dgm:cxn modelId="{8CCF8189-8839-47AB-8EB4-FFEA48DC6BE4}" type="presParOf" srcId="{D11AF53F-59AF-498D-B54E-6D8D235DF095}" destId="{25FD16BF-E9FE-47C5-9515-618F6F04A877}" srcOrd="4" destOrd="0" presId="urn:microsoft.com/office/officeart/2005/8/layout/matrix2"/>
  </dgm:cxnLst>
  <dgm:bg/>
  <dgm:whole/>
</dgm:dataModel>
</file>

<file path=ppt/diagrams/data3.xml><?xml version="1.0" encoding="utf-8"?>
<dgm:dataModel xmlns:dgm="http://schemas.openxmlformats.org/drawingml/2006/diagram" xmlns:a="http://schemas.openxmlformats.org/drawingml/2006/main">
  <dgm:ptLst>
    <dgm:pt modelId="{FFFFB63F-35D2-4FFD-8DB2-4238732A0048}" type="doc">
      <dgm:prSet loTypeId="urn:microsoft.com/office/officeart/2005/8/layout/process5" loCatId="process" qsTypeId="urn:microsoft.com/office/officeart/2005/8/quickstyle/3d3" qsCatId="3D" csTypeId="urn:microsoft.com/office/officeart/2005/8/colors/colorful3" csCatId="colorful" phldr="1"/>
      <dgm:spPr/>
      <dgm:t>
        <a:bodyPr/>
        <a:lstStyle/>
        <a:p>
          <a:endParaRPr lang="en-US"/>
        </a:p>
      </dgm:t>
    </dgm:pt>
    <dgm:pt modelId="{E2C015EC-6E0D-44CF-A5D4-FEA62CF73D44}">
      <dgm:prSet phldrT="[Text]" custT="1"/>
      <dgm:spPr/>
      <dgm:t>
        <a:bodyPr/>
        <a:lstStyle/>
        <a:p>
          <a:r>
            <a:rPr lang="en-US" sz="3200" smtClean="0"/>
            <a:t>Mặt khách quan của vi phạm pháp luật</a:t>
          </a:r>
          <a:endParaRPr lang="en-US" sz="3200"/>
        </a:p>
      </dgm:t>
    </dgm:pt>
    <dgm:pt modelId="{16C244CF-07AD-4EF5-ABB3-84DC6145B595}" type="parTrans" cxnId="{77E79865-8CF1-42CC-81B7-0BC84A383F3D}">
      <dgm:prSet/>
      <dgm:spPr/>
      <dgm:t>
        <a:bodyPr/>
        <a:lstStyle/>
        <a:p>
          <a:endParaRPr lang="en-US"/>
        </a:p>
      </dgm:t>
    </dgm:pt>
    <dgm:pt modelId="{9A43EEDA-3A3E-4E72-AADD-C1E5F14129D5}" type="sibTrans" cxnId="{77E79865-8CF1-42CC-81B7-0BC84A383F3D}">
      <dgm:prSet/>
      <dgm:spPr/>
      <dgm:t>
        <a:bodyPr/>
        <a:lstStyle/>
        <a:p>
          <a:endParaRPr lang="en-US"/>
        </a:p>
      </dgm:t>
    </dgm:pt>
    <dgm:pt modelId="{974D4F22-18CE-4E5A-89D9-EF390E7F273C}">
      <dgm:prSet phldrT="[Text]" custT="1"/>
      <dgm:spPr/>
      <dgm:t>
        <a:bodyPr/>
        <a:lstStyle/>
        <a:p>
          <a:r>
            <a:rPr lang="en-US" sz="3200" smtClean="0"/>
            <a:t>Mặt chủ quan của vi phạm pháp luật</a:t>
          </a:r>
          <a:endParaRPr lang="en-US" sz="3200"/>
        </a:p>
      </dgm:t>
    </dgm:pt>
    <dgm:pt modelId="{64E83DBE-3F1B-4B4B-9F94-1FAF7796FBDE}" type="parTrans" cxnId="{19CF8BA2-DFAA-4A3B-B3C8-92C86544D791}">
      <dgm:prSet/>
      <dgm:spPr/>
      <dgm:t>
        <a:bodyPr/>
        <a:lstStyle/>
        <a:p>
          <a:endParaRPr lang="en-US"/>
        </a:p>
      </dgm:t>
    </dgm:pt>
    <dgm:pt modelId="{4C32086A-8AF0-47E8-81A1-2101A20AFF7C}" type="sibTrans" cxnId="{19CF8BA2-DFAA-4A3B-B3C8-92C86544D791}">
      <dgm:prSet/>
      <dgm:spPr/>
      <dgm:t>
        <a:bodyPr/>
        <a:lstStyle/>
        <a:p>
          <a:endParaRPr lang="en-US"/>
        </a:p>
      </dgm:t>
    </dgm:pt>
    <dgm:pt modelId="{90088E91-F388-48F8-A7DB-151D83D7397E}">
      <dgm:prSet phldrT="[Text]" custT="1"/>
      <dgm:spPr/>
      <dgm:t>
        <a:bodyPr/>
        <a:lstStyle/>
        <a:p>
          <a:r>
            <a:rPr lang="en-US" sz="3200" smtClean="0"/>
            <a:t>Chủ thể vi phạm pháp luật</a:t>
          </a:r>
          <a:endParaRPr lang="en-US" sz="3200"/>
        </a:p>
      </dgm:t>
    </dgm:pt>
    <dgm:pt modelId="{0794F42B-F5DC-4930-82DA-A4D57608A317}" type="parTrans" cxnId="{A93F7C7D-7072-49D7-9E27-095B0D7D9BFF}">
      <dgm:prSet/>
      <dgm:spPr/>
      <dgm:t>
        <a:bodyPr/>
        <a:lstStyle/>
        <a:p>
          <a:endParaRPr lang="en-US"/>
        </a:p>
      </dgm:t>
    </dgm:pt>
    <dgm:pt modelId="{8669343F-426C-47BA-B23F-59429A502F8B}" type="sibTrans" cxnId="{A93F7C7D-7072-49D7-9E27-095B0D7D9BFF}">
      <dgm:prSet/>
      <dgm:spPr/>
      <dgm:t>
        <a:bodyPr/>
        <a:lstStyle/>
        <a:p>
          <a:endParaRPr lang="en-US"/>
        </a:p>
      </dgm:t>
    </dgm:pt>
    <dgm:pt modelId="{AA31B2C7-8005-490C-AFB9-338E9B8A5016}">
      <dgm:prSet phldrT="[Text]" custT="1"/>
      <dgm:spPr/>
      <dgm:t>
        <a:bodyPr/>
        <a:lstStyle/>
        <a:p>
          <a:r>
            <a:rPr lang="en-US" sz="3200" smtClean="0"/>
            <a:t>Khách thể của vi phạm pháp luật</a:t>
          </a:r>
          <a:endParaRPr lang="en-US" sz="3200"/>
        </a:p>
      </dgm:t>
    </dgm:pt>
    <dgm:pt modelId="{16035E47-112C-44B8-9D5B-EC7C6EB99DE8}" type="parTrans" cxnId="{5F6A3DC8-DD85-4F9B-94F3-0832631354B1}">
      <dgm:prSet/>
      <dgm:spPr/>
      <dgm:t>
        <a:bodyPr/>
        <a:lstStyle/>
        <a:p>
          <a:endParaRPr lang="en-US"/>
        </a:p>
      </dgm:t>
    </dgm:pt>
    <dgm:pt modelId="{232767FA-B3CC-47C6-8BCC-18C751C00271}" type="sibTrans" cxnId="{5F6A3DC8-DD85-4F9B-94F3-0832631354B1}">
      <dgm:prSet/>
      <dgm:spPr/>
      <dgm:t>
        <a:bodyPr/>
        <a:lstStyle/>
        <a:p>
          <a:endParaRPr lang="en-US"/>
        </a:p>
      </dgm:t>
    </dgm:pt>
    <dgm:pt modelId="{22598DDC-4C51-47C6-9A83-B9F20EB19A95}" type="pres">
      <dgm:prSet presAssocID="{FFFFB63F-35D2-4FFD-8DB2-4238732A0048}" presName="diagram" presStyleCnt="0">
        <dgm:presLayoutVars>
          <dgm:dir/>
          <dgm:resizeHandles val="exact"/>
        </dgm:presLayoutVars>
      </dgm:prSet>
      <dgm:spPr/>
      <dgm:t>
        <a:bodyPr/>
        <a:lstStyle/>
        <a:p>
          <a:endParaRPr lang="en-US"/>
        </a:p>
      </dgm:t>
    </dgm:pt>
    <dgm:pt modelId="{341454EC-3E38-4D4D-A8E2-3A3EBF676529}" type="pres">
      <dgm:prSet presAssocID="{E2C015EC-6E0D-44CF-A5D4-FEA62CF73D44}" presName="node" presStyleLbl="node1" presStyleIdx="0" presStyleCnt="4">
        <dgm:presLayoutVars>
          <dgm:bulletEnabled val="1"/>
        </dgm:presLayoutVars>
      </dgm:prSet>
      <dgm:spPr/>
      <dgm:t>
        <a:bodyPr/>
        <a:lstStyle/>
        <a:p>
          <a:endParaRPr lang="en-US"/>
        </a:p>
      </dgm:t>
    </dgm:pt>
    <dgm:pt modelId="{5F71616B-329E-4CB3-A43C-4ABBB1272E91}" type="pres">
      <dgm:prSet presAssocID="{9A43EEDA-3A3E-4E72-AADD-C1E5F14129D5}" presName="sibTrans" presStyleLbl="sibTrans2D1" presStyleIdx="0" presStyleCnt="3"/>
      <dgm:spPr/>
      <dgm:t>
        <a:bodyPr/>
        <a:lstStyle/>
        <a:p>
          <a:endParaRPr lang="en-US"/>
        </a:p>
      </dgm:t>
    </dgm:pt>
    <dgm:pt modelId="{784EF861-8D14-4953-B3CC-D206963F8644}" type="pres">
      <dgm:prSet presAssocID="{9A43EEDA-3A3E-4E72-AADD-C1E5F14129D5}" presName="connectorText" presStyleLbl="sibTrans2D1" presStyleIdx="0" presStyleCnt="3"/>
      <dgm:spPr/>
      <dgm:t>
        <a:bodyPr/>
        <a:lstStyle/>
        <a:p>
          <a:endParaRPr lang="en-US"/>
        </a:p>
      </dgm:t>
    </dgm:pt>
    <dgm:pt modelId="{B8D94A24-04B9-4B5A-974F-F2B24546BFD7}" type="pres">
      <dgm:prSet presAssocID="{974D4F22-18CE-4E5A-89D9-EF390E7F273C}" presName="node" presStyleLbl="node1" presStyleIdx="1" presStyleCnt="4">
        <dgm:presLayoutVars>
          <dgm:bulletEnabled val="1"/>
        </dgm:presLayoutVars>
      </dgm:prSet>
      <dgm:spPr/>
      <dgm:t>
        <a:bodyPr/>
        <a:lstStyle/>
        <a:p>
          <a:endParaRPr lang="en-US"/>
        </a:p>
      </dgm:t>
    </dgm:pt>
    <dgm:pt modelId="{15737EA3-0985-46F1-8F55-E3739CD07024}" type="pres">
      <dgm:prSet presAssocID="{4C32086A-8AF0-47E8-81A1-2101A20AFF7C}" presName="sibTrans" presStyleLbl="sibTrans2D1" presStyleIdx="1" presStyleCnt="3"/>
      <dgm:spPr/>
      <dgm:t>
        <a:bodyPr/>
        <a:lstStyle/>
        <a:p>
          <a:endParaRPr lang="en-US"/>
        </a:p>
      </dgm:t>
    </dgm:pt>
    <dgm:pt modelId="{8D4BE4C6-1334-44BA-884B-721409F53015}" type="pres">
      <dgm:prSet presAssocID="{4C32086A-8AF0-47E8-81A1-2101A20AFF7C}" presName="connectorText" presStyleLbl="sibTrans2D1" presStyleIdx="1" presStyleCnt="3"/>
      <dgm:spPr/>
      <dgm:t>
        <a:bodyPr/>
        <a:lstStyle/>
        <a:p>
          <a:endParaRPr lang="en-US"/>
        </a:p>
      </dgm:t>
    </dgm:pt>
    <dgm:pt modelId="{1D577957-E4AC-4B1A-9B02-2E99E1176247}" type="pres">
      <dgm:prSet presAssocID="{90088E91-F388-48F8-A7DB-151D83D7397E}" presName="node" presStyleLbl="node1" presStyleIdx="2" presStyleCnt="4">
        <dgm:presLayoutVars>
          <dgm:bulletEnabled val="1"/>
        </dgm:presLayoutVars>
      </dgm:prSet>
      <dgm:spPr/>
      <dgm:t>
        <a:bodyPr/>
        <a:lstStyle/>
        <a:p>
          <a:endParaRPr lang="en-US"/>
        </a:p>
      </dgm:t>
    </dgm:pt>
    <dgm:pt modelId="{3D1E0BD9-45D2-42EE-87E8-473BE0B21C59}" type="pres">
      <dgm:prSet presAssocID="{8669343F-426C-47BA-B23F-59429A502F8B}" presName="sibTrans" presStyleLbl="sibTrans2D1" presStyleIdx="2" presStyleCnt="3"/>
      <dgm:spPr/>
      <dgm:t>
        <a:bodyPr/>
        <a:lstStyle/>
        <a:p>
          <a:endParaRPr lang="en-US"/>
        </a:p>
      </dgm:t>
    </dgm:pt>
    <dgm:pt modelId="{AA154749-3B2C-41F8-A9E3-E38B9E5E9CAD}" type="pres">
      <dgm:prSet presAssocID="{8669343F-426C-47BA-B23F-59429A502F8B}" presName="connectorText" presStyleLbl="sibTrans2D1" presStyleIdx="2" presStyleCnt="3"/>
      <dgm:spPr/>
      <dgm:t>
        <a:bodyPr/>
        <a:lstStyle/>
        <a:p>
          <a:endParaRPr lang="en-US"/>
        </a:p>
      </dgm:t>
    </dgm:pt>
    <dgm:pt modelId="{8F32436B-5F59-4B0E-9D90-AB9F9D701A40}" type="pres">
      <dgm:prSet presAssocID="{AA31B2C7-8005-490C-AFB9-338E9B8A5016}" presName="node" presStyleLbl="node1" presStyleIdx="3" presStyleCnt="4">
        <dgm:presLayoutVars>
          <dgm:bulletEnabled val="1"/>
        </dgm:presLayoutVars>
      </dgm:prSet>
      <dgm:spPr/>
      <dgm:t>
        <a:bodyPr/>
        <a:lstStyle/>
        <a:p>
          <a:endParaRPr lang="en-US"/>
        </a:p>
      </dgm:t>
    </dgm:pt>
  </dgm:ptLst>
  <dgm:cxnLst>
    <dgm:cxn modelId="{44D7A94D-F90B-4D33-A2AE-6E7A271A0511}" type="presOf" srcId="{AA31B2C7-8005-490C-AFB9-338E9B8A5016}" destId="{8F32436B-5F59-4B0E-9D90-AB9F9D701A40}" srcOrd="0" destOrd="0" presId="urn:microsoft.com/office/officeart/2005/8/layout/process5"/>
    <dgm:cxn modelId="{0F1B7575-53FF-43E7-B891-EF6AC8C4AA59}" type="presOf" srcId="{90088E91-F388-48F8-A7DB-151D83D7397E}" destId="{1D577957-E4AC-4B1A-9B02-2E99E1176247}" srcOrd="0" destOrd="0" presId="urn:microsoft.com/office/officeart/2005/8/layout/process5"/>
    <dgm:cxn modelId="{7F8FD5F0-08AA-4CB5-8C84-B3C1F94E4CD5}" type="presOf" srcId="{4C32086A-8AF0-47E8-81A1-2101A20AFF7C}" destId="{15737EA3-0985-46F1-8F55-E3739CD07024}" srcOrd="0" destOrd="0" presId="urn:microsoft.com/office/officeart/2005/8/layout/process5"/>
    <dgm:cxn modelId="{839125E1-1C40-4A8C-A20A-12946AE649A1}" type="presOf" srcId="{9A43EEDA-3A3E-4E72-AADD-C1E5F14129D5}" destId="{5F71616B-329E-4CB3-A43C-4ABBB1272E91}" srcOrd="0" destOrd="0" presId="urn:microsoft.com/office/officeart/2005/8/layout/process5"/>
    <dgm:cxn modelId="{5F6A3DC8-DD85-4F9B-94F3-0832631354B1}" srcId="{FFFFB63F-35D2-4FFD-8DB2-4238732A0048}" destId="{AA31B2C7-8005-490C-AFB9-338E9B8A5016}" srcOrd="3" destOrd="0" parTransId="{16035E47-112C-44B8-9D5B-EC7C6EB99DE8}" sibTransId="{232767FA-B3CC-47C6-8BCC-18C751C00271}"/>
    <dgm:cxn modelId="{77E79865-8CF1-42CC-81B7-0BC84A383F3D}" srcId="{FFFFB63F-35D2-4FFD-8DB2-4238732A0048}" destId="{E2C015EC-6E0D-44CF-A5D4-FEA62CF73D44}" srcOrd="0" destOrd="0" parTransId="{16C244CF-07AD-4EF5-ABB3-84DC6145B595}" sibTransId="{9A43EEDA-3A3E-4E72-AADD-C1E5F14129D5}"/>
    <dgm:cxn modelId="{E482FD1C-472D-47D9-9A31-CA60E89EAC23}" type="presOf" srcId="{974D4F22-18CE-4E5A-89D9-EF390E7F273C}" destId="{B8D94A24-04B9-4B5A-974F-F2B24546BFD7}" srcOrd="0" destOrd="0" presId="urn:microsoft.com/office/officeart/2005/8/layout/process5"/>
    <dgm:cxn modelId="{19CF8BA2-DFAA-4A3B-B3C8-92C86544D791}" srcId="{FFFFB63F-35D2-4FFD-8DB2-4238732A0048}" destId="{974D4F22-18CE-4E5A-89D9-EF390E7F273C}" srcOrd="1" destOrd="0" parTransId="{64E83DBE-3F1B-4B4B-9F94-1FAF7796FBDE}" sibTransId="{4C32086A-8AF0-47E8-81A1-2101A20AFF7C}"/>
    <dgm:cxn modelId="{8F1A4DE1-8533-4B68-9117-03E60C788C94}" type="presOf" srcId="{4C32086A-8AF0-47E8-81A1-2101A20AFF7C}" destId="{8D4BE4C6-1334-44BA-884B-721409F53015}" srcOrd="1" destOrd="0" presId="urn:microsoft.com/office/officeart/2005/8/layout/process5"/>
    <dgm:cxn modelId="{E26014DE-3220-4D88-84E4-C668D7EA80AD}" type="presOf" srcId="{8669343F-426C-47BA-B23F-59429A502F8B}" destId="{AA154749-3B2C-41F8-A9E3-E38B9E5E9CAD}" srcOrd="1" destOrd="0" presId="urn:microsoft.com/office/officeart/2005/8/layout/process5"/>
    <dgm:cxn modelId="{D39DD41B-9070-406C-A044-686D5FCE278A}" type="presOf" srcId="{FFFFB63F-35D2-4FFD-8DB2-4238732A0048}" destId="{22598DDC-4C51-47C6-9A83-B9F20EB19A95}" srcOrd="0" destOrd="0" presId="urn:microsoft.com/office/officeart/2005/8/layout/process5"/>
    <dgm:cxn modelId="{9E9E9F22-3855-45E8-BBBB-EA33081D9405}" type="presOf" srcId="{E2C015EC-6E0D-44CF-A5D4-FEA62CF73D44}" destId="{341454EC-3E38-4D4D-A8E2-3A3EBF676529}" srcOrd="0" destOrd="0" presId="urn:microsoft.com/office/officeart/2005/8/layout/process5"/>
    <dgm:cxn modelId="{229C3B3E-7993-4C91-88F7-8D19B794412F}" type="presOf" srcId="{9A43EEDA-3A3E-4E72-AADD-C1E5F14129D5}" destId="{784EF861-8D14-4953-B3CC-D206963F8644}" srcOrd="1" destOrd="0" presId="urn:microsoft.com/office/officeart/2005/8/layout/process5"/>
    <dgm:cxn modelId="{6534A5D4-FE47-4497-9169-FFF2D1ABCEF6}" type="presOf" srcId="{8669343F-426C-47BA-B23F-59429A502F8B}" destId="{3D1E0BD9-45D2-42EE-87E8-473BE0B21C59}" srcOrd="0" destOrd="0" presId="urn:microsoft.com/office/officeart/2005/8/layout/process5"/>
    <dgm:cxn modelId="{A93F7C7D-7072-49D7-9E27-095B0D7D9BFF}" srcId="{FFFFB63F-35D2-4FFD-8DB2-4238732A0048}" destId="{90088E91-F388-48F8-A7DB-151D83D7397E}" srcOrd="2" destOrd="0" parTransId="{0794F42B-F5DC-4930-82DA-A4D57608A317}" sibTransId="{8669343F-426C-47BA-B23F-59429A502F8B}"/>
    <dgm:cxn modelId="{885F6766-4B6C-4BD1-9104-728CB1D152D6}" type="presParOf" srcId="{22598DDC-4C51-47C6-9A83-B9F20EB19A95}" destId="{341454EC-3E38-4D4D-A8E2-3A3EBF676529}" srcOrd="0" destOrd="0" presId="urn:microsoft.com/office/officeart/2005/8/layout/process5"/>
    <dgm:cxn modelId="{5016A7A7-0474-4A9B-BC1E-6544859F5EDE}" type="presParOf" srcId="{22598DDC-4C51-47C6-9A83-B9F20EB19A95}" destId="{5F71616B-329E-4CB3-A43C-4ABBB1272E91}" srcOrd="1" destOrd="0" presId="urn:microsoft.com/office/officeart/2005/8/layout/process5"/>
    <dgm:cxn modelId="{93D9C589-20E4-41DB-8CFE-B430362DDE18}" type="presParOf" srcId="{5F71616B-329E-4CB3-A43C-4ABBB1272E91}" destId="{784EF861-8D14-4953-B3CC-D206963F8644}" srcOrd="0" destOrd="0" presId="urn:microsoft.com/office/officeart/2005/8/layout/process5"/>
    <dgm:cxn modelId="{4CF7D34F-2B78-49A0-B8E0-2A35441D6A44}" type="presParOf" srcId="{22598DDC-4C51-47C6-9A83-B9F20EB19A95}" destId="{B8D94A24-04B9-4B5A-974F-F2B24546BFD7}" srcOrd="2" destOrd="0" presId="urn:microsoft.com/office/officeart/2005/8/layout/process5"/>
    <dgm:cxn modelId="{5083366C-54E3-4D3D-BC30-53FEFA3AA58A}" type="presParOf" srcId="{22598DDC-4C51-47C6-9A83-B9F20EB19A95}" destId="{15737EA3-0985-46F1-8F55-E3739CD07024}" srcOrd="3" destOrd="0" presId="urn:microsoft.com/office/officeart/2005/8/layout/process5"/>
    <dgm:cxn modelId="{3904C2DE-7445-4478-A4BB-30680FB0404E}" type="presParOf" srcId="{15737EA3-0985-46F1-8F55-E3739CD07024}" destId="{8D4BE4C6-1334-44BA-884B-721409F53015}" srcOrd="0" destOrd="0" presId="urn:microsoft.com/office/officeart/2005/8/layout/process5"/>
    <dgm:cxn modelId="{49B6F9C5-1085-4C47-81F1-CD60BF0EA97A}" type="presParOf" srcId="{22598DDC-4C51-47C6-9A83-B9F20EB19A95}" destId="{1D577957-E4AC-4B1A-9B02-2E99E1176247}" srcOrd="4" destOrd="0" presId="urn:microsoft.com/office/officeart/2005/8/layout/process5"/>
    <dgm:cxn modelId="{3C0B35A7-20C1-45F9-A1BF-1A1A21574807}" type="presParOf" srcId="{22598DDC-4C51-47C6-9A83-B9F20EB19A95}" destId="{3D1E0BD9-45D2-42EE-87E8-473BE0B21C59}" srcOrd="5" destOrd="0" presId="urn:microsoft.com/office/officeart/2005/8/layout/process5"/>
    <dgm:cxn modelId="{406439DD-8DCF-49B1-B8C3-7DE9198DAE52}" type="presParOf" srcId="{3D1E0BD9-45D2-42EE-87E8-473BE0B21C59}" destId="{AA154749-3B2C-41F8-A9E3-E38B9E5E9CAD}" srcOrd="0" destOrd="0" presId="urn:microsoft.com/office/officeart/2005/8/layout/process5"/>
    <dgm:cxn modelId="{25EB8C03-B7A9-4D73-9DE5-7BEE6467E6CE}" type="presParOf" srcId="{22598DDC-4C51-47C6-9A83-B9F20EB19A95}" destId="{8F32436B-5F59-4B0E-9D90-AB9F9D701A40}" srcOrd="6" destOrd="0" presId="urn:microsoft.com/office/officeart/2005/8/layout/process5"/>
  </dgm:cxnLst>
  <dgm:bg/>
  <dgm:whole/>
</dgm:dataModel>
</file>

<file path=ppt/diagrams/data4.xml><?xml version="1.0" encoding="utf-8"?>
<dgm:dataModel xmlns:dgm="http://schemas.openxmlformats.org/drawingml/2006/diagram" xmlns:a="http://schemas.openxmlformats.org/drawingml/2006/main">
  <dgm:ptLst>
    <dgm:pt modelId="{CCBC05A2-6B18-4343-B0D7-105ACAD7F430}" type="doc">
      <dgm:prSet loTypeId="urn:microsoft.com/office/officeart/2005/8/layout/cycle8" loCatId="cycle" qsTypeId="urn:microsoft.com/office/officeart/2005/8/quickstyle/3d3" qsCatId="3D" csTypeId="urn:microsoft.com/office/officeart/2005/8/colors/colorful4" csCatId="colorful" phldr="1"/>
      <dgm:spPr/>
    </dgm:pt>
    <dgm:pt modelId="{621BB1D3-853F-482B-8C14-FF96BA58663B}">
      <dgm:prSet phldrT="[Text]" custT="1"/>
      <dgm:spPr/>
      <dgm:t>
        <a:bodyPr/>
        <a:lstStyle/>
        <a:p>
          <a:r>
            <a:rPr lang="en-US" sz="2800" smtClean="0"/>
            <a:t>Hậu quả mà hành vi trái PL gây ra</a:t>
          </a:r>
          <a:endParaRPr lang="en-US" sz="2800"/>
        </a:p>
      </dgm:t>
    </dgm:pt>
    <dgm:pt modelId="{5C67F537-6672-400F-8513-83C19EBB0600}" type="parTrans" cxnId="{711956EB-075F-4F82-97B7-934C4C7A7D58}">
      <dgm:prSet/>
      <dgm:spPr/>
    </dgm:pt>
    <dgm:pt modelId="{5FE61B7C-F935-45D1-9506-F7E7FC62BF02}" type="sibTrans" cxnId="{711956EB-075F-4F82-97B7-934C4C7A7D58}">
      <dgm:prSet/>
      <dgm:spPr/>
    </dgm:pt>
    <dgm:pt modelId="{B60A18A8-0C37-49A4-BF8B-672BB9DF6D92}">
      <dgm:prSet phldrT="[Text]" custT="1"/>
      <dgm:spPr/>
      <dgm:t>
        <a:bodyPr/>
        <a:lstStyle/>
        <a:p>
          <a:r>
            <a:rPr lang="en-US" sz="2800" smtClean="0"/>
            <a:t>Mối quan hệ giữa hành vi và hậu quả</a:t>
          </a:r>
          <a:endParaRPr lang="en-US" sz="2800"/>
        </a:p>
      </dgm:t>
    </dgm:pt>
    <dgm:pt modelId="{4E69C43C-E49B-4862-A33F-04BC3A7E84C8}" type="parTrans" cxnId="{C91791A3-AD76-4B7F-B243-39814EBF0816}">
      <dgm:prSet/>
      <dgm:spPr/>
    </dgm:pt>
    <dgm:pt modelId="{972EE082-1F58-4914-93C4-4BF47CEE459B}" type="sibTrans" cxnId="{C91791A3-AD76-4B7F-B243-39814EBF0816}">
      <dgm:prSet/>
      <dgm:spPr/>
    </dgm:pt>
    <dgm:pt modelId="{F0894725-792C-4C92-B071-BF2326556391}">
      <dgm:prSet phldrT="[Text]" custT="1"/>
      <dgm:spPr/>
      <dgm:t>
        <a:bodyPr/>
        <a:lstStyle/>
        <a:p>
          <a:r>
            <a:rPr lang="en-US" sz="2800" smtClean="0"/>
            <a:t>Hành vi trái pháp luật của chủ thể</a:t>
          </a:r>
          <a:endParaRPr lang="en-US" sz="2800"/>
        </a:p>
      </dgm:t>
    </dgm:pt>
    <dgm:pt modelId="{337BC168-AA56-44EA-BF1F-23C08A042564}" type="parTrans" cxnId="{BB4940EC-36B0-4C8B-9C05-BB0C8A6D6AE0}">
      <dgm:prSet/>
      <dgm:spPr/>
    </dgm:pt>
    <dgm:pt modelId="{8CE2B776-BF8A-4B28-A2E0-FC0CFECEA503}" type="sibTrans" cxnId="{BB4940EC-36B0-4C8B-9C05-BB0C8A6D6AE0}">
      <dgm:prSet/>
      <dgm:spPr/>
    </dgm:pt>
    <dgm:pt modelId="{1D56B52D-3D07-41BC-B69F-C97ACB573BD4}" type="pres">
      <dgm:prSet presAssocID="{CCBC05A2-6B18-4343-B0D7-105ACAD7F430}" presName="compositeShape" presStyleCnt="0">
        <dgm:presLayoutVars>
          <dgm:chMax val="7"/>
          <dgm:dir/>
          <dgm:resizeHandles val="exact"/>
        </dgm:presLayoutVars>
      </dgm:prSet>
      <dgm:spPr/>
    </dgm:pt>
    <dgm:pt modelId="{4182B56C-479E-4DE4-8DCA-1E75A8F2E635}" type="pres">
      <dgm:prSet presAssocID="{CCBC05A2-6B18-4343-B0D7-105ACAD7F430}" presName="wedge1" presStyleLbl="node1" presStyleIdx="0" presStyleCnt="3"/>
      <dgm:spPr/>
      <dgm:t>
        <a:bodyPr/>
        <a:lstStyle/>
        <a:p>
          <a:endParaRPr lang="en-US"/>
        </a:p>
      </dgm:t>
    </dgm:pt>
    <dgm:pt modelId="{F0C49D3A-3FDE-45A9-83C7-66AF044EA62E}" type="pres">
      <dgm:prSet presAssocID="{CCBC05A2-6B18-4343-B0D7-105ACAD7F430}" presName="dummy1a" presStyleCnt="0"/>
      <dgm:spPr/>
    </dgm:pt>
    <dgm:pt modelId="{C189F9FE-5234-4D76-A101-CCAD963F3D75}" type="pres">
      <dgm:prSet presAssocID="{CCBC05A2-6B18-4343-B0D7-105ACAD7F430}" presName="dummy1b" presStyleCnt="0"/>
      <dgm:spPr/>
    </dgm:pt>
    <dgm:pt modelId="{02E9E0DD-6409-4E0A-B786-A0F14DC1100C}" type="pres">
      <dgm:prSet presAssocID="{CCBC05A2-6B18-4343-B0D7-105ACAD7F430}" presName="wedge1Tx" presStyleLbl="node1" presStyleIdx="0" presStyleCnt="3">
        <dgm:presLayoutVars>
          <dgm:chMax val="0"/>
          <dgm:chPref val="0"/>
          <dgm:bulletEnabled val="1"/>
        </dgm:presLayoutVars>
      </dgm:prSet>
      <dgm:spPr/>
      <dgm:t>
        <a:bodyPr/>
        <a:lstStyle/>
        <a:p>
          <a:endParaRPr lang="en-US"/>
        </a:p>
      </dgm:t>
    </dgm:pt>
    <dgm:pt modelId="{8DAE5C1C-2A4F-41B9-A30F-C50BA1BD505E}" type="pres">
      <dgm:prSet presAssocID="{CCBC05A2-6B18-4343-B0D7-105ACAD7F430}" presName="wedge2" presStyleLbl="node1" presStyleIdx="1" presStyleCnt="3"/>
      <dgm:spPr/>
      <dgm:t>
        <a:bodyPr/>
        <a:lstStyle/>
        <a:p>
          <a:endParaRPr lang="en-US"/>
        </a:p>
      </dgm:t>
    </dgm:pt>
    <dgm:pt modelId="{80E18974-DDD4-440F-B3E6-AF3F5ABE3A7C}" type="pres">
      <dgm:prSet presAssocID="{CCBC05A2-6B18-4343-B0D7-105ACAD7F430}" presName="dummy2a" presStyleCnt="0"/>
      <dgm:spPr/>
    </dgm:pt>
    <dgm:pt modelId="{0772CEAB-0B52-42AD-B3F4-3FB12F0D59A4}" type="pres">
      <dgm:prSet presAssocID="{CCBC05A2-6B18-4343-B0D7-105ACAD7F430}" presName="dummy2b" presStyleCnt="0"/>
      <dgm:spPr/>
    </dgm:pt>
    <dgm:pt modelId="{1672B117-0EE9-4E4C-858C-FFE71484F247}" type="pres">
      <dgm:prSet presAssocID="{CCBC05A2-6B18-4343-B0D7-105ACAD7F430}" presName="wedge2Tx" presStyleLbl="node1" presStyleIdx="1" presStyleCnt="3">
        <dgm:presLayoutVars>
          <dgm:chMax val="0"/>
          <dgm:chPref val="0"/>
          <dgm:bulletEnabled val="1"/>
        </dgm:presLayoutVars>
      </dgm:prSet>
      <dgm:spPr/>
      <dgm:t>
        <a:bodyPr/>
        <a:lstStyle/>
        <a:p>
          <a:endParaRPr lang="en-US"/>
        </a:p>
      </dgm:t>
    </dgm:pt>
    <dgm:pt modelId="{79D8AF14-7178-41C5-A614-7788905090A0}" type="pres">
      <dgm:prSet presAssocID="{CCBC05A2-6B18-4343-B0D7-105ACAD7F430}" presName="wedge3" presStyleLbl="node1" presStyleIdx="2" presStyleCnt="3"/>
      <dgm:spPr/>
      <dgm:t>
        <a:bodyPr/>
        <a:lstStyle/>
        <a:p>
          <a:endParaRPr lang="en-US"/>
        </a:p>
      </dgm:t>
    </dgm:pt>
    <dgm:pt modelId="{D5E413B7-EDF4-4DE8-8833-55ECA666D80E}" type="pres">
      <dgm:prSet presAssocID="{CCBC05A2-6B18-4343-B0D7-105ACAD7F430}" presName="dummy3a" presStyleCnt="0"/>
      <dgm:spPr/>
    </dgm:pt>
    <dgm:pt modelId="{0B960C87-0D0D-434D-A0AF-C48528802D13}" type="pres">
      <dgm:prSet presAssocID="{CCBC05A2-6B18-4343-B0D7-105ACAD7F430}" presName="dummy3b" presStyleCnt="0"/>
      <dgm:spPr/>
    </dgm:pt>
    <dgm:pt modelId="{3D4B6E93-E36E-4EE8-9EE8-C7D3437675B1}" type="pres">
      <dgm:prSet presAssocID="{CCBC05A2-6B18-4343-B0D7-105ACAD7F430}" presName="wedge3Tx" presStyleLbl="node1" presStyleIdx="2" presStyleCnt="3">
        <dgm:presLayoutVars>
          <dgm:chMax val="0"/>
          <dgm:chPref val="0"/>
          <dgm:bulletEnabled val="1"/>
        </dgm:presLayoutVars>
      </dgm:prSet>
      <dgm:spPr/>
      <dgm:t>
        <a:bodyPr/>
        <a:lstStyle/>
        <a:p>
          <a:endParaRPr lang="en-US"/>
        </a:p>
      </dgm:t>
    </dgm:pt>
    <dgm:pt modelId="{63669E11-BA57-4C3A-B1AE-FD1E874FAF1A}" type="pres">
      <dgm:prSet presAssocID="{5FE61B7C-F935-45D1-9506-F7E7FC62BF02}" presName="arrowWedge1" presStyleLbl="fgSibTrans2D1" presStyleIdx="0" presStyleCnt="3"/>
      <dgm:spPr/>
    </dgm:pt>
    <dgm:pt modelId="{11489DE0-935C-40B7-95F6-D60E2701108B}" type="pres">
      <dgm:prSet presAssocID="{972EE082-1F58-4914-93C4-4BF47CEE459B}" presName="arrowWedge2" presStyleLbl="fgSibTrans2D1" presStyleIdx="1" presStyleCnt="3"/>
      <dgm:spPr/>
    </dgm:pt>
    <dgm:pt modelId="{85FE4E0F-4760-430C-BE55-AA2B9135F30C}" type="pres">
      <dgm:prSet presAssocID="{8CE2B776-BF8A-4B28-A2E0-FC0CFECEA503}" presName="arrowWedge3" presStyleLbl="fgSibTrans2D1" presStyleIdx="2" presStyleCnt="3"/>
      <dgm:spPr/>
    </dgm:pt>
  </dgm:ptLst>
  <dgm:cxnLst>
    <dgm:cxn modelId="{56C49D70-02B2-4BF4-AA33-001E6D81D78C}" type="presOf" srcId="{F0894725-792C-4C92-B071-BF2326556391}" destId="{3D4B6E93-E36E-4EE8-9EE8-C7D3437675B1}" srcOrd="1" destOrd="0" presId="urn:microsoft.com/office/officeart/2005/8/layout/cycle8"/>
    <dgm:cxn modelId="{5D5B9330-35E7-492C-B2BA-F3FAA158DAC2}" type="presOf" srcId="{F0894725-792C-4C92-B071-BF2326556391}" destId="{79D8AF14-7178-41C5-A614-7788905090A0}" srcOrd="0" destOrd="0" presId="urn:microsoft.com/office/officeart/2005/8/layout/cycle8"/>
    <dgm:cxn modelId="{A066ADB3-7868-4455-A5FA-0B61811998BB}" type="presOf" srcId="{B60A18A8-0C37-49A4-BF8B-672BB9DF6D92}" destId="{1672B117-0EE9-4E4C-858C-FFE71484F247}" srcOrd="1" destOrd="0" presId="urn:microsoft.com/office/officeart/2005/8/layout/cycle8"/>
    <dgm:cxn modelId="{DCABB7E7-6CB1-4431-8604-17A401E3F5F8}" type="presOf" srcId="{621BB1D3-853F-482B-8C14-FF96BA58663B}" destId="{02E9E0DD-6409-4E0A-B786-A0F14DC1100C}" srcOrd="1" destOrd="0" presId="urn:microsoft.com/office/officeart/2005/8/layout/cycle8"/>
    <dgm:cxn modelId="{A20F7929-23AC-44F7-80E8-7098CC9DA6F2}" type="presOf" srcId="{B60A18A8-0C37-49A4-BF8B-672BB9DF6D92}" destId="{8DAE5C1C-2A4F-41B9-A30F-C50BA1BD505E}" srcOrd="0" destOrd="0" presId="urn:microsoft.com/office/officeart/2005/8/layout/cycle8"/>
    <dgm:cxn modelId="{BB4940EC-36B0-4C8B-9C05-BB0C8A6D6AE0}" srcId="{CCBC05A2-6B18-4343-B0D7-105ACAD7F430}" destId="{F0894725-792C-4C92-B071-BF2326556391}" srcOrd="2" destOrd="0" parTransId="{337BC168-AA56-44EA-BF1F-23C08A042564}" sibTransId="{8CE2B776-BF8A-4B28-A2E0-FC0CFECEA503}"/>
    <dgm:cxn modelId="{EB85334B-7B3C-4648-9058-9C68B5644E51}" type="presOf" srcId="{CCBC05A2-6B18-4343-B0D7-105ACAD7F430}" destId="{1D56B52D-3D07-41BC-B69F-C97ACB573BD4}" srcOrd="0" destOrd="0" presId="urn:microsoft.com/office/officeart/2005/8/layout/cycle8"/>
    <dgm:cxn modelId="{E140B391-81C8-4A75-9809-AE0B8991EE65}" type="presOf" srcId="{621BB1D3-853F-482B-8C14-FF96BA58663B}" destId="{4182B56C-479E-4DE4-8DCA-1E75A8F2E635}" srcOrd="0" destOrd="0" presId="urn:microsoft.com/office/officeart/2005/8/layout/cycle8"/>
    <dgm:cxn modelId="{711956EB-075F-4F82-97B7-934C4C7A7D58}" srcId="{CCBC05A2-6B18-4343-B0D7-105ACAD7F430}" destId="{621BB1D3-853F-482B-8C14-FF96BA58663B}" srcOrd="0" destOrd="0" parTransId="{5C67F537-6672-400F-8513-83C19EBB0600}" sibTransId="{5FE61B7C-F935-45D1-9506-F7E7FC62BF02}"/>
    <dgm:cxn modelId="{C91791A3-AD76-4B7F-B243-39814EBF0816}" srcId="{CCBC05A2-6B18-4343-B0D7-105ACAD7F430}" destId="{B60A18A8-0C37-49A4-BF8B-672BB9DF6D92}" srcOrd="1" destOrd="0" parTransId="{4E69C43C-E49B-4862-A33F-04BC3A7E84C8}" sibTransId="{972EE082-1F58-4914-93C4-4BF47CEE459B}"/>
    <dgm:cxn modelId="{482C1286-B8A7-40BC-BB3D-3F600D05E4B7}" type="presParOf" srcId="{1D56B52D-3D07-41BC-B69F-C97ACB573BD4}" destId="{4182B56C-479E-4DE4-8DCA-1E75A8F2E635}" srcOrd="0" destOrd="0" presId="urn:microsoft.com/office/officeart/2005/8/layout/cycle8"/>
    <dgm:cxn modelId="{43A0D723-7C0A-400E-B78C-8967A1AD3FA4}" type="presParOf" srcId="{1D56B52D-3D07-41BC-B69F-C97ACB573BD4}" destId="{F0C49D3A-3FDE-45A9-83C7-66AF044EA62E}" srcOrd="1" destOrd="0" presId="urn:microsoft.com/office/officeart/2005/8/layout/cycle8"/>
    <dgm:cxn modelId="{8C484C28-A766-490B-A80D-88329E758105}" type="presParOf" srcId="{1D56B52D-3D07-41BC-B69F-C97ACB573BD4}" destId="{C189F9FE-5234-4D76-A101-CCAD963F3D75}" srcOrd="2" destOrd="0" presId="urn:microsoft.com/office/officeart/2005/8/layout/cycle8"/>
    <dgm:cxn modelId="{6BD2D147-8423-48D0-B506-DDFB8834E773}" type="presParOf" srcId="{1D56B52D-3D07-41BC-B69F-C97ACB573BD4}" destId="{02E9E0DD-6409-4E0A-B786-A0F14DC1100C}" srcOrd="3" destOrd="0" presId="urn:microsoft.com/office/officeart/2005/8/layout/cycle8"/>
    <dgm:cxn modelId="{E0F55F8B-4452-4082-B7EB-A18AD738AA47}" type="presParOf" srcId="{1D56B52D-3D07-41BC-B69F-C97ACB573BD4}" destId="{8DAE5C1C-2A4F-41B9-A30F-C50BA1BD505E}" srcOrd="4" destOrd="0" presId="urn:microsoft.com/office/officeart/2005/8/layout/cycle8"/>
    <dgm:cxn modelId="{7A5C938C-86B3-4A9F-941B-0ECAE6B8B92D}" type="presParOf" srcId="{1D56B52D-3D07-41BC-B69F-C97ACB573BD4}" destId="{80E18974-DDD4-440F-B3E6-AF3F5ABE3A7C}" srcOrd="5" destOrd="0" presId="urn:microsoft.com/office/officeart/2005/8/layout/cycle8"/>
    <dgm:cxn modelId="{9ABE5035-F104-4FEE-9ACA-A99A309BE47C}" type="presParOf" srcId="{1D56B52D-3D07-41BC-B69F-C97ACB573BD4}" destId="{0772CEAB-0B52-42AD-B3F4-3FB12F0D59A4}" srcOrd="6" destOrd="0" presId="urn:microsoft.com/office/officeart/2005/8/layout/cycle8"/>
    <dgm:cxn modelId="{E8208B19-27B4-47EC-ABED-4EB99FDEA5D1}" type="presParOf" srcId="{1D56B52D-3D07-41BC-B69F-C97ACB573BD4}" destId="{1672B117-0EE9-4E4C-858C-FFE71484F247}" srcOrd="7" destOrd="0" presId="urn:microsoft.com/office/officeart/2005/8/layout/cycle8"/>
    <dgm:cxn modelId="{761F82AF-D5C5-4A6A-A70D-AEC2A56C2A67}" type="presParOf" srcId="{1D56B52D-3D07-41BC-B69F-C97ACB573BD4}" destId="{79D8AF14-7178-41C5-A614-7788905090A0}" srcOrd="8" destOrd="0" presId="urn:microsoft.com/office/officeart/2005/8/layout/cycle8"/>
    <dgm:cxn modelId="{B3A6F5ED-A31B-4651-BFE5-6EE9F6DB5047}" type="presParOf" srcId="{1D56B52D-3D07-41BC-B69F-C97ACB573BD4}" destId="{D5E413B7-EDF4-4DE8-8833-55ECA666D80E}" srcOrd="9" destOrd="0" presId="urn:microsoft.com/office/officeart/2005/8/layout/cycle8"/>
    <dgm:cxn modelId="{C05B1780-E365-49FA-9D83-C0D5EBB6BA49}" type="presParOf" srcId="{1D56B52D-3D07-41BC-B69F-C97ACB573BD4}" destId="{0B960C87-0D0D-434D-A0AF-C48528802D13}" srcOrd="10" destOrd="0" presId="urn:microsoft.com/office/officeart/2005/8/layout/cycle8"/>
    <dgm:cxn modelId="{56125546-C844-45F2-B8C7-7CB79833049F}" type="presParOf" srcId="{1D56B52D-3D07-41BC-B69F-C97ACB573BD4}" destId="{3D4B6E93-E36E-4EE8-9EE8-C7D3437675B1}" srcOrd="11" destOrd="0" presId="urn:microsoft.com/office/officeart/2005/8/layout/cycle8"/>
    <dgm:cxn modelId="{40133356-435E-4730-98CB-D7E21864AE26}" type="presParOf" srcId="{1D56B52D-3D07-41BC-B69F-C97ACB573BD4}" destId="{63669E11-BA57-4C3A-B1AE-FD1E874FAF1A}" srcOrd="12" destOrd="0" presId="urn:microsoft.com/office/officeart/2005/8/layout/cycle8"/>
    <dgm:cxn modelId="{195500E0-A9C6-4EBC-A16D-5B89F6FFA6BF}" type="presParOf" srcId="{1D56B52D-3D07-41BC-B69F-C97ACB573BD4}" destId="{11489DE0-935C-40B7-95F6-D60E2701108B}" srcOrd="13" destOrd="0" presId="urn:microsoft.com/office/officeart/2005/8/layout/cycle8"/>
    <dgm:cxn modelId="{58E92925-B17A-40E5-9C93-BA5E7C2EC6B3}" type="presParOf" srcId="{1D56B52D-3D07-41BC-B69F-C97ACB573BD4}" destId="{85FE4E0F-4760-430C-BE55-AA2B9135F30C}" srcOrd="14" destOrd="0" presId="urn:microsoft.com/office/officeart/2005/8/layout/cycle8"/>
  </dgm:cxnLst>
  <dgm:bg/>
  <dgm:whole/>
</dgm:dataModel>
</file>

<file path=ppt/diagrams/data5.xml><?xml version="1.0" encoding="utf-8"?>
<dgm:dataModel xmlns:dgm="http://schemas.openxmlformats.org/drawingml/2006/diagram" xmlns:a="http://schemas.openxmlformats.org/drawingml/2006/main">
  <dgm:ptLst>
    <dgm:pt modelId="{57A5A4F0-4AB4-44DF-99A4-2638E0D3FF93}" type="doc">
      <dgm:prSet loTypeId="urn:microsoft.com/office/officeart/2005/8/layout/cycle7" loCatId="cycle" qsTypeId="urn:microsoft.com/office/officeart/2005/8/quickstyle/3d3" qsCatId="3D" csTypeId="urn:microsoft.com/office/officeart/2005/8/colors/colorful5" csCatId="colorful" phldr="1"/>
      <dgm:spPr/>
      <dgm:t>
        <a:bodyPr/>
        <a:lstStyle/>
        <a:p>
          <a:endParaRPr lang="en-US"/>
        </a:p>
      </dgm:t>
    </dgm:pt>
    <dgm:pt modelId="{435CCAEF-AB36-48D9-8DBA-E5D69047773C}">
      <dgm:prSet phldrT="[Text]" custT="1"/>
      <dgm:spPr/>
      <dgm:t>
        <a:bodyPr/>
        <a:lstStyle/>
        <a:p>
          <a:r>
            <a:rPr lang="en-US" sz="2800" smtClean="0"/>
            <a:t>Yếu tố lỗi</a:t>
          </a:r>
          <a:endParaRPr lang="en-US" sz="2800"/>
        </a:p>
      </dgm:t>
    </dgm:pt>
    <dgm:pt modelId="{1044BF40-0BED-48C6-BB6D-F03F2C4F8CF2}" type="parTrans" cxnId="{62A8C379-919A-45CE-A4A2-3C523583A2FE}">
      <dgm:prSet/>
      <dgm:spPr/>
      <dgm:t>
        <a:bodyPr/>
        <a:lstStyle/>
        <a:p>
          <a:endParaRPr lang="en-US"/>
        </a:p>
      </dgm:t>
    </dgm:pt>
    <dgm:pt modelId="{31F03DA4-4508-446D-BE56-BE51E4F87793}" type="sibTrans" cxnId="{62A8C379-919A-45CE-A4A2-3C523583A2FE}">
      <dgm:prSet/>
      <dgm:spPr/>
      <dgm:t>
        <a:bodyPr/>
        <a:lstStyle/>
        <a:p>
          <a:endParaRPr lang="en-US"/>
        </a:p>
      </dgm:t>
    </dgm:pt>
    <dgm:pt modelId="{938B49DA-B200-43E6-A0B9-486545E5502B}">
      <dgm:prSet phldrT="[Text]" custT="1"/>
      <dgm:spPr/>
      <dgm:t>
        <a:bodyPr/>
        <a:lstStyle/>
        <a:p>
          <a:r>
            <a:rPr lang="en-US" sz="2800" smtClean="0"/>
            <a:t>Động cơ vi phạm PL</a:t>
          </a:r>
          <a:endParaRPr lang="en-US" sz="2800"/>
        </a:p>
      </dgm:t>
    </dgm:pt>
    <dgm:pt modelId="{2664D46C-42A6-45F0-B7B8-63A5F57F2606}" type="parTrans" cxnId="{BEF90655-ED13-421C-A97E-4AFE1FA27EA0}">
      <dgm:prSet/>
      <dgm:spPr/>
      <dgm:t>
        <a:bodyPr/>
        <a:lstStyle/>
        <a:p>
          <a:endParaRPr lang="en-US"/>
        </a:p>
      </dgm:t>
    </dgm:pt>
    <dgm:pt modelId="{ADDBF5CF-4EC4-47AB-A964-5C1DE639382C}" type="sibTrans" cxnId="{BEF90655-ED13-421C-A97E-4AFE1FA27EA0}">
      <dgm:prSet/>
      <dgm:spPr/>
      <dgm:t>
        <a:bodyPr/>
        <a:lstStyle/>
        <a:p>
          <a:endParaRPr lang="en-US"/>
        </a:p>
      </dgm:t>
    </dgm:pt>
    <dgm:pt modelId="{D25084F1-D24F-447C-B59B-EC8D85331F37}">
      <dgm:prSet phldrT="[Text]" custT="1"/>
      <dgm:spPr/>
      <dgm:t>
        <a:bodyPr/>
        <a:lstStyle/>
        <a:p>
          <a:r>
            <a:rPr lang="en-US" sz="2800" smtClean="0"/>
            <a:t>Mục đích vi phạm PL</a:t>
          </a:r>
          <a:endParaRPr lang="en-US" sz="2800"/>
        </a:p>
      </dgm:t>
    </dgm:pt>
    <dgm:pt modelId="{58169691-09BC-40D7-A10F-5F1B63AC4B71}" type="parTrans" cxnId="{DBBE9C71-F072-49C9-8A22-AAD3B23C7DB0}">
      <dgm:prSet/>
      <dgm:spPr/>
      <dgm:t>
        <a:bodyPr/>
        <a:lstStyle/>
        <a:p>
          <a:endParaRPr lang="en-US"/>
        </a:p>
      </dgm:t>
    </dgm:pt>
    <dgm:pt modelId="{5B70367F-E2FE-484D-ADDF-D6D4C011E51C}" type="sibTrans" cxnId="{DBBE9C71-F072-49C9-8A22-AAD3B23C7DB0}">
      <dgm:prSet/>
      <dgm:spPr/>
      <dgm:t>
        <a:bodyPr/>
        <a:lstStyle/>
        <a:p>
          <a:endParaRPr lang="en-US"/>
        </a:p>
      </dgm:t>
    </dgm:pt>
    <dgm:pt modelId="{6BDDED10-0B98-427F-96CD-AB99598C4C9D}" type="pres">
      <dgm:prSet presAssocID="{57A5A4F0-4AB4-44DF-99A4-2638E0D3FF93}" presName="Name0" presStyleCnt="0">
        <dgm:presLayoutVars>
          <dgm:dir/>
          <dgm:resizeHandles val="exact"/>
        </dgm:presLayoutVars>
      </dgm:prSet>
      <dgm:spPr/>
      <dgm:t>
        <a:bodyPr/>
        <a:lstStyle/>
        <a:p>
          <a:endParaRPr lang="en-US"/>
        </a:p>
      </dgm:t>
    </dgm:pt>
    <dgm:pt modelId="{33DFD122-592C-4352-997D-CE687C089DAE}" type="pres">
      <dgm:prSet presAssocID="{435CCAEF-AB36-48D9-8DBA-E5D69047773C}" presName="node" presStyleLbl="node1" presStyleIdx="0" presStyleCnt="3">
        <dgm:presLayoutVars>
          <dgm:bulletEnabled val="1"/>
        </dgm:presLayoutVars>
      </dgm:prSet>
      <dgm:spPr/>
      <dgm:t>
        <a:bodyPr/>
        <a:lstStyle/>
        <a:p>
          <a:endParaRPr lang="en-US"/>
        </a:p>
      </dgm:t>
    </dgm:pt>
    <dgm:pt modelId="{5255922C-4AEC-4A66-9618-F205EBB31F8B}" type="pres">
      <dgm:prSet presAssocID="{31F03DA4-4508-446D-BE56-BE51E4F87793}" presName="sibTrans" presStyleLbl="sibTrans2D1" presStyleIdx="0" presStyleCnt="3"/>
      <dgm:spPr/>
      <dgm:t>
        <a:bodyPr/>
        <a:lstStyle/>
        <a:p>
          <a:endParaRPr lang="en-US"/>
        </a:p>
      </dgm:t>
    </dgm:pt>
    <dgm:pt modelId="{D9195E0C-616B-44F3-8545-CCC53950E4CC}" type="pres">
      <dgm:prSet presAssocID="{31F03DA4-4508-446D-BE56-BE51E4F87793}" presName="connectorText" presStyleLbl="sibTrans2D1" presStyleIdx="0" presStyleCnt="3"/>
      <dgm:spPr/>
      <dgm:t>
        <a:bodyPr/>
        <a:lstStyle/>
        <a:p>
          <a:endParaRPr lang="en-US"/>
        </a:p>
      </dgm:t>
    </dgm:pt>
    <dgm:pt modelId="{ED39D135-F767-455C-8998-50FC73F8192F}" type="pres">
      <dgm:prSet presAssocID="{938B49DA-B200-43E6-A0B9-486545E5502B}" presName="node" presStyleLbl="node1" presStyleIdx="1" presStyleCnt="3">
        <dgm:presLayoutVars>
          <dgm:bulletEnabled val="1"/>
        </dgm:presLayoutVars>
      </dgm:prSet>
      <dgm:spPr/>
      <dgm:t>
        <a:bodyPr/>
        <a:lstStyle/>
        <a:p>
          <a:endParaRPr lang="en-US"/>
        </a:p>
      </dgm:t>
    </dgm:pt>
    <dgm:pt modelId="{187285D6-D22A-40C5-B1B6-F6CAD9E68D7F}" type="pres">
      <dgm:prSet presAssocID="{ADDBF5CF-4EC4-47AB-A964-5C1DE639382C}" presName="sibTrans" presStyleLbl="sibTrans2D1" presStyleIdx="1" presStyleCnt="3"/>
      <dgm:spPr/>
      <dgm:t>
        <a:bodyPr/>
        <a:lstStyle/>
        <a:p>
          <a:endParaRPr lang="en-US"/>
        </a:p>
      </dgm:t>
    </dgm:pt>
    <dgm:pt modelId="{D746E91F-83B3-47DC-80BA-393BD40E8A1D}" type="pres">
      <dgm:prSet presAssocID="{ADDBF5CF-4EC4-47AB-A964-5C1DE639382C}" presName="connectorText" presStyleLbl="sibTrans2D1" presStyleIdx="1" presStyleCnt="3"/>
      <dgm:spPr/>
      <dgm:t>
        <a:bodyPr/>
        <a:lstStyle/>
        <a:p>
          <a:endParaRPr lang="en-US"/>
        </a:p>
      </dgm:t>
    </dgm:pt>
    <dgm:pt modelId="{D956C167-5560-415A-A142-09573F29C306}" type="pres">
      <dgm:prSet presAssocID="{D25084F1-D24F-447C-B59B-EC8D85331F37}" presName="node" presStyleLbl="node1" presStyleIdx="2" presStyleCnt="3">
        <dgm:presLayoutVars>
          <dgm:bulletEnabled val="1"/>
        </dgm:presLayoutVars>
      </dgm:prSet>
      <dgm:spPr/>
      <dgm:t>
        <a:bodyPr/>
        <a:lstStyle/>
        <a:p>
          <a:endParaRPr lang="en-US"/>
        </a:p>
      </dgm:t>
    </dgm:pt>
    <dgm:pt modelId="{46294A55-1BF1-48AD-AC7E-0C6A20BCB1B9}" type="pres">
      <dgm:prSet presAssocID="{5B70367F-E2FE-484D-ADDF-D6D4C011E51C}" presName="sibTrans" presStyleLbl="sibTrans2D1" presStyleIdx="2" presStyleCnt="3"/>
      <dgm:spPr/>
      <dgm:t>
        <a:bodyPr/>
        <a:lstStyle/>
        <a:p>
          <a:endParaRPr lang="en-US"/>
        </a:p>
      </dgm:t>
    </dgm:pt>
    <dgm:pt modelId="{466891A7-4D5C-4FAF-A479-F2E91194C837}" type="pres">
      <dgm:prSet presAssocID="{5B70367F-E2FE-484D-ADDF-D6D4C011E51C}" presName="connectorText" presStyleLbl="sibTrans2D1" presStyleIdx="2" presStyleCnt="3"/>
      <dgm:spPr/>
      <dgm:t>
        <a:bodyPr/>
        <a:lstStyle/>
        <a:p>
          <a:endParaRPr lang="en-US"/>
        </a:p>
      </dgm:t>
    </dgm:pt>
  </dgm:ptLst>
  <dgm:cxnLst>
    <dgm:cxn modelId="{649AA657-007B-4618-8E75-88792AED99F7}" type="presOf" srcId="{5B70367F-E2FE-484D-ADDF-D6D4C011E51C}" destId="{46294A55-1BF1-48AD-AC7E-0C6A20BCB1B9}" srcOrd="0" destOrd="0" presId="urn:microsoft.com/office/officeart/2005/8/layout/cycle7"/>
    <dgm:cxn modelId="{427155C2-88F1-4B83-90F2-07C23AB56EF5}" type="presOf" srcId="{ADDBF5CF-4EC4-47AB-A964-5C1DE639382C}" destId="{D746E91F-83B3-47DC-80BA-393BD40E8A1D}" srcOrd="1" destOrd="0" presId="urn:microsoft.com/office/officeart/2005/8/layout/cycle7"/>
    <dgm:cxn modelId="{08131722-A80E-4876-8536-9A705E9F1F81}" type="presOf" srcId="{435CCAEF-AB36-48D9-8DBA-E5D69047773C}" destId="{33DFD122-592C-4352-997D-CE687C089DAE}" srcOrd="0" destOrd="0" presId="urn:microsoft.com/office/officeart/2005/8/layout/cycle7"/>
    <dgm:cxn modelId="{5E487832-31F7-4F3A-87EB-F6FD588035B0}" type="presOf" srcId="{938B49DA-B200-43E6-A0B9-486545E5502B}" destId="{ED39D135-F767-455C-8998-50FC73F8192F}" srcOrd="0" destOrd="0" presId="urn:microsoft.com/office/officeart/2005/8/layout/cycle7"/>
    <dgm:cxn modelId="{62A8C379-919A-45CE-A4A2-3C523583A2FE}" srcId="{57A5A4F0-4AB4-44DF-99A4-2638E0D3FF93}" destId="{435CCAEF-AB36-48D9-8DBA-E5D69047773C}" srcOrd="0" destOrd="0" parTransId="{1044BF40-0BED-48C6-BB6D-F03F2C4F8CF2}" sibTransId="{31F03DA4-4508-446D-BE56-BE51E4F87793}"/>
    <dgm:cxn modelId="{B71F8EE8-F7CA-4E35-9CE4-8E0E34414FF5}" type="presOf" srcId="{5B70367F-E2FE-484D-ADDF-D6D4C011E51C}" destId="{466891A7-4D5C-4FAF-A479-F2E91194C837}" srcOrd="1" destOrd="0" presId="urn:microsoft.com/office/officeart/2005/8/layout/cycle7"/>
    <dgm:cxn modelId="{A7F16C62-9130-470C-8E97-03850F9A748F}" type="presOf" srcId="{ADDBF5CF-4EC4-47AB-A964-5C1DE639382C}" destId="{187285D6-D22A-40C5-B1B6-F6CAD9E68D7F}" srcOrd="0" destOrd="0" presId="urn:microsoft.com/office/officeart/2005/8/layout/cycle7"/>
    <dgm:cxn modelId="{DBBE9C71-F072-49C9-8A22-AAD3B23C7DB0}" srcId="{57A5A4F0-4AB4-44DF-99A4-2638E0D3FF93}" destId="{D25084F1-D24F-447C-B59B-EC8D85331F37}" srcOrd="2" destOrd="0" parTransId="{58169691-09BC-40D7-A10F-5F1B63AC4B71}" sibTransId="{5B70367F-E2FE-484D-ADDF-D6D4C011E51C}"/>
    <dgm:cxn modelId="{7E7EE5F4-C8D8-4669-A6C8-8C7CE6ADE9AE}" type="presOf" srcId="{31F03DA4-4508-446D-BE56-BE51E4F87793}" destId="{D9195E0C-616B-44F3-8545-CCC53950E4CC}" srcOrd="1" destOrd="0" presId="urn:microsoft.com/office/officeart/2005/8/layout/cycle7"/>
    <dgm:cxn modelId="{1674425A-98C7-4698-9792-F5596061E53A}" type="presOf" srcId="{D25084F1-D24F-447C-B59B-EC8D85331F37}" destId="{D956C167-5560-415A-A142-09573F29C306}" srcOrd="0" destOrd="0" presId="urn:microsoft.com/office/officeart/2005/8/layout/cycle7"/>
    <dgm:cxn modelId="{11A5B598-FB50-4448-880D-7C7774A89CAF}" type="presOf" srcId="{57A5A4F0-4AB4-44DF-99A4-2638E0D3FF93}" destId="{6BDDED10-0B98-427F-96CD-AB99598C4C9D}" srcOrd="0" destOrd="0" presId="urn:microsoft.com/office/officeart/2005/8/layout/cycle7"/>
    <dgm:cxn modelId="{A8B7C871-9AF5-4EA0-8A11-027898ED3872}" type="presOf" srcId="{31F03DA4-4508-446D-BE56-BE51E4F87793}" destId="{5255922C-4AEC-4A66-9618-F205EBB31F8B}" srcOrd="0" destOrd="0" presId="urn:microsoft.com/office/officeart/2005/8/layout/cycle7"/>
    <dgm:cxn modelId="{BEF90655-ED13-421C-A97E-4AFE1FA27EA0}" srcId="{57A5A4F0-4AB4-44DF-99A4-2638E0D3FF93}" destId="{938B49DA-B200-43E6-A0B9-486545E5502B}" srcOrd="1" destOrd="0" parTransId="{2664D46C-42A6-45F0-B7B8-63A5F57F2606}" sibTransId="{ADDBF5CF-4EC4-47AB-A964-5C1DE639382C}"/>
    <dgm:cxn modelId="{616931AB-3F88-4F71-9212-83E598111068}" type="presParOf" srcId="{6BDDED10-0B98-427F-96CD-AB99598C4C9D}" destId="{33DFD122-592C-4352-997D-CE687C089DAE}" srcOrd="0" destOrd="0" presId="urn:microsoft.com/office/officeart/2005/8/layout/cycle7"/>
    <dgm:cxn modelId="{4C76512E-E0CA-4C80-B613-F3F30FA586E9}" type="presParOf" srcId="{6BDDED10-0B98-427F-96CD-AB99598C4C9D}" destId="{5255922C-4AEC-4A66-9618-F205EBB31F8B}" srcOrd="1" destOrd="0" presId="urn:microsoft.com/office/officeart/2005/8/layout/cycle7"/>
    <dgm:cxn modelId="{BFD4E64E-1E63-4565-BA1F-CCAE1013047A}" type="presParOf" srcId="{5255922C-4AEC-4A66-9618-F205EBB31F8B}" destId="{D9195E0C-616B-44F3-8545-CCC53950E4CC}" srcOrd="0" destOrd="0" presId="urn:microsoft.com/office/officeart/2005/8/layout/cycle7"/>
    <dgm:cxn modelId="{983276C2-837B-4B55-AD00-0D9A31BD9959}" type="presParOf" srcId="{6BDDED10-0B98-427F-96CD-AB99598C4C9D}" destId="{ED39D135-F767-455C-8998-50FC73F8192F}" srcOrd="2" destOrd="0" presId="urn:microsoft.com/office/officeart/2005/8/layout/cycle7"/>
    <dgm:cxn modelId="{0C7DED11-5C7E-49FF-A947-3CF6EABD121A}" type="presParOf" srcId="{6BDDED10-0B98-427F-96CD-AB99598C4C9D}" destId="{187285D6-D22A-40C5-B1B6-F6CAD9E68D7F}" srcOrd="3" destOrd="0" presId="urn:microsoft.com/office/officeart/2005/8/layout/cycle7"/>
    <dgm:cxn modelId="{5F486DF1-79FA-4AD0-B493-CC68A7985AE2}" type="presParOf" srcId="{187285D6-D22A-40C5-B1B6-F6CAD9E68D7F}" destId="{D746E91F-83B3-47DC-80BA-393BD40E8A1D}" srcOrd="0" destOrd="0" presId="urn:microsoft.com/office/officeart/2005/8/layout/cycle7"/>
    <dgm:cxn modelId="{B088313E-27E8-4875-857A-203B42C6E7EB}" type="presParOf" srcId="{6BDDED10-0B98-427F-96CD-AB99598C4C9D}" destId="{D956C167-5560-415A-A142-09573F29C306}" srcOrd="4" destOrd="0" presId="urn:microsoft.com/office/officeart/2005/8/layout/cycle7"/>
    <dgm:cxn modelId="{2F739145-6279-474A-B1FF-F3D32E7DFE7C}" type="presParOf" srcId="{6BDDED10-0B98-427F-96CD-AB99598C4C9D}" destId="{46294A55-1BF1-48AD-AC7E-0C6A20BCB1B9}" srcOrd="5" destOrd="0" presId="urn:microsoft.com/office/officeart/2005/8/layout/cycle7"/>
    <dgm:cxn modelId="{0569F0E8-DA30-4689-8485-BC5D0D8230B3}" type="presParOf" srcId="{46294A55-1BF1-48AD-AC7E-0C6A20BCB1B9}" destId="{466891A7-4D5C-4FAF-A479-F2E91194C837}" srcOrd="0" destOrd="0" presId="urn:microsoft.com/office/officeart/2005/8/layout/cycle7"/>
  </dgm:cxnLst>
  <dgm:bg/>
  <dgm:whole/>
</dgm:dataModel>
</file>

<file path=ppt/diagrams/data6.xml><?xml version="1.0" encoding="utf-8"?>
<dgm:dataModel xmlns:dgm="http://schemas.openxmlformats.org/drawingml/2006/diagram" xmlns:a="http://schemas.openxmlformats.org/drawingml/2006/main">
  <dgm:ptLst>
    <dgm:pt modelId="{D47510C7-79E4-42D9-9C8F-55D7B743DFBE}" type="doc">
      <dgm:prSet loTypeId="urn:microsoft.com/office/officeart/2005/8/layout/arrow4" loCatId="process" qsTypeId="urn:microsoft.com/office/officeart/2005/8/quickstyle/3d3" qsCatId="3D" csTypeId="urn:microsoft.com/office/officeart/2005/8/colors/accent3_4" csCatId="accent3" phldr="1"/>
      <dgm:spPr/>
      <dgm:t>
        <a:bodyPr/>
        <a:lstStyle/>
        <a:p>
          <a:endParaRPr lang="en-US"/>
        </a:p>
      </dgm:t>
    </dgm:pt>
    <dgm:pt modelId="{9238BA36-7670-45F1-AF14-1361A31853BF}">
      <dgm:prSet phldrT="[Text]" custT="1"/>
      <dgm:spPr/>
      <dgm:t>
        <a:bodyPr/>
        <a:lstStyle/>
        <a:p>
          <a:r>
            <a:rPr lang="en-US" sz="2800" smtClean="0"/>
            <a:t>Khách thể của vi phạm pháp luật là những quan hệ xã hội được pháp luật bảo vệ nhưng bị hành vi trái PL xâm hại</a:t>
          </a:r>
          <a:endParaRPr lang="en-US" sz="2800"/>
        </a:p>
      </dgm:t>
    </dgm:pt>
    <dgm:pt modelId="{B6B3F0CD-F0B3-47FB-B13A-CDC17A3A124A}" type="parTrans" cxnId="{7EED50E7-C961-47CC-9078-16A3FDA00225}">
      <dgm:prSet/>
      <dgm:spPr/>
      <dgm:t>
        <a:bodyPr/>
        <a:lstStyle/>
        <a:p>
          <a:endParaRPr lang="en-US"/>
        </a:p>
      </dgm:t>
    </dgm:pt>
    <dgm:pt modelId="{D8C4C1A1-F51E-446C-9DCE-02FD36B70AE8}" type="sibTrans" cxnId="{7EED50E7-C961-47CC-9078-16A3FDA00225}">
      <dgm:prSet/>
      <dgm:spPr/>
      <dgm:t>
        <a:bodyPr/>
        <a:lstStyle/>
        <a:p>
          <a:endParaRPr lang="en-US"/>
        </a:p>
      </dgm:t>
    </dgm:pt>
    <dgm:pt modelId="{818F2BCE-F289-4206-80BB-5AE3210AF8A2}">
      <dgm:prSet phldrT="[Text]" custT="1"/>
      <dgm:spPr/>
      <dgm:t>
        <a:bodyPr/>
        <a:lstStyle/>
        <a:p>
          <a:r>
            <a:rPr lang="en-US" sz="2800" smtClean="0"/>
            <a:t>Lưu ý: phân biệt khách thể của vi phạm pháp luật và khách thể của  pháp luật</a:t>
          </a:r>
          <a:endParaRPr lang="en-US" sz="2800"/>
        </a:p>
      </dgm:t>
    </dgm:pt>
    <dgm:pt modelId="{B6246A2A-D105-4D56-9C59-69E9DE5ABDE1}" type="parTrans" cxnId="{8E4E9459-E9BD-4885-93F5-3D143B0624B8}">
      <dgm:prSet/>
      <dgm:spPr/>
      <dgm:t>
        <a:bodyPr/>
        <a:lstStyle/>
        <a:p>
          <a:endParaRPr lang="en-US"/>
        </a:p>
      </dgm:t>
    </dgm:pt>
    <dgm:pt modelId="{870A1226-76CD-4EDC-B7BD-880996891360}" type="sibTrans" cxnId="{8E4E9459-E9BD-4885-93F5-3D143B0624B8}">
      <dgm:prSet/>
      <dgm:spPr/>
      <dgm:t>
        <a:bodyPr/>
        <a:lstStyle/>
        <a:p>
          <a:endParaRPr lang="en-US"/>
        </a:p>
      </dgm:t>
    </dgm:pt>
    <dgm:pt modelId="{E48B90F3-4FD7-496B-B43E-56B05AF8E681}" type="pres">
      <dgm:prSet presAssocID="{D47510C7-79E4-42D9-9C8F-55D7B743DFBE}" presName="compositeShape" presStyleCnt="0">
        <dgm:presLayoutVars>
          <dgm:chMax val="2"/>
          <dgm:dir/>
          <dgm:resizeHandles val="exact"/>
        </dgm:presLayoutVars>
      </dgm:prSet>
      <dgm:spPr/>
      <dgm:t>
        <a:bodyPr/>
        <a:lstStyle/>
        <a:p>
          <a:endParaRPr lang="en-US"/>
        </a:p>
      </dgm:t>
    </dgm:pt>
    <dgm:pt modelId="{94CB990F-B35B-41AF-8961-8D1A6418B037}" type="pres">
      <dgm:prSet presAssocID="{9238BA36-7670-45F1-AF14-1361A31853BF}" presName="upArrow" presStyleLbl="node1" presStyleIdx="0" presStyleCnt="2"/>
      <dgm:spPr/>
    </dgm:pt>
    <dgm:pt modelId="{7B8B2F71-727C-462A-A377-34D5BA98B075}" type="pres">
      <dgm:prSet presAssocID="{9238BA36-7670-45F1-AF14-1361A31853BF}" presName="upArrowText" presStyleLbl="revTx" presStyleIdx="0" presStyleCnt="2">
        <dgm:presLayoutVars>
          <dgm:chMax val="0"/>
          <dgm:bulletEnabled val="1"/>
        </dgm:presLayoutVars>
      </dgm:prSet>
      <dgm:spPr/>
      <dgm:t>
        <a:bodyPr/>
        <a:lstStyle/>
        <a:p>
          <a:endParaRPr lang="en-US"/>
        </a:p>
      </dgm:t>
    </dgm:pt>
    <dgm:pt modelId="{0D46B5D9-1ED1-4E7C-A4A5-7DB661748744}" type="pres">
      <dgm:prSet presAssocID="{818F2BCE-F289-4206-80BB-5AE3210AF8A2}" presName="downArrow" presStyleLbl="node1" presStyleIdx="1" presStyleCnt="2"/>
      <dgm:spPr/>
    </dgm:pt>
    <dgm:pt modelId="{2C33DD43-9334-46F8-AEA4-922D2CCCA941}" type="pres">
      <dgm:prSet presAssocID="{818F2BCE-F289-4206-80BB-5AE3210AF8A2}" presName="downArrowText" presStyleLbl="revTx" presStyleIdx="1" presStyleCnt="2">
        <dgm:presLayoutVars>
          <dgm:chMax val="0"/>
          <dgm:bulletEnabled val="1"/>
        </dgm:presLayoutVars>
      </dgm:prSet>
      <dgm:spPr/>
      <dgm:t>
        <a:bodyPr/>
        <a:lstStyle/>
        <a:p>
          <a:endParaRPr lang="en-US"/>
        </a:p>
      </dgm:t>
    </dgm:pt>
  </dgm:ptLst>
  <dgm:cxnLst>
    <dgm:cxn modelId="{7EED50E7-C961-47CC-9078-16A3FDA00225}" srcId="{D47510C7-79E4-42D9-9C8F-55D7B743DFBE}" destId="{9238BA36-7670-45F1-AF14-1361A31853BF}" srcOrd="0" destOrd="0" parTransId="{B6B3F0CD-F0B3-47FB-B13A-CDC17A3A124A}" sibTransId="{D8C4C1A1-F51E-446C-9DCE-02FD36B70AE8}"/>
    <dgm:cxn modelId="{DE966558-A131-489B-A218-67514F6A4A85}" type="presOf" srcId="{9238BA36-7670-45F1-AF14-1361A31853BF}" destId="{7B8B2F71-727C-462A-A377-34D5BA98B075}" srcOrd="0" destOrd="0" presId="urn:microsoft.com/office/officeart/2005/8/layout/arrow4"/>
    <dgm:cxn modelId="{8E4E9459-E9BD-4885-93F5-3D143B0624B8}" srcId="{D47510C7-79E4-42D9-9C8F-55D7B743DFBE}" destId="{818F2BCE-F289-4206-80BB-5AE3210AF8A2}" srcOrd="1" destOrd="0" parTransId="{B6246A2A-D105-4D56-9C59-69E9DE5ABDE1}" sibTransId="{870A1226-76CD-4EDC-B7BD-880996891360}"/>
    <dgm:cxn modelId="{B0D82793-F272-4642-9397-8F5F4F157C3C}" type="presOf" srcId="{D47510C7-79E4-42D9-9C8F-55D7B743DFBE}" destId="{E48B90F3-4FD7-496B-B43E-56B05AF8E681}" srcOrd="0" destOrd="0" presId="urn:microsoft.com/office/officeart/2005/8/layout/arrow4"/>
    <dgm:cxn modelId="{50B94215-A7A9-42CB-8290-303492C0EF69}" type="presOf" srcId="{818F2BCE-F289-4206-80BB-5AE3210AF8A2}" destId="{2C33DD43-9334-46F8-AEA4-922D2CCCA941}" srcOrd="0" destOrd="0" presId="urn:microsoft.com/office/officeart/2005/8/layout/arrow4"/>
    <dgm:cxn modelId="{460524FF-5B9B-478D-92CA-478E3561BD1B}" type="presParOf" srcId="{E48B90F3-4FD7-496B-B43E-56B05AF8E681}" destId="{94CB990F-B35B-41AF-8961-8D1A6418B037}" srcOrd="0" destOrd="0" presId="urn:microsoft.com/office/officeart/2005/8/layout/arrow4"/>
    <dgm:cxn modelId="{BC60ED34-77B9-4DDC-88D3-0EFD04492441}" type="presParOf" srcId="{E48B90F3-4FD7-496B-B43E-56B05AF8E681}" destId="{7B8B2F71-727C-462A-A377-34D5BA98B075}" srcOrd="1" destOrd="0" presId="urn:microsoft.com/office/officeart/2005/8/layout/arrow4"/>
    <dgm:cxn modelId="{D82EBBFB-D66B-4F84-BE10-73D58DD8F5EC}" type="presParOf" srcId="{E48B90F3-4FD7-496B-B43E-56B05AF8E681}" destId="{0D46B5D9-1ED1-4E7C-A4A5-7DB661748744}" srcOrd="2" destOrd="0" presId="urn:microsoft.com/office/officeart/2005/8/layout/arrow4"/>
    <dgm:cxn modelId="{0E0C2EDF-41EC-4476-985F-05088AF91F99}" type="presParOf" srcId="{E48B90F3-4FD7-496B-B43E-56B05AF8E681}" destId="{2C33DD43-9334-46F8-AEA4-922D2CCCA941}" srcOrd="3" destOrd="0" presId="urn:microsoft.com/office/officeart/2005/8/layout/arrow4"/>
  </dgm:cxnLst>
  <dgm:bg/>
  <dgm:whole/>
</dgm:dataModel>
</file>

<file path=ppt/diagrams/data7.xml><?xml version="1.0" encoding="utf-8"?>
<dgm:dataModel xmlns:dgm="http://schemas.openxmlformats.org/drawingml/2006/diagram" xmlns:a="http://schemas.openxmlformats.org/drawingml/2006/main">
  <dgm:ptLst>
    <dgm:pt modelId="{8147272F-33DA-4189-BBA2-7B04D4B28F03}" type="doc">
      <dgm:prSet loTypeId="urn:microsoft.com/office/officeart/2005/8/layout/equation2" loCatId="process" qsTypeId="urn:microsoft.com/office/officeart/2005/8/quickstyle/3d3" qsCatId="3D" csTypeId="urn:microsoft.com/office/officeart/2005/8/colors/colorful4" csCatId="colorful" phldr="1"/>
      <dgm:spPr/>
    </dgm:pt>
    <dgm:pt modelId="{0D1D2007-7EA8-4F0B-B3A8-2745334D2F03}">
      <dgm:prSet phldrT="[Text]" custT="1"/>
      <dgm:spPr/>
      <dgm:t>
        <a:bodyPr/>
        <a:lstStyle/>
        <a:p>
          <a:r>
            <a:rPr lang="en-US" sz="2800" smtClean="0"/>
            <a:t>Cá nhân</a:t>
          </a:r>
          <a:endParaRPr lang="en-US" sz="2800"/>
        </a:p>
      </dgm:t>
    </dgm:pt>
    <dgm:pt modelId="{6087B65C-A896-42EE-9913-65B8B37D3144}" type="parTrans" cxnId="{FA2E8FD2-B02A-40F5-909C-59E9A001BFA2}">
      <dgm:prSet/>
      <dgm:spPr/>
      <dgm:t>
        <a:bodyPr/>
        <a:lstStyle/>
        <a:p>
          <a:endParaRPr lang="en-US"/>
        </a:p>
      </dgm:t>
    </dgm:pt>
    <dgm:pt modelId="{4432A1C4-E03E-4834-B7BD-CCA2F02CF41F}" type="sibTrans" cxnId="{FA2E8FD2-B02A-40F5-909C-59E9A001BFA2}">
      <dgm:prSet/>
      <dgm:spPr/>
      <dgm:t>
        <a:bodyPr/>
        <a:lstStyle/>
        <a:p>
          <a:endParaRPr lang="en-US"/>
        </a:p>
      </dgm:t>
    </dgm:pt>
    <dgm:pt modelId="{0E05A00B-3129-49DC-A0F7-F7A7573DCA68}">
      <dgm:prSet phldrT="[Text]" custT="1"/>
      <dgm:spPr/>
      <dgm:t>
        <a:bodyPr/>
        <a:lstStyle/>
        <a:p>
          <a:r>
            <a:rPr lang="en-US" sz="2800" smtClean="0"/>
            <a:t>Tổ chức</a:t>
          </a:r>
          <a:endParaRPr lang="en-US" sz="2800"/>
        </a:p>
      </dgm:t>
    </dgm:pt>
    <dgm:pt modelId="{B7D7D470-FC93-46B5-AECD-4F6058D4A171}" type="parTrans" cxnId="{B28AC2C8-A231-4349-8FF8-16BCC697E8F1}">
      <dgm:prSet/>
      <dgm:spPr/>
      <dgm:t>
        <a:bodyPr/>
        <a:lstStyle/>
        <a:p>
          <a:endParaRPr lang="en-US"/>
        </a:p>
      </dgm:t>
    </dgm:pt>
    <dgm:pt modelId="{A437C2BB-96F9-45D6-8882-F8409B11BA00}" type="sibTrans" cxnId="{B28AC2C8-A231-4349-8FF8-16BCC697E8F1}">
      <dgm:prSet/>
      <dgm:spPr/>
      <dgm:t>
        <a:bodyPr/>
        <a:lstStyle/>
        <a:p>
          <a:endParaRPr lang="en-US"/>
        </a:p>
      </dgm:t>
    </dgm:pt>
    <dgm:pt modelId="{23B09A65-91C9-4DC1-842E-82DEA4E66605}">
      <dgm:prSet phldrT="[Text]" custT="1"/>
      <dgm:spPr/>
      <dgm:t>
        <a:bodyPr/>
        <a:lstStyle/>
        <a:p>
          <a:r>
            <a:rPr lang="en-US" sz="3200" smtClean="0"/>
            <a:t>Phải có năng lực trách nhiệm pháp lý</a:t>
          </a:r>
          <a:endParaRPr lang="en-US" sz="3200"/>
        </a:p>
      </dgm:t>
    </dgm:pt>
    <dgm:pt modelId="{455F2B79-AF76-4EC2-B3BF-C179D6F7FB29}" type="parTrans" cxnId="{A96BDE34-DCCC-42C6-91CC-A84DEBEA67B6}">
      <dgm:prSet/>
      <dgm:spPr/>
      <dgm:t>
        <a:bodyPr/>
        <a:lstStyle/>
        <a:p>
          <a:endParaRPr lang="en-US"/>
        </a:p>
      </dgm:t>
    </dgm:pt>
    <dgm:pt modelId="{2B1C1412-5784-4C12-8B55-B133296A55C6}" type="sibTrans" cxnId="{A96BDE34-DCCC-42C6-91CC-A84DEBEA67B6}">
      <dgm:prSet/>
      <dgm:spPr/>
      <dgm:t>
        <a:bodyPr/>
        <a:lstStyle/>
        <a:p>
          <a:endParaRPr lang="en-US"/>
        </a:p>
      </dgm:t>
    </dgm:pt>
    <dgm:pt modelId="{764CDDD2-E7B4-4376-8D30-54C4056768D9}" type="pres">
      <dgm:prSet presAssocID="{8147272F-33DA-4189-BBA2-7B04D4B28F03}" presName="Name0" presStyleCnt="0">
        <dgm:presLayoutVars>
          <dgm:dir/>
          <dgm:resizeHandles val="exact"/>
        </dgm:presLayoutVars>
      </dgm:prSet>
      <dgm:spPr/>
    </dgm:pt>
    <dgm:pt modelId="{2DDD2EB2-4755-4288-A012-31B844C0F578}" type="pres">
      <dgm:prSet presAssocID="{8147272F-33DA-4189-BBA2-7B04D4B28F03}" presName="vNodes" presStyleCnt="0"/>
      <dgm:spPr/>
    </dgm:pt>
    <dgm:pt modelId="{48A1F6BE-3851-4281-B055-2D1E9A33957A}" type="pres">
      <dgm:prSet presAssocID="{0D1D2007-7EA8-4F0B-B3A8-2745334D2F03}" presName="node" presStyleLbl="node1" presStyleIdx="0" presStyleCnt="3">
        <dgm:presLayoutVars>
          <dgm:bulletEnabled val="1"/>
        </dgm:presLayoutVars>
      </dgm:prSet>
      <dgm:spPr/>
      <dgm:t>
        <a:bodyPr/>
        <a:lstStyle/>
        <a:p>
          <a:endParaRPr lang="en-US"/>
        </a:p>
      </dgm:t>
    </dgm:pt>
    <dgm:pt modelId="{EED1AABD-AC1A-4F46-AAB8-B637D7D6E5D3}" type="pres">
      <dgm:prSet presAssocID="{4432A1C4-E03E-4834-B7BD-CCA2F02CF41F}" presName="spacerT" presStyleCnt="0"/>
      <dgm:spPr/>
    </dgm:pt>
    <dgm:pt modelId="{01623E96-19DD-422E-AFBA-23436403815C}" type="pres">
      <dgm:prSet presAssocID="{4432A1C4-E03E-4834-B7BD-CCA2F02CF41F}" presName="sibTrans" presStyleLbl="sibTrans2D1" presStyleIdx="0" presStyleCnt="2"/>
      <dgm:spPr/>
      <dgm:t>
        <a:bodyPr/>
        <a:lstStyle/>
        <a:p>
          <a:endParaRPr lang="en-US"/>
        </a:p>
      </dgm:t>
    </dgm:pt>
    <dgm:pt modelId="{7407E43B-44F7-4D4F-96E0-8D163E3BBF93}" type="pres">
      <dgm:prSet presAssocID="{4432A1C4-E03E-4834-B7BD-CCA2F02CF41F}" presName="spacerB" presStyleCnt="0"/>
      <dgm:spPr/>
    </dgm:pt>
    <dgm:pt modelId="{A400236E-6D3D-4485-AE56-8EA38A62D126}" type="pres">
      <dgm:prSet presAssocID="{0E05A00B-3129-49DC-A0F7-F7A7573DCA68}" presName="node" presStyleLbl="node1" presStyleIdx="1" presStyleCnt="3">
        <dgm:presLayoutVars>
          <dgm:bulletEnabled val="1"/>
        </dgm:presLayoutVars>
      </dgm:prSet>
      <dgm:spPr/>
      <dgm:t>
        <a:bodyPr/>
        <a:lstStyle/>
        <a:p>
          <a:endParaRPr lang="en-US"/>
        </a:p>
      </dgm:t>
    </dgm:pt>
    <dgm:pt modelId="{F2DF87A5-7FE3-495D-89CC-44E0A3CC1364}" type="pres">
      <dgm:prSet presAssocID="{8147272F-33DA-4189-BBA2-7B04D4B28F03}" presName="sibTransLast" presStyleLbl="sibTrans2D1" presStyleIdx="1" presStyleCnt="2"/>
      <dgm:spPr/>
      <dgm:t>
        <a:bodyPr/>
        <a:lstStyle/>
        <a:p>
          <a:endParaRPr lang="en-US"/>
        </a:p>
      </dgm:t>
    </dgm:pt>
    <dgm:pt modelId="{2AE0831D-8F04-48D7-9B87-8FE108F0FDCB}" type="pres">
      <dgm:prSet presAssocID="{8147272F-33DA-4189-BBA2-7B04D4B28F03}" presName="connectorText" presStyleLbl="sibTrans2D1" presStyleIdx="1" presStyleCnt="2"/>
      <dgm:spPr/>
      <dgm:t>
        <a:bodyPr/>
        <a:lstStyle/>
        <a:p>
          <a:endParaRPr lang="en-US"/>
        </a:p>
      </dgm:t>
    </dgm:pt>
    <dgm:pt modelId="{18A36297-2EBE-484E-9B6B-73152EB16118}" type="pres">
      <dgm:prSet presAssocID="{8147272F-33DA-4189-BBA2-7B04D4B28F03}" presName="lastNode" presStyleLbl="node1" presStyleIdx="2" presStyleCnt="3">
        <dgm:presLayoutVars>
          <dgm:bulletEnabled val="1"/>
        </dgm:presLayoutVars>
      </dgm:prSet>
      <dgm:spPr/>
      <dgm:t>
        <a:bodyPr/>
        <a:lstStyle/>
        <a:p>
          <a:endParaRPr lang="en-US"/>
        </a:p>
      </dgm:t>
    </dgm:pt>
  </dgm:ptLst>
  <dgm:cxnLst>
    <dgm:cxn modelId="{C43463C7-9B3E-49EF-AD12-966C35DBE8ED}" type="presOf" srcId="{A437C2BB-96F9-45D6-8882-F8409B11BA00}" destId="{F2DF87A5-7FE3-495D-89CC-44E0A3CC1364}" srcOrd="0" destOrd="0" presId="urn:microsoft.com/office/officeart/2005/8/layout/equation2"/>
    <dgm:cxn modelId="{805D9575-0DE0-479A-8B56-C00B7D54D82F}" type="presOf" srcId="{8147272F-33DA-4189-BBA2-7B04D4B28F03}" destId="{764CDDD2-E7B4-4376-8D30-54C4056768D9}" srcOrd="0" destOrd="0" presId="urn:microsoft.com/office/officeart/2005/8/layout/equation2"/>
    <dgm:cxn modelId="{FA2E8FD2-B02A-40F5-909C-59E9A001BFA2}" srcId="{8147272F-33DA-4189-BBA2-7B04D4B28F03}" destId="{0D1D2007-7EA8-4F0B-B3A8-2745334D2F03}" srcOrd="0" destOrd="0" parTransId="{6087B65C-A896-42EE-9913-65B8B37D3144}" sibTransId="{4432A1C4-E03E-4834-B7BD-CCA2F02CF41F}"/>
    <dgm:cxn modelId="{A96BDE34-DCCC-42C6-91CC-A84DEBEA67B6}" srcId="{8147272F-33DA-4189-BBA2-7B04D4B28F03}" destId="{23B09A65-91C9-4DC1-842E-82DEA4E66605}" srcOrd="2" destOrd="0" parTransId="{455F2B79-AF76-4EC2-B3BF-C179D6F7FB29}" sibTransId="{2B1C1412-5784-4C12-8B55-B133296A55C6}"/>
    <dgm:cxn modelId="{FC235C72-7865-496A-B6B1-8EAD739C9D08}" type="presOf" srcId="{0E05A00B-3129-49DC-A0F7-F7A7573DCA68}" destId="{A400236E-6D3D-4485-AE56-8EA38A62D126}" srcOrd="0" destOrd="0" presId="urn:microsoft.com/office/officeart/2005/8/layout/equation2"/>
    <dgm:cxn modelId="{CFBB1E21-4C35-4DD6-B3D1-A87FD606694D}" type="presOf" srcId="{4432A1C4-E03E-4834-B7BD-CCA2F02CF41F}" destId="{01623E96-19DD-422E-AFBA-23436403815C}" srcOrd="0" destOrd="0" presId="urn:microsoft.com/office/officeart/2005/8/layout/equation2"/>
    <dgm:cxn modelId="{12A9997C-3E54-49DD-A41C-6A3222E02400}" type="presOf" srcId="{0D1D2007-7EA8-4F0B-B3A8-2745334D2F03}" destId="{48A1F6BE-3851-4281-B055-2D1E9A33957A}" srcOrd="0" destOrd="0" presId="urn:microsoft.com/office/officeart/2005/8/layout/equation2"/>
    <dgm:cxn modelId="{172491CD-B347-4997-BEE3-CC4CEC3F165B}" type="presOf" srcId="{A437C2BB-96F9-45D6-8882-F8409B11BA00}" destId="{2AE0831D-8F04-48D7-9B87-8FE108F0FDCB}" srcOrd="1" destOrd="0" presId="urn:microsoft.com/office/officeart/2005/8/layout/equation2"/>
    <dgm:cxn modelId="{EE64DCDF-4996-4595-8D4A-A4084E15639F}" type="presOf" srcId="{23B09A65-91C9-4DC1-842E-82DEA4E66605}" destId="{18A36297-2EBE-484E-9B6B-73152EB16118}" srcOrd="0" destOrd="0" presId="urn:microsoft.com/office/officeart/2005/8/layout/equation2"/>
    <dgm:cxn modelId="{B28AC2C8-A231-4349-8FF8-16BCC697E8F1}" srcId="{8147272F-33DA-4189-BBA2-7B04D4B28F03}" destId="{0E05A00B-3129-49DC-A0F7-F7A7573DCA68}" srcOrd="1" destOrd="0" parTransId="{B7D7D470-FC93-46B5-AECD-4F6058D4A171}" sibTransId="{A437C2BB-96F9-45D6-8882-F8409B11BA00}"/>
    <dgm:cxn modelId="{6B8A717A-B96C-4484-B74B-10748EEEB0C4}" type="presParOf" srcId="{764CDDD2-E7B4-4376-8D30-54C4056768D9}" destId="{2DDD2EB2-4755-4288-A012-31B844C0F578}" srcOrd="0" destOrd="0" presId="urn:microsoft.com/office/officeart/2005/8/layout/equation2"/>
    <dgm:cxn modelId="{35E228C6-279F-4670-AA30-229390A25741}" type="presParOf" srcId="{2DDD2EB2-4755-4288-A012-31B844C0F578}" destId="{48A1F6BE-3851-4281-B055-2D1E9A33957A}" srcOrd="0" destOrd="0" presId="urn:microsoft.com/office/officeart/2005/8/layout/equation2"/>
    <dgm:cxn modelId="{0F23C96B-1852-43FA-999B-0AE28D1AF184}" type="presParOf" srcId="{2DDD2EB2-4755-4288-A012-31B844C0F578}" destId="{EED1AABD-AC1A-4F46-AAB8-B637D7D6E5D3}" srcOrd="1" destOrd="0" presId="urn:microsoft.com/office/officeart/2005/8/layout/equation2"/>
    <dgm:cxn modelId="{A65E95B6-1E2B-4EAC-A057-AA51E9C67CB3}" type="presParOf" srcId="{2DDD2EB2-4755-4288-A012-31B844C0F578}" destId="{01623E96-19DD-422E-AFBA-23436403815C}" srcOrd="2" destOrd="0" presId="urn:microsoft.com/office/officeart/2005/8/layout/equation2"/>
    <dgm:cxn modelId="{9671F79D-BBF2-4143-981D-F0B6E18BF42E}" type="presParOf" srcId="{2DDD2EB2-4755-4288-A012-31B844C0F578}" destId="{7407E43B-44F7-4D4F-96E0-8D163E3BBF93}" srcOrd="3" destOrd="0" presId="urn:microsoft.com/office/officeart/2005/8/layout/equation2"/>
    <dgm:cxn modelId="{8D9E622E-81F4-4108-BD88-88C4A3F9B563}" type="presParOf" srcId="{2DDD2EB2-4755-4288-A012-31B844C0F578}" destId="{A400236E-6D3D-4485-AE56-8EA38A62D126}" srcOrd="4" destOrd="0" presId="urn:microsoft.com/office/officeart/2005/8/layout/equation2"/>
    <dgm:cxn modelId="{BE28DA38-B8EE-4AC0-918E-55626AE8F88A}" type="presParOf" srcId="{764CDDD2-E7B4-4376-8D30-54C4056768D9}" destId="{F2DF87A5-7FE3-495D-89CC-44E0A3CC1364}" srcOrd="1" destOrd="0" presId="urn:microsoft.com/office/officeart/2005/8/layout/equation2"/>
    <dgm:cxn modelId="{7C66E391-CDAB-4914-8673-31BEC5E73A8E}" type="presParOf" srcId="{F2DF87A5-7FE3-495D-89CC-44E0A3CC1364}" destId="{2AE0831D-8F04-48D7-9B87-8FE108F0FDCB}" srcOrd="0" destOrd="0" presId="urn:microsoft.com/office/officeart/2005/8/layout/equation2"/>
    <dgm:cxn modelId="{4786DB68-6513-41C6-A0FA-2C8F1EC03493}" type="presParOf" srcId="{764CDDD2-E7B4-4376-8D30-54C4056768D9}" destId="{18A36297-2EBE-484E-9B6B-73152EB16118}" srcOrd="2" destOrd="0" presId="urn:microsoft.com/office/officeart/2005/8/layout/equation2"/>
  </dgm:cxnLst>
  <dgm:bg/>
  <dgm:whole/>
</dgm:dataModel>
</file>

<file path=ppt/diagrams/data8.xml><?xml version="1.0" encoding="utf-8"?>
<dgm:dataModel xmlns:dgm="http://schemas.openxmlformats.org/drawingml/2006/diagram" xmlns:a="http://schemas.openxmlformats.org/drawingml/2006/main">
  <dgm:ptLst>
    <dgm:pt modelId="{A09A2F58-71A3-4485-B32A-6EC15AA28327}" type="doc">
      <dgm:prSet loTypeId="urn:microsoft.com/office/officeart/2005/8/layout/matrix2" loCatId="matrix" qsTypeId="urn:microsoft.com/office/officeart/2005/8/quickstyle/3d2" qsCatId="3D" csTypeId="urn:microsoft.com/office/officeart/2005/8/colors/colorful4" csCatId="colorful" phldr="1"/>
      <dgm:spPr/>
      <dgm:t>
        <a:bodyPr/>
        <a:lstStyle/>
        <a:p>
          <a:endParaRPr lang="en-US"/>
        </a:p>
      </dgm:t>
    </dgm:pt>
    <dgm:pt modelId="{8352672B-5005-4B63-92CA-37001A42FB85}">
      <dgm:prSet phldrT="[Text]" custT="1"/>
      <dgm:spPr/>
      <dgm:t>
        <a:bodyPr/>
        <a:lstStyle/>
        <a:p>
          <a:pPr algn="just"/>
          <a:r>
            <a:rPr lang="en-US" sz="2800" smtClean="0"/>
            <a:t>Trách nhiệm hình sự</a:t>
          </a:r>
        </a:p>
        <a:p>
          <a:pPr algn="just"/>
          <a:r>
            <a:rPr lang="en-US" sz="2200" smtClean="0"/>
            <a:t>- Áp dụng đới với tội phạm</a:t>
          </a:r>
        </a:p>
        <a:p>
          <a:pPr algn="just"/>
          <a:r>
            <a:rPr lang="en-US" sz="2200" smtClean="0"/>
            <a:t>- Hình thức: Hình phạt</a:t>
          </a:r>
        </a:p>
        <a:p>
          <a:pPr algn="just"/>
          <a:r>
            <a:rPr lang="en-US" sz="2200" smtClean="0"/>
            <a:t>- Chủ thể áp dụng: Tòa Án</a:t>
          </a:r>
          <a:endParaRPr lang="en-US" sz="2200"/>
        </a:p>
      </dgm:t>
    </dgm:pt>
    <dgm:pt modelId="{CFCF05BC-9AE8-42BC-89F9-02EFFA565A97}" type="parTrans" cxnId="{D02ADE6F-2200-4162-9CBD-92F668719A28}">
      <dgm:prSet/>
      <dgm:spPr/>
      <dgm:t>
        <a:bodyPr/>
        <a:lstStyle/>
        <a:p>
          <a:endParaRPr lang="en-US"/>
        </a:p>
      </dgm:t>
    </dgm:pt>
    <dgm:pt modelId="{50256039-5F82-4273-BA1F-62382FEC35A5}" type="sibTrans" cxnId="{D02ADE6F-2200-4162-9CBD-92F668719A28}">
      <dgm:prSet/>
      <dgm:spPr/>
      <dgm:t>
        <a:bodyPr/>
        <a:lstStyle/>
        <a:p>
          <a:endParaRPr lang="en-US"/>
        </a:p>
      </dgm:t>
    </dgm:pt>
    <dgm:pt modelId="{BFCA3905-396E-49C9-98C7-9D46E3BAC093}">
      <dgm:prSet phldrT="[Text]" custT="1"/>
      <dgm:spPr/>
      <dgm:t>
        <a:bodyPr/>
        <a:lstStyle/>
        <a:p>
          <a:pPr algn="ctr"/>
          <a:r>
            <a:rPr lang="en-US" sz="3200" smtClean="0"/>
            <a:t> </a:t>
          </a:r>
          <a:r>
            <a:rPr lang="en-US" sz="2800" smtClean="0"/>
            <a:t>Trách nhiệm dân sự</a:t>
          </a:r>
        </a:p>
        <a:p>
          <a:pPr algn="just"/>
          <a:r>
            <a:rPr lang="en-US" sz="2200" smtClean="0"/>
            <a:t>- </a:t>
          </a:r>
          <a:r>
            <a:rPr lang="en-US" sz="2000" smtClean="0"/>
            <a:t>Áp dụng với:cá nhân hoặc tổ chức</a:t>
          </a:r>
        </a:p>
        <a:p>
          <a:pPr algn="just"/>
          <a:r>
            <a:rPr lang="en-US" sz="2000" smtClean="0"/>
            <a:t>- Hình thức: Bồi thường, đính chính, xin lỗi. . .</a:t>
          </a:r>
        </a:p>
        <a:p>
          <a:pPr algn="just"/>
          <a:r>
            <a:rPr lang="en-US" sz="2000" smtClean="0"/>
            <a:t>- Chủ thể áp dụng: Các bên, TA, Trọng tài</a:t>
          </a:r>
          <a:endParaRPr lang="en-US" sz="2000"/>
        </a:p>
      </dgm:t>
    </dgm:pt>
    <dgm:pt modelId="{1BEBDE98-444B-404F-AA57-DE8D96964FE2}" type="parTrans" cxnId="{EB26AF2D-0644-44A1-BED4-447A2A420542}">
      <dgm:prSet/>
      <dgm:spPr/>
      <dgm:t>
        <a:bodyPr/>
        <a:lstStyle/>
        <a:p>
          <a:endParaRPr lang="en-US"/>
        </a:p>
      </dgm:t>
    </dgm:pt>
    <dgm:pt modelId="{912A0542-93D4-44BE-9353-4E4B3D5ABAB7}" type="sibTrans" cxnId="{EB26AF2D-0644-44A1-BED4-447A2A420542}">
      <dgm:prSet/>
      <dgm:spPr/>
      <dgm:t>
        <a:bodyPr/>
        <a:lstStyle/>
        <a:p>
          <a:endParaRPr lang="en-US"/>
        </a:p>
      </dgm:t>
    </dgm:pt>
    <dgm:pt modelId="{B1759CD6-1430-4531-97F4-5140B6B832F8}">
      <dgm:prSet phldrT="[Text]" custT="1"/>
      <dgm:spPr/>
      <dgm:t>
        <a:bodyPr/>
        <a:lstStyle/>
        <a:p>
          <a:pPr algn="ctr"/>
          <a:r>
            <a:rPr lang="en-US" sz="3100" smtClean="0"/>
            <a:t> </a:t>
          </a:r>
          <a:r>
            <a:rPr lang="en-US" sz="2400" smtClean="0"/>
            <a:t>Trách nhiệm hành chính</a:t>
          </a:r>
        </a:p>
        <a:p>
          <a:pPr algn="just"/>
          <a:r>
            <a:rPr lang="en-US" sz="2200" smtClean="0"/>
            <a:t>- Áp dụng với:Cá nhân hoặc tổ chức</a:t>
          </a:r>
        </a:p>
        <a:p>
          <a:pPr algn="just"/>
          <a:r>
            <a:rPr lang="en-US" sz="2200" smtClean="0"/>
            <a:t>- Hình thức: xử phạt (cảnh cáo, phạt tiền, trục xuất. .)</a:t>
          </a:r>
        </a:p>
        <a:p>
          <a:pPr algn="just"/>
          <a:r>
            <a:rPr lang="en-US" sz="2200" smtClean="0"/>
            <a:t>- Chủ thể áp dụng: Chủ thể có thẩm quyền tiến hành</a:t>
          </a:r>
          <a:endParaRPr lang="en-US" sz="2200"/>
        </a:p>
      </dgm:t>
    </dgm:pt>
    <dgm:pt modelId="{B17CF1AA-EF93-4727-95EC-A7B949C29A79}" type="parTrans" cxnId="{44C4E019-6C62-4C17-AB55-25D4F3C0594B}">
      <dgm:prSet/>
      <dgm:spPr/>
      <dgm:t>
        <a:bodyPr/>
        <a:lstStyle/>
        <a:p>
          <a:endParaRPr lang="en-US"/>
        </a:p>
      </dgm:t>
    </dgm:pt>
    <dgm:pt modelId="{152E4237-4FC5-4377-BB56-0C51359D5D19}" type="sibTrans" cxnId="{44C4E019-6C62-4C17-AB55-25D4F3C0594B}">
      <dgm:prSet/>
      <dgm:spPr/>
      <dgm:t>
        <a:bodyPr/>
        <a:lstStyle/>
        <a:p>
          <a:endParaRPr lang="en-US"/>
        </a:p>
      </dgm:t>
    </dgm:pt>
    <dgm:pt modelId="{7A34CE26-0C5F-487B-AA8A-200E4D93BCDF}">
      <dgm:prSet phldrT="[Text]" custT="1"/>
      <dgm:spPr/>
      <dgm:t>
        <a:bodyPr/>
        <a:lstStyle/>
        <a:p>
          <a:pPr algn="ctr"/>
          <a:r>
            <a:rPr lang="en-US" sz="2400" smtClean="0"/>
            <a:t>Trách nhiệm kỉ luật</a:t>
          </a:r>
        </a:p>
        <a:p>
          <a:pPr algn="just"/>
          <a:r>
            <a:rPr lang="en-US" sz="2000" smtClean="0"/>
            <a:t>- Áp dụng với: Cá nhân trong tổ chức</a:t>
          </a:r>
        </a:p>
        <a:p>
          <a:pPr algn="just"/>
          <a:r>
            <a:rPr lang="en-US" sz="2000" smtClean="0"/>
            <a:t>- Hình thức: Khiển trách, cảnh cáo, cách chức. . .</a:t>
          </a:r>
        </a:p>
        <a:p>
          <a:pPr algn="just"/>
          <a:r>
            <a:rPr lang="en-US" sz="2000" smtClean="0"/>
            <a:t>- Chủ thể áp dụng: Đại diện hợp pháp của tổ chức</a:t>
          </a:r>
          <a:endParaRPr lang="en-US" sz="2000"/>
        </a:p>
      </dgm:t>
    </dgm:pt>
    <dgm:pt modelId="{1CF298AC-FA06-44B9-BF83-24203E3CC61D}" type="parTrans" cxnId="{BF51A578-F964-47C7-A382-E9066F22F817}">
      <dgm:prSet/>
      <dgm:spPr/>
      <dgm:t>
        <a:bodyPr/>
        <a:lstStyle/>
        <a:p>
          <a:endParaRPr lang="en-US"/>
        </a:p>
      </dgm:t>
    </dgm:pt>
    <dgm:pt modelId="{E58C01AA-FD27-407B-BA2E-31D83ECD088A}" type="sibTrans" cxnId="{BF51A578-F964-47C7-A382-E9066F22F817}">
      <dgm:prSet/>
      <dgm:spPr/>
      <dgm:t>
        <a:bodyPr/>
        <a:lstStyle/>
        <a:p>
          <a:endParaRPr lang="en-US"/>
        </a:p>
      </dgm:t>
    </dgm:pt>
    <dgm:pt modelId="{D11AF53F-59AF-498D-B54E-6D8D235DF095}" type="pres">
      <dgm:prSet presAssocID="{A09A2F58-71A3-4485-B32A-6EC15AA28327}" presName="matrix" presStyleCnt="0">
        <dgm:presLayoutVars>
          <dgm:chMax val="1"/>
          <dgm:dir/>
          <dgm:resizeHandles val="exact"/>
        </dgm:presLayoutVars>
      </dgm:prSet>
      <dgm:spPr/>
      <dgm:t>
        <a:bodyPr/>
        <a:lstStyle/>
        <a:p>
          <a:endParaRPr lang="en-US"/>
        </a:p>
      </dgm:t>
    </dgm:pt>
    <dgm:pt modelId="{D4BC7D7F-B0B8-4AB5-BAF0-2BE182EA9ADB}" type="pres">
      <dgm:prSet presAssocID="{A09A2F58-71A3-4485-B32A-6EC15AA28327}" presName="axisShape" presStyleLbl="bgShp" presStyleIdx="0" presStyleCnt="1" custScaleX="166667"/>
      <dgm:spPr/>
    </dgm:pt>
    <dgm:pt modelId="{8A295F36-4497-4667-BE44-7A22342A108F}" type="pres">
      <dgm:prSet presAssocID="{A09A2F58-71A3-4485-B32A-6EC15AA28327}" presName="rect1" presStyleLbl="node1" presStyleIdx="0" presStyleCnt="4" custScaleX="193543" custScaleY="116667" custLinFactNeighborX="-49166" custLinFactNeighborY="-7917">
        <dgm:presLayoutVars>
          <dgm:chMax val="0"/>
          <dgm:chPref val="0"/>
          <dgm:bulletEnabled val="1"/>
        </dgm:presLayoutVars>
      </dgm:prSet>
      <dgm:spPr/>
      <dgm:t>
        <a:bodyPr/>
        <a:lstStyle/>
        <a:p>
          <a:endParaRPr lang="en-US"/>
        </a:p>
      </dgm:t>
    </dgm:pt>
    <dgm:pt modelId="{BDB96EE3-5103-4A57-ACA5-53F409481AFB}" type="pres">
      <dgm:prSet presAssocID="{A09A2F58-71A3-4485-B32A-6EC15AA28327}" presName="rect2" presStyleLbl="node1" presStyleIdx="1" presStyleCnt="4" custScaleX="193021" custScaleY="117709" custLinFactNeighborX="50000" custLinFactNeighborY="-7917">
        <dgm:presLayoutVars>
          <dgm:chMax val="0"/>
          <dgm:chPref val="0"/>
          <dgm:bulletEnabled val="1"/>
        </dgm:presLayoutVars>
      </dgm:prSet>
      <dgm:spPr/>
      <dgm:t>
        <a:bodyPr/>
        <a:lstStyle/>
        <a:p>
          <a:endParaRPr lang="en-US"/>
        </a:p>
      </dgm:t>
    </dgm:pt>
    <dgm:pt modelId="{98AE24E8-2FD3-4863-A2B3-6BCF54DAB3D7}" type="pres">
      <dgm:prSet presAssocID="{A09A2F58-71A3-4485-B32A-6EC15AA28327}" presName="rect3" presStyleLbl="node1" presStyleIdx="2" presStyleCnt="4" custScaleX="204377" custScaleY="125520" custLinFactNeighborX="-46093" custLinFactNeighborY="7396">
        <dgm:presLayoutVars>
          <dgm:chMax val="0"/>
          <dgm:chPref val="0"/>
          <dgm:bulletEnabled val="1"/>
        </dgm:presLayoutVars>
      </dgm:prSet>
      <dgm:spPr/>
      <dgm:t>
        <a:bodyPr/>
        <a:lstStyle/>
        <a:p>
          <a:endParaRPr lang="en-US"/>
        </a:p>
      </dgm:t>
    </dgm:pt>
    <dgm:pt modelId="{25FD16BF-E9FE-47C5-9515-618F6F04A877}" type="pres">
      <dgm:prSet presAssocID="{A09A2F58-71A3-4485-B32A-6EC15AA28327}" presName="rect4" presStyleLbl="node1" presStyleIdx="3" presStyleCnt="4" custScaleX="189792" custScaleY="116667" custLinFactNeighborX="43959" custLinFactNeighborY="3490">
        <dgm:presLayoutVars>
          <dgm:chMax val="0"/>
          <dgm:chPref val="0"/>
          <dgm:bulletEnabled val="1"/>
        </dgm:presLayoutVars>
      </dgm:prSet>
      <dgm:spPr/>
      <dgm:t>
        <a:bodyPr/>
        <a:lstStyle/>
        <a:p>
          <a:endParaRPr lang="en-US"/>
        </a:p>
      </dgm:t>
    </dgm:pt>
  </dgm:ptLst>
  <dgm:cxnLst>
    <dgm:cxn modelId="{4E16F869-53B9-4422-9EA1-7B771607B1F2}" type="presOf" srcId="{A09A2F58-71A3-4485-B32A-6EC15AA28327}" destId="{D11AF53F-59AF-498D-B54E-6D8D235DF095}" srcOrd="0" destOrd="0" presId="urn:microsoft.com/office/officeart/2005/8/layout/matrix2"/>
    <dgm:cxn modelId="{187CCF68-6D47-4452-A95C-66811BDA2F08}" type="presOf" srcId="{B1759CD6-1430-4531-97F4-5140B6B832F8}" destId="{98AE24E8-2FD3-4863-A2B3-6BCF54DAB3D7}" srcOrd="0" destOrd="0" presId="urn:microsoft.com/office/officeart/2005/8/layout/matrix2"/>
    <dgm:cxn modelId="{D02ADE6F-2200-4162-9CBD-92F668719A28}" srcId="{A09A2F58-71A3-4485-B32A-6EC15AA28327}" destId="{8352672B-5005-4B63-92CA-37001A42FB85}" srcOrd="0" destOrd="0" parTransId="{CFCF05BC-9AE8-42BC-89F9-02EFFA565A97}" sibTransId="{50256039-5F82-4273-BA1F-62382FEC35A5}"/>
    <dgm:cxn modelId="{EB26AF2D-0644-44A1-BED4-447A2A420542}" srcId="{A09A2F58-71A3-4485-B32A-6EC15AA28327}" destId="{BFCA3905-396E-49C9-98C7-9D46E3BAC093}" srcOrd="1" destOrd="0" parTransId="{1BEBDE98-444B-404F-AA57-DE8D96964FE2}" sibTransId="{912A0542-93D4-44BE-9353-4E4B3D5ABAB7}"/>
    <dgm:cxn modelId="{BF51A578-F964-47C7-A382-E9066F22F817}" srcId="{A09A2F58-71A3-4485-B32A-6EC15AA28327}" destId="{7A34CE26-0C5F-487B-AA8A-200E4D93BCDF}" srcOrd="3" destOrd="0" parTransId="{1CF298AC-FA06-44B9-BF83-24203E3CC61D}" sibTransId="{E58C01AA-FD27-407B-BA2E-31D83ECD088A}"/>
    <dgm:cxn modelId="{647EAB86-246B-4F78-8074-BD92861CCB01}" type="presOf" srcId="{8352672B-5005-4B63-92CA-37001A42FB85}" destId="{8A295F36-4497-4667-BE44-7A22342A108F}" srcOrd="0" destOrd="0" presId="urn:microsoft.com/office/officeart/2005/8/layout/matrix2"/>
    <dgm:cxn modelId="{44C4E019-6C62-4C17-AB55-25D4F3C0594B}" srcId="{A09A2F58-71A3-4485-B32A-6EC15AA28327}" destId="{B1759CD6-1430-4531-97F4-5140B6B832F8}" srcOrd="2" destOrd="0" parTransId="{B17CF1AA-EF93-4727-95EC-A7B949C29A79}" sibTransId="{152E4237-4FC5-4377-BB56-0C51359D5D19}"/>
    <dgm:cxn modelId="{982A46E3-867B-4481-9417-B2833A0FAFF6}" type="presOf" srcId="{7A34CE26-0C5F-487B-AA8A-200E4D93BCDF}" destId="{25FD16BF-E9FE-47C5-9515-618F6F04A877}" srcOrd="0" destOrd="0" presId="urn:microsoft.com/office/officeart/2005/8/layout/matrix2"/>
    <dgm:cxn modelId="{14960B90-4CA2-4770-B4C4-D0ED795D421D}" type="presOf" srcId="{BFCA3905-396E-49C9-98C7-9D46E3BAC093}" destId="{BDB96EE3-5103-4A57-ACA5-53F409481AFB}" srcOrd="0" destOrd="0" presId="urn:microsoft.com/office/officeart/2005/8/layout/matrix2"/>
    <dgm:cxn modelId="{43461DE1-B3D3-42AD-B185-904E50E6A4FC}" type="presParOf" srcId="{D11AF53F-59AF-498D-B54E-6D8D235DF095}" destId="{D4BC7D7F-B0B8-4AB5-BAF0-2BE182EA9ADB}" srcOrd="0" destOrd="0" presId="urn:microsoft.com/office/officeart/2005/8/layout/matrix2"/>
    <dgm:cxn modelId="{749C75D8-A937-4BE1-9CD1-22EB308A81BB}" type="presParOf" srcId="{D11AF53F-59AF-498D-B54E-6D8D235DF095}" destId="{8A295F36-4497-4667-BE44-7A22342A108F}" srcOrd="1" destOrd="0" presId="urn:microsoft.com/office/officeart/2005/8/layout/matrix2"/>
    <dgm:cxn modelId="{D34E1601-6958-4AD3-AA7E-7740E5E4AFEF}" type="presParOf" srcId="{D11AF53F-59AF-498D-B54E-6D8D235DF095}" destId="{BDB96EE3-5103-4A57-ACA5-53F409481AFB}" srcOrd="2" destOrd="0" presId="urn:microsoft.com/office/officeart/2005/8/layout/matrix2"/>
    <dgm:cxn modelId="{CEDF6271-A422-4279-9265-A413F2B6A75E}" type="presParOf" srcId="{D11AF53F-59AF-498D-B54E-6D8D235DF095}" destId="{98AE24E8-2FD3-4863-A2B3-6BCF54DAB3D7}" srcOrd="3" destOrd="0" presId="urn:microsoft.com/office/officeart/2005/8/layout/matrix2"/>
    <dgm:cxn modelId="{F35BDD35-F561-45BC-A858-89D15BAE8EEA}" type="presParOf" srcId="{D11AF53F-59AF-498D-B54E-6D8D235DF095}" destId="{25FD16BF-E9FE-47C5-9515-618F6F04A877}" srcOrd="4" destOrd="0" presId="urn:microsoft.com/office/officeart/2005/8/layout/matrix2"/>
  </dgm:cxnLst>
  <dgm:bg/>
  <dgm:whole/>
</dgm:dataModel>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8.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8117E0-0640-4209-B46A-727AFE59014C}" type="datetimeFigureOut">
              <a:rPr lang="en-US" smtClean="0"/>
              <a:pPr/>
              <a:t>10/29/2013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E3F32-0B8D-4994-93AF-D6CD1F1B45B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AE3F32-0B8D-4994-93AF-D6CD1F1B45B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DBADFEFE-F4FA-42F9-AAD0-4363B4889A9C}" type="datetime1">
              <a:rPr lang="en-US" smtClean="0"/>
              <a:pPr/>
              <a:t>10/29/2013</a:t>
            </a:fld>
            <a:endParaRPr lang="en-US"/>
          </a:p>
        </p:txBody>
      </p:sp>
      <p:sp>
        <p:nvSpPr>
          <p:cNvPr id="17" name="Footer Placeholder 16"/>
          <p:cNvSpPr>
            <a:spLocks noGrp="1"/>
          </p:cNvSpPr>
          <p:nvPr>
            <p:ph type="ftr" sz="quarter" idx="11"/>
          </p:nvPr>
        </p:nvSpPr>
        <p:spPr/>
        <p:txBody>
          <a:bodyPr/>
          <a:lstStyle/>
          <a:p>
            <a:r>
              <a:rPr lang="en-US" smtClean="0"/>
              <a:t>Nguyễn Thị Yến</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4A5F5AA-C01D-44B4-9D21-1C0970D2C39C}"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C23B09-E92E-45EF-8233-881F44ABF823}"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4A5F5AA-C01D-44B4-9D21-1C0970D2C39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D3C08F1-22FE-4F79-A750-3DC5F013C206}"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4A5F5AA-C01D-44B4-9D21-1C0970D2C39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2B4C4FF-0BE0-4A3A-89DB-AFFEC733A0F0}"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4A5F5AA-C01D-44B4-9D21-1C0970D2C39C}"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E1106F-6112-489D-B6DA-96F4C236426C}" type="datetime1">
              <a:rPr lang="en-US" smtClean="0"/>
              <a:pPr/>
              <a:t>10/29/2013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Nguyễn Thị Yến</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4A5F5AA-C01D-44B4-9D21-1C0970D2C39C}"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936DED6-FCBF-4EF8-8BFC-1D7834E300C0}" type="datetime1">
              <a:rPr lang="en-US" smtClean="0"/>
              <a:pPr/>
              <a:t>10/29/2013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C4A5F5AA-C01D-44B4-9D21-1C0970D2C39C}"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C642094-D68D-4996-99BD-20991825DF10}" type="datetime1">
              <a:rPr lang="en-US" smtClean="0"/>
              <a:pPr/>
              <a:t>10/29/2013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C4A5F5AA-C01D-44B4-9D21-1C0970D2C39C}"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9AD5AA-EE6F-4D3D-9903-0B763EECDC0A}" type="datetime1">
              <a:rPr lang="en-US" smtClean="0"/>
              <a:pPr/>
              <a:t>10/29/2013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4A5F5AA-C01D-44B4-9D21-1C0970D2C39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B8740-A32E-45D6-B7BB-33D90BEF1F23}" type="datetime1">
              <a:rPr lang="en-US" smtClean="0"/>
              <a:pPr/>
              <a:t>10/29/2013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9C5B08-5072-4C39-BD9A-F7B33DC53681}" type="datetime1">
              <a:rPr lang="en-US" smtClean="0"/>
              <a:pPr/>
              <a:t>10/29/2013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C4A5F5AA-C01D-44B4-9D21-1C0970D2C39C}"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92C4981-487E-4F5E-ABA1-7D321D0FC6B8}" type="datetime1">
              <a:rPr lang="en-US" smtClean="0"/>
              <a:pPr/>
              <a:t>10/29/2013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Nguyễn Thị Yến</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4A5F5AA-C01D-44B4-9D21-1C0970D2C39C}"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E4012A6-F233-41F1-8DC0-E37459136515}" type="datetime1">
              <a:rPr lang="en-US" smtClean="0"/>
              <a:pPr/>
              <a:t>10/29/2013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Nguyễn Thị Yến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4A5F5AA-C01D-44B4-9D21-1C0970D2C39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algn="just"/>
            <a:r>
              <a:rPr lang="en-US" smtClean="0"/>
              <a:t>5.1  Thực hiện pháp luật</a:t>
            </a:r>
          </a:p>
          <a:p>
            <a:pPr algn="just"/>
            <a:r>
              <a:rPr lang="en-US" smtClean="0"/>
              <a:t>5.2  Vi phạm pháp luật</a:t>
            </a:r>
          </a:p>
          <a:p>
            <a:pPr algn="just"/>
            <a:r>
              <a:rPr lang="en-US"/>
              <a:t>5</a:t>
            </a:r>
            <a:r>
              <a:rPr lang="en-US" smtClean="0"/>
              <a:t>.3  Trách nhiệm pháp lý</a:t>
            </a:r>
          </a:p>
          <a:p>
            <a:pPr algn="just"/>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a:t>
            </a:fld>
            <a:endParaRPr lang="en-US"/>
          </a:p>
        </p:txBody>
      </p:sp>
      <p:sp>
        <p:nvSpPr>
          <p:cNvPr id="2" name="Title 1"/>
          <p:cNvSpPr>
            <a:spLocks noGrp="1"/>
          </p:cNvSpPr>
          <p:nvPr>
            <p:ph type="ctrTitle"/>
          </p:nvPr>
        </p:nvSpPr>
        <p:spPr>
          <a:xfrm>
            <a:off x="381000" y="1524000"/>
            <a:ext cx="8305800" cy="1470025"/>
          </a:xfrm>
        </p:spPr>
        <p:txBody>
          <a:bodyPr>
            <a:normAutofit fontScale="90000"/>
          </a:bodyPr>
          <a:lstStyle/>
          <a:p>
            <a:r>
              <a:rPr lang="en-US" smtClean="0"/>
              <a:t>Chương 5. Thực hiện pháp luật, vi phạm pháp luật và trách nhiệm pháp lý</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a.Mặt khách quan của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10</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b.Mặt chủ quan của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11</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c.Khách thể của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12</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d.Chủ thể của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13</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5.3 Trách nhiệm pháp lý</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14</a:t>
            </a:fld>
            <a:endParaRPr lang="en-US"/>
          </a:p>
        </p:txBody>
      </p:sp>
      <p:sp>
        <p:nvSpPr>
          <p:cNvPr id="5" name="Content Placeholder 4"/>
          <p:cNvSpPr>
            <a:spLocks noGrp="1"/>
          </p:cNvSpPr>
          <p:nvPr>
            <p:ph sz="quarter" idx="1"/>
          </p:nvPr>
        </p:nvSpPr>
        <p:spPr/>
        <p:txBody>
          <a:bodyPr/>
          <a:lstStyle/>
          <a:p>
            <a:r>
              <a:rPr lang="en-US" smtClean="0"/>
              <a:t>Trách nhiệm pháp lý là quan hệ pháp luật đặc biệt phát sinh giữa nhà nước và chủ thể vi phạm pháp luật. Trong đó, Nhà nước thông qua các chủ thể có thẩm quyền áp dụng các biện pháp cưỡng chế được quy định ở chế tài của QPPL đối với chủ thể vi phạm pháp luật. Chủ thể này có nghĩa vụ phải gánh chịu những hậu quả bất lợi do hành vi của mình gây ra.</a:t>
            </a:r>
            <a:endParaRPr lang="en-US"/>
          </a:p>
        </p:txBody>
      </p:sp>
      <p:pic>
        <p:nvPicPr>
          <p:cNvPr id="6" name="Picture 2" descr="http://www.houghtonlaw.net/images/home.png"/>
          <p:cNvPicPr>
            <a:picLocks noChangeAspect="1" noChangeArrowheads="1"/>
          </p:cNvPicPr>
          <p:nvPr/>
        </p:nvPicPr>
        <p:blipFill>
          <a:blip r:embed="rId2"/>
          <a:srcRect/>
          <a:stretch>
            <a:fillRect/>
          </a:stretch>
        </p:blipFill>
        <p:spPr bwMode="auto">
          <a:xfrm>
            <a:off x="4648200" y="4359126"/>
            <a:ext cx="4495800" cy="255508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Trách nhiệm pháp lý</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15</a:t>
            </a:fld>
            <a:endParaRPr lang="en-US"/>
          </a:p>
        </p:txBody>
      </p:sp>
      <p:sp>
        <p:nvSpPr>
          <p:cNvPr id="5" name="Content Placeholder 4"/>
          <p:cNvSpPr>
            <a:spLocks noGrp="1"/>
          </p:cNvSpPr>
          <p:nvPr>
            <p:ph sz="quarter" idx="1"/>
          </p:nvPr>
        </p:nvSpPr>
        <p:spPr/>
        <p:txBody>
          <a:bodyPr/>
          <a:lstStyle/>
          <a:p>
            <a:r>
              <a:rPr lang="en-US" smtClean="0"/>
              <a:t>Đặc điểm của trách nhiệm pháp lý.</a:t>
            </a:r>
          </a:p>
          <a:p>
            <a:pPr>
              <a:buFont typeface="Wingdings" pitchFamily="2" charset="2"/>
              <a:buChar char="Ø"/>
            </a:pPr>
            <a:r>
              <a:rPr lang="en-US" smtClean="0"/>
              <a:t>Cơ sở phát sinh TNPL: Vi phạm pháp luật</a:t>
            </a:r>
          </a:p>
          <a:p>
            <a:pPr>
              <a:buFont typeface="Wingdings" pitchFamily="2" charset="2"/>
              <a:buChar char="Ø"/>
            </a:pPr>
            <a:r>
              <a:rPr lang="en-US" smtClean="0"/>
              <a:t>Hậu quả: Liên quan mật thiết với cưỡng chế nhà nước</a:t>
            </a:r>
          </a:p>
          <a:p>
            <a:pPr>
              <a:buFont typeface="Wingdings" pitchFamily="2" charset="2"/>
              <a:buChar char="Ø"/>
            </a:pPr>
            <a:r>
              <a:rPr lang="en-US" smtClean="0"/>
              <a:t>Chủ thể áp dụng: Chủ thể có thẩm quyền</a:t>
            </a:r>
            <a:endParaRPr lang="en-US"/>
          </a:p>
        </p:txBody>
      </p:sp>
      <p:pic>
        <p:nvPicPr>
          <p:cNvPr id="7" name="Picture 2" descr="https://encrypted-tbn0.gstatic.com/images?q=tbn:ANd9GcQVEELl2yXsScG2mLXgg5u9yw5D9E5f901NSpMeb6wBFxDw4I0V"/>
          <p:cNvPicPr>
            <a:picLocks noChangeAspect="1" noChangeArrowheads="1"/>
          </p:cNvPicPr>
          <p:nvPr/>
        </p:nvPicPr>
        <p:blipFill>
          <a:blip r:embed="rId2"/>
          <a:srcRect/>
          <a:stretch>
            <a:fillRect/>
          </a:stretch>
        </p:blipFill>
        <p:spPr bwMode="auto">
          <a:xfrm>
            <a:off x="3200400" y="3810000"/>
            <a:ext cx="3962400" cy="2514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normAutofit/>
          </a:bodyPr>
          <a:lstStyle/>
          <a:p>
            <a:r>
              <a:rPr lang="en-US" sz="3600" smtClean="0"/>
              <a:t>Các loại trách nhiệm pháp lý</a:t>
            </a:r>
            <a:endParaRPr lang="en-US" sz="3600"/>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16</a:t>
            </a:fld>
            <a:endParaRPr lang="en-US"/>
          </a:p>
        </p:txBody>
      </p:sp>
      <p:graphicFrame>
        <p:nvGraphicFramePr>
          <p:cNvPr id="6" name="Content Placeholder 5"/>
          <p:cNvGraphicFramePr>
            <a:graphicFrameLocks noGrp="1"/>
          </p:cNvGraphicFramePr>
          <p:nvPr>
            <p:ph sz="quarter" idx="1"/>
          </p:nvPr>
        </p:nvGraphicFramePr>
        <p:xfrm>
          <a:off x="838200" y="1219200"/>
          <a:ext cx="77724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ôn tập chương</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17</a:t>
            </a:fld>
            <a:endParaRPr lang="en-US"/>
          </a:p>
        </p:txBody>
      </p:sp>
      <p:sp>
        <p:nvSpPr>
          <p:cNvPr id="5" name="Content Placeholder 4"/>
          <p:cNvSpPr>
            <a:spLocks noGrp="1"/>
          </p:cNvSpPr>
          <p:nvPr>
            <p:ph sz="quarter" idx="1"/>
          </p:nvPr>
        </p:nvSpPr>
        <p:spPr/>
        <p:txBody>
          <a:bodyPr>
            <a:normAutofit fontScale="92500" lnSpcReduction="10000"/>
          </a:bodyPr>
          <a:lstStyle/>
          <a:p>
            <a:r>
              <a:rPr lang="en-US" smtClean="0"/>
              <a:t>Mọi hành vi vi phạm pháp luật đều là hành vi trái pháp luật.</a:t>
            </a:r>
          </a:p>
          <a:p>
            <a:r>
              <a:rPr lang="en-US" smtClean="0"/>
              <a:t>Mọi hành vi trái pháp luật đều là hành vi vi phạm pháp luật.</a:t>
            </a:r>
          </a:p>
          <a:p>
            <a:r>
              <a:rPr lang="en-US" smtClean="0"/>
              <a:t>Sự thiệt hại về vật chất là dấu hiệu bắt buộc của vi phạm pháp luật.</a:t>
            </a:r>
          </a:p>
          <a:p>
            <a:r>
              <a:rPr lang="en-US" smtClean="0"/>
              <a:t>Không thấy trước được hành vi của mình là nguy hiểm cho xã hội thì không bị xem là có lỗi.</a:t>
            </a:r>
          </a:p>
          <a:p>
            <a:r>
              <a:rPr lang="en-US" smtClean="0"/>
              <a:t>Trình bày dấu hiệu của vi phạm pháp luật? Các yếu tố cấu thành của vi phạm pháp luật.</a:t>
            </a:r>
          </a:p>
          <a:p>
            <a:r>
              <a:rPr lang="en-US" smtClean="0"/>
              <a:t>Phân biệt hành vi trái pháp luật với hành vi vi phạm pháp luật.</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5.1 Thực hiện pháp luật</a:t>
            </a:r>
            <a:endParaRPr lang="en-US"/>
          </a:p>
        </p:txBody>
      </p:sp>
      <p:sp>
        <p:nvSpPr>
          <p:cNvPr id="3" name="Content Placeholder 2"/>
          <p:cNvSpPr>
            <a:spLocks noGrp="1"/>
          </p:cNvSpPr>
          <p:nvPr>
            <p:ph sz="quarter" idx="1"/>
          </p:nvPr>
        </p:nvSpPr>
        <p:spPr/>
        <p:txBody>
          <a:bodyPr/>
          <a:lstStyle/>
          <a:p>
            <a:r>
              <a:rPr lang="en-US" smtClean="0"/>
              <a:t>Khái niệm</a:t>
            </a:r>
          </a:p>
          <a:p>
            <a:r>
              <a:rPr lang="en-US" smtClean="0"/>
              <a:t>Các trường hợp thực hiện pháp luật</a:t>
            </a:r>
          </a:p>
          <a:p>
            <a:r>
              <a:rPr lang="en-US" smtClean="0"/>
              <a:t>Áp dụng pháp luật</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pic>
        <p:nvPicPr>
          <p:cNvPr id="16386" name="Picture 2" descr="http://www.duhaime.org/Portals/duhaime/images/law-dictionary-roger.jpg"/>
          <p:cNvPicPr>
            <a:picLocks noChangeAspect="1" noChangeArrowheads="1"/>
          </p:cNvPicPr>
          <p:nvPr/>
        </p:nvPicPr>
        <p:blipFill>
          <a:blip r:embed="rId2"/>
          <a:srcRect/>
          <a:stretch>
            <a:fillRect/>
          </a:stretch>
        </p:blipFill>
        <p:spPr bwMode="auto">
          <a:xfrm>
            <a:off x="2362200" y="3200400"/>
            <a:ext cx="4238625" cy="2533651"/>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Nguyễn Thị Yến</a:t>
            </a:r>
            <a:endParaRPr lang="en-US"/>
          </a:p>
        </p:txBody>
      </p:sp>
      <p:sp>
        <p:nvSpPr>
          <p:cNvPr id="3" name="Slide Number Placeholder 2"/>
          <p:cNvSpPr>
            <a:spLocks noGrp="1"/>
          </p:cNvSpPr>
          <p:nvPr>
            <p:ph type="sldNum" sz="quarter" idx="12"/>
          </p:nvPr>
        </p:nvSpPr>
        <p:spPr/>
        <p:txBody>
          <a:bodyPr/>
          <a:lstStyle/>
          <a:p>
            <a:fld id="{C4A5F5AA-C01D-44B4-9D21-1C0970D2C39C}" type="slidenum">
              <a:rPr lang="en-US" smtClean="0"/>
              <a:pPr/>
              <a:t>3</a:t>
            </a:fld>
            <a:endParaRPr lang="en-US"/>
          </a:p>
        </p:txBody>
      </p:sp>
      <p:sp>
        <p:nvSpPr>
          <p:cNvPr id="5" name="Down Arrow 4"/>
          <p:cNvSpPr/>
          <p:nvPr/>
        </p:nvSpPr>
        <p:spPr>
          <a:xfrm>
            <a:off x="1524000" y="457200"/>
            <a:ext cx="6400800" cy="251460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600" smtClean="0"/>
              <a:t>Thực hiện pháp luật</a:t>
            </a:r>
            <a:endParaRPr lang="en-US" sz="3600"/>
          </a:p>
        </p:txBody>
      </p:sp>
      <p:sp>
        <p:nvSpPr>
          <p:cNvPr id="6" name="Oval 5"/>
          <p:cNvSpPr/>
          <p:nvPr/>
        </p:nvSpPr>
        <p:spPr>
          <a:xfrm>
            <a:off x="1371600" y="2971800"/>
            <a:ext cx="6629400" cy="3124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800" smtClean="0"/>
              <a:t>Là quá trình hoạt động có mục đích, làm cho những quy định của pháp luật đi vào cuộc sống</a:t>
            </a:r>
            <a:r>
              <a:rPr lang="en-US" smtClean="0"/>
              <a:t>.</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Các hình thức thực hiện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4</a:t>
            </a:fld>
            <a:endParaRPr lang="en-US"/>
          </a:p>
        </p:txBody>
      </p:sp>
      <p:sp>
        <p:nvSpPr>
          <p:cNvPr id="5" name="Rounded Rectangle 4"/>
          <p:cNvSpPr/>
          <p:nvPr/>
        </p:nvSpPr>
        <p:spPr>
          <a:xfrm>
            <a:off x="838200" y="1905000"/>
            <a:ext cx="1447800" cy="3124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smtClean="0"/>
              <a:t>Tuân thủ pháp luật </a:t>
            </a:r>
            <a:endParaRPr lang="en-US" sz="2800"/>
          </a:p>
        </p:txBody>
      </p:sp>
      <p:sp>
        <p:nvSpPr>
          <p:cNvPr id="8" name="Rounded Rectangle 7"/>
          <p:cNvSpPr/>
          <p:nvPr/>
        </p:nvSpPr>
        <p:spPr>
          <a:xfrm>
            <a:off x="2895600" y="1905000"/>
            <a:ext cx="1447800" cy="3124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smtClean="0"/>
              <a:t>Thi hành pháp luật</a:t>
            </a:r>
            <a:endParaRPr lang="en-US" sz="2800"/>
          </a:p>
        </p:txBody>
      </p:sp>
      <p:sp>
        <p:nvSpPr>
          <p:cNvPr id="9" name="Rounded Rectangle 8"/>
          <p:cNvSpPr/>
          <p:nvPr/>
        </p:nvSpPr>
        <p:spPr>
          <a:xfrm>
            <a:off x="4876800" y="1905000"/>
            <a:ext cx="1447800" cy="3124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smtClean="0"/>
              <a:t>Vận dụng  (sử dụng) pháp luật</a:t>
            </a:r>
            <a:endParaRPr lang="en-US" sz="2800"/>
          </a:p>
        </p:txBody>
      </p:sp>
      <p:sp>
        <p:nvSpPr>
          <p:cNvPr id="10" name="Rounded Rectangle 9"/>
          <p:cNvSpPr/>
          <p:nvPr/>
        </p:nvSpPr>
        <p:spPr>
          <a:xfrm>
            <a:off x="6934200" y="1905000"/>
            <a:ext cx="1447800" cy="3124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smtClean="0"/>
              <a:t>Áp dụng pháp luật</a:t>
            </a:r>
            <a:endParaRPr lang="en-US" sz="28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Áp dụng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5</a:t>
            </a:fld>
            <a:endParaRPr lang="en-US"/>
          </a:p>
        </p:txBody>
      </p:sp>
      <p:sp>
        <p:nvSpPr>
          <p:cNvPr id="5" name="Content Placeholder 4"/>
          <p:cNvSpPr>
            <a:spLocks noGrp="1"/>
          </p:cNvSpPr>
          <p:nvPr>
            <p:ph sz="quarter" idx="1"/>
          </p:nvPr>
        </p:nvSpPr>
        <p:spPr/>
        <p:txBody>
          <a:bodyPr>
            <a:normAutofit fontScale="92500"/>
          </a:bodyPr>
          <a:lstStyle/>
          <a:p>
            <a:r>
              <a:rPr lang="en-US" smtClean="0"/>
              <a:t>Có sự can thiệp của nhà nước để cho pháp luật được thực hiện đúng, áp dụng các quy phạm pháp luật vào các trường hợp cụ thể.</a:t>
            </a:r>
          </a:p>
          <a:p>
            <a:pPr>
              <a:buFont typeface="Wingdings" pitchFamily="2" charset="2"/>
              <a:buChar char="Ø"/>
            </a:pPr>
            <a:r>
              <a:rPr lang="en-US" smtClean="0"/>
              <a:t>Khi quyền, nghĩa vụ của chủ thể không mặc nhiên phát sinh nếu thiếu sự can thiệp của nhà nước.</a:t>
            </a:r>
          </a:p>
          <a:p>
            <a:pPr>
              <a:buFont typeface="Wingdings" pitchFamily="2" charset="2"/>
              <a:buChar char="Ø"/>
            </a:pPr>
            <a:r>
              <a:rPr lang="en-US" smtClean="0"/>
              <a:t>Khi xảy ra tranh chấp về quyền, nghĩa vụ giữa các bên mà các bên không thể tự giải quyết được.</a:t>
            </a:r>
          </a:p>
          <a:p>
            <a:pPr>
              <a:buFont typeface="Wingdings" pitchFamily="2" charset="2"/>
              <a:buChar char="Ø"/>
            </a:pPr>
            <a:r>
              <a:rPr lang="en-US" smtClean="0"/>
              <a:t>Khi áp dụng chế tài đối với những cá nhân, tổ chức vi phạm pháp luật</a:t>
            </a:r>
          </a:p>
          <a:p>
            <a:pPr>
              <a:buFont typeface="Wingdings" pitchFamily="2" charset="2"/>
              <a:buChar char="Ø"/>
            </a:pPr>
            <a:r>
              <a:rPr lang="en-US" smtClean="0"/>
              <a:t>Nhà nước xác nhận sự tồn tại hay không tồn tại một sự kiện thực tế cụ thể nào đó.</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5.2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6</a:t>
            </a:fld>
            <a:endParaRPr lang="en-US"/>
          </a:p>
        </p:txBody>
      </p:sp>
      <p:sp>
        <p:nvSpPr>
          <p:cNvPr id="5" name="Content Placeholder 4"/>
          <p:cNvSpPr>
            <a:spLocks noGrp="1"/>
          </p:cNvSpPr>
          <p:nvPr>
            <p:ph sz="quarter" idx="1"/>
          </p:nvPr>
        </p:nvSpPr>
        <p:spPr/>
        <p:txBody>
          <a:bodyPr/>
          <a:lstStyle/>
          <a:p>
            <a:r>
              <a:rPr lang="en-US" smtClean="0"/>
              <a:t>Hành vi xác định của con người trái với quy định của pháp luật, có lỗi, do chủ thể có đủ năng lực trách nhiệm pháp lý thực hiện xâm hại hoặc đe dọa xâm hại đến các quan hệ xã hội được pháp luật bảo vệ.</a:t>
            </a:r>
          </a:p>
          <a:p>
            <a:pPr>
              <a:buFont typeface="Wingdings" pitchFamily="2" charset="2"/>
              <a:buChar char="Ø"/>
            </a:pPr>
            <a:r>
              <a:rPr lang="en-US" smtClean="0"/>
              <a:t>Không thực hiện các quy định của pháp luật</a:t>
            </a:r>
          </a:p>
          <a:p>
            <a:pPr>
              <a:buFont typeface="Wingdings" pitchFamily="2" charset="2"/>
              <a:buChar char="Ø"/>
            </a:pPr>
            <a:r>
              <a:rPr lang="en-US" smtClean="0"/>
              <a:t>Thực hiện không đúng các quy định của pháp luật</a:t>
            </a:r>
          </a:p>
          <a:p>
            <a:pPr>
              <a:buFont typeface="Wingdings" pitchFamily="2" charset="2"/>
              <a:buChar char="Ø"/>
            </a:pPr>
            <a:r>
              <a:rPr lang="en-US" smtClean="0"/>
              <a:t>Thực hiện những quy định cấm của pháp luật</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2.Dấu hiệu của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7</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Phân loại vi phạm pháp luật </a:t>
            </a:r>
            <a:r>
              <a:rPr lang="en-US" sz="2700" smtClean="0"/>
              <a:t>(căn cứ vào đặc điểm khách thể vi phạm pháp luật)</a:t>
            </a:r>
            <a:endParaRPr lang="en-US" sz="2700"/>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8</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 Cấu thành vi phạm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4A5F5AA-C01D-44B4-9D21-1C0970D2C39C}" type="slidenum">
              <a:rPr lang="en-US" smtClean="0"/>
              <a:pPr/>
              <a:t>9</a:t>
            </a:fld>
            <a:endParaRPr lang="en-US"/>
          </a:p>
        </p:txBody>
      </p:sp>
      <p:graphicFrame>
        <p:nvGraphicFramePr>
          <p:cNvPr id="7" name="Content Placeholder 6"/>
          <p:cNvGraphicFramePr>
            <a:graphicFrameLocks noGrp="1"/>
          </p:cNvGraphicFramePr>
          <p:nvPr>
            <p:ph sz="quarter" idx="1"/>
          </p:nvPr>
        </p:nvGraphicFramePr>
        <p:xfrm>
          <a:off x="914400" y="15240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598</TotalTime>
  <Words>1104</Words>
  <Application>Microsoft Office PowerPoint</Application>
  <PresentationFormat>On-screen Show (4:3)</PresentationFormat>
  <Paragraphs>130</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Equity</vt:lpstr>
      <vt:lpstr>Chương 5. Thực hiện pháp luật, vi phạm pháp luật và trách nhiệm pháp lý</vt:lpstr>
      <vt:lpstr>5.1 Thực hiện pháp luật</vt:lpstr>
      <vt:lpstr>Slide 3</vt:lpstr>
      <vt:lpstr>Các hình thức thực hiện pháp luật</vt:lpstr>
      <vt:lpstr>Áp dụng pháp luật</vt:lpstr>
      <vt:lpstr>5.2 Vi phạm pháp luật</vt:lpstr>
      <vt:lpstr>2.Dấu hiệu của vi phạm pháp luật</vt:lpstr>
      <vt:lpstr>Phân loại vi phạm pháp luật (căn cứ vào đặc điểm khách thể vi phạm pháp luật)</vt:lpstr>
      <vt:lpstr>3. Cấu thành vi phạm pháp luật</vt:lpstr>
      <vt:lpstr>a.Mặt khách quan của vi phạm pháp luật</vt:lpstr>
      <vt:lpstr>b.Mặt chủ quan của vi phạm pháp luật</vt:lpstr>
      <vt:lpstr>c.Khách thể của vi phạm pháp luật</vt:lpstr>
      <vt:lpstr>d.Chủ thể của vi phạm pháp luật</vt:lpstr>
      <vt:lpstr>5.3 Trách nhiệm pháp lý</vt:lpstr>
      <vt:lpstr>Trách nhiệm pháp lý</vt:lpstr>
      <vt:lpstr>Các loại trách nhiệm pháp lý</vt:lpstr>
      <vt:lpstr>Câu hỏi ôn tập chương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5. Thực hiện pháp luật, vi phạm pháp luật và trách nhiệm pháp lý</dc:title>
  <dc:creator>sony</dc:creator>
  <cp:lastModifiedBy>sony</cp:lastModifiedBy>
  <cp:revision>45</cp:revision>
  <dcterms:created xsi:type="dcterms:W3CDTF">2013-07-01T15:35:42Z</dcterms:created>
  <dcterms:modified xsi:type="dcterms:W3CDTF">2013-10-29T08:43:01Z</dcterms:modified>
</cp:coreProperties>
</file>