
<file path=[Content_Types].xml><?xml version="1.0" encoding="utf-8"?>
<Types xmlns="http://schemas.openxmlformats.org/package/2006/content-types">
  <Override PartName="/ppt/slides/slide29.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diagrams/colors11.xml" ContentType="application/vnd.openxmlformats-officedocument.drawingml.diagramColors+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Override PartName="/ppt/diagrams/data13.xml" ContentType="application/vnd.openxmlformats-officedocument.drawingml.diagramData+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quickStyle13.xml" ContentType="application/vnd.openxmlformats-officedocument.drawingml.diagramStyle+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diagrams/quickStyle11.xml" ContentType="application/vnd.openxmlformats-officedocument.drawingml.diagramStyle+xml"/>
  <Override PartName="/ppt/diagrams/layout13.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colors4.xml" ContentType="application/vnd.openxmlformats-officedocument.drawingml.diagramColors+xml"/>
  <Override PartName="/ppt/diagrams/quickStyle7.xml" ContentType="application/vnd.openxmlformats-officedocument.drawingml.diagramStyle+xml"/>
  <Override PartName="/ppt/diagrams/layout11.xml" ContentType="application/vnd.openxmlformats-officedocument.drawingml.diagram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colors1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diagrams/colors10.xml" ContentType="application/vnd.openxmlformats-officedocument.drawingml.diagramColor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diagrams/layout8.xml" ContentType="application/vnd.openxmlformats-officedocument.drawingml.diagramLayout+xml"/>
  <Override PartName="/ppt/diagrams/data12.xml" ContentType="application/vnd.openxmlformats-officedocument.drawingml.diagramData+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ppt/diagrams/data10.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quickStyle12.xml" ContentType="application/vnd.openxmlformats-officedocument.drawingml.diagramStyle+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Override PartName="/ppt/diagrams/quickStyle10.xml" ContentType="application/vnd.openxmlformats-officedocument.drawingml.diagramStyle+xml"/>
  <Override PartName="/ppt/slides/slide8.xml" ContentType="application/vnd.openxmlformats-officedocument.presentationml.slide+xml"/>
  <Override PartName="/ppt/diagrams/data1.xml" ContentType="application/vnd.openxmlformats-officedocument.drawingml.diagramData+xml"/>
  <Override PartName="/ppt/diagrams/colors3.xml" ContentType="application/vnd.openxmlformats-officedocument.drawingml.diagramColors+xml"/>
  <Override PartName="/ppt/diagrams/quickStyle6.xml" ContentType="application/vnd.openxmlformats-officedocument.drawingml.diagramStyle+xml"/>
  <Override PartName="/ppt/diagrams/layout12.xml" ContentType="application/vnd.openxmlformats-officedocument.drawingml.diagramLayout+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layout10.xml" ContentType="application/vnd.openxmlformats-officedocument.drawingml.diagramLayout+xml"/>
  <Override PartName="/ppt/diagrams/colors13.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diagrams/data11.xml" ContentType="application/vnd.openxmlformats-officedocument.drawingml.diagramData+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8" r:id="rId3"/>
    <p:sldId id="259" r:id="rId4"/>
    <p:sldId id="261" r:id="rId5"/>
    <p:sldId id="263" r:id="rId6"/>
    <p:sldId id="264" r:id="rId7"/>
    <p:sldId id="265" r:id="rId8"/>
    <p:sldId id="266" r:id="rId9"/>
    <p:sldId id="267" r:id="rId10"/>
    <p:sldId id="268" r:id="rId11"/>
    <p:sldId id="269" r:id="rId12"/>
    <p:sldId id="270" r:id="rId13"/>
    <p:sldId id="271" r:id="rId14"/>
    <p:sldId id="272" r:id="rId15"/>
    <p:sldId id="273" r:id="rId16"/>
    <p:sldId id="275" r:id="rId17"/>
    <p:sldId id="276" r:id="rId18"/>
    <p:sldId id="277" r:id="rId19"/>
    <p:sldId id="279" r:id="rId20"/>
    <p:sldId id="280" r:id="rId21"/>
    <p:sldId id="281" r:id="rId22"/>
    <p:sldId id="282" r:id="rId23"/>
    <p:sldId id="283" r:id="rId24"/>
    <p:sldId id="285" r:id="rId25"/>
    <p:sldId id="286" r:id="rId26"/>
    <p:sldId id="287" r:id="rId27"/>
    <p:sldId id="288" r:id="rId28"/>
    <p:sldId id="289" r:id="rId29"/>
    <p:sldId id="291" r:id="rId30"/>
    <p:sldId id="290" r:id="rId31"/>
    <p:sldId id="292" r:id="rId32"/>
    <p:sldId id="293" r:id="rId33"/>
    <p:sldId id="294" r:id="rId34"/>
    <p:sldId id="295" r:id="rId35"/>
    <p:sldId id="296" r:id="rId36"/>
    <p:sldId id="297"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7.xml.rels><?xml version="1.0" encoding="UTF-8" standalone="yes"?>
<Relationships xmlns="http://schemas.openxmlformats.org/package/2006/relationships"><Relationship Id="rId1" Type="http://schemas.openxmlformats.org/officeDocument/2006/relationships/image" Target="../media/image3.jpe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6AA381-1694-4236-93C8-B555F7FB2948}" type="doc">
      <dgm:prSet loTypeId="urn:microsoft.com/office/officeart/2005/8/layout/pyramid2" loCatId="pyramid" qsTypeId="urn:microsoft.com/office/officeart/2005/8/quickstyle/3d3" qsCatId="3D" csTypeId="urn:microsoft.com/office/officeart/2005/8/colors/colorful5" csCatId="colorful" phldr="1"/>
      <dgm:spPr/>
    </dgm:pt>
    <dgm:pt modelId="{039F4536-F53C-46AD-9B13-8C822E611765}">
      <dgm:prSet phldrT="[Text]" custT="1"/>
      <dgm:spPr/>
      <dgm:t>
        <a:bodyPr/>
        <a:lstStyle/>
        <a:p>
          <a:pPr algn="just"/>
          <a:r>
            <a:rPr lang="en-US" sz="2000" smtClean="0">
              <a:latin typeface=".VnArial" pitchFamily="34" charset="0"/>
            </a:rPr>
            <a:t>ĐiÒu chØnh c¸c quan hÖ x· héi ph¸t sinh trong tæ chøc vµ ho¹t ®éng tµi chÝnh cña nhµ n­íc bao gåm:</a:t>
          </a:r>
          <a:endParaRPr lang="en-US" sz="2000">
            <a:latin typeface=".VnArial" pitchFamily="34" charset="0"/>
          </a:endParaRPr>
        </a:p>
      </dgm:t>
    </dgm:pt>
    <dgm:pt modelId="{0CD2D6F1-471D-4094-A105-B1448D453493}" type="parTrans" cxnId="{9B2095C9-A5C6-45C2-B824-FCAD5CB77C08}">
      <dgm:prSet/>
      <dgm:spPr/>
      <dgm:t>
        <a:bodyPr/>
        <a:lstStyle/>
        <a:p>
          <a:endParaRPr lang="en-US"/>
        </a:p>
      </dgm:t>
    </dgm:pt>
    <dgm:pt modelId="{4C9AE15A-7D0A-456A-BBF7-C51A0D0C01D8}" type="sibTrans" cxnId="{9B2095C9-A5C6-45C2-B824-FCAD5CB77C08}">
      <dgm:prSet/>
      <dgm:spPr/>
      <dgm:t>
        <a:bodyPr/>
        <a:lstStyle/>
        <a:p>
          <a:endParaRPr lang="en-US"/>
        </a:p>
      </dgm:t>
    </dgm:pt>
    <dgm:pt modelId="{908DB0BA-90D4-4E5B-AA62-E530FCD3E292}">
      <dgm:prSet phldrT="[Text]" custT="1"/>
      <dgm:spPr/>
      <dgm:t>
        <a:bodyPr/>
        <a:lstStyle/>
        <a:p>
          <a:pPr algn="just"/>
          <a:r>
            <a:rPr lang="en-US" sz="2000" smtClean="0">
              <a:latin typeface=".VnArial" pitchFamily="34" charset="0"/>
            </a:rPr>
            <a:t>LËp, phª chuÈn vµ söa dông ng©n s¸ch nhµ n­íc</a:t>
          </a:r>
          <a:endParaRPr lang="en-US" sz="2000">
            <a:latin typeface=".VnArial" pitchFamily="34" charset="0"/>
          </a:endParaRPr>
        </a:p>
      </dgm:t>
    </dgm:pt>
    <dgm:pt modelId="{E36FEB5A-CF23-4A05-8B1C-36F32FB89C1E}" type="parTrans" cxnId="{B2B8407F-C55B-43FB-8AEF-907FE053F3C6}">
      <dgm:prSet/>
      <dgm:spPr/>
      <dgm:t>
        <a:bodyPr/>
        <a:lstStyle/>
        <a:p>
          <a:endParaRPr lang="en-US"/>
        </a:p>
      </dgm:t>
    </dgm:pt>
    <dgm:pt modelId="{13A62B05-88FA-49C8-8EE2-7908134FEFE3}" type="sibTrans" cxnId="{B2B8407F-C55B-43FB-8AEF-907FE053F3C6}">
      <dgm:prSet/>
      <dgm:spPr/>
      <dgm:t>
        <a:bodyPr/>
        <a:lstStyle/>
        <a:p>
          <a:endParaRPr lang="en-US"/>
        </a:p>
      </dgm:t>
    </dgm:pt>
    <dgm:pt modelId="{14C22B68-0112-434B-BED8-352E1E22DC1C}">
      <dgm:prSet phldrT="[Text]" custT="1"/>
      <dgm:spPr/>
      <dgm:t>
        <a:bodyPr/>
        <a:lstStyle/>
        <a:p>
          <a:pPr algn="just"/>
          <a:r>
            <a:rPr lang="en-US" sz="2000" smtClean="0">
              <a:latin typeface=".VnArial" pitchFamily="34" charset="0"/>
            </a:rPr>
            <a:t>Quy ®Þnh vµ thu c¸c lo¹i thuÕ, phÝ, lÖ phÝ; ho¹t ®éng tÝn dông NN; thanh quyÕt to¸n qua ng©n hµng, kiÓm to¸n NN. . .</a:t>
          </a:r>
          <a:endParaRPr lang="en-US" sz="2000">
            <a:latin typeface=".VnArial" pitchFamily="34" charset="0"/>
          </a:endParaRPr>
        </a:p>
      </dgm:t>
    </dgm:pt>
    <dgm:pt modelId="{CB1F81CD-C43A-41C8-885F-1A1FDAB54221}" type="parTrans" cxnId="{0658344C-8E44-4A75-A41D-19971A37A850}">
      <dgm:prSet/>
      <dgm:spPr/>
      <dgm:t>
        <a:bodyPr/>
        <a:lstStyle/>
        <a:p>
          <a:endParaRPr lang="en-US"/>
        </a:p>
      </dgm:t>
    </dgm:pt>
    <dgm:pt modelId="{53B0EF2D-8E21-48F4-B7C0-BFCB53638DBD}" type="sibTrans" cxnId="{0658344C-8E44-4A75-A41D-19971A37A850}">
      <dgm:prSet/>
      <dgm:spPr/>
      <dgm:t>
        <a:bodyPr/>
        <a:lstStyle/>
        <a:p>
          <a:endParaRPr lang="en-US"/>
        </a:p>
      </dgm:t>
    </dgm:pt>
    <dgm:pt modelId="{24FAFFAB-F705-4C56-8CA0-7A44C727731C}" type="pres">
      <dgm:prSet presAssocID="{6A6AA381-1694-4236-93C8-B555F7FB2948}" presName="compositeShape" presStyleCnt="0">
        <dgm:presLayoutVars>
          <dgm:dir/>
          <dgm:resizeHandles/>
        </dgm:presLayoutVars>
      </dgm:prSet>
      <dgm:spPr/>
    </dgm:pt>
    <dgm:pt modelId="{D47ECD1F-A700-4184-A8CB-C2589C1904EF}" type="pres">
      <dgm:prSet presAssocID="{6A6AA381-1694-4236-93C8-B555F7FB2948}" presName="pyramid" presStyleLbl="node1" presStyleIdx="0" presStyleCnt="1"/>
      <dgm:spPr/>
    </dgm:pt>
    <dgm:pt modelId="{A15AE0FD-C072-473F-8BBF-C9A8EE431A76}" type="pres">
      <dgm:prSet presAssocID="{6A6AA381-1694-4236-93C8-B555F7FB2948}" presName="theList" presStyleCnt="0"/>
      <dgm:spPr/>
    </dgm:pt>
    <dgm:pt modelId="{0C81DE82-5F63-460A-9F9F-C0502219CC85}" type="pres">
      <dgm:prSet presAssocID="{039F4536-F53C-46AD-9B13-8C822E611765}" presName="aNode" presStyleLbl="fgAcc1" presStyleIdx="0" presStyleCnt="3" custScaleX="120192" custScaleY="145016">
        <dgm:presLayoutVars>
          <dgm:bulletEnabled val="1"/>
        </dgm:presLayoutVars>
      </dgm:prSet>
      <dgm:spPr/>
      <dgm:t>
        <a:bodyPr/>
        <a:lstStyle/>
        <a:p>
          <a:endParaRPr lang="en-US"/>
        </a:p>
      </dgm:t>
    </dgm:pt>
    <dgm:pt modelId="{C6AD32D4-4D5D-4EC3-88C2-423451BD452A}" type="pres">
      <dgm:prSet presAssocID="{039F4536-F53C-46AD-9B13-8C822E611765}" presName="aSpace" presStyleCnt="0"/>
      <dgm:spPr/>
    </dgm:pt>
    <dgm:pt modelId="{7F247A5B-82C6-4777-B86D-D10D866B7B54}" type="pres">
      <dgm:prSet presAssocID="{908DB0BA-90D4-4E5B-AA62-E530FCD3E292}" presName="aNode" presStyleLbl="fgAcc1" presStyleIdx="1" presStyleCnt="3" custScaleX="125000" custScaleY="107755" custLinFactY="22029" custLinFactNeighborX="-481" custLinFactNeighborY="100000">
        <dgm:presLayoutVars>
          <dgm:bulletEnabled val="1"/>
        </dgm:presLayoutVars>
      </dgm:prSet>
      <dgm:spPr/>
      <dgm:t>
        <a:bodyPr/>
        <a:lstStyle/>
        <a:p>
          <a:endParaRPr lang="en-US"/>
        </a:p>
      </dgm:t>
    </dgm:pt>
    <dgm:pt modelId="{49530CFB-3D52-44CB-843F-ABE46508BFEF}" type="pres">
      <dgm:prSet presAssocID="{908DB0BA-90D4-4E5B-AA62-E530FCD3E292}" presName="aSpace" presStyleCnt="0"/>
      <dgm:spPr/>
    </dgm:pt>
    <dgm:pt modelId="{41AC0672-4C10-4C4A-A9E3-FEC779928DD8}" type="pres">
      <dgm:prSet presAssocID="{14C22B68-0112-434B-BED8-352E1E22DC1C}" presName="aNode" presStyleLbl="fgAcc1" presStyleIdx="2" presStyleCnt="3" custScaleX="124359" custScaleY="146887" custLinFactY="26874" custLinFactNeighborX="-801" custLinFactNeighborY="100000">
        <dgm:presLayoutVars>
          <dgm:bulletEnabled val="1"/>
        </dgm:presLayoutVars>
      </dgm:prSet>
      <dgm:spPr/>
      <dgm:t>
        <a:bodyPr/>
        <a:lstStyle/>
        <a:p>
          <a:endParaRPr lang="en-US"/>
        </a:p>
      </dgm:t>
    </dgm:pt>
    <dgm:pt modelId="{CCB27CBD-8E76-4F09-B4D2-FE9117C5C4F9}" type="pres">
      <dgm:prSet presAssocID="{14C22B68-0112-434B-BED8-352E1E22DC1C}" presName="aSpace" presStyleCnt="0"/>
      <dgm:spPr/>
    </dgm:pt>
  </dgm:ptLst>
  <dgm:cxnLst>
    <dgm:cxn modelId="{7F5D7819-ED0B-4D6A-A362-352FF8E9A6DD}" type="presOf" srcId="{6A6AA381-1694-4236-93C8-B555F7FB2948}" destId="{24FAFFAB-F705-4C56-8CA0-7A44C727731C}" srcOrd="0" destOrd="0" presId="urn:microsoft.com/office/officeart/2005/8/layout/pyramid2"/>
    <dgm:cxn modelId="{235FFF12-3613-4377-BDC3-F25120B99DD6}" type="presOf" srcId="{039F4536-F53C-46AD-9B13-8C822E611765}" destId="{0C81DE82-5F63-460A-9F9F-C0502219CC85}" srcOrd="0" destOrd="0" presId="urn:microsoft.com/office/officeart/2005/8/layout/pyramid2"/>
    <dgm:cxn modelId="{2B37E60A-9233-4379-8CF4-4289D0E43067}" type="presOf" srcId="{908DB0BA-90D4-4E5B-AA62-E530FCD3E292}" destId="{7F247A5B-82C6-4777-B86D-D10D866B7B54}" srcOrd="0" destOrd="0" presId="urn:microsoft.com/office/officeart/2005/8/layout/pyramid2"/>
    <dgm:cxn modelId="{0658344C-8E44-4A75-A41D-19971A37A850}" srcId="{6A6AA381-1694-4236-93C8-B555F7FB2948}" destId="{14C22B68-0112-434B-BED8-352E1E22DC1C}" srcOrd="2" destOrd="0" parTransId="{CB1F81CD-C43A-41C8-885F-1A1FDAB54221}" sibTransId="{53B0EF2D-8E21-48F4-B7C0-BFCB53638DBD}"/>
    <dgm:cxn modelId="{9B2095C9-A5C6-45C2-B824-FCAD5CB77C08}" srcId="{6A6AA381-1694-4236-93C8-B555F7FB2948}" destId="{039F4536-F53C-46AD-9B13-8C822E611765}" srcOrd="0" destOrd="0" parTransId="{0CD2D6F1-471D-4094-A105-B1448D453493}" sibTransId="{4C9AE15A-7D0A-456A-BBF7-C51A0D0C01D8}"/>
    <dgm:cxn modelId="{B2B8407F-C55B-43FB-8AEF-907FE053F3C6}" srcId="{6A6AA381-1694-4236-93C8-B555F7FB2948}" destId="{908DB0BA-90D4-4E5B-AA62-E530FCD3E292}" srcOrd="1" destOrd="0" parTransId="{E36FEB5A-CF23-4A05-8B1C-36F32FB89C1E}" sibTransId="{13A62B05-88FA-49C8-8EE2-7908134FEFE3}"/>
    <dgm:cxn modelId="{1BCDDA98-0D3F-45E6-85B2-B2DB1B40E70F}" type="presOf" srcId="{14C22B68-0112-434B-BED8-352E1E22DC1C}" destId="{41AC0672-4C10-4C4A-A9E3-FEC779928DD8}" srcOrd="0" destOrd="0" presId="urn:microsoft.com/office/officeart/2005/8/layout/pyramid2"/>
    <dgm:cxn modelId="{57195916-6872-4A6A-9C6D-455DB4C11B6D}" type="presParOf" srcId="{24FAFFAB-F705-4C56-8CA0-7A44C727731C}" destId="{D47ECD1F-A700-4184-A8CB-C2589C1904EF}" srcOrd="0" destOrd="0" presId="urn:microsoft.com/office/officeart/2005/8/layout/pyramid2"/>
    <dgm:cxn modelId="{98D1274E-63F6-4621-A13C-FB25870DEF22}" type="presParOf" srcId="{24FAFFAB-F705-4C56-8CA0-7A44C727731C}" destId="{A15AE0FD-C072-473F-8BBF-C9A8EE431A76}" srcOrd="1" destOrd="0" presId="urn:microsoft.com/office/officeart/2005/8/layout/pyramid2"/>
    <dgm:cxn modelId="{471772EE-C042-4D4A-AB7C-98D2572D000F}" type="presParOf" srcId="{A15AE0FD-C072-473F-8BBF-C9A8EE431A76}" destId="{0C81DE82-5F63-460A-9F9F-C0502219CC85}" srcOrd="0" destOrd="0" presId="urn:microsoft.com/office/officeart/2005/8/layout/pyramid2"/>
    <dgm:cxn modelId="{8303339D-A716-4303-B181-12ED40404EE5}" type="presParOf" srcId="{A15AE0FD-C072-473F-8BBF-C9A8EE431A76}" destId="{C6AD32D4-4D5D-4EC3-88C2-423451BD452A}" srcOrd="1" destOrd="0" presId="urn:microsoft.com/office/officeart/2005/8/layout/pyramid2"/>
    <dgm:cxn modelId="{1FC71EBE-2B3A-44B8-9311-2E9F780D93C1}" type="presParOf" srcId="{A15AE0FD-C072-473F-8BBF-C9A8EE431A76}" destId="{7F247A5B-82C6-4777-B86D-D10D866B7B54}" srcOrd="2" destOrd="0" presId="urn:microsoft.com/office/officeart/2005/8/layout/pyramid2"/>
    <dgm:cxn modelId="{D096A151-9BE8-421F-B787-1CE99536DF76}" type="presParOf" srcId="{A15AE0FD-C072-473F-8BBF-C9A8EE431A76}" destId="{49530CFB-3D52-44CB-843F-ABE46508BFEF}" srcOrd="3" destOrd="0" presId="urn:microsoft.com/office/officeart/2005/8/layout/pyramid2"/>
    <dgm:cxn modelId="{387EC86A-8965-4643-B282-9131A8904533}" type="presParOf" srcId="{A15AE0FD-C072-473F-8BBF-C9A8EE431A76}" destId="{41AC0672-4C10-4C4A-A9E3-FEC779928DD8}" srcOrd="4" destOrd="0" presId="urn:microsoft.com/office/officeart/2005/8/layout/pyramid2"/>
    <dgm:cxn modelId="{1BDD90D4-5B01-470E-B6FE-94F09E11B8FF}" type="presParOf" srcId="{A15AE0FD-C072-473F-8BBF-C9A8EE431A76}" destId="{CCB27CBD-8E76-4F09-B4D2-FE9117C5C4F9}" srcOrd="5" destOrd="0" presId="urn:microsoft.com/office/officeart/2005/8/layout/pyramid2"/>
  </dgm:cxnLst>
  <dgm:bg/>
  <dgm:whole/>
</dgm:dataModel>
</file>

<file path=ppt/diagrams/data10.xml><?xml version="1.0" encoding="utf-8"?>
<dgm:dataModel xmlns:dgm="http://schemas.openxmlformats.org/drawingml/2006/diagram" xmlns:a="http://schemas.openxmlformats.org/drawingml/2006/main">
  <dgm:ptLst>
    <dgm:pt modelId="{416BD1D7-0318-40A5-8E96-3671607E3627}" type="doc">
      <dgm:prSet loTypeId="urn:microsoft.com/office/officeart/2005/8/layout/cycle5" loCatId="cycle" qsTypeId="urn:microsoft.com/office/officeart/2005/8/quickstyle/3d2" qsCatId="3D" csTypeId="urn:microsoft.com/office/officeart/2005/8/colors/accent3_3" csCatId="accent3" phldr="1"/>
      <dgm:spPr/>
      <dgm:t>
        <a:bodyPr/>
        <a:lstStyle/>
        <a:p>
          <a:endParaRPr lang="en-US"/>
        </a:p>
      </dgm:t>
    </dgm:pt>
    <dgm:pt modelId="{439CBF9E-1401-4DB1-B943-380F8BD37334}">
      <dgm:prSet phldrT="[Text]"/>
      <dgm:spPr/>
      <dgm:t>
        <a:bodyPr/>
        <a:lstStyle/>
        <a:p>
          <a:r>
            <a:rPr lang="en-US" smtClean="0">
              <a:solidFill>
                <a:schemeClr val="tx1"/>
              </a:solidFill>
            </a:rPr>
            <a:t>Điều kiện kết hôn</a:t>
          </a:r>
          <a:endParaRPr lang="en-US">
            <a:solidFill>
              <a:schemeClr val="tx1"/>
            </a:solidFill>
          </a:endParaRPr>
        </a:p>
      </dgm:t>
    </dgm:pt>
    <dgm:pt modelId="{10ACF06C-A0BF-432A-9FF3-EE82E83BC7D3}" type="parTrans" cxnId="{75ABE406-7047-49C9-9AB7-50EE802C55D1}">
      <dgm:prSet/>
      <dgm:spPr/>
      <dgm:t>
        <a:bodyPr/>
        <a:lstStyle/>
        <a:p>
          <a:endParaRPr lang="en-US"/>
        </a:p>
      </dgm:t>
    </dgm:pt>
    <dgm:pt modelId="{676AE34E-84BD-46B3-8C3B-26C128050181}" type="sibTrans" cxnId="{75ABE406-7047-49C9-9AB7-50EE802C55D1}">
      <dgm:prSet/>
      <dgm:spPr/>
      <dgm:t>
        <a:bodyPr/>
        <a:lstStyle/>
        <a:p>
          <a:endParaRPr lang="en-US"/>
        </a:p>
      </dgm:t>
    </dgm:pt>
    <dgm:pt modelId="{BE9344DD-0D40-42EC-B5E8-F8E135EEDB39}">
      <dgm:prSet phldrT="[Text]"/>
      <dgm:spPr/>
      <dgm:t>
        <a:bodyPr/>
        <a:lstStyle/>
        <a:p>
          <a:r>
            <a:rPr lang="en-US" smtClean="0">
              <a:solidFill>
                <a:schemeClr val="tx1"/>
              </a:solidFill>
            </a:rPr>
            <a:t>Thẩm quyền đăng kí kết hôn</a:t>
          </a:r>
          <a:endParaRPr lang="en-US">
            <a:solidFill>
              <a:schemeClr val="tx1"/>
            </a:solidFill>
          </a:endParaRPr>
        </a:p>
      </dgm:t>
    </dgm:pt>
    <dgm:pt modelId="{4C8BD339-DA43-4B4C-B2DE-7E41007FD094}" type="parTrans" cxnId="{C12DD205-B5BA-4CD7-96C8-975A8256E6BD}">
      <dgm:prSet/>
      <dgm:spPr/>
      <dgm:t>
        <a:bodyPr/>
        <a:lstStyle/>
        <a:p>
          <a:endParaRPr lang="en-US"/>
        </a:p>
      </dgm:t>
    </dgm:pt>
    <dgm:pt modelId="{6B2CA9B2-5BC8-4DEB-8ADB-CAE03A557658}" type="sibTrans" cxnId="{C12DD205-B5BA-4CD7-96C8-975A8256E6BD}">
      <dgm:prSet/>
      <dgm:spPr/>
      <dgm:t>
        <a:bodyPr/>
        <a:lstStyle/>
        <a:p>
          <a:endParaRPr lang="en-US"/>
        </a:p>
      </dgm:t>
    </dgm:pt>
    <dgm:pt modelId="{2825FCFE-4479-4A9F-AC1C-6F9198816E92}">
      <dgm:prSet phldrT="[Text]"/>
      <dgm:spPr/>
      <dgm:t>
        <a:bodyPr/>
        <a:lstStyle/>
        <a:p>
          <a:r>
            <a:rPr lang="en-US" smtClean="0">
              <a:solidFill>
                <a:schemeClr val="tx1"/>
              </a:solidFill>
            </a:rPr>
            <a:t>Đăng kí kết hôn</a:t>
          </a:r>
          <a:endParaRPr lang="en-US">
            <a:solidFill>
              <a:schemeClr val="tx1"/>
            </a:solidFill>
          </a:endParaRPr>
        </a:p>
      </dgm:t>
    </dgm:pt>
    <dgm:pt modelId="{1E8CD22C-F700-4698-B5D8-12277C118629}" type="parTrans" cxnId="{0A4B7FDA-5996-4B8B-8881-0F245E05D1B3}">
      <dgm:prSet/>
      <dgm:spPr/>
      <dgm:t>
        <a:bodyPr/>
        <a:lstStyle/>
        <a:p>
          <a:endParaRPr lang="en-US"/>
        </a:p>
      </dgm:t>
    </dgm:pt>
    <dgm:pt modelId="{7EA16343-E362-45A3-9161-A1FFCB7B1FEB}" type="sibTrans" cxnId="{0A4B7FDA-5996-4B8B-8881-0F245E05D1B3}">
      <dgm:prSet/>
      <dgm:spPr/>
      <dgm:t>
        <a:bodyPr/>
        <a:lstStyle/>
        <a:p>
          <a:endParaRPr lang="en-US"/>
        </a:p>
      </dgm:t>
    </dgm:pt>
    <dgm:pt modelId="{79C9D153-9372-4FA3-80D6-FEA757B41118}">
      <dgm:prSet phldrT="[Text]"/>
      <dgm:spPr/>
      <dgm:t>
        <a:bodyPr/>
        <a:lstStyle/>
        <a:p>
          <a:r>
            <a:rPr lang="en-US" smtClean="0">
              <a:solidFill>
                <a:schemeClr val="tx1"/>
              </a:solidFill>
            </a:rPr>
            <a:t>Các trường hợp </a:t>
          </a:r>
          <a:r>
            <a:rPr lang="en-US" smtClean="0">
              <a:solidFill>
                <a:schemeClr val="tx1"/>
              </a:solidFill>
            </a:rPr>
            <a:t>cấm </a:t>
          </a:r>
          <a:r>
            <a:rPr lang="en-US" smtClean="0">
              <a:solidFill>
                <a:schemeClr val="tx1"/>
              </a:solidFill>
            </a:rPr>
            <a:t>kết hôn</a:t>
          </a:r>
          <a:endParaRPr lang="en-US">
            <a:solidFill>
              <a:schemeClr val="tx1"/>
            </a:solidFill>
          </a:endParaRPr>
        </a:p>
      </dgm:t>
    </dgm:pt>
    <dgm:pt modelId="{DC909C28-0B8F-45E1-9579-97D4D267E2A1}" type="parTrans" cxnId="{37C0D72A-A4FD-407C-AB22-687DEE548292}">
      <dgm:prSet/>
      <dgm:spPr/>
      <dgm:t>
        <a:bodyPr/>
        <a:lstStyle/>
        <a:p>
          <a:endParaRPr lang="en-US"/>
        </a:p>
      </dgm:t>
    </dgm:pt>
    <dgm:pt modelId="{F18BF654-2CD6-4C3B-B9AA-231778094500}" type="sibTrans" cxnId="{37C0D72A-A4FD-407C-AB22-687DEE548292}">
      <dgm:prSet/>
      <dgm:spPr/>
      <dgm:t>
        <a:bodyPr/>
        <a:lstStyle/>
        <a:p>
          <a:endParaRPr lang="en-US"/>
        </a:p>
      </dgm:t>
    </dgm:pt>
    <dgm:pt modelId="{19179283-F290-48A5-A7B6-D3AA75425D54}" type="pres">
      <dgm:prSet presAssocID="{416BD1D7-0318-40A5-8E96-3671607E3627}" presName="cycle" presStyleCnt="0">
        <dgm:presLayoutVars>
          <dgm:dir/>
          <dgm:resizeHandles val="exact"/>
        </dgm:presLayoutVars>
      </dgm:prSet>
      <dgm:spPr/>
      <dgm:t>
        <a:bodyPr/>
        <a:lstStyle/>
        <a:p>
          <a:endParaRPr lang="en-US"/>
        </a:p>
      </dgm:t>
    </dgm:pt>
    <dgm:pt modelId="{306FB1AF-5DED-488C-B09A-4B47AC053F86}" type="pres">
      <dgm:prSet presAssocID="{439CBF9E-1401-4DB1-B943-380F8BD37334}" presName="node" presStyleLbl="node1" presStyleIdx="0" presStyleCnt="4" custScaleX="122494">
        <dgm:presLayoutVars>
          <dgm:bulletEnabled val="1"/>
        </dgm:presLayoutVars>
      </dgm:prSet>
      <dgm:spPr/>
      <dgm:t>
        <a:bodyPr/>
        <a:lstStyle/>
        <a:p>
          <a:endParaRPr lang="en-US"/>
        </a:p>
      </dgm:t>
    </dgm:pt>
    <dgm:pt modelId="{60BA241E-D71E-4BA9-8A0E-C9C99BEA76B5}" type="pres">
      <dgm:prSet presAssocID="{439CBF9E-1401-4DB1-B943-380F8BD37334}" presName="spNode" presStyleCnt="0"/>
      <dgm:spPr/>
    </dgm:pt>
    <dgm:pt modelId="{B9E1BC3C-AAAB-4F06-9FCC-2DC2D361B012}" type="pres">
      <dgm:prSet presAssocID="{676AE34E-84BD-46B3-8C3B-26C128050181}" presName="sibTrans" presStyleLbl="sibTrans1D1" presStyleIdx="0" presStyleCnt="4"/>
      <dgm:spPr/>
      <dgm:t>
        <a:bodyPr/>
        <a:lstStyle/>
        <a:p>
          <a:endParaRPr lang="en-US"/>
        </a:p>
      </dgm:t>
    </dgm:pt>
    <dgm:pt modelId="{5B629FF7-3F39-4A1E-8503-DFF09877EBB1}" type="pres">
      <dgm:prSet presAssocID="{BE9344DD-0D40-42EC-B5E8-F8E135EEDB39}" presName="node" presStyleLbl="node1" presStyleIdx="1" presStyleCnt="4" custScaleX="173241">
        <dgm:presLayoutVars>
          <dgm:bulletEnabled val="1"/>
        </dgm:presLayoutVars>
      </dgm:prSet>
      <dgm:spPr/>
      <dgm:t>
        <a:bodyPr/>
        <a:lstStyle/>
        <a:p>
          <a:endParaRPr lang="en-US"/>
        </a:p>
      </dgm:t>
    </dgm:pt>
    <dgm:pt modelId="{8AF6B67A-D977-4977-8DB6-8DAB9A38E9A9}" type="pres">
      <dgm:prSet presAssocID="{BE9344DD-0D40-42EC-B5E8-F8E135EEDB39}" presName="spNode" presStyleCnt="0"/>
      <dgm:spPr/>
    </dgm:pt>
    <dgm:pt modelId="{A6E7D55B-5E89-4E04-8F3D-0E0D4D990B01}" type="pres">
      <dgm:prSet presAssocID="{6B2CA9B2-5BC8-4DEB-8ADB-CAE03A557658}" presName="sibTrans" presStyleLbl="sibTrans1D1" presStyleIdx="1" presStyleCnt="4"/>
      <dgm:spPr/>
      <dgm:t>
        <a:bodyPr/>
        <a:lstStyle/>
        <a:p>
          <a:endParaRPr lang="en-US"/>
        </a:p>
      </dgm:t>
    </dgm:pt>
    <dgm:pt modelId="{6A07CE40-8847-4413-B1D1-28627C01C6ED}" type="pres">
      <dgm:prSet presAssocID="{2825FCFE-4479-4A9F-AC1C-6F9198816E92}" presName="node" presStyleLbl="node1" presStyleIdx="2" presStyleCnt="4" custScaleX="154570">
        <dgm:presLayoutVars>
          <dgm:bulletEnabled val="1"/>
        </dgm:presLayoutVars>
      </dgm:prSet>
      <dgm:spPr/>
      <dgm:t>
        <a:bodyPr/>
        <a:lstStyle/>
        <a:p>
          <a:endParaRPr lang="en-US"/>
        </a:p>
      </dgm:t>
    </dgm:pt>
    <dgm:pt modelId="{831443FC-7665-48C2-8858-6BB6315787B4}" type="pres">
      <dgm:prSet presAssocID="{2825FCFE-4479-4A9F-AC1C-6F9198816E92}" presName="spNode" presStyleCnt="0"/>
      <dgm:spPr/>
    </dgm:pt>
    <dgm:pt modelId="{8CE97807-01A3-4E58-8660-3B6E6B5CC6E0}" type="pres">
      <dgm:prSet presAssocID="{7EA16343-E362-45A3-9161-A1FFCB7B1FEB}" presName="sibTrans" presStyleLbl="sibTrans1D1" presStyleIdx="2" presStyleCnt="4"/>
      <dgm:spPr/>
      <dgm:t>
        <a:bodyPr/>
        <a:lstStyle/>
        <a:p>
          <a:endParaRPr lang="en-US"/>
        </a:p>
      </dgm:t>
    </dgm:pt>
    <dgm:pt modelId="{C4FAB207-E8D8-4F1F-B555-2B12899634B0}" type="pres">
      <dgm:prSet presAssocID="{79C9D153-9372-4FA3-80D6-FEA757B41118}" presName="node" presStyleLbl="node1" presStyleIdx="3" presStyleCnt="4" custScaleX="148919">
        <dgm:presLayoutVars>
          <dgm:bulletEnabled val="1"/>
        </dgm:presLayoutVars>
      </dgm:prSet>
      <dgm:spPr/>
      <dgm:t>
        <a:bodyPr/>
        <a:lstStyle/>
        <a:p>
          <a:endParaRPr lang="en-US"/>
        </a:p>
      </dgm:t>
    </dgm:pt>
    <dgm:pt modelId="{F1CA9F88-48A4-47CD-A3FA-3E314A059EDE}" type="pres">
      <dgm:prSet presAssocID="{79C9D153-9372-4FA3-80D6-FEA757B41118}" presName="spNode" presStyleCnt="0"/>
      <dgm:spPr/>
    </dgm:pt>
    <dgm:pt modelId="{7A776E79-7CBB-40C3-84C8-0B754C841BB0}" type="pres">
      <dgm:prSet presAssocID="{F18BF654-2CD6-4C3B-B9AA-231778094500}" presName="sibTrans" presStyleLbl="sibTrans1D1" presStyleIdx="3" presStyleCnt="4"/>
      <dgm:spPr/>
      <dgm:t>
        <a:bodyPr/>
        <a:lstStyle/>
        <a:p>
          <a:endParaRPr lang="en-US"/>
        </a:p>
      </dgm:t>
    </dgm:pt>
  </dgm:ptLst>
  <dgm:cxnLst>
    <dgm:cxn modelId="{2EC202CC-476E-40FF-BB07-69A6B37E1284}" type="presOf" srcId="{416BD1D7-0318-40A5-8E96-3671607E3627}" destId="{19179283-F290-48A5-A7B6-D3AA75425D54}" srcOrd="0" destOrd="0" presId="urn:microsoft.com/office/officeart/2005/8/layout/cycle5"/>
    <dgm:cxn modelId="{0A4B7FDA-5996-4B8B-8881-0F245E05D1B3}" srcId="{416BD1D7-0318-40A5-8E96-3671607E3627}" destId="{2825FCFE-4479-4A9F-AC1C-6F9198816E92}" srcOrd="2" destOrd="0" parTransId="{1E8CD22C-F700-4698-B5D8-12277C118629}" sibTransId="{7EA16343-E362-45A3-9161-A1FFCB7B1FEB}"/>
    <dgm:cxn modelId="{1B93BEBD-20B3-4C2D-A7ED-F4C6CF083105}" type="presOf" srcId="{6B2CA9B2-5BC8-4DEB-8ADB-CAE03A557658}" destId="{A6E7D55B-5E89-4E04-8F3D-0E0D4D990B01}" srcOrd="0" destOrd="0" presId="urn:microsoft.com/office/officeart/2005/8/layout/cycle5"/>
    <dgm:cxn modelId="{75ABE406-7047-49C9-9AB7-50EE802C55D1}" srcId="{416BD1D7-0318-40A5-8E96-3671607E3627}" destId="{439CBF9E-1401-4DB1-B943-380F8BD37334}" srcOrd="0" destOrd="0" parTransId="{10ACF06C-A0BF-432A-9FF3-EE82E83BC7D3}" sibTransId="{676AE34E-84BD-46B3-8C3B-26C128050181}"/>
    <dgm:cxn modelId="{44883D91-02EF-40A1-958F-25A9D25EF0A7}" type="presOf" srcId="{79C9D153-9372-4FA3-80D6-FEA757B41118}" destId="{C4FAB207-E8D8-4F1F-B555-2B12899634B0}" srcOrd="0" destOrd="0" presId="urn:microsoft.com/office/officeart/2005/8/layout/cycle5"/>
    <dgm:cxn modelId="{909E3D0D-CDE2-40C7-AA80-772777D80692}" type="presOf" srcId="{F18BF654-2CD6-4C3B-B9AA-231778094500}" destId="{7A776E79-7CBB-40C3-84C8-0B754C841BB0}" srcOrd="0" destOrd="0" presId="urn:microsoft.com/office/officeart/2005/8/layout/cycle5"/>
    <dgm:cxn modelId="{37C0D72A-A4FD-407C-AB22-687DEE548292}" srcId="{416BD1D7-0318-40A5-8E96-3671607E3627}" destId="{79C9D153-9372-4FA3-80D6-FEA757B41118}" srcOrd="3" destOrd="0" parTransId="{DC909C28-0B8F-45E1-9579-97D4D267E2A1}" sibTransId="{F18BF654-2CD6-4C3B-B9AA-231778094500}"/>
    <dgm:cxn modelId="{BD2EB644-59CC-45B7-A39C-D7AD6F45EE6B}" type="presOf" srcId="{439CBF9E-1401-4DB1-B943-380F8BD37334}" destId="{306FB1AF-5DED-488C-B09A-4B47AC053F86}" srcOrd="0" destOrd="0" presId="urn:microsoft.com/office/officeart/2005/8/layout/cycle5"/>
    <dgm:cxn modelId="{DD720E13-D946-4FFE-A0DB-DD1950D37D9A}" type="presOf" srcId="{BE9344DD-0D40-42EC-B5E8-F8E135EEDB39}" destId="{5B629FF7-3F39-4A1E-8503-DFF09877EBB1}" srcOrd="0" destOrd="0" presId="urn:microsoft.com/office/officeart/2005/8/layout/cycle5"/>
    <dgm:cxn modelId="{E74C2CBA-F0DF-4921-9C43-B68E15619EB6}" type="presOf" srcId="{7EA16343-E362-45A3-9161-A1FFCB7B1FEB}" destId="{8CE97807-01A3-4E58-8660-3B6E6B5CC6E0}" srcOrd="0" destOrd="0" presId="urn:microsoft.com/office/officeart/2005/8/layout/cycle5"/>
    <dgm:cxn modelId="{C12DD205-B5BA-4CD7-96C8-975A8256E6BD}" srcId="{416BD1D7-0318-40A5-8E96-3671607E3627}" destId="{BE9344DD-0D40-42EC-B5E8-F8E135EEDB39}" srcOrd="1" destOrd="0" parTransId="{4C8BD339-DA43-4B4C-B2DE-7E41007FD094}" sibTransId="{6B2CA9B2-5BC8-4DEB-8ADB-CAE03A557658}"/>
    <dgm:cxn modelId="{AD086C6A-28F3-46C7-A751-A7CD5BB8C244}" type="presOf" srcId="{2825FCFE-4479-4A9F-AC1C-6F9198816E92}" destId="{6A07CE40-8847-4413-B1D1-28627C01C6ED}" srcOrd="0" destOrd="0" presId="urn:microsoft.com/office/officeart/2005/8/layout/cycle5"/>
    <dgm:cxn modelId="{856CA757-43EE-43A6-A897-5FDC5A1007D9}" type="presOf" srcId="{676AE34E-84BD-46B3-8C3B-26C128050181}" destId="{B9E1BC3C-AAAB-4F06-9FCC-2DC2D361B012}" srcOrd="0" destOrd="0" presId="urn:microsoft.com/office/officeart/2005/8/layout/cycle5"/>
    <dgm:cxn modelId="{E84C589C-6BDD-4E96-ACF0-0939DDBFAD94}" type="presParOf" srcId="{19179283-F290-48A5-A7B6-D3AA75425D54}" destId="{306FB1AF-5DED-488C-B09A-4B47AC053F86}" srcOrd="0" destOrd="0" presId="urn:microsoft.com/office/officeart/2005/8/layout/cycle5"/>
    <dgm:cxn modelId="{805E2A21-05CA-4D97-BF5A-47762883065F}" type="presParOf" srcId="{19179283-F290-48A5-A7B6-D3AA75425D54}" destId="{60BA241E-D71E-4BA9-8A0E-C9C99BEA76B5}" srcOrd="1" destOrd="0" presId="urn:microsoft.com/office/officeart/2005/8/layout/cycle5"/>
    <dgm:cxn modelId="{034E5894-0630-484E-B428-0371475CF24A}" type="presParOf" srcId="{19179283-F290-48A5-A7B6-D3AA75425D54}" destId="{B9E1BC3C-AAAB-4F06-9FCC-2DC2D361B012}" srcOrd="2" destOrd="0" presId="urn:microsoft.com/office/officeart/2005/8/layout/cycle5"/>
    <dgm:cxn modelId="{D22F3B2A-F267-437A-BBE9-BDB93F39CD18}" type="presParOf" srcId="{19179283-F290-48A5-A7B6-D3AA75425D54}" destId="{5B629FF7-3F39-4A1E-8503-DFF09877EBB1}" srcOrd="3" destOrd="0" presId="urn:microsoft.com/office/officeart/2005/8/layout/cycle5"/>
    <dgm:cxn modelId="{7B27540E-E4E6-4C81-9626-37AA9BDBB344}" type="presParOf" srcId="{19179283-F290-48A5-A7B6-D3AA75425D54}" destId="{8AF6B67A-D977-4977-8DB6-8DAB9A38E9A9}" srcOrd="4" destOrd="0" presId="urn:microsoft.com/office/officeart/2005/8/layout/cycle5"/>
    <dgm:cxn modelId="{9CFEE5FE-5718-4052-B53E-AB0E328E98C8}" type="presParOf" srcId="{19179283-F290-48A5-A7B6-D3AA75425D54}" destId="{A6E7D55B-5E89-4E04-8F3D-0E0D4D990B01}" srcOrd="5" destOrd="0" presId="urn:microsoft.com/office/officeart/2005/8/layout/cycle5"/>
    <dgm:cxn modelId="{2F1B465E-D614-430A-8AF7-0192E86D59B9}" type="presParOf" srcId="{19179283-F290-48A5-A7B6-D3AA75425D54}" destId="{6A07CE40-8847-4413-B1D1-28627C01C6ED}" srcOrd="6" destOrd="0" presId="urn:microsoft.com/office/officeart/2005/8/layout/cycle5"/>
    <dgm:cxn modelId="{A3DBDA21-8CC2-4C1A-9A2A-E17EC66D8120}" type="presParOf" srcId="{19179283-F290-48A5-A7B6-D3AA75425D54}" destId="{831443FC-7665-48C2-8858-6BB6315787B4}" srcOrd="7" destOrd="0" presId="urn:microsoft.com/office/officeart/2005/8/layout/cycle5"/>
    <dgm:cxn modelId="{490CAE0A-5652-4E10-8479-7737B21D6416}" type="presParOf" srcId="{19179283-F290-48A5-A7B6-D3AA75425D54}" destId="{8CE97807-01A3-4E58-8660-3B6E6B5CC6E0}" srcOrd="8" destOrd="0" presId="urn:microsoft.com/office/officeart/2005/8/layout/cycle5"/>
    <dgm:cxn modelId="{DFB1E30F-922C-43DD-B63C-5DC38E46DDF0}" type="presParOf" srcId="{19179283-F290-48A5-A7B6-D3AA75425D54}" destId="{C4FAB207-E8D8-4F1F-B555-2B12899634B0}" srcOrd="9" destOrd="0" presId="urn:microsoft.com/office/officeart/2005/8/layout/cycle5"/>
    <dgm:cxn modelId="{A63CC814-3190-42FE-8FBE-11C8361C5155}" type="presParOf" srcId="{19179283-F290-48A5-A7B6-D3AA75425D54}" destId="{F1CA9F88-48A4-47CD-A3FA-3E314A059EDE}" srcOrd="10" destOrd="0" presId="urn:microsoft.com/office/officeart/2005/8/layout/cycle5"/>
    <dgm:cxn modelId="{18F330CF-D874-49DE-ADAC-E021037CB9D7}" type="presParOf" srcId="{19179283-F290-48A5-A7B6-D3AA75425D54}" destId="{7A776E79-7CBB-40C3-84C8-0B754C841BB0}" srcOrd="11" destOrd="0" presId="urn:microsoft.com/office/officeart/2005/8/layout/cycle5"/>
  </dgm:cxnLst>
  <dgm:bg/>
  <dgm:whole/>
</dgm:dataModel>
</file>

<file path=ppt/diagrams/data11.xml><?xml version="1.0" encoding="utf-8"?>
<dgm:dataModel xmlns:dgm="http://schemas.openxmlformats.org/drawingml/2006/diagram" xmlns:a="http://schemas.openxmlformats.org/drawingml/2006/main">
  <dgm:ptLst>
    <dgm:pt modelId="{FA9680A4-5405-44FF-870E-FFEC36873395}" type="doc">
      <dgm:prSet loTypeId="urn:microsoft.com/office/officeart/2005/8/layout/vList5" loCatId="list" qsTypeId="urn:microsoft.com/office/officeart/2005/8/quickstyle/3d3" qsCatId="3D" csTypeId="urn:microsoft.com/office/officeart/2005/8/colors/colorful2" csCatId="colorful" phldr="1"/>
      <dgm:spPr/>
      <dgm:t>
        <a:bodyPr/>
        <a:lstStyle/>
        <a:p>
          <a:endParaRPr lang="en-US"/>
        </a:p>
      </dgm:t>
    </dgm:pt>
    <dgm:pt modelId="{CD735DAF-6A04-4C57-A42B-E56FA81FFFAB}">
      <dgm:prSet phldrT="[Text]"/>
      <dgm:spPr/>
      <dgm:t>
        <a:bodyPr/>
        <a:lstStyle/>
        <a:p>
          <a:r>
            <a:rPr lang="en-US" smtClean="0"/>
            <a:t>Tài sản chung của vợ chồng</a:t>
          </a:r>
          <a:endParaRPr lang="en-US"/>
        </a:p>
      </dgm:t>
    </dgm:pt>
    <dgm:pt modelId="{61665109-9702-4894-87DD-4D4D2C9E2FBB}" type="parTrans" cxnId="{D790EB83-9674-46B2-B08C-34AB72E2D378}">
      <dgm:prSet/>
      <dgm:spPr/>
      <dgm:t>
        <a:bodyPr/>
        <a:lstStyle/>
        <a:p>
          <a:endParaRPr lang="en-US"/>
        </a:p>
      </dgm:t>
    </dgm:pt>
    <dgm:pt modelId="{6C58F0C9-1E83-422E-9436-DEF48DBFC053}" type="sibTrans" cxnId="{D790EB83-9674-46B2-B08C-34AB72E2D378}">
      <dgm:prSet/>
      <dgm:spPr/>
      <dgm:t>
        <a:bodyPr/>
        <a:lstStyle/>
        <a:p>
          <a:endParaRPr lang="en-US"/>
        </a:p>
      </dgm:t>
    </dgm:pt>
    <dgm:pt modelId="{D7B4983E-80B3-4E7D-A2B6-129C44145864}">
      <dgm:prSet phldrT="[Text]"/>
      <dgm:spPr/>
      <dgm:t>
        <a:bodyPr/>
        <a:lstStyle/>
        <a:p>
          <a:r>
            <a:rPr lang="en-US" smtClean="0"/>
            <a:t>Tài sản do vợ chồng tạo ra, thu nhập do sản xuất, kinh doan và những tà sản hợp pháp khác của vợ chồng trong thời kì hôn nhân. </a:t>
          </a:r>
          <a:endParaRPr lang="en-US"/>
        </a:p>
      </dgm:t>
    </dgm:pt>
    <dgm:pt modelId="{8E07A5C3-1E50-4D4C-8869-EECFC5981B2B}" type="parTrans" cxnId="{D3BED758-DAA8-4EA7-9269-196E3571F9EF}">
      <dgm:prSet/>
      <dgm:spPr/>
      <dgm:t>
        <a:bodyPr/>
        <a:lstStyle/>
        <a:p>
          <a:endParaRPr lang="en-US"/>
        </a:p>
      </dgm:t>
    </dgm:pt>
    <dgm:pt modelId="{A030843D-DC48-451F-B910-292970206D34}" type="sibTrans" cxnId="{D3BED758-DAA8-4EA7-9269-196E3571F9EF}">
      <dgm:prSet/>
      <dgm:spPr/>
      <dgm:t>
        <a:bodyPr/>
        <a:lstStyle/>
        <a:p>
          <a:endParaRPr lang="en-US"/>
        </a:p>
      </dgm:t>
    </dgm:pt>
    <dgm:pt modelId="{C150214E-2EE7-4F9F-A382-CF337276FB07}">
      <dgm:prSet phldrT="[Text]"/>
      <dgm:spPr/>
      <dgm:t>
        <a:bodyPr/>
        <a:lstStyle/>
        <a:p>
          <a:r>
            <a:rPr lang="en-US" smtClean="0"/>
            <a:t>Tài sản riêng của vợ, chồng</a:t>
          </a:r>
          <a:endParaRPr lang="en-US"/>
        </a:p>
      </dgm:t>
    </dgm:pt>
    <dgm:pt modelId="{4EEE6F4C-A1DD-404C-ABE7-B32920261387}" type="parTrans" cxnId="{D66BE6AD-3964-4CED-8234-656A1E3CCAC9}">
      <dgm:prSet/>
      <dgm:spPr/>
      <dgm:t>
        <a:bodyPr/>
        <a:lstStyle/>
        <a:p>
          <a:endParaRPr lang="en-US"/>
        </a:p>
      </dgm:t>
    </dgm:pt>
    <dgm:pt modelId="{4316FAC8-6956-4845-918B-F6440C32A509}" type="sibTrans" cxnId="{D66BE6AD-3964-4CED-8234-656A1E3CCAC9}">
      <dgm:prSet/>
      <dgm:spPr/>
      <dgm:t>
        <a:bodyPr/>
        <a:lstStyle/>
        <a:p>
          <a:endParaRPr lang="en-US"/>
        </a:p>
      </dgm:t>
    </dgm:pt>
    <dgm:pt modelId="{9F773F11-0265-4898-A8E0-BC89D77721C6}">
      <dgm:prSet phldrT="[Text]"/>
      <dgm:spPr/>
      <dgm:t>
        <a:bodyPr/>
        <a:lstStyle/>
        <a:p>
          <a:r>
            <a:rPr lang="en-US" smtClean="0"/>
            <a:t>Vợ chồng có quyền có tài sản riêng</a:t>
          </a:r>
          <a:endParaRPr lang="en-US"/>
        </a:p>
      </dgm:t>
    </dgm:pt>
    <dgm:pt modelId="{4B854ED7-EED5-4336-9380-97AC4A02FBA2}" type="parTrans" cxnId="{9A41ABA5-F602-443E-BC0A-306E94F1808E}">
      <dgm:prSet/>
      <dgm:spPr/>
      <dgm:t>
        <a:bodyPr/>
        <a:lstStyle/>
        <a:p>
          <a:endParaRPr lang="en-US"/>
        </a:p>
      </dgm:t>
    </dgm:pt>
    <dgm:pt modelId="{AF9A6AC3-9292-4498-9FB1-F6F6A8919472}" type="sibTrans" cxnId="{9A41ABA5-F602-443E-BC0A-306E94F1808E}">
      <dgm:prSet/>
      <dgm:spPr/>
      <dgm:t>
        <a:bodyPr/>
        <a:lstStyle/>
        <a:p>
          <a:endParaRPr lang="en-US"/>
        </a:p>
      </dgm:t>
    </dgm:pt>
    <dgm:pt modelId="{D19548F5-976E-415B-ACDE-F6D4B3B4E32B}">
      <dgm:prSet phldrT="[Text]"/>
      <dgm:spPr/>
      <dgm:t>
        <a:bodyPr/>
        <a:lstStyle/>
        <a:p>
          <a:r>
            <a:rPr lang="en-US" smtClean="0"/>
            <a:t>Tài sản mà mỗi người có trước khi kết hôn; được thừa kế riêng, tặng cho riêng trong thời kì hôn nhân; tài sản được chia riêng cho vợ chồng trong thời kì hôn nhân theo thỏa thuận của vợ, chồng</a:t>
          </a:r>
          <a:endParaRPr lang="en-US"/>
        </a:p>
      </dgm:t>
    </dgm:pt>
    <dgm:pt modelId="{659FCBA2-6F2F-4C92-A5AA-D46402068390}" type="parTrans" cxnId="{382A3A11-0246-4996-A9EF-B9C018B404AF}">
      <dgm:prSet/>
      <dgm:spPr/>
      <dgm:t>
        <a:bodyPr/>
        <a:lstStyle/>
        <a:p>
          <a:endParaRPr lang="en-US"/>
        </a:p>
      </dgm:t>
    </dgm:pt>
    <dgm:pt modelId="{E75D234E-11C0-4D9B-B225-125FDD3D57AC}" type="sibTrans" cxnId="{382A3A11-0246-4996-A9EF-B9C018B404AF}">
      <dgm:prSet/>
      <dgm:spPr/>
      <dgm:t>
        <a:bodyPr/>
        <a:lstStyle/>
        <a:p>
          <a:endParaRPr lang="en-US"/>
        </a:p>
      </dgm:t>
    </dgm:pt>
    <dgm:pt modelId="{8249E831-0EA1-4DF4-B647-8040A4FA8121}">
      <dgm:prSet phldrT="[Text]"/>
      <dgm:spPr/>
      <dgm:t>
        <a:bodyPr/>
        <a:lstStyle/>
        <a:p>
          <a:r>
            <a:rPr lang="en-US" smtClean="0"/>
            <a:t>Tài sản chung của vợ chồng thuộc sở hữu chung hợp nhất</a:t>
          </a:r>
          <a:endParaRPr lang="en-US"/>
        </a:p>
      </dgm:t>
    </dgm:pt>
    <dgm:pt modelId="{C856808A-B529-4657-9B22-71FE7BCF9620}" type="parTrans" cxnId="{EABE4181-2874-48E4-9551-529F5F71A352}">
      <dgm:prSet/>
      <dgm:spPr/>
    </dgm:pt>
    <dgm:pt modelId="{159B954E-0C21-48A8-A805-E21F7ECD4195}" type="sibTrans" cxnId="{EABE4181-2874-48E4-9551-529F5F71A352}">
      <dgm:prSet/>
      <dgm:spPr/>
    </dgm:pt>
    <dgm:pt modelId="{FAB4757A-20CD-4BED-BC22-C25CB2A8B326}" type="pres">
      <dgm:prSet presAssocID="{FA9680A4-5405-44FF-870E-FFEC36873395}" presName="Name0" presStyleCnt="0">
        <dgm:presLayoutVars>
          <dgm:dir/>
          <dgm:animLvl val="lvl"/>
          <dgm:resizeHandles val="exact"/>
        </dgm:presLayoutVars>
      </dgm:prSet>
      <dgm:spPr/>
      <dgm:t>
        <a:bodyPr/>
        <a:lstStyle/>
        <a:p>
          <a:endParaRPr lang="en-US"/>
        </a:p>
      </dgm:t>
    </dgm:pt>
    <dgm:pt modelId="{7C0C6E8E-52B0-456A-9139-01A2C6BEC299}" type="pres">
      <dgm:prSet presAssocID="{CD735DAF-6A04-4C57-A42B-E56FA81FFFAB}" presName="linNode" presStyleCnt="0"/>
      <dgm:spPr/>
    </dgm:pt>
    <dgm:pt modelId="{6D30EAEA-A43E-4BD7-B317-5641D2934774}" type="pres">
      <dgm:prSet presAssocID="{CD735DAF-6A04-4C57-A42B-E56FA81FFFAB}" presName="parentText" presStyleLbl="node1" presStyleIdx="0" presStyleCnt="2">
        <dgm:presLayoutVars>
          <dgm:chMax val="1"/>
          <dgm:bulletEnabled val="1"/>
        </dgm:presLayoutVars>
      </dgm:prSet>
      <dgm:spPr/>
      <dgm:t>
        <a:bodyPr/>
        <a:lstStyle/>
        <a:p>
          <a:endParaRPr lang="en-US"/>
        </a:p>
      </dgm:t>
    </dgm:pt>
    <dgm:pt modelId="{62790C16-4861-4CF7-ADB9-C14946D33ACB}" type="pres">
      <dgm:prSet presAssocID="{CD735DAF-6A04-4C57-A42B-E56FA81FFFAB}" presName="descendantText" presStyleLbl="alignAccFollowNode1" presStyleIdx="0" presStyleCnt="2">
        <dgm:presLayoutVars>
          <dgm:bulletEnabled val="1"/>
        </dgm:presLayoutVars>
      </dgm:prSet>
      <dgm:spPr/>
      <dgm:t>
        <a:bodyPr/>
        <a:lstStyle/>
        <a:p>
          <a:endParaRPr lang="en-US"/>
        </a:p>
      </dgm:t>
    </dgm:pt>
    <dgm:pt modelId="{609C5FC4-D5ED-4D3F-B650-E50145D54B9A}" type="pres">
      <dgm:prSet presAssocID="{6C58F0C9-1E83-422E-9436-DEF48DBFC053}" presName="sp" presStyleCnt="0"/>
      <dgm:spPr/>
    </dgm:pt>
    <dgm:pt modelId="{F3C8ECD2-2905-4369-9274-24224FD1B4FB}" type="pres">
      <dgm:prSet presAssocID="{C150214E-2EE7-4F9F-A382-CF337276FB07}" presName="linNode" presStyleCnt="0"/>
      <dgm:spPr/>
    </dgm:pt>
    <dgm:pt modelId="{7D00A071-6578-4CEA-A437-5EE6472B72AC}" type="pres">
      <dgm:prSet presAssocID="{C150214E-2EE7-4F9F-A382-CF337276FB07}" presName="parentText" presStyleLbl="node1" presStyleIdx="1" presStyleCnt="2">
        <dgm:presLayoutVars>
          <dgm:chMax val="1"/>
          <dgm:bulletEnabled val="1"/>
        </dgm:presLayoutVars>
      </dgm:prSet>
      <dgm:spPr/>
      <dgm:t>
        <a:bodyPr/>
        <a:lstStyle/>
        <a:p>
          <a:endParaRPr lang="en-US"/>
        </a:p>
      </dgm:t>
    </dgm:pt>
    <dgm:pt modelId="{F85F5A37-D3F6-4A98-B8D9-6B6EB1C08DE5}" type="pres">
      <dgm:prSet presAssocID="{C150214E-2EE7-4F9F-A382-CF337276FB07}" presName="descendantText" presStyleLbl="alignAccFollowNode1" presStyleIdx="1" presStyleCnt="2">
        <dgm:presLayoutVars>
          <dgm:bulletEnabled val="1"/>
        </dgm:presLayoutVars>
      </dgm:prSet>
      <dgm:spPr/>
      <dgm:t>
        <a:bodyPr/>
        <a:lstStyle/>
        <a:p>
          <a:endParaRPr lang="en-US"/>
        </a:p>
      </dgm:t>
    </dgm:pt>
  </dgm:ptLst>
  <dgm:cxnLst>
    <dgm:cxn modelId="{D790EB83-9674-46B2-B08C-34AB72E2D378}" srcId="{FA9680A4-5405-44FF-870E-FFEC36873395}" destId="{CD735DAF-6A04-4C57-A42B-E56FA81FFFAB}" srcOrd="0" destOrd="0" parTransId="{61665109-9702-4894-87DD-4D4D2C9E2FBB}" sibTransId="{6C58F0C9-1E83-422E-9436-DEF48DBFC053}"/>
    <dgm:cxn modelId="{EABE4181-2874-48E4-9551-529F5F71A352}" srcId="{CD735DAF-6A04-4C57-A42B-E56FA81FFFAB}" destId="{8249E831-0EA1-4DF4-B647-8040A4FA8121}" srcOrd="1" destOrd="0" parTransId="{C856808A-B529-4657-9B22-71FE7BCF9620}" sibTransId="{159B954E-0C21-48A8-A805-E21F7ECD4195}"/>
    <dgm:cxn modelId="{CD18DB51-E91A-44E9-AAEF-031296FD9DA3}" type="presOf" srcId="{D7B4983E-80B3-4E7D-A2B6-129C44145864}" destId="{62790C16-4861-4CF7-ADB9-C14946D33ACB}" srcOrd="0" destOrd="0" presId="urn:microsoft.com/office/officeart/2005/8/layout/vList5"/>
    <dgm:cxn modelId="{6CD4422A-190A-41FB-AB4C-AD84F60393A5}" type="presOf" srcId="{CD735DAF-6A04-4C57-A42B-E56FA81FFFAB}" destId="{6D30EAEA-A43E-4BD7-B317-5641D2934774}" srcOrd="0" destOrd="0" presId="urn:microsoft.com/office/officeart/2005/8/layout/vList5"/>
    <dgm:cxn modelId="{382A3A11-0246-4996-A9EF-B9C018B404AF}" srcId="{C150214E-2EE7-4F9F-A382-CF337276FB07}" destId="{D19548F5-976E-415B-ACDE-F6D4B3B4E32B}" srcOrd="1" destOrd="0" parTransId="{659FCBA2-6F2F-4C92-A5AA-D46402068390}" sibTransId="{E75D234E-11C0-4D9B-B225-125FDD3D57AC}"/>
    <dgm:cxn modelId="{43C09299-EF22-44BB-8CC5-64E0965DB0BD}" type="presOf" srcId="{C150214E-2EE7-4F9F-A382-CF337276FB07}" destId="{7D00A071-6578-4CEA-A437-5EE6472B72AC}" srcOrd="0" destOrd="0" presId="urn:microsoft.com/office/officeart/2005/8/layout/vList5"/>
    <dgm:cxn modelId="{D66BE6AD-3964-4CED-8234-656A1E3CCAC9}" srcId="{FA9680A4-5405-44FF-870E-FFEC36873395}" destId="{C150214E-2EE7-4F9F-A382-CF337276FB07}" srcOrd="1" destOrd="0" parTransId="{4EEE6F4C-A1DD-404C-ABE7-B32920261387}" sibTransId="{4316FAC8-6956-4845-918B-F6440C32A509}"/>
    <dgm:cxn modelId="{9A41ABA5-F602-443E-BC0A-306E94F1808E}" srcId="{C150214E-2EE7-4F9F-A382-CF337276FB07}" destId="{9F773F11-0265-4898-A8E0-BC89D77721C6}" srcOrd="0" destOrd="0" parTransId="{4B854ED7-EED5-4336-9380-97AC4A02FBA2}" sibTransId="{AF9A6AC3-9292-4498-9FB1-F6F6A8919472}"/>
    <dgm:cxn modelId="{92B94AD6-35BC-447B-9017-06A4D615DB7A}" type="presOf" srcId="{8249E831-0EA1-4DF4-B647-8040A4FA8121}" destId="{62790C16-4861-4CF7-ADB9-C14946D33ACB}" srcOrd="0" destOrd="1" presId="urn:microsoft.com/office/officeart/2005/8/layout/vList5"/>
    <dgm:cxn modelId="{55C4897D-A2D7-443D-96A0-096C6E424A85}" type="presOf" srcId="{D19548F5-976E-415B-ACDE-F6D4B3B4E32B}" destId="{F85F5A37-D3F6-4A98-B8D9-6B6EB1C08DE5}" srcOrd="0" destOrd="1" presId="urn:microsoft.com/office/officeart/2005/8/layout/vList5"/>
    <dgm:cxn modelId="{6BFD3D36-35CE-4394-A490-58E3875B09EC}" type="presOf" srcId="{9F773F11-0265-4898-A8E0-BC89D77721C6}" destId="{F85F5A37-D3F6-4A98-B8D9-6B6EB1C08DE5}" srcOrd="0" destOrd="0" presId="urn:microsoft.com/office/officeart/2005/8/layout/vList5"/>
    <dgm:cxn modelId="{D3BED758-DAA8-4EA7-9269-196E3571F9EF}" srcId="{CD735DAF-6A04-4C57-A42B-E56FA81FFFAB}" destId="{D7B4983E-80B3-4E7D-A2B6-129C44145864}" srcOrd="0" destOrd="0" parTransId="{8E07A5C3-1E50-4D4C-8869-EECFC5981B2B}" sibTransId="{A030843D-DC48-451F-B910-292970206D34}"/>
    <dgm:cxn modelId="{4AA114F1-A982-41FE-BD26-92E018AEF4E6}" type="presOf" srcId="{FA9680A4-5405-44FF-870E-FFEC36873395}" destId="{FAB4757A-20CD-4BED-BC22-C25CB2A8B326}" srcOrd="0" destOrd="0" presId="urn:microsoft.com/office/officeart/2005/8/layout/vList5"/>
    <dgm:cxn modelId="{028082E7-ADEB-40B4-B865-7D372A563AD9}" type="presParOf" srcId="{FAB4757A-20CD-4BED-BC22-C25CB2A8B326}" destId="{7C0C6E8E-52B0-456A-9139-01A2C6BEC299}" srcOrd="0" destOrd="0" presId="urn:microsoft.com/office/officeart/2005/8/layout/vList5"/>
    <dgm:cxn modelId="{B537B00E-F7EB-4E33-8063-CED48ADBE20B}" type="presParOf" srcId="{7C0C6E8E-52B0-456A-9139-01A2C6BEC299}" destId="{6D30EAEA-A43E-4BD7-B317-5641D2934774}" srcOrd="0" destOrd="0" presId="urn:microsoft.com/office/officeart/2005/8/layout/vList5"/>
    <dgm:cxn modelId="{880294B4-D706-4C21-919C-5646DA46581F}" type="presParOf" srcId="{7C0C6E8E-52B0-456A-9139-01A2C6BEC299}" destId="{62790C16-4861-4CF7-ADB9-C14946D33ACB}" srcOrd="1" destOrd="0" presId="urn:microsoft.com/office/officeart/2005/8/layout/vList5"/>
    <dgm:cxn modelId="{2B46B071-389B-457D-B5B1-B5CBF8A2052B}" type="presParOf" srcId="{FAB4757A-20CD-4BED-BC22-C25CB2A8B326}" destId="{609C5FC4-D5ED-4D3F-B650-E50145D54B9A}" srcOrd="1" destOrd="0" presId="urn:microsoft.com/office/officeart/2005/8/layout/vList5"/>
    <dgm:cxn modelId="{50255381-83F9-4BD8-B7B2-6196DFEB604D}" type="presParOf" srcId="{FAB4757A-20CD-4BED-BC22-C25CB2A8B326}" destId="{F3C8ECD2-2905-4369-9274-24224FD1B4FB}" srcOrd="2" destOrd="0" presId="urn:microsoft.com/office/officeart/2005/8/layout/vList5"/>
    <dgm:cxn modelId="{A8994671-2CBD-4C28-B8FC-B44D5513DE13}" type="presParOf" srcId="{F3C8ECD2-2905-4369-9274-24224FD1B4FB}" destId="{7D00A071-6578-4CEA-A437-5EE6472B72AC}" srcOrd="0" destOrd="0" presId="urn:microsoft.com/office/officeart/2005/8/layout/vList5"/>
    <dgm:cxn modelId="{FC4E4014-F297-46C7-AC69-020449018A46}" type="presParOf" srcId="{F3C8ECD2-2905-4369-9274-24224FD1B4FB}" destId="{F85F5A37-D3F6-4A98-B8D9-6B6EB1C08DE5}" srcOrd="1" destOrd="0" presId="urn:microsoft.com/office/officeart/2005/8/layout/vList5"/>
  </dgm:cxnLst>
  <dgm:bg/>
  <dgm:whole/>
</dgm:dataModel>
</file>

<file path=ppt/diagrams/data12.xml><?xml version="1.0" encoding="utf-8"?>
<dgm:dataModel xmlns:dgm="http://schemas.openxmlformats.org/drawingml/2006/diagram" xmlns:a="http://schemas.openxmlformats.org/drawingml/2006/main">
  <dgm:ptLst>
    <dgm:pt modelId="{188F208E-6A06-4AAE-BB89-633EF2B1F2BE}" type="doc">
      <dgm:prSet loTypeId="urn:microsoft.com/office/officeart/2005/8/layout/hProcess9" loCatId="process" qsTypeId="urn:microsoft.com/office/officeart/2005/8/quickstyle/3d1" qsCatId="3D" csTypeId="urn:microsoft.com/office/officeart/2005/8/colors/colorful1" csCatId="colorful" phldr="1"/>
      <dgm:spPr/>
    </dgm:pt>
    <dgm:pt modelId="{FDF57D7E-8BC7-4632-AE1F-FE79F1789FB6}">
      <dgm:prSet phldrT="[Text]"/>
      <dgm:spPr/>
      <dgm:t>
        <a:bodyPr/>
        <a:lstStyle/>
        <a:p>
          <a:r>
            <a:rPr lang="en-US" smtClean="0"/>
            <a:t>Người được nhận làm con nuôi</a:t>
          </a:r>
          <a:endParaRPr lang="en-US"/>
        </a:p>
      </dgm:t>
    </dgm:pt>
    <dgm:pt modelId="{32CEE4A4-2DBF-441C-94EA-DCB520D6EAD3}" type="parTrans" cxnId="{059904BD-87BB-4C3A-BBBD-642439C54CA9}">
      <dgm:prSet/>
      <dgm:spPr/>
    </dgm:pt>
    <dgm:pt modelId="{18E4EFF9-2799-47EB-BB70-D0DB7E3B14BC}" type="sibTrans" cxnId="{059904BD-87BB-4C3A-BBBD-642439C54CA9}">
      <dgm:prSet/>
      <dgm:spPr/>
    </dgm:pt>
    <dgm:pt modelId="{0DA4F6CB-7D90-4B44-BA03-8A7C19217F5C}">
      <dgm:prSet phldrT="[Text]"/>
      <dgm:spPr/>
      <dgm:t>
        <a:bodyPr/>
        <a:lstStyle/>
        <a:p>
          <a:r>
            <a:rPr lang="en-US" smtClean="0"/>
            <a:t>Điều kiện đối với người nhận nuôi con nuôi</a:t>
          </a:r>
          <a:endParaRPr lang="en-US"/>
        </a:p>
      </dgm:t>
    </dgm:pt>
    <dgm:pt modelId="{233BE597-C21E-4567-A484-31E37C906760}" type="parTrans" cxnId="{7C0661EF-A8FF-4D8D-AA96-D9C92F624814}">
      <dgm:prSet/>
      <dgm:spPr/>
    </dgm:pt>
    <dgm:pt modelId="{7FC238C1-781C-41C3-AB1D-668A2CB2D4C6}" type="sibTrans" cxnId="{7C0661EF-A8FF-4D8D-AA96-D9C92F624814}">
      <dgm:prSet/>
      <dgm:spPr/>
    </dgm:pt>
    <dgm:pt modelId="{F3E7F5F7-D7F1-4495-9403-3A1F5BA3AA0D}">
      <dgm:prSet phldrT="[Text]"/>
      <dgm:spPr/>
      <dgm:t>
        <a:bodyPr/>
        <a:lstStyle/>
        <a:p>
          <a:r>
            <a:rPr lang="en-US" smtClean="0"/>
            <a:t>Đăng kí việc nuôi con nuôi</a:t>
          </a:r>
          <a:endParaRPr lang="en-US"/>
        </a:p>
      </dgm:t>
    </dgm:pt>
    <dgm:pt modelId="{3CA941E9-E7EC-4241-AA27-95BA882BC64E}" type="parTrans" cxnId="{1CF7A26B-75E8-46CC-BC2E-32A97C486D30}">
      <dgm:prSet/>
      <dgm:spPr/>
    </dgm:pt>
    <dgm:pt modelId="{F8081D41-A79E-4689-8C31-52F83A2FFEEB}" type="sibTrans" cxnId="{1CF7A26B-75E8-46CC-BC2E-32A97C486D30}">
      <dgm:prSet/>
      <dgm:spPr/>
    </dgm:pt>
    <dgm:pt modelId="{EF7093AE-39C8-4ABB-8B84-C406ED5AD3B7}" type="pres">
      <dgm:prSet presAssocID="{188F208E-6A06-4AAE-BB89-633EF2B1F2BE}" presName="CompostProcess" presStyleCnt="0">
        <dgm:presLayoutVars>
          <dgm:dir/>
          <dgm:resizeHandles val="exact"/>
        </dgm:presLayoutVars>
      </dgm:prSet>
      <dgm:spPr/>
    </dgm:pt>
    <dgm:pt modelId="{0AD2A4E4-1B09-4F3C-BC31-2429268A2825}" type="pres">
      <dgm:prSet presAssocID="{188F208E-6A06-4AAE-BB89-633EF2B1F2BE}" presName="arrow" presStyleLbl="bgShp" presStyleIdx="0" presStyleCnt="1"/>
      <dgm:spPr/>
    </dgm:pt>
    <dgm:pt modelId="{FADA1760-6CDC-45DA-8FFC-18F998E0D132}" type="pres">
      <dgm:prSet presAssocID="{188F208E-6A06-4AAE-BB89-633EF2B1F2BE}" presName="linearProcess" presStyleCnt="0"/>
      <dgm:spPr/>
    </dgm:pt>
    <dgm:pt modelId="{63AA6E2A-91B9-4788-AF06-9B96797CB767}" type="pres">
      <dgm:prSet presAssocID="{FDF57D7E-8BC7-4632-AE1F-FE79F1789FB6}" presName="textNode" presStyleLbl="node1" presStyleIdx="0" presStyleCnt="3">
        <dgm:presLayoutVars>
          <dgm:bulletEnabled val="1"/>
        </dgm:presLayoutVars>
      </dgm:prSet>
      <dgm:spPr/>
      <dgm:t>
        <a:bodyPr/>
        <a:lstStyle/>
        <a:p>
          <a:endParaRPr lang="en-US"/>
        </a:p>
      </dgm:t>
    </dgm:pt>
    <dgm:pt modelId="{A2CD9F4D-45DC-45B9-AC97-599A635075EC}" type="pres">
      <dgm:prSet presAssocID="{18E4EFF9-2799-47EB-BB70-D0DB7E3B14BC}" presName="sibTrans" presStyleCnt="0"/>
      <dgm:spPr/>
    </dgm:pt>
    <dgm:pt modelId="{583F0345-B836-4919-B44E-D2F4D9199D95}" type="pres">
      <dgm:prSet presAssocID="{0DA4F6CB-7D90-4B44-BA03-8A7C19217F5C}" presName="textNode" presStyleLbl="node1" presStyleIdx="1" presStyleCnt="3">
        <dgm:presLayoutVars>
          <dgm:bulletEnabled val="1"/>
        </dgm:presLayoutVars>
      </dgm:prSet>
      <dgm:spPr/>
      <dgm:t>
        <a:bodyPr/>
        <a:lstStyle/>
        <a:p>
          <a:endParaRPr lang="en-US"/>
        </a:p>
      </dgm:t>
    </dgm:pt>
    <dgm:pt modelId="{D072A3D6-C370-4228-ADC3-2DA3478998A3}" type="pres">
      <dgm:prSet presAssocID="{7FC238C1-781C-41C3-AB1D-668A2CB2D4C6}" presName="sibTrans" presStyleCnt="0"/>
      <dgm:spPr/>
    </dgm:pt>
    <dgm:pt modelId="{3F36C6D8-5ADC-483C-939C-24583F608BA9}" type="pres">
      <dgm:prSet presAssocID="{F3E7F5F7-D7F1-4495-9403-3A1F5BA3AA0D}" presName="textNode" presStyleLbl="node1" presStyleIdx="2" presStyleCnt="3">
        <dgm:presLayoutVars>
          <dgm:bulletEnabled val="1"/>
        </dgm:presLayoutVars>
      </dgm:prSet>
      <dgm:spPr/>
      <dgm:t>
        <a:bodyPr/>
        <a:lstStyle/>
        <a:p>
          <a:endParaRPr lang="en-US"/>
        </a:p>
      </dgm:t>
    </dgm:pt>
  </dgm:ptLst>
  <dgm:cxnLst>
    <dgm:cxn modelId="{1CF7A26B-75E8-46CC-BC2E-32A97C486D30}" srcId="{188F208E-6A06-4AAE-BB89-633EF2B1F2BE}" destId="{F3E7F5F7-D7F1-4495-9403-3A1F5BA3AA0D}" srcOrd="2" destOrd="0" parTransId="{3CA941E9-E7EC-4241-AA27-95BA882BC64E}" sibTransId="{F8081D41-A79E-4689-8C31-52F83A2FFEEB}"/>
    <dgm:cxn modelId="{D5D54FB0-7108-42A0-8504-04134AC1A61C}" type="presOf" srcId="{188F208E-6A06-4AAE-BB89-633EF2B1F2BE}" destId="{EF7093AE-39C8-4ABB-8B84-C406ED5AD3B7}" srcOrd="0" destOrd="0" presId="urn:microsoft.com/office/officeart/2005/8/layout/hProcess9"/>
    <dgm:cxn modelId="{059904BD-87BB-4C3A-BBBD-642439C54CA9}" srcId="{188F208E-6A06-4AAE-BB89-633EF2B1F2BE}" destId="{FDF57D7E-8BC7-4632-AE1F-FE79F1789FB6}" srcOrd="0" destOrd="0" parTransId="{32CEE4A4-2DBF-441C-94EA-DCB520D6EAD3}" sibTransId="{18E4EFF9-2799-47EB-BB70-D0DB7E3B14BC}"/>
    <dgm:cxn modelId="{F1729EAF-8CA5-472B-945E-848E18040FFB}" type="presOf" srcId="{0DA4F6CB-7D90-4B44-BA03-8A7C19217F5C}" destId="{583F0345-B836-4919-B44E-D2F4D9199D95}" srcOrd="0" destOrd="0" presId="urn:microsoft.com/office/officeart/2005/8/layout/hProcess9"/>
    <dgm:cxn modelId="{2623B236-8AD7-4FEA-AFB7-31D90BA847C3}" type="presOf" srcId="{FDF57D7E-8BC7-4632-AE1F-FE79F1789FB6}" destId="{63AA6E2A-91B9-4788-AF06-9B96797CB767}" srcOrd="0" destOrd="0" presId="urn:microsoft.com/office/officeart/2005/8/layout/hProcess9"/>
    <dgm:cxn modelId="{EFE632F8-8D96-446E-AB6E-39680F169729}" type="presOf" srcId="{F3E7F5F7-D7F1-4495-9403-3A1F5BA3AA0D}" destId="{3F36C6D8-5ADC-483C-939C-24583F608BA9}" srcOrd="0" destOrd="0" presId="urn:microsoft.com/office/officeart/2005/8/layout/hProcess9"/>
    <dgm:cxn modelId="{7C0661EF-A8FF-4D8D-AA96-D9C92F624814}" srcId="{188F208E-6A06-4AAE-BB89-633EF2B1F2BE}" destId="{0DA4F6CB-7D90-4B44-BA03-8A7C19217F5C}" srcOrd="1" destOrd="0" parTransId="{233BE597-C21E-4567-A484-31E37C906760}" sibTransId="{7FC238C1-781C-41C3-AB1D-668A2CB2D4C6}"/>
    <dgm:cxn modelId="{05040EE7-B3BF-479C-9456-190A8B7750FD}" type="presParOf" srcId="{EF7093AE-39C8-4ABB-8B84-C406ED5AD3B7}" destId="{0AD2A4E4-1B09-4F3C-BC31-2429268A2825}" srcOrd="0" destOrd="0" presId="urn:microsoft.com/office/officeart/2005/8/layout/hProcess9"/>
    <dgm:cxn modelId="{1A4094AE-F72F-4112-A37F-B9FEBC5E84DE}" type="presParOf" srcId="{EF7093AE-39C8-4ABB-8B84-C406ED5AD3B7}" destId="{FADA1760-6CDC-45DA-8FFC-18F998E0D132}" srcOrd="1" destOrd="0" presId="urn:microsoft.com/office/officeart/2005/8/layout/hProcess9"/>
    <dgm:cxn modelId="{64B24D98-F32F-47C9-8C1E-A8A33C9FB3F3}" type="presParOf" srcId="{FADA1760-6CDC-45DA-8FFC-18F998E0D132}" destId="{63AA6E2A-91B9-4788-AF06-9B96797CB767}" srcOrd="0" destOrd="0" presId="urn:microsoft.com/office/officeart/2005/8/layout/hProcess9"/>
    <dgm:cxn modelId="{03D1A4B0-D32E-475A-9502-3E060762D5BF}" type="presParOf" srcId="{FADA1760-6CDC-45DA-8FFC-18F998E0D132}" destId="{A2CD9F4D-45DC-45B9-AC97-599A635075EC}" srcOrd="1" destOrd="0" presId="urn:microsoft.com/office/officeart/2005/8/layout/hProcess9"/>
    <dgm:cxn modelId="{98D34181-5A4A-461A-A926-D0C5E79FD54B}" type="presParOf" srcId="{FADA1760-6CDC-45DA-8FFC-18F998E0D132}" destId="{583F0345-B836-4919-B44E-D2F4D9199D95}" srcOrd="2" destOrd="0" presId="urn:microsoft.com/office/officeart/2005/8/layout/hProcess9"/>
    <dgm:cxn modelId="{D0709180-7E35-4C16-AA93-DB15465BCDB3}" type="presParOf" srcId="{FADA1760-6CDC-45DA-8FFC-18F998E0D132}" destId="{D072A3D6-C370-4228-ADC3-2DA3478998A3}" srcOrd="3" destOrd="0" presId="urn:microsoft.com/office/officeart/2005/8/layout/hProcess9"/>
    <dgm:cxn modelId="{BC4ED3FE-67EF-4572-B492-7DF63169FC38}" type="presParOf" srcId="{FADA1760-6CDC-45DA-8FFC-18F998E0D132}" destId="{3F36C6D8-5ADC-483C-939C-24583F608BA9}" srcOrd="4" destOrd="0" presId="urn:microsoft.com/office/officeart/2005/8/layout/hProcess9"/>
  </dgm:cxnLst>
  <dgm:bg/>
  <dgm:whole/>
</dgm:dataModel>
</file>

<file path=ppt/diagrams/data13.xml><?xml version="1.0" encoding="utf-8"?>
<dgm:dataModel xmlns:dgm="http://schemas.openxmlformats.org/drawingml/2006/diagram" xmlns:a="http://schemas.openxmlformats.org/drawingml/2006/main">
  <dgm:ptLst>
    <dgm:pt modelId="{3D26959A-D325-47CD-9275-FF704B6F4136}" type="doc">
      <dgm:prSet loTypeId="urn:microsoft.com/office/officeart/2005/8/layout/bProcess3" loCatId="process" qsTypeId="urn:microsoft.com/office/officeart/2005/8/quickstyle/3d1" qsCatId="3D" csTypeId="urn:microsoft.com/office/officeart/2005/8/colors/colorful4" csCatId="colorful" phldr="1"/>
      <dgm:spPr/>
      <dgm:t>
        <a:bodyPr/>
        <a:lstStyle/>
        <a:p>
          <a:endParaRPr lang="en-US"/>
        </a:p>
      </dgm:t>
    </dgm:pt>
    <dgm:pt modelId="{4F2D6E40-8196-476F-8196-06B90AC6962C}">
      <dgm:prSet phldrT="[Text]"/>
      <dgm:spPr/>
      <dgm:t>
        <a:bodyPr/>
        <a:lstStyle/>
        <a:p>
          <a:r>
            <a:rPr lang="en-US" smtClean="0"/>
            <a:t>Quyền yêu cầu tòa án giải quyết việc li hôn</a:t>
          </a:r>
          <a:endParaRPr lang="en-US"/>
        </a:p>
      </dgm:t>
    </dgm:pt>
    <dgm:pt modelId="{0C5DEA6E-E407-4BF1-B5C8-733EEF2E0645}" type="parTrans" cxnId="{93C6CFCA-5668-4D44-B0FA-E46C28A62977}">
      <dgm:prSet/>
      <dgm:spPr/>
      <dgm:t>
        <a:bodyPr/>
        <a:lstStyle/>
        <a:p>
          <a:endParaRPr lang="en-US"/>
        </a:p>
      </dgm:t>
    </dgm:pt>
    <dgm:pt modelId="{D54F00EF-3BC8-47AC-AC72-B0175CECBD29}" type="sibTrans" cxnId="{93C6CFCA-5668-4D44-B0FA-E46C28A62977}">
      <dgm:prSet/>
      <dgm:spPr/>
      <dgm:t>
        <a:bodyPr/>
        <a:lstStyle/>
        <a:p>
          <a:endParaRPr lang="en-US"/>
        </a:p>
      </dgm:t>
    </dgm:pt>
    <dgm:pt modelId="{9E042CED-C5C3-40C9-9F63-2686EA152557}">
      <dgm:prSet phldrT="[Text]"/>
      <dgm:spPr/>
      <dgm:t>
        <a:bodyPr/>
        <a:lstStyle/>
        <a:p>
          <a:r>
            <a:rPr lang="en-US" smtClean="0"/>
            <a:t>Thuận tình li hôn</a:t>
          </a:r>
          <a:endParaRPr lang="en-US"/>
        </a:p>
      </dgm:t>
    </dgm:pt>
    <dgm:pt modelId="{AC2AFD61-13CE-4E14-8656-4D951EEABC96}" type="parTrans" cxnId="{503D0CC1-F763-481B-9CFD-2FF1B26FF9C3}">
      <dgm:prSet/>
      <dgm:spPr/>
      <dgm:t>
        <a:bodyPr/>
        <a:lstStyle/>
        <a:p>
          <a:endParaRPr lang="en-US"/>
        </a:p>
      </dgm:t>
    </dgm:pt>
    <dgm:pt modelId="{AABEF6BC-251C-4DF0-82C2-A1C1C4741DEA}" type="sibTrans" cxnId="{503D0CC1-F763-481B-9CFD-2FF1B26FF9C3}">
      <dgm:prSet/>
      <dgm:spPr/>
      <dgm:t>
        <a:bodyPr/>
        <a:lstStyle/>
        <a:p>
          <a:endParaRPr lang="en-US"/>
        </a:p>
      </dgm:t>
    </dgm:pt>
    <dgm:pt modelId="{AA48A909-D954-4B92-88C7-3A4286BB0459}">
      <dgm:prSet phldrT="[Text]"/>
      <dgm:spPr/>
      <dgm:t>
        <a:bodyPr/>
        <a:lstStyle/>
        <a:p>
          <a:r>
            <a:rPr lang="en-US" smtClean="0"/>
            <a:t>Ly hôn theo yêu cầu của một bên</a:t>
          </a:r>
          <a:endParaRPr lang="en-US"/>
        </a:p>
      </dgm:t>
    </dgm:pt>
    <dgm:pt modelId="{A947FE1D-C3EA-4BED-B1E6-E1CD4D0C405A}" type="parTrans" cxnId="{DAC6B1D9-7E24-4EA9-939C-24CBDFC91C1A}">
      <dgm:prSet/>
      <dgm:spPr/>
      <dgm:t>
        <a:bodyPr/>
        <a:lstStyle/>
        <a:p>
          <a:endParaRPr lang="en-US"/>
        </a:p>
      </dgm:t>
    </dgm:pt>
    <dgm:pt modelId="{2BD52C73-1DBC-4D2B-9C65-A92E150DECF4}" type="sibTrans" cxnId="{DAC6B1D9-7E24-4EA9-939C-24CBDFC91C1A}">
      <dgm:prSet/>
      <dgm:spPr/>
      <dgm:t>
        <a:bodyPr/>
        <a:lstStyle/>
        <a:p>
          <a:endParaRPr lang="en-US"/>
        </a:p>
      </dgm:t>
    </dgm:pt>
    <dgm:pt modelId="{2D80B7A1-F1E5-4710-B944-8A852F500163}">
      <dgm:prSet phldrT="[Text]"/>
      <dgm:spPr/>
      <dgm:t>
        <a:bodyPr/>
        <a:lstStyle/>
        <a:p>
          <a:r>
            <a:rPr lang="en-US" smtClean="0"/>
            <a:t>Nguyên tắc chia tài sản sau li hôn</a:t>
          </a:r>
          <a:endParaRPr lang="en-US"/>
        </a:p>
      </dgm:t>
    </dgm:pt>
    <dgm:pt modelId="{81EFCDBF-970D-421F-B681-C914B4173490}" type="parTrans" cxnId="{4B378A46-9C65-4E94-A349-A7C57653156B}">
      <dgm:prSet/>
      <dgm:spPr/>
      <dgm:t>
        <a:bodyPr/>
        <a:lstStyle/>
        <a:p>
          <a:endParaRPr lang="en-US"/>
        </a:p>
      </dgm:t>
    </dgm:pt>
    <dgm:pt modelId="{BEAE2992-5C10-44EE-925B-2897CBCA870B}" type="sibTrans" cxnId="{4B378A46-9C65-4E94-A349-A7C57653156B}">
      <dgm:prSet/>
      <dgm:spPr/>
      <dgm:t>
        <a:bodyPr/>
        <a:lstStyle/>
        <a:p>
          <a:endParaRPr lang="en-US"/>
        </a:p>
      </dgm:t>
    </dgm:pt>
    <dgm:pt modelId="{E4E821A9-40CB-4925-AD68-BC0323EB4518}" type="pres">
      <dgm:prSet presAssocID="{3D26959A-D325-47CD-9275-FF704B6F4136}" presName="Name0" presStyleCnt="0">
        <dgm:presLayoutVars>
          <dgm:dir/>
          <dgm:resizeHandles val="exact"/>
        </dgm:presLayoutVars>
      </dgm:prSet>
      <dgm:spPr/>
      <dgm:t>
        <a:bodyPr/>
        <a:lstStyle/>
        <a:p>
          <a:endParaRPr lang="en-US"/>
        </a:p>
      </dgm:t>
    </dgm:pt>
    <dgm:pt modelId="{DCA49381-E1A5-49C2-8B10-856872D37977}" type="pres">
      <dgm:prSet presAssocID="{4F2D6E40-8196-476F-8196-06B90AC6962C}" presName="node" presStyleLbl="node1" presStyleIdx="0" presStyleCnt="4">
        <dgm:presLayoutVars>
          <dgm:bulletEnabled val="1"/>
        </dgm:presLayoutVars>
      </dgm:prSet>
      <dgm:spPr/>
      <dgm:t>
        <a:bodyPr/>
        <a:lstStyle/>
        <a:p>
          <a:endParaRPr lang="en-US"/>
        </a:p>
      </dgm:t>
    </dgm:pt>
    <dgm:pt modelId="{BA31887D-6F8A-4B46-99B6-696EAB871506}" type="pres">
      <dgm:prSet presAssocID="{D54F00EF-3BC8-47AC-AC72-B0175CECBD29}" presName="sibTrans" presStyleLbl="sibTrans1D1" presStyleIdx="0" presStyleCnt="3"/>
      <dgm:spPr/>
      <dgm:t>
        <a:bodyPr/>
        <a:lstStyle/>
        <a:p>
          <a:endParaRPr lang="en-US"/>
        </a:p>
      </dgm:t>
    </dgm:pt>
    <dgm:pt modelId="{93B3B0DE-00E3-496E-9D67-1AAC8F557247}" type="pres">
      <dgm:prSet presAssocID="{D54F00EF-3BC8-47AC-AC72-B0175CECBD29}" presName="connectorText" presStyleLbl="sibTrans1D1" presStyleIdx="0" presStyleCnt="3"/>
      <dgm:spPr/>
      <dgm:t>
        <a:bodyPr/>
        <a:lstStyle/>
        <a:p>
          <a:endParaRPr lang="en-US"/>
        </a:p>
      </dgm:t>
    </dgm:pt>
    <dgm:pt modelId="{1D2BE945-D9EA-4BEB-A469-6FF0817F0996}" type="pres">
      <dgm:prSet presAssocID="{9E042CED-C5C3-40C9-9F63-2686EA152557}" presName="node" presStyleLbl="node1" presStyleIdx="1" presStyleCnt="4">
        <dgm:presLayoutVars>
          <dgm:bulletEnabled val="1"/>
        </dgm:presLayoutVars>
      </dgm:prSet>
      <dgm:spPr/>
      <dgm:t>
        <a:bodyPr/>
        <a:lstStyle/>
        <a:p>
          <a:endParaRPr lang="en-US"/>
        </a:p>
      </dgm:t>
    </dgm:pt>
    <dgm:pt modelId="{601DAB94-2F69-46D6-B99A-710F8FD71A7D}" type="pres">
      <dgm:prSet presAssocID="{AABEF6BC-251C-4DF0-82C2-A1C1C4741DEA}" presName="sibTrans" presStyleLbl="sibTrans1D1" presStyleIdx="1" presStyleCnt="3"/>
      <dgm:spPr/>
      <dgm:t>
        <a:bodyPr/>
        <a:lstStyle/>
        <a:p>
          <a:endParaRPr lang="en-US"/>
        </a:p>
      </dgm:t>
    </dgm:pt>
    <dgm:pt modelId="{C0D0862F-A51A-4874-9D9A-FC2F3315B17F}" type="pres">
      <dgm:prSet presAssocID="{AABEF6BC-251C-4DF0-82C2-A1C1C4741DEA}" presName="connectorText" presStyleLbl="sibTrans1D1" presStyleIdx="1" presStyleCnt="3"/>
      <dgm:spPr/>
      <dgm:t>
        <a:bodyPr/>
        <a:lstStyle/>
        <a:p>
          <a:endParaRPr lang="en-US"/>
        </a:p>
      </dgm:t>
    </dgm:pt>
    <dgm:pt modelId="{0AF52534-EE92-49FB-A84C-4E86BD2110AE}" type="pres">
      <dgm:prSet presAssocID="{AA48A909-D954-4B92-88C7-3A4286BB0459}" presName="node" presStyleLbl="node1" presStyleIdx="2" presStyleCnt="4">
        <dgm:presLayoutVars>
          <dgm:bulletEnabled val="1"/>
        </dgm:presLayoutVars>
      </dgm:prSet>
      <dgm:spPr/>
      <dgm:t>
        <a:bodyPr/>
        <a:lstStyle/>
        <a:p>
          <a:endParaRPr lang="en-US"/>
        </a:p>
      </dgm:t>
    </dgm:pt>
    <dgm:pt modelId="{6E6806F1-9317-46C5-A627-8657CBD4A693}" type="pres">
      <dgm:prSet presAssocID="{2BD52C73-1DBC-4D2B-9C65-A92E150DECF4}" presName="sibTrans" presStyleLbl="sibTrans1D1" presStyleIdx="2" presStyleCnt="3"/>
      <dgm:spPr/>
      <dgm:t>
        <a:bodyPr/>
        <a:lstStyle/>
        <a:p>
          <a:endParaRPr lang="en-US"/>
        </a:p>
      </dgm:t>
    </dgm:pt>
    <dgm:pt modelId="{6B470EA6-9A84-4461-AC08-B301797BE385}" type="pres">
      <dgm:prSet presAssocID="{2BD52C73-1DBC-4D2B-9C65-A92E150DECF4}" presName="connectorText" presStyleLbl="sibTrans1D1" presStyleIdx="2" presStyleCnt="3"/>
      <dgm:spPr/>
      <dgm:t>
        <a:bodyPr/>
        <a:lstStyle/>
        <a:p>
          <a:endParaRPr lang="en-US"/>
        </a:p>
      </dgm:t>
    </dgm:pt>
    <dgm:pt modelId="{1877CAF2-50BF-4A9A-B7D0-5B44A05F00B9}" type="pres">
      <dgm:prSet presAssocID="{2D80B7A1-F1E5-4710-B944-8A852F500163}" presName="node" presStyleLbl="node1" presStyleIdx="3" presStyleCnt="4">
        <dgm:presLayoutVars>
          <dgm:bulletEnabled val="1"/>
        </dgm:presLayoutVars>
      </dgm:prSet>
      <dgm:spPr/>
      <dgm:t>
        <a:bodyPr/>
        <a:lstStyle/>
        <a:p>
          <a:endParaRPr lang="en-US"/>
        </a:p>
      </dgm:t>
    </dgm:pt>
  </dgm:ptLst>
  <dgm:cxnLst>
    <dgm:cxn modelId="{A746A37B-1602-4F9E-9C63-02A7EB13D40C}" type="presOf" srcId="{AABEF6BC-251C-4DF0-82C2-A1C1C4741DEA}" destId="{C0D0862F-A51A-4874-9D9A-FC2F3315B17F}" srcOrd="1" destOrd="0" presId="urn:microsoft.com/office/officeart/2005/8/layout/bProcess3"/>
    <dgm:cxn modelId="{38A825C9-D9D4-46C6-B60D-A238106A43E9}" type="presOf" srcId="{AA48A909-D954-4B92-88C7-3A4286BB0459}" destId="{0AF52534-EE92-49FB-A84C-4E86BD2110AE}" srcOrd="0" destOrd="0" presId="urn:microsoft.com/office/officeart/2005/8/layout/bProcess3"/>
    <dgm:cxn modelId="{277445B7-87B9-47CC-AE73-1A566990EDC6}" type="presOf" srcId="{AABEF6BC-251C-4DF0-82C2-A1C1C4741DEA}" destId="{601DAB94-2F69-46D6-B99A-710F8FD71A7D}" srcOrd="0" destOrd="0" presId="urn:microsoft.com/office/officeart/2005/8/layout/bProcess3"/>
    <dgm:cxn modelId="{45FDB6AC-C9C1-4B0C-B338-B9085263ED42}" type="presOf" srcId="{3D26959A-D325-47CD-9275-FF704B6F4136}" destId="{E4E821A9-40CB-4925-AD68-BC0323EB4518}" srcOrd="0" destOrd="0" presId="urn:microsoft.com/office/officeart/2005/8/layout/bProcess3"/>
    <dgm:cxn modelId="{CAE48736-DF51-45D0-A60B-520A626DE220}" type="presOf" srcId="{2BD52C73-1DBC-4D2B-9C65-A92E150DECF4}" destId="{6B470EA6-9A84-4461-AC08-B301797BE385}" srcOrd="1" destOrd="0" presId="urn:microsoft.com/office/officeart/2005/8/layout/bProcess3"/>
    <dgm:cxn modelId="{387A37E0-7306-41C6-B603-5A9230265A7E}" type="presOf" srcId="{9E042CED-C5C3-40C9-9F63-2686EA152557}" destId="{1D2BE945-D9EA-4BEB-A469-6FF0817F0996}" srcOrd="0" destOrd="0" presId="urn:microsoft.com/office/officeart/2005/8/layout/bProcess3"/>
    <dgm:cxn modelId="{EFFD6246-8AF0-428C-BF5C-C7C45D1319F8}" type="presOf" srcId="{4F2D6E40-8196-476F-8196-06B90AC6962C}" destId="{DCA49381-E1A5-49C2-8B10-856872D37977}" srcOrd="0" destOrd="0" presId="urn:microsoft.com/office/officeart/2005/8/layout/bProcess3"/>
    <dgm:cxn modelId="{ADC86BE9-7D78-41B1-944D-2CFD6CE52B80}" type="presOf" srcId="{D54F00EF-3BC8-47AC-AC72-B0175CECBD29}" destId="{BA31887D-6F8A-4B46-99B6-696EAB871506}" srcOrd="0" destOrd="0" presId="urn:microsoft.com/office/officeart/2005/8/layout/bProcess3"/>
    <dgm:cxn modelId="{EB15EA15-9323-4EC3-A512-0C752FEEB3FC}" type="presOf" srcId="{2D80B7A1-F1E5-4710-B944-8A852F500163}" destId="{1877CAF2-50BF-4A9A-B7D0-5B44A05F00B9}" srcOrd="0" destOrd="0" presId="urn:microsoft.com/office/officeart/2005/8/layout/bProcess3"/>
    <dgm:cxn modelId="{4B378A46-9C65-4E94-A349-A7C57653156B}" srcId="{3D26959A-D325-47CD-9275-FF704B6F4136}" destId="{2D80B7A1-F1E5-4710-B944-8A852F500163}" srcOrd="3" destOrd="0" parTransId="{81EFCDBF-970D-421F-B681-C914B4173490}" sibTransId="{BEAE2992-5C10-44EE-925B-2897CBCA870B}"/>
    <dgm:cxn modelId="{67F68E2D-DE3D-4105-91D2-0D66BF396482}" type="presOf" srcId="{2BD52C73-1DBC-4D2B-9C65-A92E150DECF4}" destId="{6E6806F1-9317-46C5-A627-8657CBD4A693}" srcOrd="0" destOrd="0" presId="urn:microsoft.com/office/officeart/2005/8/layout/bProcess3"/>
    <dgm:cxn modelId="{503D0CC1-F763-481B-9CFD-2FF1B26FF9C3}" srcId="{3D26959A-D325-47CD-9275-FF704B6F4136}" destId="{9E042CED-C5C3-40C9-9F63-2686EA152557}" srcOrd="1" destOrd="0" parTransId="{AC2AFD61-13CE-4E14-8656-4D951EEABC96}" sibTransId="{AABEF6BC-251C-4DF0-82C2-A1C1C4741DEA}"/>
    <dgm:cxn modelId="{93C6CFCA-5668-4D44-B0FA-E46C28A62977}" srcId="{3D26959A-D325-47CD-9275-FF704B6F4136}" destId="{4F2D6E40-8196-476F-8196-06B90AC6962C}" srcOrd="0" destOrd="0" parTransId="{0C5DEA6E-E407-4BF1-B5C8-733EEF2E0645}" sibTransId="{D54F00EF-3BC8-47AC-AC72-B0175CECBD29}"/>
    <dgm:cxn modelId="{E1F6E694-1A6B-49A8-9E85-5987B82882BE}" type="presOf" srcId="{D54F00EF-3BC8-47AC-AC72-B0175CECBD29}" destId="{93B3B0DE-00E3-496E-9D67-1AAC8F557247}" srcOrd="1" destOrd="0" presId="urn:microsoft.com/office/officeart/2005/8/layout/bProcess3"/>
    <dgm:cxn modelId="{DAC6B1D9-7E24-4EA9-939C-24CBDFC91C1A}" srcId="{3D26959A-D325-47CD-9275-FF704B6F4136}" destId="{AA48A909-D954-4B92-88C7-3A4286BB0459}" srcOrd="2" destOrd="0" parTransId="{A947FE1D-C3EA-4BED-B1E6-E1CD4D0C405A}" sibTransId="{2BD52C73-1DBC-4D2B-9C65-A92E150DECF4}"/>
    <dgm:cxn modelId="{3E3D1E06-A756-4FC3-B9C3-DF82B4A72A21}" type="presParOf" srcId="{E4E821A9-40CB-4925-AD68-BC0323EB4518}" destId="{DCA49381-E1A5-49C2-8B10-856872D37977}" srcOrd="0" destOrd="0" presId="urn:microsoft.com/office/officeart/2005/8/layout/bProcess3"/>
    <dgm:cxn modelId="{C112E000-CD4D-45F6-97D3-BD7669D48920}" type="presParOf" srcId="{E4E821A9-40CB-4925-AD68-BC0323EB4518}" destId="{BA31887D-6F8A-4B46-99B6-696EAB871506}" srcOrd="1" destOrd="0" presId="urn:microsoft.com/office/officeart/2005/8/layout/bProcess3"/>
    <dgm:cxn modelId="{81025AEA-99D0-422F-B22A-609C5649AC0A}" type="presParOf" srcId="{BA31887D-6F8A-4B46-99B6-696EAB871506}" destId="{93B3B0DE-00E3-496E-9D67-1AAC8F557247}" srcOrd="0" destOrd="0" presId="urn:microsoft.com/office/officeart/2005/8/layout/bProcess3"/>
    <dgm:cxn modelId="{14EA7D21-1BCE-42B2-91E5-74654F03655D}" type="presParOf" srcId="{E4E821A9-40CB-4925-AD68-BC0323EB4518}" destId="{1D2BE945-D9EA-4BEB-A469-6FF0817F0996}" srcOrd="2" destOrd="0" presId="urn:microsoft.com/office/officeart/2005/8/layout/bProcess3"/>
    <dgm:cxn modelId="{54BE434D-2822-49F3-A81A-9780AC2AC4BB}" type="presParOf" srcId="{E4E821A9-40CB-4925-AD68-BC0323EB4518}" destId="{601DAB94-2F69-46D6-B99A-710F8FD71A7D}" srcOrd="3" destOrd="0" presId="urn:microsoft.com/office/officeart/2005/8/layout/bProcess3"/>
    <dgm:cxn modelId="{78AF6275-BE37-42D5-8127-02D188AE700F}" type="presParOf" srcId="{601DAB94-2F69-46D6-B99A-710F8FD71A7D}" destId="{C0D0862F-A51A-4874-9D9A-FC2F3315B17F}" srcOrd="0" destOrd="0" presId="urn:microsoft.com/office/officeart/2005/8/layout/bProcess3"/>
    <dgm:cxn modelId="{43472873-9615-48F5-9DFC-8CC62242BA06}" type="presParOf" srcId="{E4E821A9-40CB-4925-AD68-BC0323EB4518}" destId="{0AF52534-EE92-49FB-A84C-4E86BD2110AE}" srcOrd="4" destOrd="0" presId="urn:microsoft.com/office/officeart/2005/8/layout/bProcess3"/>
    <dgm:cxn modelId="{00617C16-4140-4A3B-A31A-D5E93DD1BE2D}" type="presParOf" srcId="{E4E821A9-40CB-4925-AD68-BC0323EB4518}" destId="{6E6806F1-9317-46C5-A627-8657CBD4A693}" srcOrd="5" destOrd="0" presId="urn:microsoft.com/office/officeart/2005/8/layout/bProcess3"/>
    <dgm:cxn modelId="{578D5B2A-462E-48E9-90D2-407E128ED9CB}" type="presParOf" srcId="{6E6806F1-9317-46C5-A627-8657CBD4A693}" destId="{6B470EA6-9A84-4461-AC08-B301797BE385}" srcOrd="0" destOrd="0" presId="urn:microsoft.com/office/officeart/2005/8/layout/bProcess3"/>
    <dgm:cxn modelId="{7AD1C35E-1AF4-4159-AB04-62BF2F2E3084}" type="presParOf" srcId="{E4E821A9-40CB-4925-AD68-BC0323EB4518}" destId="{1877CAF2-50BF-4A9A-B7D0-5B44A05F00B9}" srcOrd="6" destOrd="0" presId="urn:microsoft.com/office/officeart/2005/8/layout/bProcess3"/>
  </dgm:cxnLst>
  <dgm:bg/>
  <dgm:whole/>
</dgm:dataModel>
</file>

<file path=ppt/diagrams/data2.xml><?xml version="1.0" encoding="utf-8"?>
<dgm:dataModel xmlns:dgm="http://schemas.openxmlformats.org/drawingml/2006/diagram" xmlns:a="http://schemas.openxmlformats.org/drawingml/2006/main">
  <dgm:ptLst>
    <dgm:pt modelId="{EAE92C46-5FBB-4BC5-9559-41503BDD51A2}" type="doc">
      <dgm:prSet loTypeId="urn:microsoft.com/office/officeart/2005/8/layout/chevron2" loCatId="process" qsTypeId="urn:microsoft.com/office/officeart/2005/8/quickstyle/3d2" qsCatId="3D" csTypeId="urn:microsoft.com/office/officeart/2005/8/colors/accent0_2" csCatId="mainScheme" phldr="1"/>
      <dgm:spPr/>
      <dgm:t>
        <a:bodyPr/>
        <a:lstStyle/>
        <a:p>
          <a:endParaRPr lang="en-US"/>
        </a:p>
      </dgm:t>
    </dgm:pt>
    <dgm:pt modelId="{802D3355-7063-4AFC-B5BA-67E4515A76D0}">
      <dgm:prSet phldrT="[Text]" custT="1"/>
      <dgm:spPr/>
      <dgm:t>
        <a:bodyPr/>
        <a:lstStyle/>
        <a:p>
          <a:r>
            <a:rPr lang="en-US" sz="2400" smtClean="0"/>
            <a:t>Khái niệm</a:t>
          </a:r>
          <a:endParaRPr lang="en-US" sz="2400"/>
        </a:p>
      </dgm:t>
    </dgm:pt>
    <dgm:pt modelId="{0D5BE95A-EF98-42BB-8D99-AA2EF5BC47E4}" type="parTrans" cxnId="{B8915A52-F6D9-43C1-9DA2-C0F4B934F0AA}">
      <dgm:prSet/>
      <dgm:spPr/>
      <dgm:t>
        <a:bodyPr/>
        <a:lstStyle/>
        <a:p>
          <a:endParaRPr lang="en-US"/>
        </a:p>
      </dgm:t>
    </dgm:pt>
    <dgm:pt modelId="{193C33D3-EF49-4698-BC99-6CD2F4043B64}" type="sibTrans" cxnId="{B8915A52-F6D9-43C1-9DA2-C0F4B934F0AA}">
      <dgm:prSet/>
      <dgm:spPr/>
      <dgm:t>
        <a:bodyPr/>
        <a:lstStyle/>
        <a:p>
          <a:endParaRPr lang="en-US"/>
        </a:p>
      </dgm:t>
    </dgm:pt>
    <dgm:pt modelId="{C09BE99B-6A68-4EBD-A71D-4196C57F2F4E}">
      <dgm:prSet phldrT="[Text]" custT="1"/>
      <dgm:spPr/>
      <dgm:t>
        <a:bodyPr/>
        <a:lstStyle/>
        <a:p>
          <a:pPr algn="just"/>
          <a:r>
            <a:rPr lang="en-US" sz="2000" smtClean="0">
              <a:latin typeface=".VnArial" pitchFamily="34" charset="0"/>
            </a:rPr>
            <a:t>Quy ®Þnh vÒ téi ph¹m vµ h×nh ph¹t, môc ®Ých cña h×nh ph¹t ®èi víi ng­êi thùc hiÖn hµnh vi nguy hiÓm cho x· héi. Mèi quan hÖ gi÷a NN vµ ng­êi thùc hiÖn hµnh vi nguy hiÓm cho x· héi ®­îc coi lµ téi ph¹m</a:t>
          </a:r>
          <a:endParaRPr lang="en-US" sz="2000">
            <a:latin typeface=".VnArial" pitchFamily="34" charset="0"/>
          </a:endParaRPr>
        </a:p>
      </dgm:t>
    </dgm:pt>
    <dgm:pt modelId="{BDBB8879-C579-4798-A315-69E993917DD0}" type="parTrans" cxnId="{6FC6BDDE-C2EB-45A3-98B1-3C4B8FD0BE4E}">
      <dgm:prSet/>
      <dgm:spPr/>
      <dgm:t>
        <a:bodyPr/>
        <a:lstStyle/>
        <a:p>
          <a:endParaRPr lang="en-US"/>
        </a:p>
      </dgm:t>
    </dgm:pt>
    <dgm:pt modelId="{BB40CAA9-63DF-46E3-BB8A-8EA05EF3E337}" type="sibTrans" cxnId="{6FC6BDDE-C2EB-45A3-98B1-3C4B8FD0BE4E}">
      <dgm:prSet/>
      <dgm:spPr/>
      <dgm:t>
        <a:bodyPr/>
        <a:lstStyle/>
        <a:p>
          <a:endParaRPr lang="en-US"/>
        </a:p>
      </dgm:t>
    </dgm:pt>
    <dgm:pt modelId="{99A226CE-8927-418D-B47C-6326F0A10B8F}">
      <dgm:prSet phldrT="[Text]" custT="1"/>
      <dgm:spPr/>
      <dgm:t>
        <a:bodyPr/>
        <a:lstStyle/>
        <a:p>
          <a:r>
            <a:rPr lang="en-US" sz="2400" smtClean="0">
              <a:latin typeface=".VnArial" pitchFamily="34" charset="0"/>
            </a:rPr>
            <a:t>Téi ph¹m</a:t>
          </a:r>
          <a:endParaRPr lang="en-US" sz="2400">
            <a:latin typeface=".VnArial" pitchFamily="34" charset="0"/>
          </a:endParaRPr>
        </a:p>
      </dgm:t>
    </dgm:pt>
    <dgm:pt modelId="{E98FE30D-0A38-4BE1-97D5-E0BFC20064D0}" type="parTrans" cxnId="{ABC2F06A-FA05-43C3-8C08-844A6BCEF549}">
      <dgm:prSet/>
      <dgm:spPr/>
      <dgm:t>
        <a:bodyPr/>
        <a:lstStyle/>
        <a:p>
          <a:endParaRPr lang="en-US"/>
        </a:p>
      </dgm:t>
    </dgm:pt>
    <dgm:pt modelId="{14154E5B-803B-4CEE-B751-214FA9BDDB85}" type="sibTrans" cxnId="{ABC2F06A-FA05-43C3-8C08-844A6BCEF549}">
      <dgm:prSet/>
      <dgm:spPr/>
      <dgm:t>
        <a:bodyPr/>
        <a:lstStyle/>
        <a:p>
          <a:endParaRPr lang="en-US"/>
        </a:p>
      </dgm:t>
    </dgm:pt>
    <dgm:pt modelId="{92ECB1A7-D0A7-40A5-AD29-FD2FB947474C}">
      <dgm:prSet phldrT="[Text]" custT="1"/>
      <dgm:spPr/>
      <dgm:t>
        <a:bodyPr/>
        <a:lstStyle/>
        <a:p>
          <a:pPr algn="just"/>
          <a:r>
            <a:rPr lang="en-US" sz="2000" smtClean="0">
              <a:latin typeface=".VnArial" pitchFamily="34" charset="0"/>
            </a:rPr>
            <a:t>Hµnh vi nµo lµ téi ph¹m</a:t>
          </a:r>
          <a:endParaRPr lang="en-US" sz="2000">
            <a:latin typeface=".VnArial" pitchFamily="34" charset="0"/>
          </a:endParaRPr>
        </a:p>
      </dgm:t>
    </dgm:pt>
    <dgm:pt modelId="{05CFF118-9D3E-4DD6-8820-6D4C66CAC3F2}" type="parTrans" cxnId="{6515AA7E-5F2F-46B2-93C1-828067674A94}">
      <dgm:prSet/>
      <dgm:spPr/>
      <dgm:t>
        <a:bodyPr/>
        <a:lstStyle/>
        <a:p>
          <a:endParaRPr lang="en-US"/>
        </a:p>
      </dgm:t>
    </dgm:pt>
    <dgm:pt modelId="{3A8E898A-3946-4BDC-BBE4-37C92746ED2B}" type="sibTrans" cxnId="{6515AA7E-5F2F-46B2-93C1-828067674A94}">
      <dgm:prSet/>
      <dgm:spPr/>
      <dgm:t>
        <a:bodyPr/>
        <a:lstStyle/>
        <a:p>
          <a:endParaRPr lang="en-US"/>
        </a:p>
      </dgm:t>
    </dgm:pt>
    <dgm:pt modelId="{991FACBF-2EBC-45A7-AF2A-E778834AAEC5}">
      <dgm:prSet phldrT="[Text]" custT="1"/>
      <dgm:spPr/>
      <dgm:t>
        <a:bodyPr/>
        <a:lstStyle/>
        <a:p>
          <a:r>
            <a:rPr lang="en-US" sz="2400" smtClean="0">
              <a:latin typeface=".VnArial" pitchFamily="34" charset="0"/>
            </a:rPr>
            <a:t>H×nh ph¹t</a:t>
          </a:r>
          <a:endParaRPr lang="en-US" sz="2400">
            <a:latin typeface=".VnArial" pitchFamily="34" charset="0"/>
          </a:endParaRPr>
        </a:p>
      </dgm:t>
    </dgm:pt>
    <dgm:pt modelId="{6F568436-4BC1-49DE-9978-23A9975B1641}" type="parTrans" cxnId="{029D5B51-D47F-479C-B440-641F86922EC3}">
      <dgm:prSet/>
      <dgm:spPr/>
      <dgm:t>
        <a:bodyPr/>
        <a:lstStyle/>
        <a:p>
          <a:endParaRPr lang="en-US"/>
        </a:p>
      </dgm:t>
    </dgm:pt>
    <dgm:pt modelId="{CDB16DFF-71B5-4106-96B3-E32B69AA6064}" type="sibTrans" cxnId="{029D5B51-D47F-479C-B440-641F86922EC3}">
      <dgm:prSet/>
      <dgm:spPr/>
      <dgm:t>
        <a:bodyPr/>
        <a:lstStyle/>
        <a:p>
          <a:endParaRPr lang="en-US"/>
        </a:p>
      </dgm:t>
    </dgm:pt>
    <dgm:pt modelId="{8BBB8A8F-2A05-4276-84DE-48DCEB17D3DC}">
      <dgm:prSet phldrT="[Text]" custT="1"/>
      <dgm:spPr/>
      <dgm:t>
        <a:bodyPr/>
        <a:lstStyle/>
        <a:p>
          <a:pPr algn="just"/>
          <a:r>
            <a:rPr lang="en-US" sz="2000" smtClean="0">
              <a:latin typeface=".VnArial" pitchFamily="34" charset="0"/>
            </a:rPr>
            <a:t>Môc ®Ých cña h×nh ph¹t</a:t>
          </a:r>
          <a:endParaRPr lang="en-US" sz="2000">
            <a:latin typeface=".VnArial" pitchFamily="34" charset="0"/>
          </a:endParaRPr>
        </a:p>
      </dgm:t>
    </dgm:pt>
    <dgm:pt modelId="{19DA2432-ED29-4B7C-A515-CBDF1C95EA7E}" type="parTrans" cxnId="{A8F02FB8-453F-4A05-BE87-48DD4C239EDB}">
      <dgm:prSet/>
      <dgm:spPr/>
      <dgm:t>
        <a:bodyPr/>
        <a:lstStyle/>
        <a:p>
          <a:endParaRPr lang="en-US"/>
        </a:p>
      </dgm:t>
    </dgm:pt>
    <dgm:pt modelId="{01DB9370-A153-4BCA-8F84-2A85D9635327}" type="sibTrans" cxnId="{A8F02FB8-453F-4A05-BE87-48DD4C239EDB}">
      <dgm:prSet/>
      <dgm:spPr/>
      <dgm:t>
        <a:bodyPr/>
        <a:lstStyle/>
        <a:p>
          <a:endParaRPr lang="en-US"/>
        </a:p>
      </dgm:t>
    </dgm:pt>
    <dgm:pt modelId="{E96A8AD9-F8BF-4F24-AEAC-62C2F2B2E5C1}">
      <dgm:prSet phldrT="[Text]" custT="1"/>
      <dgm:spPr/>
      <dgm:t>
        <a:bodyPr/>
        <a:lstStyle/>
        <a:p>
          <a:pPr algn="just"/>
          <a:r>
            <a:rPr lang="en-US" sz="2000" smtClean="0">
              <a:latin typeface=".VnArial" pitchFamily="34" charset="0"/>
            </a:rPr>
            <a:t>Chñ thÓ thùc hiÖn téi ph¹m</a:t>
          </a:r>
          <a:endParaRPr lang="en-US" sz="2000">
            <a:latin typeface=".VnArial" pitchFamily="34" charset="0"/>
          </a:endParaRPr>
        </a:p>
      </dgm:t>
    </dgm:pt>
    <dgm:pt modelId="{2A95DEBD-A51A-4EB8-B301-0747DAEE222A}" type="parTrans" cxnId="{D2F5CC33-3710-4DE8-9F97-0CAFEE981218}">
      <dgm:prSet/>
      <dgm:spPr/>
      <dgm:t>
        <a:bodyPr/>
        <a:lstStyle/>
        <a:p>
          <a:endParaRPr lang="en-US"/>
        </a:p>
      </dgm:t>
    </dgm:pt>
    <dgm:pt modelId="{205C6E0F-572C-4506-A99F-59C88F905106}" type="sibTrans" cxnId="{D2F5CC33-3710-4DE8-9F97-0CAFEE981218}">
      <dgm:prSet/>
      <dgm:spPr/>
      <dgm:t>
        <a:bodyPr/>
        <a:lstStyle/>
        <a:p>
          <a:endParaRPr lang="en-US"/>
        </a:p>
      </dgm:t>
    </dgm:pt>
    <dgm:pt modelId="{F78BBAEE-234B-42D7-B2BF-9A55C87C7FA8}">
      <dgm:prSet phldrT="[Text]" custT="1"/>
      <dgm:spPr/>
      <dgm:t>
        <a:bodyPr/>
        <a:lstStyle/>
        <a:p>
          <a:pPr algn="just"/>
          <a:r>
            <a:rPr lang="en-US" sz="2000" smtClean="0">
              <a:latin typeface=".VnArial" pitchFamily="34" charset="0"/>
            </a:rPr>
            <a:t>§iÒu kiÖn ¸p dông h×nh ph¹t</a:t>
          </a:r>
          <a:endParaRPr lang="en-US" sz="2000">
            <a:latin typeface=".VnArial" pitchFamily="34" charset="0"/>
          </a:endParaRPr>
        </a:p>
      </dgm:t>
    </dgm:pt>
    <dgm:pt modelId="{DBE3067D-FD0D-4F0B-8FD9-CC5EDD089BA3}" type="parTrans" cxnId="{AA6BBBF5-7A95-4B2F-9F8F-2A9D31F43907}">
      <dgm:prSet/>
      <dgm:spPr/>
      <dgm:t>
        <a:bodyPr/>
        <a:lstStyle/>
        <a:p>
          <a:endParaRPr lang="en-US"/>
        </a:p>
      </dgm:t>
    </dgm:pt>
    <dgm:pt modelId="{2B9CD671-C237-44D7-AAA1-DEAD6B084080}" type="sibTrans" cxnId="{AA6BBBF5-7A95-4B2F-9F8F-2A9D31F43907}">
      <dgm:prSet/>
      <dgm:spPr/>
      <dgm:t>
        <a:bodyPr/>
        <a:lstStyle/>
        <a:p>
          <a:endParaRPr lang="en-US"/>
        </a:p>
      </dgm:t>
    </dgm:pt>
    <dgm:pt modelId="{45048EB6-AC59-4143-BC1F-67A8E8E37EF1}">
      <dgm:prSet phldrT="[Text]" custT="1"/>
      <dgm:spPr/>
      <dgm:t>
        <a:bodyPr/>
        <a:lstStyle/>
        <a:p>
          <a:pPr algn="just"/>
          <a:r>
            <a:rPr lang="en-US" sz="2000" smtClean="0">
              <a:latin typeface=".VnArial" pitchFamily="34" charset="0"/>
            </a:rPr>
            <a:t>Møc h×nh ph¹t ®èi víi ng­êi cã hµnh vi ph¹m téi</a:t>
          </a:r>
          <a:endParaRPr lang="en-US" sz="2000">
            <a:latin typeface=".VnArial" pitchFamily="34" charset="0"/>
          </a:endParaRPr>
        </a:p>
      </dgm:t>
    </dgm:pt>
    <dgm:pt modelId="{B56E9E08-B1DC-4A7B-A4E2-A75EFC682C1F}" type="parTrans" cxnId="{2C9590F6-3D8B-4843-8CF1-B395FEDB9B62}">
      <dgm:prSet/>
      <dgm:spPr/>
      <dgm:t>
        <a:bodyPr/>
        <a:lstStyle/>
        <a:p>
          <a:endParaRPr lang="en-US"/>
        </a:p>
      </dgm:t>
    </dgm:pt>
    <dgm:pt modelId="{1EC51228-2850-41CC-AC40-89D9270F9E9F}" type="sibTrans" cxnId="{2C9590F6-3D8B-4843-8CF1-B395FEDB9B62}">
      <dgm:prSet/>
      <dgm:spPr/>
      <dgm:t>
        <a:bodyPr/>
        <a:lstStyle/>
        <a:p>
          <a:endParaRPr lang="en-US"/>
        </a:p>
      </dgm:t>
    </dgm:pt>
    <dgm:pt modelId="{7F8072E4-D88E-4D44-AC67-AA5CFCBEAA3E}" type="pres">
      <dgm:prSet presAssocID="{EAE92C46-5FBB-4BC5-9559-41503BDD51A2}" presName="linearFlow" presStyleCnt="0">
        <dgm:presLayoutVars>
          <dgm:dir/>
          <dgm:animLvl val="lvl"/>
          <dgm:resizeHandles val="exact"/>
        </dgm:presLayoutVars>
      </dgm:prSet>
      <dgm:spPr/>
      <dgm:t>
        <a:bodyPr/>
        <a:lstStyle/>
        <a:p>
          <a:endParaRPr lang="en-US"/>
        </a:p>
      </dgm:t>
    </dgm:pt>
    <dgm:pt modelId="{CAEE3A3B-3B5C-4E4E-84DE-57C8F049C43E}" type="pres">
      <dgm:prSet presAssocID="{802D3355-7063-4AFC-B5BA-67E4515A76D0}" presName="composite" presStyleCnt="0"/>
      <dgm:spPr/>
    </dgm:pt>
    <dgm:pt modelId="{DB864EFF-E9D9-4D74-94DF-799AE6C60F6F}" type="pres">
      <dgm:prSet presAssocID="{802D3355-7063-4AFC-B5BA-67E4515A76D0}" presName="parentText" presStyleLbl="alignNode1" presStyleIdx="0" presStyleCnt="3">
        <dgm:presLayoutVars>
          <dgm:chMax val="1"/>
          <dgm:bulletEnabled val="1"/>
        </dgm:presLayoutVars>
      </dgm:prSet>
      <dgm:spPr/>
      <dgm:t>
        <a:bodyPr/>
        <a:lstStyle/>
        <a:p>
          <a:endParaRPr lang="en-US"/>
        </a:p>
      </dgm:t>
    </dgm:pt>
    <dgm:pt modelId="{695E4521-F5F3-40B3-86EA-B28D6E35BA50}" type="pres">
      <dgm:prSet presAssocID="{802D3355-7063-4AFC-B5BA-67E4515A76D0}" presName="descendantText" presStyleLbl="alignAcc1" presStyleIdx="0" presStyleCnt="3" custScaleY="131686">
        <dgm:presLayoutVars>
          <dgm:bulletEnabled val="1"/>
        </dgm:presLayoutVars>
      </dgm:prSet>
      <dgm:spPr/>
      <dgm:t>
        <a:bodyPr/>
        <a:lstStyle/>
        <a:p>
          <a:endParaRPr lang="en-US"/>
        </a:p>
      </dgm:t>
    </dgm:pt>
    <dgm:pt modelId="{69AD2442-B598-4075-AFFA-8B694389AAE7}" type="pres">
      <dgm:prSet presAssocID="{193C33D3-EF49-4698-BC99-6CD2F4043B64}" presName="sp" presStyleCnt="0"/>
      <dgm:spPr/>
    </dgm:pt>
    <dgm:pt modelId="{F38E6351-7A42-4EFC-BD70-2D82957E1585}" type="pres">
      <dgm:prSet presAssocID="{99A226CE-8927-418D-B47C-6326F0A10B8F}" presName="composite" presStyleCnt="0"/>
      <dgm:spPr/>
    </dgm:pt>
    <dgm:pt modelId="{9A713CE2-0ADB-4CB1-ADA3-08F68F538666}" type="pres">
      <dgm:prSet presAssocID="{99A226CE-8927-418D-B47C-6326F0A10B8F}" presName="parentText" presStyleLbl="alignNode1" presStyleIdx="1" presStyleCnt="3">
        <dgm:presLayoutVars>
          <dgm:chMax val="1"/>
          <dgm:bulletEnabled val="1"/>
        </dgm:presLayoutVars>
      </dgm:prSet>
      <dgm:spPr/>
      <dgm:t>
        <a:bodyPr/>
        <a:lstStyle/>
        <a:p>
          <a:endParaRPr lang="en-US"/>
        </a:p>
      </dgm:t>
    </dgm:pt>
    <dgm:pt modelId="{C0CDDE6C-8022-4FB8-98DE-7B7F625FA5B8}" type="pres">
      <dgm:prSet presAssocID="{99A226CE-8927-418D-B47C-6326F0A10B8F}" presName="descendantText" presStyleLbl="alignAcc1" presStyleIdx="1" presStyleCnt="3">
        <dgm:presLayoutVars>
          <dgm:bulletEnabled val="1"/>
        </dgm:presLayoutVars>
      </dgm:prSet>
      <dgm:spPr/>
      <dgm:t>
        <a:bodyPr/>
        <a:lstStyle/>
        <a:p>
          <a:endParaRPr lang="en-US"/>
        </a:p>
      </dgm:t>
    </dgm:pt>
    <dgm:pt modelId="{B2C69020-275C-43FE-BB1C-F252859E6166}" type="pres">
      <dgm:prSet presAssocID="{14154E5B-803B-4CEE-B751-214FA9BDDB85}" presName="sp" presStyleCnt="0"/>
      <dgm:spPr/>
    </dgm:pt>
    <dgm:pt modelId="{8828C611-3569-4558-AD58-59095CCCA3C2}" type="pres">
      <dgm:prSet presAssocID="{991FACBF-2EBC-45A7-AF2A-E778834AAEC5}" presName="composite" presStyleCnt="0"/>
      <dgm:spPr/>
    </dgm:pt>
    <dgm:pt modelId="{5AED39AA-7B31-4822-BF1D-A0789B47716D}" type="pres">
      <dgm:prSet presAssocID="{991FACBF-2EBC-45A7-AF2A-E778834AAEC5}" presName="parentText" presStyleLbl="alignNode1" presStyleIdx="2" presStyleCnt="3">
        <dgm:presLayoutVars>
          <dgm:chMax val="1"/>
          <dgm:bulletEnabled val="1"/>
        </dgm:presLayoutVars>
      </dgm:prSet>
      <dgm:spPr/>
      <dgm:t>
        <a:bodyPr/>
        <a:lstStyle/>
        <a:p>
          <a:endParaRPr lang="en-US"/>
        </a:p>
      </dgm:t>
    </dgm:pt>
    <dgm:pt modelId="{9A163C97-8E03-4ECE-8D09-A9D4A0A910B4}" type="pres">
      <dgm:prSet presAssocID="{991FACBF-2EBC-45A7-AF2A-E778834AAEC5}" presName="descendantText" presStyleLbl="alignAcc1" presStyleIdx="2" presStyleCnt="3">
        <dgm:presLayoutVars>
          <dgm:bulletEnabled val="1"/>
        </dgm:presLayoutVars>
      </dgm:prSet>
      <dgm:spPr/>
      <dgm:t>
        <a:bodyPr/>
        <a:lstStyle/>
        <a:p>
          <a:endParaRPr lang="en-US"/>
        </a:p>
      </dgm:t>
    </dgm:pt>
  </dgm:ptLst>
  <dgm:cxnLst>
    <dgm:cxn modelId="{AB60FBF2-2BA5-403B-ABBA-E8A8BC8EA886}" type="presOf" srcId="{EAE92C46-5FBB-4BC5-9559-41503BDD51A2}" destId="{7F8072E4-D88E-4D44-AC67-AA5CFCBEAA3E}" srcOrd="0" destOrd="0" presId="urn:microsoft.com/office/officeart/2005/8/layout/chevron2"/>
    <dgm:cxn modelId="{ABC2F06A-FA05-43C3-8C08-844A6BCEF549}" srcId="{EAE92C46-5FBB-4BC5-9559-41503BDD51A2}" destId="{99A226CE-8927-418D-B47C-6326F0A10B8F}" srcOrd="1" destOrd="0" parTransId="{E98FE30D-0A38-4BE1-97D5-E0BFC20064D0}" sibTransId="{14154E5B-803B-4CEE-B751-214FA9BDDB85}"/>
    <dgm:cxn modelId="{34979E52-2D8D-4CC8-B461-8EF2D0929FF9}" type="presOf" srcId="{45048EB6-AC59-4143-BC1F-67A8E8E37EF1}" destId="{9A163C97-8E03-4ECE-8D09-A9D4A0A910B4}" srcOrd="0" destOrd="2" presId="urn:microsoft.com/office/officeart/2005/8/layout/chevron2"/>
    <dgm:cxn modelId="{6515AA7E-5F2F-46B2-93C1-828067674A94}" srcId="{99A226CE-8927-418D-B47C-6326F0A10B8F}" destId="{92ECB1A7-D0A7-40A5-AD29-FD2FB947474C}" srcOrd="0" destOrd="0" parTransId="{05CFF118-9D3E-4DD6-8820-6D4C66CAC3F2}" sibTransId="{3A8E898A-3946-4BDC-BBE4-37C92746ED2B}"/>
    <dgm:cxn modelId="{DBBC9832-EE9B-4BAB-A7C9-8BB262EFF6E8}" type="presOf" srcId="{C09BE99B-6A68-4EBD-A71D-4196C57F2F4E}" destId="{695E4521-F5F3-40B3-86EA-B28D6E35BA50}" srcOrd="0" destOrd="0" presId="urn:microsoft.com/office/officeart/2005/8/layout/chevron2"/>
    <dgm:cxn modelId="{9502148D-D2E4-4423-A4C1-DDA5DDE95FE8}" type="presOf" srcId="{99A226CE-8927-418D-B47C-6326F0A10B8F}" destId="{9A713CE2-0ADB-4CB1-ADA3-08F68F538666}" srcOrd="0" destOrd="0" presId="urn:microsoft.com/office/officeart/2005/8/layout/chevron2"/>
    <dgm:cxn modelId="{B8915A52-F6D9-43C1-9DA2-C0F4B934F0AA}" srcId="{EAE92C46-5FBB-4BC5-9559-41503BDD51A2}" destId="{802D3355-7063-4AFC-B5BA-67E4515A76D0}" srcOrd="0" destOrd="0" parTransId="{0D5BE95A-EF98-42BB-8D99-AA2EF5BC47E4}" sibTransId="{193C33D3-EF49-4698-BC99-6CD2F4043B64}"/>
    <dgm:cxn modelId="{31B8654E-FE89-40B3-A7C5-FA0C27E21E65}" type="presOf" srcId="{802D3355-7063-4AFC-B5BA-67E4515A76D0}" destId="{DB864EFF-E9D9-4D74-94DF-799AE6C60F6F}" srcOrd="0" destOrd="0" presId="urn:microsoft.com/office/officeart/2005/8/layout/chevron2"/>
    <dgm:cxn modelId="{24741419-0874-4721-AC0E-4D512AD3ED89}" type="presOf" srcId="{F78BBAEE-234B-42D7-B2BF-9A55C87C7FA8}" destId="{9A163C97-8E03-4ECE-8D09-A9D4A0A910B4}" srcOrd="0" destOrd="1" presId="urn:microsoft.com/office/officeart/2005/8/layout/chevron2"/>
    <dgm:cxn modelId="{D2F5CC33-3710-4DE8-9F97-0CAFEE981218}" srcId="{99A226CE-8927-418D-B47C-6326F0A10B8F}" destId="{E96A8AD9-F8BF-4F24-AEAC-62C2F2B2E5C1}" srcOrd="1" destOrd="0" parTransId="{2A95DEBD-A51A-4EB8-B301-0747DAEE222A}" sibTransId="{205C6E0F-572C-4506-A99F-59C88F905106}"/>
    <dgm:cxn modelId="{7C3964EC-835E-4990-9B30-95DE16C65345}" type="presOf" srcId="{991FACBF-2EBC-45A7-AF2A-E778834AAEC5}" destId="{5AED39AA-7B31-4822-BF1D-A0789B47716D}" srcOrd="0" destOrd="0" presId="urn:microsoft.com/office/officeart/2005/8/layout/chevron2"/>
    <dgm:cxn modelId="{BF06682E-30D2-429D-9F1C-12212CE22F4D}" type="presOf" srcId="{92ECB1A7-D0A7-40A5-AD29-FD2FB947474C}" destId="{C0CDDE6C-8022-4FB8-98DE-7B7F625FA5B8}" srcOrd="0" destOrd="0" presId="urn:microsoft.com/office/officeart/2005/8/layout/chevron2"/>
    <dgm:cxn modelId="{2C9590F6-3D8B-4843-8CF1-B395FEDB9B62}" srcId="{991FACBF-2EBC-45A7-AF2A-E778834AAEC5}" destId="{45048EB6-AC59-4143-BC1F-67A8E8E37EF1}" srcOrd="2" destOrd="0" parTransId="{B56E9E08-B1DC-4A7B-A4E2-A75EFC682C1F}" sibTransId="{1EC51228-2850-41CC-AC40-89D9270F9E9F}"/>
    <dgm:cxn modelId="{6FC6BDDE-C2EB-45A3-98B1-3C4B8FD0BE4E}" srcId="{802D3355-7063-4AFC-B5BA-67E4515A76D0}" destId="{C09BE99B-6A68-4EBD-A71D-4196C57F2F4E}" srcOrd="0" destOrd="0" parTransId="{BDBB8879-C579-4798-A315-69E993917DD0}" sibTransId="{BB40CAA9-63DF-46E3-BB8A-8EA05EF3E337}"/>
    <dgm:cxn modelId="{63A340CC-16CF-4FC3-AE8D-C2516860DDFA}" type="presOf" srcId="{8BBB8A8F-2A05-4276-84DE-48DCEB17D3DC}" destId="{9A163C97-8E03-4ECE-8D09-A9D4A0A910B4}" srcOrd="0" destOrd="0" presId="urn:microsoft.com/office/officeart/2005/8/layout/chevron2"/>
    <dgm:cxn modelId="{A8F02FB8-453F-4A05-BE87-48DD4C239EDB}" srcId="{991FACBF-2EBC-45A7-AF2A-E778834AAEC5}" destId="{8BBB8A8F-2A05-4276-84DE-48DCEB17D3DC}" srcOrd="0" destOrd="0" parTransId="{19DA2432-ED29-4B7C-A515-CBDF1C95EA7E}" sibTransId="{01DB9370-A153-4BCA-8F84-2A85D9635327}"/>
    <dgm:cxn modelId="{029D5B51-D47F-479C-B440-641F86922EC3}" srcId="{EAE92C46-5FBB-4BC5-9559-41503BDD51A2}" destId="{991FACBF-2EBC-45A7-AF2A-E778834AAEC5}" srcOrd="2" destOrd="0" parTransId="{6F568436-4BC1-49DE-9978-23A9975B1641}" sibTransId="{CDB16DFF-71B5-4106-96B3-E32B69AA6064}"/>
    <dgm:cxn modelId="{AA6BBBF5-7A95-4B2F-9F8F-2A9D31F43907}" srcId="{991FACBF-2EBC-45A7-AF2A-E778834AAEC5}" destId="{F78BBAEE-234B-42D7-B2BF-9A55C87C7FA8}" srcOrd="1" destOrd="0" parTransId="{DBE3067D-FD0D-4F0B-8FD9-CC5EDD089BA3}" sibTransId="{2B9CD671-C237-44D7-AAA1-DEAD6B084080}"/>
    <dgm:cxn modelId="{59CE6678-02E7-4DB5-9C0B-D5947D799F28}" type="presOf" srcId="{E96A8AD9-F8BF-4F24-AEAC-62C2F2B2E5C1}" destId="{C0CDDE6C-8022-4FB8-98DE-7B7F625FA5B8}" srcOrd="0" destOrd="1" presId="urn:microsoft.com/office/officeart/2005/8/layout/chevron2"/>
    <dgm:cxn modelId="{17CEE562-AE23-4055-A9F6-E131B776AF58}" type="presParOf" srcId="{7F8072E4-D88E-4D44-AC67-AA5CFCBEAA3E}" destId="{CAEE3A3B-3B5C-4E4E-84DE-57C8F049C43E}" srcOrd="0" destOrd="0" presId="urn:microsoft.com/office/officeart/2005/8/layout/chevron2"/>
    <dgm:cxn modelId="{E98A1875-FC70-4408-BDC7-0FE74B6F3CD9}" type="presParOf" srcId="{CAEE3A3B-3B5C-4E4E-84DE-57C8F049C43E}" destId="{DB864EFF-E9D9-4D74-94DF-799AE6C60F6F}" srcOrd="0" destOrd="0" presId="urn:microsoft.com/office/officeart/2005/8/layout/chevron2"/>
    <dgm:cxn modelId="{600FC3C8-E8E2-4824-B201-A560ED008CF3}" type="presParOf" srcId="{CAEE3A3B-3B5C-4E4E-84DE-57C8F049C43E}" destId="{695E4521-F5F3-40B3-86EA-B28D6E35BA50}" srcOrd="1" destOrd="0" presId="urn:microsoft.com/office/officeart/2005/8/layout/chevron2"/>
    <dgm:cxn modelId="{F720FEF6-22F1-46A2-BDA8-EE6B445C595E}" type="presParOf" srcId="{7F8072E4-D88E-4D44-AC67-AA5CFCBEAA3E}" destId="{69AD2442-B598-4075-AFFA-8B694389AAE7}" srcOrd="1" destOrd="0" presId="urn:microsoft.com/office/officeart/2005/8/layout/chevron2"/>
    <dgm:cxn modelId="{4A7DF3C7-D163-4CCA-800B-F07DF3C55871}" type="presParOf" srcId="{7F8072E4-D88E-4D44-AC67-AA5CFCBEAA3E}" destId="{F38E6351-7A42-4EFC-BD70-2D82957E1585}" srcOrd="2" destOrd="0" presId="urn:microsoft.com/office/officeart/2005/8/layout/chevron2"/>
    <dgm:cxn modelId="{F97B34CA-98A2-448C-9D2E-8CA490A82706}" type="presParOf" srcId="{F38E6351-7A42-4EFC-BD70-2D82957E1585}" destId="{9A713CE2-0ADB-4CB1-ADA3-08F68F538666}" srcOrd="0" destOrd="0" presId="urn:microsoft.com/office/officeart/2005/8/layout/chevron2"/>
    <dgm:cxn modelId="{622C1457-BAA6-465E-BDF9-A953447076A7}" type="presParOf" srcId="{F38E6351-7A42-4EFC-BD70-2D82957E1585}" destId="{C0CDDE6C-8022-4FB8-98DE-7B7F625FA5B8}" srcOrd="1" destOrd="0" presId="urn:microsoft.com/office/officeart/2005/8/layout/chevron2"/>
    <dgm:cxn modelId="{02F59AEC-C18B-4EF2-84DF-19AA4A6FAFBD}" type="presParOf" srcId="{7F8072E4-D88E-4D44-AC67-AA5CFCBEAA3E}" destId="{B2C69020-275C-43FE-BB1C-F252859E6166}" srcOrd="3" destOrd="0" presId="urn:microsoft.com/office/officeart/2005/8/layout/chevron2"/>
    <dgm:cxn modelId="{39C1267C-01A9-40D7-BA0A-AEFCB76016DA}" type="presParOf" srcId="{7F8072E4-D88E-4D44-AC67-AA5CFCBEAA3E}" destId="{8828C611-3569-4558-AD58-59095CCCA3C2}" srcOrd="4" destOrd="0" presId="urn:microsoft.com/office/officeart/2005/8/layout/chevron2"/>
    <dgm:cxn modelId="{2B012C23-62CE-4D3D-9A3B-E7082758C7A7}" type="presParOf" srcId="{8828C611-3569-4558-AD58-59095CCCA3C2}" destId="{5AED39AA-7B31-4822-BF1D-A0789B47716D}" srcOrd="0" destOrd="0" presId="urn:microsoft.com/office/officeart/2005/8/layout/chevron2"/>
    <dgm:cxn modelId="{31890107-E644-4016-BBAD-0EEAAB53D8C6}" type="presParOf" srcId="{8828C611-3569-4558-AD58-59095CCCA3C2}" destId="{9A163C97-8E03-4ECE-8D09-A9D4A0A910B4}" srcOrd="1" destOrd="0" presId="urn:microsoft.com/office/officeart/2005/8/layout/chevron2"/>
  </dgm:cxnLst>
  <dgm:bg/>
  <dgm:whole/>
</dgm:dataModel>
</file>

<file path=ppt/diagrams/data3.xml><?xml version="1.0" encoding="utf-8"?>
<dgm:dataModel xmlns:dgm="http://schemas.openxmlformats.org/drawingml/2006/diagram" xmlns:a="http://schemas.openxmlformats.org/drawingml/2006/main">
  <dgm:ptLst>
    <dgm:pt modelId="{57F5D524-C483-4B6B-808C-EE1C6B804E74}" type="doc">
      <dgm:prSet loTypeId="urn:microsoft.com/office/officeart/2005/8/layout/equation2" loCatId="process" qsTypeId="urn:microsoft.com/office/officeart/2005/8/quickstyle/3d2" qsCatId="3D" csTypeId="urn:microsoft.com/office/officeart/2005/8/colors/colorful2" csCatId="colorful" phldr="1"/>
      <dgm:spPr/>
    </dgm:pt>
    <dgm:pt modelId="{76102451-7E56-4EB7-8B46-4110A79EE549}">
      <dgm:prSet phldrT="[Text]"/>
      <dgm:spPr/>
      <dgm:t>
        <a:bodyPr/>
        <a:lstStyle/>
        <a:p>
          <a:r>
            <a:rPr lang="en-US" smtClean="0"/>
            <a:t>Tội phạm</a:t>
          </a:r>
          <a:endParaRPr lang="en-US"/>
        </a:p>
      </dgm:t>
    </dgm:pt>
    <dgm:pt modelId="{7D40131A-12EF-47A1-BC88-DC417989A627}" type="parTrans" cxnId="{B521A36C-BA70-488D-A775-6991AFF53076}">
      <dgm:prSet/>
      <dgm:spPr/>
    </dgm:pt>
    <dgm:pt modelId="{F29BE8A4-C9FD-454D-8F82-6A82042D7348}" type="sibTrans" cxnId="{B521A36C-BA70-488D-A775-6991AFF53076}">
      <dgm:prSet/>
      <dgm:spPr/>
      <dgm:t>
        <a:bodyPr/>
        <a:lstStyle/>
        <a:p>
          <a:endParaRPr lang="en-US"/>
        </a:p>
      </dgm:t>
    </dgm:pt>
    <dgm:pt modelId="{621A3E4B-25DC-4749-B0CF-888087976D92}">
      <dgm:prSet phldrT="[Text]"/>
      <dgm:spPr/>
      <dgm:t>
        <a:bodyPr/>
        <a:lstStyle/>
        <a:p>
          <a:r>
            <a:rPr lang="en-US" smtClean="0"/>
            <a:t>Hình phạt</a:t>
          </a:r>
          <a:endParaRPr lang="en-US"/>
        </a:p>
      </dgm:t>
    </dgm:pt>
    <dgm:pt modelId="{E4695AE7-5E92-481F-940B-C192579FEDFA}" type="parTrans" cxnId="{4922D1C9-9E4A-4140-9F66-D871F75255B8}">
      <dgm:prSet/>
      <dgm:spPr/>
    </dgm:pt>
    <dgm:pt modelId="{D3195492-ED67-468C-B6E9-C8DCD401ACBC}" type="sibTrans" cxnId="{4922D1C9-9E4A-4140-9F66-D871F75255B8}">
      <dgm:prSet/>
      <dgm:spPr/>
      <dgm:t>
        <a:bodyPr/>
        <a:lstStyle/>
        <a:p>
          <a:endParaRPr lang="en-US"/>
        </a:p>
      </dgm:t>
    </dgm:pt>
    <dgm:pt modelId="{3D454B25-BF89-4FAC-8FE3-954142B6B6F2}">
      <dgm:prSet phldrT="[Text]"/>
      <dgm:spPr/>
      <dgm:t>
        <a:bodyPr/>
        <a:lstStyle/>
        <a:p>
          <a:r>
            <a:rPr lang="en-US" smtClean="0"/>
            <a:t>Luật hình sự </a:t>
          </a:r>
          <a:endParaRPr lang="en-US"/>
        </a:p>
      </dgm:t>
    </dgm:pt>
    <dgm:pt modelId="{63D70887-FE55-4D02-BC5C-3C6404A44AEE}" type="parTrans" cxnId="{B7B8F5B9-9674-4779-9943-FAF387A9613E}">
      <dgm:prSet/>
      <dgm:spPr/>
    </dgm:pt>
    <dgm:pt modelId="{562A260C-8823-4DAF-8B32-9E88CC2D9D2A}" type="sibTrans" cxnId="{B7B8F5B9-9674-4779-9943-FAF387A9613E}">
      <dgm:prSet/>
      <dgm:spPr/>
    </dgm:pt>
    <dgm:pt modelId="{78748689-82D8-4385-B6CF-1C2906620EE7}" type="pres">
      <dgm:prSet presAssocID="{57F5D524-C483-4B6B-808C-EE1C6B804E74}" presName="Name0" presStyleCnt="0">
        <dgm:presLayoutVars>
          <dgm:dir/>
          <dgm:resizeHandles val="exact"/>
        </dgm:presLayoutVars>
      </dgm:prSet>
      <dgm:spPr/>
    </dgm:pt>
    <dgm:pt modelId="{C12C4E81-28A4-4988-877C-8855F160EB3D}" type="pres">
      <dgm:prSet presAssocID="{57F5D524-C483-4B6B-808C-EE1C6B804E74}" presName="vNodes" presStyleCnt="0"/>
      <dgm:spPr/>
    </dgm:pt>
    <dgm:pt modelId="{4B085FCC-BF61-4108-877B-C89A521E28CB}" type="pres">
      <dgm:prSet presAssocID="{76102451-7E56-4EB7-8B46-4110A79EE549}" presName="node" presStyleLbl="node1" presStyleIdx="0" presStyleCnt="3">
        <dgm:presLayoutVars>
          <dgm:bulletEnabled val="1"/>
        </dgm:presLayoutVars>
      </dgm:prSet>
      <dgm:spPr/>
      <dgm:t>
        <a:bodyPr/>
        <a:lstStyle/>
        <a:p>
          <a:endParaRPr lang="en-US"/>
        </a:p>
      </dgm:t>
    </dgm:pt>
    <dgm:pt modelId="{68789B6A-93CB-411E-81D3-D9237249BD7E}" type="pres">
      <dgm:prSet presAssocID="{F29BE8A4-C9FD-454D-8F82-6A82042D7348}" presName="spacerT" presStyleCnt="0"/>
      <dgm:spPr/>
    </dgm:pt>
    <dgm:pt modelId="{141023AB-2B09-4F92-ABF4-5B920C9706C5}" type="pres">
      <dgm:prSet presAssocID="{F29BE8A4-C9FD-454D-8F82-6A82042D7348}" presName="sibTrans" presStyleLbl="sibTrans2D1" presStyleIdx="0" presStyleCnt="2"/>
      <dgm:spPr/>
      <dgm:t>
        <a:bodyPr/>
        <a:lstStyle/>
        <a:p>
          <a:endParaRPr lang="en-US"/>
        </a:p>
      </dgm:t>
    </dgm:pt>
    <dgm:pt modelId="{66A81176-933C-4164-A545-FD52FCA40BDA}" type="pres">
      <dgm:prSet presAssocID="{F29BE8A4-C9FD-454D-8F82-6A82042D7348}" presName="spacerB" presStyleCnt="0"/>
      <dgm:spPr/>
    </dgm:pt>
    <dgm:pt modelId="{68DD82B9-FA6A-4B24-804A-F27094F64C65}" type="pres">
      <dgm:prSet presAssocID="{621A3E4B-25DC-4749-B0CF-888087976D92}" presName="node" presStyleLbl="node1" presStyleIdx="1" presStyleCnt="3">
        <dgm:presLayoutVars>
          <dgm:bulletEnabled val="1"/>
        </dgm:presLayoutVars>
      </dgm:prSet>
      <dgm:spPr/>
      <dgm:t>
        <a:bodyPr/>
        <a:lstStyle/>
        <a:p>
          <a:endParaRPr lang="en-US"/>
        </a:p>
      </dgm:t>
    </dgm:pt>
    <dgm:pt modelId="{AC02F3C9-E112-47C6-9848-8B9165A1B021}" type="pres">
      <dgm:prSet presAssocID="{57F5D524-C483-4B6B-808C-EE1C6B804E74}" presName="sibTransLast" presStyleLbl="sibTrans2D1" presStyleIdx="1" presStyleCnt="2"/>
      <dgm:spPr/>
      <dgm:t>
        <a:bodyPr/>
        <a:lstStyle/>
        <a:p>
          <a:endParaRPr lang="en-US"/>
        </a:p>
      </dgm:t>
    </dgm:pt>
    <dgm:pt modelId="{811A7D46-AD9D-4A83-BBFA-EA647A6267CD}" type="pres">
      <dgm:prSet presAssocID="{57F5D524-C483-4B6B-808C-EE1C6B804E74}" presName="connectorText" presStyleLbl="sibTrans2D1" presStyleIdx="1" presStyleCnt="2"/>
      <dgm:spPr/>
      <dgm:t>
        <a:bodyPr/>
        <a:lstStyle/>
        <a:p>
          <a:endParaRPr lang="en-US"/>
        </a:p>
      </dgm:t>
    </dgm:pt>
    <dgm:pt modelId="{1F1ED4AF-D3A6-4BE2-A98B-3BB49015031B}" type="pres">
      <dgm:prSet presAssocID="{57F5D524-C483-4B6B-808C-EE1C6B804E74}" presName="lastNode" presStyleLbl="node1" presStyleIdx="2" presStyleCnt="3">
        <dgm:presLayoutVars>
          <dgm:bulletEnabled val="1"/>
        </dgm:presLayoutVars>
      </dgm:prSet>
      <dgm:spPr/>
      <dgm:t>
        <a:bodyPr/>
        <a:lstStyle/>
        <a:p>
          <a:endParaRPr lang="en-US"/>
        </a:p>
      </dgm:t>
    </dgm:pt>
  </dgm:ptLst>
  <dgm:cxnLst>
    <dgm:cxn modelId="{4922D1C9-9E4A-4140-9F66-D871F75255B8}" srcId="{57F5D524-C483-4B6B-808C-EE1C6B804E74}" destId="{621A3E4B-25DC-4749-B0CF-888087976D92}" srcOrd="1" destOrd="0" parTransId="{E4695AE7-5E92-481F-940B-C192579FEDFA}" sibTransId="{D3195492-ED67-468C-B6E9-C8DCD401ACBC}"/>
    <dgm:cxn modelId="{91912E46-D127-469D-B7F6-DE34EEF4FEC8}" type="presOf" srcId="{F29BE8A4-C9FD-454D-8F82-6A82042D7348}" destId="{141023AB-2B09-4F92-ABF4-5B920C9706C5}" srcOrd="0" destOrd="0" presId="urn:microsoft.com/office/officeart/2005/8/layout/equation2"/>
    <dgm:cxn modelId="{63FBC9C4-6D91-4A1A-B3CD-E14395860D78}" type="presOf" srcId="{3D454B25-BF89-4FAC-8FE3-954142B6B6F2}" destId="{1F1ED4AF-D3A6-4BE2-A98B-3BB49015031B}" srcOrd="0" destOrd="0" presId="urn:microsoft.com/office/officeart/2005/8/layout/equation2"/>
    <dgm:cxn modelId="{B521A36C-BA70-488D-A775-6991AFF53076}" srcId="{57F5D524-C483-4B6B-808C-EE1C6B804E74}" destId="{76102451-7E56-4EB7-8B46-4110A79EE549}" srcOrd="0" destOrd="0" parTransId="{7D40131A-12EF-47A1-BC88-DC417989A627}" sibTransId="{F29BE8A4-C9FD-454D-8F82-6A82042D7348}"/>
    <dgm:cxn modelId="{65080575-6EAA-4057-B7B2-6DA75354A89A}" type="presOf" srcId="{D3195492-ED67-468C-B6E9-C8DCD401ACBC}" destId="{AC02F3C9-E112-47C6-9848-8B9165A1B021}" srcOrd="0" destOrd="0" presId="urn:microsoft.com/office/officeart/2005/8/layout/equation2"/>
    <dgm:cxn modelId="{9CE2FC8D-ECCD-49A9-9A58-B8B84CAAB14E}" type="presOf" srcId="{57F5D524-C483-4B6B-808C-EE1C6B804E74}" destId="{78748689-82D8-4385-B6CF-1C2906620EE7}" srcOrd="0" destOrd="0" presId="urn:microsoft.com/office/officeart/2005/8/layout/equation2"/>
    <dgm:cxn modelId="{E7F48C6E-0F50-406E-A22E-D94FC23DF0C6}" type="presOf" srcId="{621A3E4B-25DC-4749-B0CF-888087976D92}" destId="{68DD82B9-FA6A-4B24-804A-F27094F64C65}" srcOrd="0" destOrd="0" presId="urn:microsoft.com/office/officeart/2005/8/layout/equation2"/>
    <dgm:cxn modelId="{B7B8F5B9-9674-4779-9943-FAF387A9613E}" srcId="{57F5D524-C483-4B6B-808C-EE1C6B804E74}" destId="{3D454B25-BF89-4FAC-8FE3-954142B6B6F2}" srcOrd="2" destOrd="0" parTransId="{63D70887-FE55-4D02-BC5C-3C6404A44AEE}" sibTransId="{562A260C-8823-4DAF-8B32-9E88CC2D9D2A}"/>
    <dgm:cxn modelId="{ECAE1083-0E8D-4D94-B45C-2B5DF64168B6}" type="presOf" srcId="{76102451-7E56-4EB7-8B46-4110A79EE549}" destId="{4B085FCC-BF61-4108-877B-C89A521E28CB}" srcOrd="0" destOrd="0" presId="urn:microsoft.com/office/officeart/2005/8/layout/equation2"/>
    <dgm:cxn modelId="{A4E7403E-C722-41F6-9188-D2CD4CE8E417}" type="presOf" srcId="{D3195492-ED67-468C-B6E9-C8DCD401ACBC}" destId="{811A7D46-AD9D-4A83-BBFA-EA647A6267CD}" srcOrd="1" destOrd="0" presId="urn:microsoft.com/office/officeart/2005/8/layout/equation2"/>
    <dgm:cxn modelId="{1A58E8CB-E09B-426A-83D2-33B755ACDBA8}" type="presParOf" srcId="{78748689-82D8-4385-B6CF-1C2906620EE7}" destId="{C12C4E81-28A4-4988-877C-8855F160EB3D}" srcOrd="0" destOrd="0" presId="urn:microsoft.com/office/officeart/2005/8/layout/equation2"/>
    <dgm:cxn modelId="{D5F41DCC-0C38-4484-A3D8-565D23BB21D0}" type="presParOf" srcId="{C12C4E81-28A4-4988-877C-8855F160EB3D}" destId="{4B085FCC-BF61-4108-877B-C89A521E28CB}" srcOrd="0" destOrd="0" presId="urn:microsoft.com/office/officeart/2005/8/layout/equation2"/>
    <dgm:cxn modelId="{A1F66F9F-28E8-43B8-8285-FEF20972A655}" type="presParOf" srcId="{C12C4E81-28A4-4988-877C-8855F160EB3D}" destId="{68789B6A-93CB-411E-81D3-D9237249BD7E}" srcOrd="1" destOrd="0" presId="urn:microsoft.com/office/officeart/2005/8/layout/equation2"/>
    <dgm:cxn modelId="{AB1B19F3-5604-417C-977E-F8DCDC8A5CE8}" type="presParOf" srcId="{C12C4E81-28A4-4988-877C-8855F160EB3D}" destId="{141023AB-2B09-4F92-ABF4-5B920C9706C5}" srcOrd="2" destOrd="0" presId="urn:microsoft.com/office/officeart/2005/8/layout/equation2"/>
    <dgm:cxn modelId="{E0EE637E-CD6C-4AB3-9287-E275B15CBFCB}" type="presParOf" srcId="{C12C4E81-28A4-4988-877C-8855F160EB3D}" destId="{66A81176-933C-4164-A545-FD52FCA40BDA}" srcOrd="3" destOrd="0" presId="urn:microsoft.com/office/officeart/2005/8/layout/equation2"/>
    <dgm:cxn modelId="{F5A082B2-763F-49D2-8E5C-AC7B69B74457}" type="presParOf" srcId="{C12C4E81-28A4-4988-877C-8855F160EB3D}" destId="{68DD82B9-FA6A-4B24-804A-F27094F64C65}" srcOrd="4" destOrd="0" presId="urn:microsoft.com/office/officeart/2005/8/layout/equation2"/>
    <dgm:cxn modelId="{1336C05D-6FEA-4020-B7D7-A306A66A326E}" type="presParOf" srcId="{78748689-82D8-4385-B6CF-1C2906620EE7}" destId="{AC02F3C9-E112-47C6-9848-8B9165A1B021}" srcOrd="1" destOrd="0" presId="urn:microsoft.com/office/officeart/2005/8/layout/equation2"/>
    <dgm:cxn modelId="{EBAE776B-B366-4D5E-90A5-A9EAA0C0FC41}" type="presParOf" srcId="{AC02F3C9-E112-47C6-9848-8B9165A1B021}" destId="{811A7D46-AD9D-4A83-BBFA-EA647A6267CD}" srcOrd="0" destOrd="0" presId="urn:microsoft.com/office/officeart/2005/8/layout/equation2"/>
    <dgm:cxn modelId="{36194EE7-2AC1-4178-A2C7-F0ABDFE01CA6}" type="presParOf" srcId="{78748689-82D8-4385-B6CF-1C2906620EE7}" destId="{1F1ED4AF-D3A6-4BE2-A98B-3BB49015031B}" srcOrd="2" destOrd="0" presId="urn:microsoft.com/office/officeart/2005/8/layout/equation2"/>
  </dgm:cxnLst>
  <dgm:bg/>
  <dgm:whole/>
</dgm:dataModel>
</file>

<file path=ppt/diagrams/data4.xml><?xml version="1.0" encoding="utf-8"?>
<dgm:dataModel xmlns:dgm="http://schemas.openxmlformats.org/drawingml/2006/diagram" xmlns:a="http://schemas.openxmlformats.org/drawingml/2006/main">
  <dgm:ptLst>
    <dgm:pt modelId="{89A277FB-4E91-41C6-9538-1E84FA5EB3B1}" type="doc">
      <dgm:prSet loTypeId="urn:microsoft.com/office/officeart/2005/8/layout/hierarchy3" loCatId="list" qsTypeId="urn:microsoft.com/office/officeart/2005/8/quickstyle/3d2" qsCatId="3D" csTypeId="urn:microsoft.com/office/officeart/2005/8/colors/colorful1" csCatId="colorful" phldr="1"/>
      <dgm:spPr/>
      <dgm:t>
        <a:bodyPr/>
        <a:lstStyle/>
        <a:p>
          <a:endParaRPr lang="en-US"/>
        </a:p>
      </dgm:t>
    </dgm:pt>
    <dgm:pt modelId="{E3038AE2-61FF-4E71-8321-583D40C61E36}">
      <dgm:prSet phldrT="[Text]" custT="1"/>
      <dgm:spPr/>
      <dgm:t>
        <a:bodyPr/>
        <a:lstStyle/>
        <a:p>
          <a:r>
            <a:rPr lang="en-US" sz="3600" smtClean="0"/>
            <a:t>Lỗi cố ý </a:t>
          </a:r>
          <a:endParaRPr lang="en-US" sz="3600"/>
        </a:p>
      </dgm:t>
    </dgm:pt>
    <dgm:pt modelId="{F2632EDB-B069-4B16-B8FF-52E95CCADFEB}" type="parTrans" cxnId="{7A7ED2F4-EE5D-4474-934B-AFE3838CEAF6}">
      <dgm:prSet/>
      <dgm:spPr/>
      <dgm:t>
        <a:bodyPr/>
        <a:lstStyle/>
        <a:p>
          <a:endParaRPr lang="en-US"/>
        </a:p>
      </dgm:t>
    </dgm:pt>
    <dgm:pt modelId="{527EFDA5-9108-40CA-96FD-137E15DF3B0A}" type="sibTrans" cxnId="{7A7ED2F4-EE5D-4474-934B-AFE3838CEAF6}">
      <dgm:prSet/>
      <dgm:spPr/>
      <dgm:t>
        <a:bodyPr/>
        <a:lstStyle/>
        <a:p>
          <a:endParaRPr lang="en-US"/>
        </a:p>
      </dgm:t>
    </dgm:pt>
    <dgm:pt modelId="{EAEC5D19-261F-4D38-A2EA-ED10A8F6ED2B}">
      <dgm:prSet phldrT="[Text]" custT="1"/>
      <dgm:spPr/>
      <dgm:t>
        <a:bodyPr/>
        <a:lstStyle/>
        <a:p>
          <a:r>
            <a:rPr lang="en-US" sz="2800" smtClean="0"/>
            <a:t>Cố ý trực tiếp</a:t>
          </a:r>
          <a:endParaRPr lang="en-US" sz="2800"/>
        </a:p>
      </dgm:t>
    </dgm:pt>
    <dgm:pt modelId="{5F9C6A00-A79E-406A-8299-0CFD9459F18A}" type="parTrans" cxnId="{61F333A5-116A-4285-8B74-19FAC1886542}">
      <dgm:prSet/>
      <dgm:spPr/>
      <dgm:t>
        <a:bodyPr/>
        <a:lstStyle/>
        <a:p>
          <a:endParaRPr lang="en-US"/>
        </a:p>
      </dgm:t>
    </dgm:pt>
    <dgm:pt modelId="{5DB2BC50-6704-46D9-A587-DC88DD601F06}" type="sibTrans" cxnId="{61F333A5-116A-4285-8B74-19FAC1886542}">
      <dgm:prSet/>
      <dgm:spPr/>
      <dgm:t>
        <a:bodyPr/>
        <a:lstStyle/>
        <a:p>
          <a:endParaRPr lang="en-US"/>
        </a:p>
      </dgm:t>
    </dgm:pt>
    <dgm:pt modelId="{2EB5DE4E-6E41-4C42-B129-7BB31BA54980}">
      <dgm:prSet phldrT="[Text]" custT="1"/>
      <dgm:spPr/>
      <dgm:t>
        <a:bodyPr/>
        <a:lstStyle/>
        <a:p>
          <a:r>
            <a:rPr lang="en-US" sz="2800" smtClean="0"/>
            <a:t>Cố ý gián tiếp</a:t>
          </a:r>
          <a:endParaRPr lang="en-US" sz="2800"/>
        </a:p>
      </dgm:t>
    </dgm:pt>
    <dgm:pt modelId="{7210AC20-BAA4-44F0-8C4F-2BD03C59101F}" type="parTrans" cxnId="{460F20E2-5FE4-4D47-8917-9B8059B3CFDE}">
      <dgm:prSet/>
      <dgm:spPr/>
      <dgm:t>
        <a:bodyPr/>
        <a:lstStyle/>
        <a:p>
          <a:endParaRPr lang="en-US"/>
        </a:p>
      </dgm:t>
    </dgm:pt>
    <dgm:pt modelId="{2C42BFC5-1225-4A3A-B70A-645607DED6C4}" type="sibTrans" cxnId="{460F20E2-5FE4-4D47-8917-9B8059B3CFDE}">
      <dgm:prSet/>
      <dgm:spPr/>
      <dgm:t>
        <a:bodyPr/>
        <a:lstStyle/>
        <a:p>
          <a:endParaRPr lang="en-US"/>
        </a:p>
      </dgm:t>
    </dgm:pt>
    <dgm:pt modelId="{6AB09A9E-F706-49F5-BFC0-20B84FED5B46}">
      <dgm:prSet phldrT="[Text]" custT="1"/>
      <dgm:spPr/>
      <dgm:t>
        <a:bodyPr/>
        <a:lstStyle/>
        <a:p>
          <a:r>
            <a:rPr lang="en-US" sz="3600" smtClean="0"/>
            <a:t>Lỗi vô ý</a:t>
          </a:r>
          <a:endParaRPr lang="en-US" sz="3600"/>
        </a:p>
      </dgm:t>
    </dgm:pt>
    <dgm:pt modelId="{D43F3FBC-BC75-4890-8D57-59F7ABF59E2A}" type="parTrans" cxnId="{D409B6B0-8A83-4F36-9860-EDFC1E5E660F}">
      <dgm:prSet/>
      <dgm:spPr/>
      <dgm:t>
        <a:bodyPr/>
        <a:lstStyle/>
        <a:p>
          <a:endParaRPr lang="en-US"/>
        </a:p>
      </dgm:t>
    </dgm:pt>
    <dgm:pt modelId="{B9564F04-5CD4-43D8-AAB4-6E12B568F005}" type="sibTrans" cxnId="{D409B6B0-8A83-4F36-9860-EDFC1E5E660F}">
      <dgm:prSet/>
      <dgm:spPr/>
      <dgm:t>
        <a:bodyPr/>
        <a:lstStyle/>
        <a:p>
          <a:endParaRPr lang="en-US"/>
        </a:p>
      </dgm:t>
    </dgm:pt>
    <dgm:pt modelId="{7FB21FCE-DF61-4F80-A8C6-E5D61511AA0C}">
      <dgm:prSet phldrT="[Text]" custT="1"/>
      <dgm:spPr/>
      <dgm:t>
        <a:bodyPr/>
        <a:lstStyle/>
        <a:p>
          <a:r>
            <a:rPr lang="en-US" sz="2800" smtClean="0"/>
            <a:t>Vô ý vì quá tự tin</a:t>
          </a:r>
          <a:endParaRPr lang="en-US" sz="2800"/>
        </a:p>
      </dgm:t>
    </dgm:pt>
    <dgm:pt modelId="{93348213-2092-4508-92B9-EDF15C565B8B}" type="parTrans" cxnId="{02DFAFF7-0497-469C-A833-5804E12A7AFB}">
      <dgm:prSet/>
      <dgm:spPr/>
      <dgm:t>
        <a:bodyPr/>
        <a:lstStyle/>
        <a:p>
          <a:endParaRPr lang="en-US"/>
        </a:p>
      </dgm:t>
    </dgm:pt>
    <dgm:pt modelId="{B95C814A-D4D4-4F98-BEB6-E1866566870A}" type="sibTrans" cxnId="{02DFAFF7-0497-469C-A833-5804E12A7AFB}">
      <dgm:prSet/>
      <dgm:spPr/>
      <dgm:t>
        <a:bodyPr/>
        <a:lstStyle/>
        <a:p>
          <a:endParaRPr lang="en-US"/>
        </a:p>
      </dgm:t>
    </dgm:pt>
    <dgm:pt modelId="{745EF185-BE8C-440B-86CC-FB349186CF96}">
      <dgm:prSet phldrT="[Text]" custT="1"/>
      <dgm:spPr/>
      <dgm:t>
        <a:bodyPr/>
        <a:lstStyle/>
        <a:p>
          <a:r>
            <a:rPr lang="en-US" sz="2800" smtClean="0"/>
            <a:t>Vô ý do cẩu thả</a:t>
          </a:r>
          <a:endParaRPr lang="en-US" sz="2800"/>
        </a:p>
      </dgm:t>
    </dgm:pt>
    <dgm:pt modelId="{B511EF2E-60E4-4900-812D-CDA113030DBA}" type="parTrans" cxnId="{5D3D530B-7920-4BBE-83DD-9DB9A95732AD}">
      <dgm:prSet/>
      <dgm:spPr/>
      <dgm:t>
        <a:bodyPr/>
        <a:lstStyle/>
        <a:p>
          <a:endParaRPr lang="en-US"/>
        </a:p>
      </dgm:t>
    </dgm:pt>
    <dgm:pt modelId="{E548474E-9346-4F4B-B73E-CDC12B4DC3FF}" type="sibTrans" cxnId="{5D3D530B-7920-4BBE-83DD-9DB9A95732AD}">
      <dgm:prSet/>
      <dgm:spPr/>
      <dgm:t>
        <a:bodyPr/>
        <a:lstStyle/>
        <a:p>
          <a:endParaRPr lang="en-US"/>
        </a:p>
      </dgm:t>
    </dgm:pt>
    <dgm:pt modelId="{7F844633-6DEE-4F80-ADC8-333592F5A7AF}" type="pres">
      <dgm:prSet presAssocID="{89A277FB-4E91-41C6-9538-1E84FA5EB3B1}" presName="diagram" presStyleCnt="0">
        <dgm:presLayoutVars>
          <dgm:chPref val="1"/>
          <dgm:dir/>
          <dgm:animOne val="branch"/>
          <dgm:animLvl val="lvl"/>
          <dgm:resizeHandles/>
        </dgm:presLayoutVars>
      </dgm:prSet>
      <dgm:spPr/>
      <dgm:t>
        <a:bodyPr/>
        <a:lstStyle/>
        <a:p>
          <a:endParaRPr lang="en-US"/>
        </a:p>
      </dgm:t>
    </dgm:pt>
    <dgm:pt modelId="{820D754F-3A65-4013-B7EC-C53BD258058F}" type="pres">
      <dgm:prSet presAssocID="{E3038AE2-61FF-4E71-8321-583D40C61E36}" presName="root" presStyleCnt="0"/>
      <dgm:spPr/>
    </dgm:pt>
    <dgm:pt modelId="{B8C400B0-9917-4CA8-8CE6-FD677C9C8438}" type="pres">
      <dgm:prSet presAssocID="{E3038AE2-61FF-4E71-8321-583D40C61E36}" presName="rootComposite" presStyleCnt="0"/>
      <dgm:spPr/>
    </dgm:pt>
    <dgm:pt modelId="{25B23CEE-4B14-4157-B8A9-09799A48527B}" type="pres">
      <dgm:prSet presAssocID="{E3038AE2-61FF-4E71-8321-583D40C61E36}" presName="rootText" presStyleLbl="node1" presStyleIdx="0" presStyleCnt="2"/>
      <dgm:spPr/>
      <dgm:t>
        <a:bodyPr/>
        <a:lstStyle/>
        <a:p>
          <a:endParaRPr lang="en-US"/>
        </a:p>
      </dgm:t>
    </dgm:pt>
    <dgm:pt modelId="{49C24CA8-3671-41CA-93C1-8F4550435F52}" type="pres">
      <dgm:prSet presAssocID="{E3038AE2-61FF-4E71-8321-583D40C61E36}" presName="rootConnector" presStyleLbl="node1" presStyleIdx="0" presStyleCnt="2"/>
      <dgm:spPr/>
      <dgm:t>
        <a:bodyPr/>
        <a:lstStyle/>
        <a:p>
          <a:endParaRPr lang="en-US"/>
        </a:p>
      </dgm:t>
    </dgm:pt>
    <dgm:pt modelId="{06774F00-6DF5-409C-AD40-1737207E9CA6}" type="pres">
      <dgm:prSet presAssocID="{E3038AE2-61FF-4E71-8321-583D40C61E36}" presName="childShape" presStyleCnt="0"/>
      <dgm:spPr/>
    </dgm:pt>
    <dgm:pt modelId="{86ABCB43-295C-4E6A-8307-280A30989E3B}" type="pres">
      <dgm:prSet presAssocID="{5F9C6A00-A79E-406A-8299-0CFD9459F18A}" presName="Name13" presStyleLbl="parChTrans1D2" presStyleIdx="0" presStyleCnt="4"/>
      <dgm:spPr/>
      <dgm:t>
        <a:bodyPr/>
        <a:lstStyle/>
        <a:p>
          <a:endParaRPr lang="en-US"/>
        </a:p>
      </dgm:t>
    </dgm:pt>
    <dgm:pt modelId="{EA3B3DEC-2FC6-465B-A9F7-8481D75F7427}" type="pres">
      <dgm:prSet presAssocID="{EAEC5D19-261F-4D38-A2EA-ED10A8F6ED2B}" presName="childText" presStyleLbl="bgAcc1" presStyleIdx="0" presStyleCnt="4">
        <dgm:presLayoutVars>
          <dgm:bulletEnabled val="1"/>
        </dgm:presLayoutVars>
      </dgm:prSet>
      <dgm:spPr/>
      <dgm:t>
        <a:bodyPr/>
        <a:lstStyle/>
        <a:p>
          <a:endParaRPr lang="en-US"/>
        </a:p>
      </dgm:t>
    </dgm:pt>
    <dgm:pt modelId="{D2B9DE3E-00BA-4274-B615-86C843141502}" type="pres">
      <dgm:prSet presAssocID="{7210AC20-BAA4-44F0-8C4F-2BD03C59101F}" presName="Name13" presStyleLbl="parChTrans1D2" presStyleIdx="1" presStyleCnt="4"/>
      <dgm:spPr/>
      <dgm:t>
        <a:bodyPr/>
        <a:lstStyle/>
        <a:p>
          <a:endParaRPr lang="en-US"/>
        </a:p>
      </dgm:t>
    </dgm:pt>
    <dgm:pt modelId="{93A161C2-95B0-4E05-BAE0-9D1BC294E312}" type="pres">
      <dgm:prSet presAssocID="{2EB5DE4E-6E41-4C42-B129-7BB31BA54980}" presName="childText" presStyleLbl="bgAcc1" presStyleIdx="1" presStyleCnt="4">
        <dgm:presLayoutVars>
          <dgm:bulletEnabled val="1"/>
        </dgm:presLayoutVars>
      </dgm:prSet>
      <dgm:spPr/>
      <dgm:t>
        <a:bodyPr/>
        <a:lstStyle/>
        <a:p>
          <a:endParaRPr lang="en-US"/>
        </a:p>
      </dgm:t>
    </dgm:pt>
    <dgm:pt modelId="{FF474585-184C-40EF-B596-B782AA956EAF}" type="pres">
      <dgm:prSet presAssocID="{6AB09A9E-F706-49F5-BFC0-20B84FED5B46}" presName="root" presStyleCnt="0"/>
      <dgm:spPr/>
    </dgm:pt>
    <dgm:pt modelId="{4BB7BC34-6438-4426-B002-9A7680A9008B}" type="pres">
      <dgm:prSet presAssocID="{6AB09A9E-F706-49F5-BFC0-20B84FED5B46}" presName="rootComposite" presStyleCnt="0"/>
      <dgm:spPr/>
    </dgm:pt>
    <dgm:pt modelId="{7AD83A53-CF6B-48CB-88E9-2A1FB209146B}" type="pres">
      <dgm:prSet presAssocID="{6AB09A9E-F706-49F5-BFC0-20B84FED5B46}" presName="rootText" presStyleLbl="node1" presStyleIdx="1" presStyleCnt="2"/>
      <dgm:spPr/>
      <dgm:t>
        <a:bodyPr/>
        <a:lstStyle/>
        <a:p>
          <a:endParaRPr lang="en-US"/>
        </a:p>
      </dgm:t>
    </dgm:pt>
    <dgm:pt modelId="{15CC2A1D-D0CB-424B-802A-E67D67B5BEAC}" type="pres">
      <dgm:prSet presAssocID="{6AB09A9E-F706-49F5-BFC0-20B84FED5B46}" presName="rootConnector" presStyleLbl="node1" presStyleIdx="1" presStyleCnt="2"/>
      <dgm:spPr/>
      <dgm:t>
        <a:bodyPr/>
        <a:lstStyle/>
        <a:p>
          <a:endParaRPr lang="en-US"/>
        </a:p>
      </dgm:t>
    </dgm:pt>
    <dgm:pt modelId="{850A987D-73B2-44CB-A064-28EB6E74F2A1}" type="pres">
      <dgm:prSet presAssocID="{6AB09A9E-F706-49F5-BFC0-20B84FED5B46}" presName="childShape" presStyleCnt="0"/>
      <dgm:spPr/>
    </dgm:pt>
    <dgm:pt modelId="{BD67AD0B-C6FB-4392-908A-167206FFBBD1}" type="pres">
      <dgm:prSet presAssocID="{93348213-2092-4508-92B9-EDF15C565B8B}" presName="Name13" presStyleLbl="parChTrans1D2" presStyleIdx="2" presStyleCnt="4"/>
      <dgm:spPr/>
      <dgm:t>
        <a:bodyPr/>
        <a:lstStyle/>
        <a:p>
          <a:endParaRPr lang="en-US"/>
        </a:p>
      </dgm:t>
    </dgm:pt>
    <dgm:pt modelId="{1C28CF14-38E7-42F1-9CA5-3BF935740644}" type="pres">
      <dgm:prSet presAssocID="{7FB21FCE-DF61-4F80-A8C6-E5D61511AA0C}" presName="childText" presStyleLbl="bgAcc1" presStyleIdx="2" presStyleCnt="4">
        <dgm:presLayoutVars>
          <dgm:bulletEnabled val="1"/>
        </dgm:presLayoutVars>
      </dgm:prSet>
      <dgm:spPr/>
      <dgm:t>
        <a:bodyPr/>
        <a:lstStyle/>
        <a:p>
          <a:endParaRPr lang="en-US"/>
        </a:p>
      </dgm:t>
    </dgm:pt>
    <dgm:pt modelId="{C3E15BDF-229A-40A4-9F91-7248D871F564}" type="pres">
      <dgm:prSet presAssocID="{B511EF2E-60E4-4900-812D-CDA113030DBA}" presName="Name13" presStyleLbl="parChTrans1D2" presStyleIdx="3" presStyleCnt="4"/>
      <dgm:spPr/>
      <dgm:t>
        <a:bodyPr/>
        <a:lstStyle/>
        <a:p>
          <a:endParaRPr lang="en-US"/>
        </a:p>
      </dgm:t>
    </dgm:pt>
    <dgm:pt modelId="{ACD65263-2867-47BE-8EC2-530026E0296B}" type="pres">
      <dgm:prSet presAssocID="{745EF185-BE8C-440B-86CC-FB349186CF96}" presName="childText" presStyleLbl="bgAcc1" presStyleIdx="3" presStyleCnt="4">
        <dgm:presLayoutVars>
          <dgm:bulletEnabled val="1"/>
        </dgm:presLayoutVars>
      </dgm:prSet>
      <dgm:spPr/>
      <dgm:t>
        <a:bodyPr/>
        <a:lstStyle/>
        <a:p>
          <a:endParaRPr lang="en-US"/>
        </a:p>
      </dgm:t>
    </dgm:pt>
  </dgm:ptLst>
  <dgm:cxnLst>
    <dgm:cxn modelId="{61F333A5-116A-4285-8B74-19FAC1886542}" srcId="{E3038AE2-61FF-4E71-8321-583D40C61E36}" destId="{EAEC5D19-261F-4D38-A2EA-ED10A8F6ED2B}" srcOrd="0" destOrd="0" parTransId="{5F9C6A00-A79E-406A-8299-0CFD9459F18A}" sibTransId="{5DB2BC50-6704-46D9-A587-DC88DD601F06}"/>
    <dgm:cxn modelId="{7A7ED2F4-EE5D-4474-934B-AFE3838CEAF6}" srcId="{89A277FB-4E91-41C6-9538-1E84FA5EB3B1}" destId="{E3038AE2-61FF-4E71-8321-583D40C61E36}" srcOrd="0" destOrd="0" parTransId="{F2632EDB-B069-4B16-B8FF-52E95CCADFEB}" sibTransId="{527EFDA5-9108-40CA-96FD-137E15DF3B0A}"/>
    <dgm:cxn modelId="{52995E7E-39B0-48F7-938E-45F5FAA026BA}" type="presOf" srcId="{E3038AE2-61FF-4E71-8321-583D40C61E36}" destId="{49C24CA8-3671-41CA-93C1-8F4550435F52}" srcOrd="1" destOrd="0" presId="urn:microsoft.com/office/officeart/2005/8/layout/hierarchy3"/>
    <dgm:cxn modelId="{460F20E2-5FE4-4D47-8917-9B8059B3CFDE}" srcId="{E3038AE2-61FF-4E71-8321-583D40C61E36}" destId="{2EB5DE4E-6E41-4C42-B129-7BB31BA54980}" srcOrd="1" destOrd="0" parTransId="{7210AC20-BAA4-44F0-8C4F-2BD03C59101F}" sibTransId="{2C42BFC5-1225-4A3A-B70A-645607DED6C4}"/>
    <dgm:cxn modelId="{0AC042CA-775F-4370-B0FB-A731971FADCF}" type="presOf" srcId="{6AB09A9E-F706-49F5-BFC0-20B84FED5B46}" destId="{7AD83A53-CF6B-48CB-88E9-2A1FB209146B}" srcOrd="0" destOrd="0" presId="urn:microsoft.com/office/officeart/2005/8/layout/hierarchy3"/>
    <dgm:cxn modelId="{D965D819-44E1-4527-A41B-891C4555D346}" type="presOf" srcId="{6AB09A9E-F706-49F5-BFC0-20B84FED5B46}" destId="{15CC2A1D-D0CB-424B-802A-E67D67B5BEAC}" srcOrd="1" destOrd="0" presId="urn:microsoft.com/office/officeart/2005/8/layout/hierarchy3"/>
    <dgm:cxn modelId="{D409B6B0-8A83-4F36-9860-EDFC1E5E660F}" srcId="{89A277FB-4E91-41C6-9538-1E84FA5EB3B1}" destId="{6AB09A9E-F706-49F5-BFC0-20B84FED5B46}" srcOrd="1" destOrd="0" parTransId="{D43F3FBC-BC75-4890-8D57-59F7ABF59E2A}" sibTransId="{B9564F04-5CD4-43D8-AAB4-6E12B568F005}"/>
    <dgm:cxn modelId="{02DFAFF7-0497-469C-A833-5804E12A7AFB}" srcId="{6AB09A9E-F706-49F5-BFC0-20B84FED5B46}" destId="{7FB21FCE-DF61-4F80-A8C6-E5D61511AA0C}" srcOrd="0" destOrd="0" parTransId="{93348213-2092-4508-92B9-EDF15C565B8B}" sibTransId="{B95C814A-D4D4-4F98-BEB6-E1866566870A}"/>
    <dgm:cxn modelId="{19C4F337-8599-4DEF-BBCE-BFD9FA7953F4}" type="presOf" srcId="{7210AC20-BAA4-44F0-8C4F-2BD03C59101F}" destId="{D2B9DE3E-00BA-4274-B615-86C843141502}" srcOrd="0" destOrd="0" presId="urn:microsoft.com/office/officeart/2005/8/layout/hierarchy3"/>
    <dgm:cxn modelId="{03C3E240-ECEA-40DE-9DB5-717D58A2BB46}" type="presOf" srcId="{7FB21FCE-DF61-4F80-A8C6-E5D61511AA0C}" destId="{1C28CF14-38E7-42F1-9CA5-3BF935740644}" srcOrd="0" destOrd="0" presId="urn:microsoft.com/office/officeart/2005/8/layout/hierarchy3"/>
    <dgm:cxn modelId="{5D3D530B-7920-4BBE-83DD-9DB9A95732AD}" srcId="{6AB09A9E-F706-49F5-BFC0-20B84FED5B46}" destId="{745EF185-BE8C-440B-86CC-FB349186CF96}" srcOrd="1" destOrd="0" parTransId="{B511EF2E-60E4-4900-812D-CDA113030DBA}" sibTransId="{E548474E-9346-4F4B-B73E-CDC12B4DC3FF}"/>
    <dgm:cxn modelId="{2E923B84-4B1F-4A44-8929-3EEBA627DBC1}" type="presOf" srcId="{B511EF2E-60E4-4900-812D-CDA113030DBA}" destId="{C3E15BDF-229A-40A4-9F91-7248D871F564}" srcOrd="0" destOrd="0" presId="urn:microsoft.com/office/officeart/2005/8/layout/hierarchy3"/>
    <dgm:cxn modelId="{500ED964-421F-493D-8F2B-EE73C13801E2}" type="presOf" srcId="{89A277FB-4E91-41C6-9538-1E84FA5EB3B1}" destId="{7F844633-6DEE-4F80-ADC8-333592F5A7AF}" srcOrd="0" destOrd="0" presId="urn:microsoft.com/office/officeart/2005/8/layout/hierarchy3"/>
    <dgm:cxn modelId="{C6039619-B1A5-450B-86C6-2E6EFE83391F}" type="presOf" srcId="{5F9C6A00-A79E-406A-8299-0CFD9459F18A}" destId="{86ABCB43-295C-4E6A-8307-280A30989E3B}" srcOrd="0" destOrd="0" presId="urn:microsoft.com/office/officeart/2005/8/layout/hierarchy3"/>
    <dgm:cxn modelId="{52A1D798-AE4A-4587-97DD-7AFA6592FB45}" type="presOf" srcId="{EAEC5D19-261F-4D38-A2EA-ED10A8F6ED2B}" destId="{EA3B3DEC-2FC6-465B-A9F7-8481D75F7427}" srcOrd="0" destOrd="0" presId="urn:microsoft.com/office/officeart/2005/8/layout/hierarchy3"/>
    <dgm:cxn modelId="{14DA3282-57B5-423D-A16E-472B49C6B434}" type="presOf" srcId="{745EF185-BE8C-440B-86CC-FB349186CF96}" destId="{ACD65263-2867-47BE-8EC2-530026E0296B}" srcOrd="0" destOrd="0" presId="urn:microsoft.com/office/officeart/2005/8/layout/hierarchy3"/>
    <dgm:cxn modelId="{53040353-05C3-4FB0-B446-138E16CA526C}" type="presOf" srcId="{93348213-2092-4508-92B9-EDF15C565B8B}" destId="{BD67AD0B-C6FB-4392-908A-167206FFBBD1}" srcOrd="0" destOrd="0" presId="urn:microsoft.com/office/officeart/2005/8/layout/hierarchy3"/>
    <dgm:cxn modelId="{A35C8F53-460E-4572-AC24-A68252A838D1}" type="presOf" srcId="{2EB5DE4E-6E41-4C42-B129-7BB31BA54980}" destId="{93A161C2-95B0-4E05-BAE0-9D1BC294E312}" srcOrd="0" destOrd="0" presId="urn:microsoft.com/office/officeart/2005/8/layout/hierarchy3"/>
    <dgm:cxn modelId="{387428B5-3EC9-44F5-9E4D-854ECEE9D955}" type="presOf" srcId="{E3038AE2-61FF-4E71-8321-583D40C61E36}" destId="{25B23CEE-4B14-4157-B8A9-09799A48527B}" srcOrd="0" destOrd="0" presId="urn:microsoft.com/office/officeart/2005/8/layout/hierarchy3"/>
    <dgm:cxn modelId="{CB09178F-3327-415D-8312-C7D42E27AF17}" type="presParOf" srcId="{7F844633-6DEE-4F80-ADC8-333592F5A7AF}" destId="{820D754F-3A65-4013-B7EC-C53BD258058F}" srcOrd="0" destOrd="0" presId="urn:microsoft.com/office/officeart/2005/8/layout/hierarchy3"/>
    <dgm:cxn modelId="{4FF89244-F175-4EDB-B3A8-A27BF9E20081}" type="presParOf" srcId="{820D754F-3A65-4013-B7EC-C53BD258058F}" destId="{B8C400B0-9917-4CA8-8CE6-FD677C9C8438}" srcOrd="0" destOrd="0" presId="urn:microsoft.com/office/officeart/2005/8/layout/hierarchy3"/>
    <dgm:cxn modelId="{2C7ADED8-0BE0-43E0-849A-34670643CA82}" type="presParOf" srcId="{B8C400B0-9917-4CA8-8CE6-FD677C9C8438}" destId="{25B23CEE-4B14-4157-B8A9-09799A48527B}" srcOrd="0" destOrd="0" presId="urn:microsoft.com/office/officeart/2005/8/layout/hierarchy3"/>
    <dgm:cxn modelId="{5F8836C5-3408-4126-8C4E-B90BF987B66B}" type="presParOf" srcId="{B8C400B0-9917-4CA8-8CE6-FD677C9C8438}" destId="{49C24CA8-3671-41CA-93C1-8F4550435F52}" srcOrd="1" destOrd="0" presId="urn:microsoft.com/office/officeart/2005/8/layout/hierarchy3"/>
    <dgm:cxn modelId="{54DD1EF3-E6B5-488E-996D-B733DE6B86E7}" type="presParOf" srcId="{820D754F-3A65-4013-B7EC-C53BD258058F}" destId="{06774F00-6DF5-409C-AD40-1737207E9CA6}" srcOrd="1" destOrd="0" presId="urn:microsoft.com/office/officeart/2005/8/layout/hierarchy3"/>
    <dgm:cxn modelId="{5F864080-D02E-44EA-B249-2DABF74C6CD7}" type="presParOf" srcId="{06774F00-6DF5-409C-AD40-1737207E9CA6}" destId="{86ABCB43-295C-4E6A-8307-280A30989E3B}" srcOrd="0" destOrd="0" presId="urn:microsoft.com/office/officeart/2005/8/layout/hierarchy3"/>
    <dgm:cxn modelId="{86EDC71F-DC2A-4F6C-ADD4-3CB328CA26F2}" type="presParOf" srcId="{06774F00-6DF5-409C-AD40-1737207E9CA6}" destId="{EA3B3DEC-2FC6-465B-A9F7-8481D75F7427}" srcOrd="1" destOrd="0" presId="urn:microsoft.com/office/officeart/2005/8/layout/hierarchy3"/>
    <dgm:cxn modelId="{11B2AC38-95AA-4386-B05E-85862B85BDF7}" type="presParOf" srcId="{06774F00-6DF5-409C-AD40-1737207E9CA6}" destId="{D2B9DE3E-00BA-4274-B615-86C843141502}" srcOrd="2" destOrd="0" presId="urn:microsoft.com/office/officeart/2005/8/layout/hierarchy3"/>
    <dgm:cxn modelId="{64FD402A-C680-46EB-9EBE-D95AEF96DF21}" type="presParOf" srcId="{06774F00-6DF5-409C-AD40-1737207E9CA6}" destId="{93A161C2-95B0-4E05-BAE0-9D1BC294E312}" srcOrd="3" destOrd="0" presId="urn:microsoft.com/office/officeart/2005/8/layout/hierarchy3"/>
    <dgm:cxn modelId="{98587C68-4CFC-4298-92D7-82B15316A8FD}" type="presParOf" srcId="{7F844633-6DEE-4F80-ADC8-333592F5A7AF}" destId="{FF474585-184C-40EF-B596-B782AA956EAF}" srcOrd="1" destOrd="0" presId="urn:microsoft.com/office/officeart/2005/8/layout/hierarchy3"/>
    <dgm:cxn modelId="{13CBFB5A-C33B-45BF-B484-339DC97C79E6}" type="presParOf" srcId="{FF474585-184C-40EF-B596-B782AA956EAF}" destId="{4BB7BC34-6438-4426-B002-9A7680A9008B}" srcOrd="0" destOrd="0" presId="urn:microsoft.com/office/officeart/2005/8/layout/hierarchy3"/>
    <dgm:cxn modelId="{A641BEDD-DDC4-4057-937E-57E4FF10858B}" type="presParOf" srcId="{4BB7BC34-6438-4426-B002-9A7680A9008B}" destId="{7AD83A53-CF6B-48CB-88E9-2A1FB209146B}" srcOrd="0" destOrd="0" presId="urn:microsoft.com/office/officeart/2005/8/layout/hierarchy3"/>
    <dgm:cxn modelId="{BBB4281F-7577-4883-958E-51D09772E647}" type="presParOf" srcId="{4BB7BC34-6438-4426-B002-9A7680A9008B}" destId="{15CC2A1D-D0CB-424B-802A-E67D67B5BEAC}" srcOrd="1" destOrd="0" presId="urn:microsoft.com/office/officeart/2005/8/layout/hierarchy3"/>
    <dgm:cxn modelId="{2B0260D0-2F75-4472-A221-39DFF25C824D}" type="presParOf" srcId="{FF474585-184C-40EF-B596-B782AA956EAF}" destId="{850A987D-73B2-44CB-A064-28EB6E74F2A1}" srcOrd="1" destOrd="0" presId="urn:microsoft.com/office/officeart/2005/8/layout/hierarchy3"/>
    <dgm:cxn modelId="{CC43A007-C534-4F7A-BE15-F0FB396BEFB0}" type="presParOf" srcId="{850A987D-73B2-44CB-A064-28EB6E74F2A1}" destId="{BD67AD0B-C6FB-4392-908A-167206FFBBD1}" srcOrd="0" destOrd="0" presId="urn:microsoft.com/office/officeart/2005/8/layout/hierarchy3"/>
    <dgm:cxn modelId="{E2F6039B-DF2D-43D3-9C17-C3AF20B29740}" type="presParOf" srcId="{850A987D-73B2-44CB-A064-28EB6E74F2A1}" destId="{1C28CF14-38E7-42F1-9CA5-3BF935740644}" srcOrd="1" destOrd="0" presId="urn:microsoft.com/office/officeart/2005/8/layout/hierarchy3"/>
    <dgm:cxn modelId="{633C4102-FDE2-4864-BF2D-F64362B412D5}" type="presParOf" srcId="{850A987D-73B2-44CB-A064-28EB6E74F2A1}" destId="{C3E15BDF-229A-40A4-9F91-7248D871F564}" srcOrd="2" destOrd="0" presId="urn:microsoft.com/office/officeart/2005/8/layout/hierarchy3"/>
    <dgm:cxn modelId="{B0C63CE4-93DD-4D9E-9192-32C8D67EEEE1}" type="presParOf" srcId="{850A987D-73B2-44CB-A064-28EB6E74F2A1}" destId="{ACD65263-2867-47BE-8EC2-530026E0296B}" srcOrd="3" destOrd="0" presId="urn:microsoft.com/office/officeart/2005/8/layout/hierarchy3"/>
  </dgm:cxnLst>
  <dgm:bg/>
  <dgm:whole/>
</dgm:dataModel>
</file>

<file path=ppt/diagrams/data5.xml><?xml version="1.0" encoding="utf-8"?>
<dgm:dataModel xmlns:dgm="http://schemas.openxmlformats.org/drawingml/2006/diagram" xmlns:a="http://schemas.openxmlformats.org/drawingml/2006/main">
  <dgm:ptLst>
    <dgm:pt modelId="{50902B0D-68FD-4AE1-94FD-350F7A4B96CF}" type="doc">
      <dgm:prSet loTypeId="urn:microsoft.com/office/officeart/2005/8/layout/radial1" loCatId="cycle" qsTypeId="urn:microsoft.com/office/officeart/2005/8/quickstyle/3d3" qsCatId="3D" csTypeId="urn:microsoft.com/office/officeart/2005/8/colors/colorful5" csCatId="colorful" phldr="1"/>
      <dgm:spPr/>
      <dgm:t>
        <a:bodyPr/>
        <a:lstStyle/>
        <a:p>
          <a:endParaRPr lang="en-US"/>
        </a:p>
      </dgm:t>
    </dgm:pt>
    <dgm:pt modelId="{1D5BFF5F-8101-4A19-A959-973E95451897}">
      <dgm:prSet phldrT="[Text]"/>
      <dgm:spPr/>
      <dgm:t>
        <a:bodyPr/>
        <a:lstStyle/>
        <a:p>
          <a:r>
            <a:rPr lang="en-US" smtClean="0"/>
            <a:t>Tội phạm</a:t>
          </a:r>
          <a:endParaRPr lang="en-US"/>
        </a:p>
      </dgm:t>
    </dgm:pt>
    <dgm:pt modelId="{8B7CA433-09F5-4470-8ACB-57B3A2FCE3B8}" type="parTrans" cxnId="{E8DF3B33-9E92-45C9-BC77-558F1195E6F8}">
      <dgm:prSet/>
      <dgm:spPr/>
      <dgm:t>
        <a:bodyPr/>
        <a:lstStyle/>
        <a:p>
          <a:endParaRPr lang="en-US"/>
        </a:p>
      </dgm:t>
    </dgm:pt>
    <dgm:pt modelId="{B06F95B7-79C9-452E-8830-F6906C2748C2}" type="sibTrans" cxnId="{E8DF3B33-9E92-45C9-BC77-558F1195E6F8}">
      <dgm:prSet/>
      <dgm:spPr/>
      <dgm:t>
        <a:bodyPr/>
        <a:lstStyle/>
        <a:p>
          <a:endParaRPr lang="en-US"/>
        </a:p>
      </dgm:t>
    </dgm:pt>
    <dgm:pt modelId="{970A6DED-2E74-4B33-8CEA-5C3387CD7CC2}">
      <dgm:prSet phldrT="[Text]" custT="1"/>
      <dgm:spPr/>
      <dgm:t>
        <a:bodyPr/>
        <a:lstStyle/>
        <a:p>
          <a:pPr algn="ctr"/>
          <a:r>
            <a:rPr lang="en-US" sz="2200" smtClean="0"/>
            <a:t>Tính nguy hiểm cho xã hội</a:t>
          </a:r>
          <a:endParaRPr lang="en-US" sz="2200"/>
        </a:p>
      </dgm:t>
    </dgm:pt>
    <dgm:pt modelId="{188869E7-AD39-4479-AC80-AB483361E65E}" type="parTrans" cxnId="{4C378969-B08B-4CEC-B3FA-DCCD51B56CAE}">
      <dgm:prSet/>
      <dgm:spPr/>
      <dgm:t>
        <a:bodyPr/>
        <a:lstStyle/>
        <a:p>
          <a:endParaRPr lang="en-US"/>
        </a:p>
      </dgm:t>
    </dgm:pt>
    <dgm:pt modelId="{02DAC27C-5F73-466D-9F46-E68B917D2C7C}" type="sibTrans" cxnId="{4C378969-B08B-4CEC-B3FA-DCCD51B56CAE}">
      <dgm:prSet/>
      <dgm:spPr/>
      <dgm:t>
        <a:bodyPr/>
        <a:lstStyle/>
        <a:p>
          <a:endParaRPr lang="en-US"/>
        </a:p>
      </dgm:t>
    </dgm:pt>
    <dgm:pt modelId="{46746195-B623-40BA-BEB4-99B0BFB7C2C4}">
      <dgm:prSet phldrT="[Text]" custT="1"/>
      <dgm:spPr/>
      <dgm:t>
        <a:bodyPr/>
        <a:lstStyle/>
        <a:p>
          <a:r>
            <a:rPr lang="en-US" sz="2200" smtClean="0"/>
            <a:t>Trái pháp luật hình sự</a:t>
          </a:r>
          <a:endParaRPr lang="en-US" sz="2200"/>
        </a:p>
      </dgm:t>
    </dgm:pt>
    <dgm:pt modelId="{29485C3A-EB43-4C86-B69C-386C960C38F9}" type="parTrans" cxnId="{A280E258-2D85-45E7-A70C-7CCBDC6BB0E0}">
      <dgm:prSet/>
      <dgm:spPr/>
      <dgm:t>
        <a:bodyPr/>
        <a:lstStyle/>
        <a:p>
          <a:endParaRPr lang="en-US"/>
        </a:p>
      </dgm:t>
    </dgm:pt>
    <dgm:pt modelId="{C36EFD54-25CE-4695-92DA-A27F10353C44}" type="sibTrans" cxnId="{A280E258-2D85-45E7-A70C-7CCBDC6BB0E0}">
      <dgm:prSet/>
      <dgm:spPr/>
      <dgm:t>
        <a:bodyPr/>
        <a:lstStyle/>
        <a:p>
          <a:endParaRPr lang="en-US"/>
        </a:p>
      </dgm:t>
    </dgm:pt>
    <dgm:pt modelId="{013DBA53-70CF-424F-B35F-ACEBD285CB9F}">
      <dgm:prSet phldrT="[Text]" custT="1"/>
      <dgm:spPr/>
      <dgm:t>
        <a:bodyPr/>
        <a:lstStyle/>
        <a:p>
          <a:r>
            <a:rPr lang="en-US" sz="2300" smtClean="0"/>
            <a:t>Tính phải chịu hình phạt</a:t>
          </a:r>
          <a:endParaRPr lang="en-US" sz="2300"/>
        </a:p>
      </dgm:t>
    </dgm:pt>
    <dgm:pt modelId="{A376613F-81DC-42D6-8622-3C311AA15E45}" type="parTrans" cxnId="{24C3587D-23C9-49EB-B5B7-40C7857EF10F}">
      <dgm:prSet/>
      <dgm:spPr/>
      <dgm:t>
        <a:bodyPr/>
        <a:lstStyle/>
        <a:p>
          <a:endParaRPr lang="en-US"/>
        </a:p>
      </dgm:t>
    </dgm:pt>
    <dgm:pt modelId="{A90EB09F-3DED-4DCB-9B1C-A934734029BA}" type="sibTrans" cxnId="{24C3587D-23C9-49EB-B5B7-40C7857EF10F}">
      <dgm:prSet/>
      <dgm:spPr/>
      <dgm:t>
        <a:bodyPr/>
        <a:lstStyle/>
        <a:p>
          <a:endParaRPr lang="en-US"/>
        </a:p>
      </dgm:t>
    </dgm:pt>
    <dgm:pt modelId="{09DF1FA3-C8A0-45AA-825C-DC2C811913B7}">
      <dgm:prSet phldrT="[Text]"/>
      <dgm:spPr/>
      <dgm:t>
        <a:bodyPr/>
        <a:lstStyle/>
        <a:p>
          <a:r>
            <a:rPr lang="en-US" smtClean="0"/>
            <a:t>Có lỗi của tội phạm</a:t>
          </a:r>
          <a:endParaRPr lang="en-US"/>
        </a:p>
      </dgm:t>
    </dgm:pt>
    <dgm:pt modelId="{45B22781-7211-4D19-9C55-5AA52601088F}" type="parTrans" cxnId="{BA46F8F9-9D33-41F3-B550-22332E06BB8F}">
      <dgm:prSet/>
      <dgm:spPr/>
      <dgm:t>
        <a:bodyPr/>
        <a:lstStyle/>
        <a:p>
          <a:endParaRPr lang="en-US"/>
        </a:p>
      </dgm:t>
    </dgm:pt>
    <dgm:pt modelId="{1A9E404D-4FFA-4922-87C1-EE75DC1C7A32}" type="sibTrans" cxnId="{BA46F8F9-9D33-41F3-B550-22332E06BB8F}">
      <dgm:prSet/>
      <dgm:spPr/>
      <dgm:t>
        <a:bodyPr/>
        <a:lstStyle/>
        <a:p>
          <a:endParaRPr lang="en-US"/>
        </a:p>
      </dgm:t>
    </dgm:pt>
    <dgm:pt modelId="{FD873FC4-DC3D-4553-BD60-E73872943636}" type="pres">
      <dgm:prSet presAssocID="{50902B0D-68FD-4AE1-94FD-350F7A4B96CF}" presName="cycle" presStyleCnt="0">
        <dgm:presLayoutVars>
          <dgm:chMax val="1"/>
          <dgm:dir/>
          <dgm:animLvl val="ctr"/>
          <dgm:resizeHandles val="exact"/>
        </dgm:presLayoutVars>
      </dgm:prSet>
      <dgm:spPr/>
      <dgm:t>
        <a:bodyPr/>
        <a:lstStyle/>
        <a:p>
          <a:endParaRPr lang="en-US"/>
        </a:p>
      </dgm:t>
    </dgm:pt>
    <dgm:pt modelId="{7D335888-1C80-46CE-9824-D76545A06F73}" type="pres">
      <dgm:prSet presAssocID="{1D5BFF5F-8101-4A19-A959-973E95451897}" presName="centerShape" presStyleLbl="node0" presStyleIdx="0" presStyleCnt="1"/>
      <dgm:spPr/>
      <dgm:t>
        <a:bodyPr/>
        <a:lstStyle/>
        <a:p>
          <a:endParaRPr lang="en-US"/>
        </a:p>
      </dgm:t>
    </dgm:pt>
    <dgm:pt modelId="{73A74877-FAA9-4ADB-820C-E72E4AA9BA20}" type="pres">
      <dgm:prSet presAssocID="{188869E7-AD39-4479-AC80-AB483361E65E}" presName="Name9" presStyleLbl="parChTrans1D2" presStyleIdx="0" presStyleCnt="4"/>
      <dgm:spPr/>
      <dgm:t>
        <a:bodyPr/>
        <a:lstStyle/>
        <a:p>
          <a:endParaRPr lang="en-US"/>
        </a:p>
      </dgm:t>
    </dgm:pt>
    <dgm:pt modelId="{4B697572-C9FD-4785-ADB0-EE33138285FE}" type="pres">
      <dgm:prSet presAssocID="{188869E7-AD39-4479-AC80-AB483361E65E}" presName="connTx" presStyleLbl="parChTrans1D2" presStyleIdx="0" presStyleCnt="4"/>
      <dgm:spPr/>
      <dgm:t>
        <a:bodyPr/>
        <a:lstStyle/>
        <a:p>
          <a:endParaRPr lang="en-US"/>
        </a:p>
      </dgm:t>
    </dgm:pt>
    <dgm:pt modelId="{60546AFF-7B1D-4566-B40B-375D56020284}" type="pres">
      <dgm:prSet presAssocID="{970A6DED-2E74-4B33-8CEA-5C3387CD7CC2}" presName="node" presStyleLbl="node1" presStyleIdx="0" presStyleCnt="4" custScaleX="118609">
        <dgm:presLayoutVars>
          <dgm:bulletEnabled val="1"/>
        </dgm:presLayoutVars>
      </dgm:prSet>
      <dgm:spPr/>
      <dgm:t>
        <a:bodyPr/>
        <a:lstStyle/>
        <a:p>
          <a:endParaRPr lang="en-US"/>
        </a:p>
      </dgm:t>
    </dgm:pt>
    <dgm:pt modelId="{5613279C-10A7-476F-8442-2350C9BA1333}" type="pres">
      <dgm:prSet presAssocID="{29485C3A-EB43-4C86-B69C-386C960C38F9}" presName="Name9" presStyleLbl="parChTrans1D2" presStyleIdx="1" presStyleCnt="4"/>
      <dgm:spPr/>
      <dgm:t>
        <a:bodyPr/>
        <a:lstStyle/>
        <a:p>
          <a:endParaRPr lang="en-US"/>
        </a:p>
      </dgm:t>
    </dgm:pt>
    <dgm:pt modelId="{F2667BC1-6F52-4000-91F1-A76C487EF254}" type="pres">
      <dgm:prSet presAssocID="{29485C3A-EB43-4C86-B69C-386C960C38F9}" presName="connTx" presStyleLbl="parChTrans1D2" presStyleIdx="1" presStyleCnt="4"/>
      <dgm:spPr/>
      <dgm:t>
        <a:bodyPr/>
        <a:lstStyle/>
        <a:p>
          <a:endParaRPr lang="en-US"/>
        </a:p>
      </dgm:t>
    </dgm:pt>
    <dgm:pt modelId="{AD7C670F-BD09-4074-97A0-29840B5743F8}" type="pres">
      <dgm:prSet presAssocID="{46746195-B623-40BA-BEB4-99B0BFB7C2C4}" presName="node" presStyleLbl="node1" presStyleIdx="1" presStyleCnt="4" custScaleX="124737">
        <dgm:presLayoutVars>
          <dgm:bulletEnabled val="1"/>
        </dgm:presLayoutVars>
      </dgm:prSet>
      <dgm:spPr/>
      <dgm:t>
        <a:bodyPr/>
        <a:lstStyle/>
        <a:p>
          <a:endParaRPr lang="en-US"/>
        </a:p>
      </dgm:t>
    </dgm:pt>
    <dgm:pt modelId="{EC58ACA9-71F0-4D30-BFF3-11FD4A84DE36}" type="pres">
      <dgm:prSet presAssocID="{A376613F-81DC-42D6-8622-3C311AA15E45}" presName="Name9" presStyleLbl="parChTrans1D2" presStyleIdx="2" presStyleCnt="4"/>
      <dgm:spPr/>
      <dgm:t>
        <a:bodyPr/>
        <a:lstStyle/>
        <a:p>
          <a:endParaRPr lang="en-US"/>
        </a:p>
      </dgm:t>
    </dgm:pt>
    <dgm:pt modelId="{80D7EDDF-913F-4C04-8EA8-AE7D574EAEA4}" type="pres">
      <dgm:prSet presAssocID="{A376613F-81DC-42D6-8622-3C311AA15E45}" presName="connTx" presStyleLbl="parChTrans1D2" presStyleIdx="2" presStyleCnt="4"/>
      <dgm:spPr/>
      <dgm:t>
        <a:bodyPr/>
        <a:lstStyle/>
        <a:p>
          <a:endParaRPr lang="en-US"/>
        </a:p>
      </dgm:t>
    </dgm:pt>
    <dgm:pt modelId="{16CA6856-4ACE-4D5F-B366-07C54991D704}" type="pres">
      <dgm:prSet presAssocID="{013DBA53-70CF-424F-B35F-ACEBD285CB9F}" presName="node" presStyleLbl="node1" presStyleIdx="2" presStyleCnt="4" custScaleX="138589">
        <dgm:presLayoutVars>
          <dgm:bulletEnabled val="1"/>
        </dgm:presLayoutVars>
      </dgm:prSet>
      <dgm:spPr/>
      <dgm:t>
        <a:bodyPr/>
        <a:lstStyle/>
        <a:p>
          <a:endParaRPr lang="en-US"/>
        </a:p>
      </dgm:t>
    </dgm:pt>
    <dgm:pt modelId="{374540E7-BEA8-498A-BAC7-D34D502C23F4}" type="pres">
      <dgm:prSet presAssocID="{45B22781-7211-4D19-9C55-5AA52601088F}" presName="Name9" presStyleLbl="parChTrans1D2" presStyleIdx="3" presStyleCnt="4"/>
      <dgm:spPr/>
      <dgm:t>
        <a:bodyPr/>
        <a:lstStyle/>
        <a:p>
          <a:endParaRPr lang="en-US"/>
        </a:p>
      </dgm:t>
    </dgm:pt>
    <dgm:pt modelId="{FF579C62-D8B5-4FB2-9B25-201D6A257DB1}" type="pres">
      <dgm:prSet presAssocID="{45B22781-7211-4D19-9C55-5AA52601088F}" presName="connTx" presStyleLbl="parChTrans1D2" presStyleIdx="3" presStyleCnt="4"/>
      <dgm:spPr/>
      <dgm:t>
        <a:bodyPr/>
        <a:lstStyle/>
        <a:p>
          <a:endParaRPr lang="en-US"/>
        </a:p>
      </dgm:t>
    </dgm:pt>
    <dgm:pt modelId="{16E7612F-2CD2-4C19-9B5A-18EF2223DDC0}" type="pres">
      <dgm:prSet presAssocID="{09DF1FA3-C8A0-45AA-825C-DC2C811913B7}" presName="node" presStyleLbl="node1" presStyleIdx="3" presStyleCnt="4" custScaleX="127908">
        <dgm:presLayoutVars>
          <dgm:bulletEnabled val="1"/>
        </dgm:presLayoutVars>
      </dgm:prSet>
      <dgm:spPr/>
      <dgm:t>
        <a:bodyPr/>
        <a:lstStyle/>
        <a:p>
          <a:endParaRPr lang="en-US"/>
        </a:p>
      </dgm:t>
    </dgm:pt>
  </dgm:ptLst>
  <dgm:cxnLst>
    <dgm:cxn modelId="{E8DF3B33-9E92-45C9-BC77-558F1195E6F8}" srcId="{50902B0D-68FD-4AE1-94FD-350F7A4B96CF}" destId="{1D5BFF5F-8101-4A19-A959-973E95451897}" srcOrd="0" destOrd="0" parTransId="{8B7CA433-09F5-4470-8ACB-57B3A2FCE3B8}" sibTransId="{B06F95B7-79C9-452E-8830-F6906C2748C2}"/>
    <dgm:cxn modelId="{585BB28C-FC3C-437E-9C0E-2238689023FF}" type="presOf" srcId="{1D5BFF5F-8101-4A19-A959-973E95451897}" destId="{7D335888-1C80-46CE-9824-D76545A06F73}" srcOrd="0" destOrd="0" presId="urn:microsoft.com/office/officeart/2005/8/layout/radial1"/>
    <dgm:cxn modelId="{ED8F4A9D-668F-4680-B571-3142C410A079}" type="presOf" srcId="{46746195-B623-40BA-BEB4-99B0BFB7C2C4}" destId="{AD7C670F-BD09-4074-97A0-29840B5743F8}" srcOrd="0" destOrd="0" presId="urn:microsoft.com/office/officeart/2005/8/layout/radial1"/>
    <dgm:cxn modelId="{24C3587D-23C9-49EB-B5B7-40C7857EF10F}" srcId="{1D5BFF5F-8101-4A19-A959-973E95451897}" destId="{013DBA53-70CF-424F-B35F-ACEBD285CB9F}" srcOrd="2" destOrd="0" parTransId="{A376613F-81DC-42D6-8622-3C311AA15E45}" sibTransId="{A90EB09F-3DED-4DCB-9B1C-A934734029BA}"/>
    <dgm:cxn modelId="{3E9CD759-7ECF-4318-8DFC-C1EDDB486B7F}" type="presOf" srcId="{09DF1FA3-C8A0-45AA-825C-DC2C811913B7}" destId="{16E7612F-2CD2-4C19-9B5A-18EF2223DDC0}" srcOrd="0" destOrd="0" presId="urn:microsoft.com/office/officeart/2005/8/layout/radial1"/>
    <dgm:cxn modelId="{1807C94C-FE2E-4815-A898-0F25B8B5C0B6}" type="presOf" srcId="{A376613F-81DC-42D6-8622-3C311AA15E45}" destId="{80D7EDDF-913F-4C04-8EA8-AE7D574EAEA4}" srcOrd="1" destOrd="0" presId="urn:microsoft.com/office/officeart/2005/8/layout/radial1"/>
    <dgm:cxn modelId="{97BCBDC5-5FEB-40CA-B627-FD0B3D10A5BE}" type="presOf" srcId="{188869E7-AD39-4479-AC80-AB483361E65E}" destId="{73A74877-FAA9-4ADB-820C-E72E4AA9BA20}" srcOrd="0" destOrd="0" presId="urn:microsoft.com/office/officeart/2005/8/layout/radial1"/>
    <dgm:cxn modelId="{1324038E-E212-4301-BF5D-0045B7259D98}" type="presOf" srcId="{970A6DED-2E74-4B33-8CEA-5C3387CD7CC2}" destId="{60546AFF-7B1D-4566-B40B-375D56020284}" srcOrd="0" destOrd="0" presId="urn:microsoft.com/office/officeart/2005/8/layout/radial1"/>
    <dgm:cxn modelId="{7EBE7CC1-587C-4C31-87DB-6881B0BE2D70}" type="presOf" srcId="{29485C3A-EB43-4C86-B69C-386C960C38F9}" destId="{5613279C-10A7-476F-8442-2350C9BA1333}" srcOrd="0" destOrd="0" presId="urn:microsoft.com/office/officeart/2005/8/layout/radial1"/>
    <dgm:cxn modelId="{2322F770-E23E-405B-BD4C-706D9EE60FA1}" type="presOf" srcId="{29485C3A-EB43-4C86-B69C-386C960C38F9}" destId="{F2667BC1-6F52-4000-91F1-A76C487EF254}" srcOrd="1" destOrd="0" presId="urn:microsoft.com/office/officeart/2005/8/layout/radial1"/>
    <dgm:cxn modelId="{BCE03E9A-C69C-4ECD-8F8A-6D6F4479DC79}" type="presOf" srcId="{45B22781-7211-4D19-9C55-5AA52601088F}" destId="{FF579C62-D8B5-4FB2-9B25-201D6A257DB1}" srcOrd="1" destOrd="0" presId="urn:microsoft.com/office/officeart/2005/8/layout/radial1"/>
    <dgm:cxn modelId="{1CFE05A4-4D7C-4359-B2B3-3209DCB1A275}" type="presOf" srcId="{013DBA53-70CF-424F-B35F-ACEBD285CB9F}" destId="{16CA6856-4ACE-4D5F-B366-07C54991D704}" srcOrd="0" destOrd="0" presId="urn:microsoft.com/office/officeart/2005/8/layout/radial1"/>
    <dgm:cxn modelId="{A280E258-2D85-45E7-A70C-7CCBDC6BB0E0}" srcId="{1D5BFF5F-8101-4A19-A959-973E95451897}" destId="{46746195-B623-40BA-BEB4-99B0BFB7C2C4}" srcOrd="1" destOrd="0" parTransId="{29485C3A-EB43-4C86-B69C-386C960C38F9}" sibTransId="{C36EFD54-25CE-4695-92DA-A27F10353C44}"/>
    <dgm:cxn modelId="{5EB3A772-6331-46F5-A79A-95CBD9010D3F}" type="presOf" srcId="{A376613F-81DC-42D6-8622-3C311AA15E45}" destId="{EC58ACA9-71F0-4D30-BFF3-11FD4A84DE36}" srcOrd="0" destOrd="0" presId="urn:microsoft.com/office/officeart/2005/8/layout/radial1"/>
    <dgm:cxn modelId="{4C378969-B08B-4CEC-B3FA-DCCD51B56CAE}" srcId="{1D5BFF5F-8101-4A19-A959-973E95451897}" destId="{970A6DED-2E74-4B33-8CEA-5C3387CD7CC2}" srcOrd="0" destOrd="0" parTransId="{188869E7-AD39-4479-AC80-AB483361E65E}" sibTransId="{02DAC27C-5F73-466D-9F46-E68B917D2C7C}"/>
    <dgm:cxn modelId="{2E0333D4-940C-438B-A667-D82DE30210C3}" type="presOf" srcId="{45B22781-7211-4D19-9C55-5AA52601088F}" destId="{374540E7-BEA8-498A-BAC7-D34D502C23F4}" srcOrd="0" destOrd="0" presId="urn:microsoft.com/office/officeart/2005/8/layout/radial1"/>
    <dgm:cxn modelId="{BA46F8F9-9D33-41F3-B550-22332E06BB8F}" srcId="{1D5BFF5F-8101-4A19-A959-973E95451897}" destId="{09DF1FA3-C8A0-45AA-825C-DC2C811913B7}" srcOrd="3" destOrd="0" parTransId="{45B22781-7211-4D19-9C55-5AA52601088F}" sibTransId="{1A9E404D-4FFA-4922-87C1-EE75DC1C7A32}"/>
    <dgm:cxn modelId="{9BBB11AB-E340-4450-89B8-C0919C82951E}" type="presOf" srcId="{50902B0D-68FD-4AE1-94FD-350F7A4B96CF}" destId="{FD873FC4-DC3D-4553-BD60-E73872943636}" srcOrd="0" destOrd="0" presId="urn:microsoft.com/office/officeart/2005/8/layout/radial1"/>
    <dgm:cxn modelId="{1834BC4E-C9EF-4EB5-B503-567E16F129ED}" type="presOf" srcId="{188869E7-AD39-4479-AC80-AB483361E65E}" destId="{4B697572-C9FD-4785-ADB0-EE33138285FE}" srcOrd="1" destOrd="0" presId="urn:microsoft.com/office/officeart/2005/8/layout/radial1"/>
    <dgm:cxn modelId="{88BFACB0-253A-4CBC-919A-468CE9C4228B}" type="presParOf" srcId="{FD873FC4-DC3D-4553-BD60-E73872943636}" destId="{7D335888-1C80-46CE-9824-D76545A06F73}" srcOrd="0" destOrd="0" presId="urn:microsoft.com/office/officeart/2005/8/layout/radial1"/>
    <dgm:cxn modelId="{72C6D4CF-6FC0-4604-8860-7A01BF840E49}" type="presParOf" srcId="{FD873FC4-DC3D-4553-BD60-E73872943636}" destId="{73A74877-FAA9-4ADB-820C-E72E4AA9BA20}" srcOrd="1" destOrd="0" presId="urn:microsoft.com/office/officeart/2005/8/layout/radial1"/>
    <dgm:cxn modelId="{8ABAA2B6-DC5D-496F-AD13-9C3012711A08}" type="presParOf" srcId="{73A74877-FAA9-4ADB-820C-E72E4AA9BA20}" destId="{4B697572-C9FD-4785-ADB0-EE33138285FE}" srcOrd="0" destOrd="0" presId="urn:microsoft.com/office/officeart/2005/8/layout/radial1"/>
    <dgm:cxn modelId="{ECB7BE37-40AB-479F-9D4F-6A0BAD0148F1}" type="presParOf" srcId="{FD873FC4-DC3D-4553-BD60-E73872943636}" destId="{60546AFF-7B1D-4566-B40B-375D56020284}" srcOrd="2" destOrd="0" presId="urn:microsoft.com/office/officeart/2005/8/layout/radial1"/>
    <dgm:cxn modelId="{F16FB2B7-0A17-4055-A5B2-EB933F73DC39}" type="presParOf" srcId="{FD873FC4-DC3D-4553-BD60-E73872943636}" destId="{5613279C-10A7-476F-8442-2350C9BA1333}" srcOrd="3" destOrd="0" presId="urn:microsoft.com/office/officeart/2005/8/layout/radial1"/>
    <dgm:cxn modelId="{5017CD99-9068-47C3-9C38-98EC17091068}" type="presParOf" srcId="{5613279C-10A7-476F-8442-2350C9BA1333}" destId="{F2667BC1-6F52-4000-91F1-A76C487EF254}" srcOrd="0" destOrd="0" presId="urn:microsoft.com/office/officeart/2005/8/layout/radial1"/>
    <dgm:cxn modelId="{61024D63-70C0-4A3A-BF62-7655AC533094}" type="presParOf" srcId="{FD873FC4-DC3D-4553-BD60-E73872943636}" destId="{AD7C670F-BD09-4074-97A0-29840B5743F8}" srcOrd="4" destOrd="0" presId="urn:microsoft.com/office/officeart/2005/8/layout/radial1"/>
    <dgm:cxn modelId="{714DC10F-43C0-409B-A02D-24CB08CC3A93}" type="presParOf" srcId="{FD873FC4-DC3D-4553-BD60-E73872943636}" destId="{EC58ACA9-71F0-4D30-BFF3-11FD4A84DE36}" srcOrd="5" destOrd="0" presId="urn:microsoft.com/office/officeart/2005/8/layout/radial1"/>
    <dgm:cxn modelId="{6385822A-94EE-4791-A61A-1C92423BA326}" type="presParOf" srcId="{EC58ACA9-71F0-4D30-BFF3-11FD4A84DE36}" destId="{80D7EDDF-913F-4C04-8EA8-AE7D574EAEA4}" srcOrd="0" destOrd="0" presId="urn:microsoft.com/office/officeart/2005/8/layout/radial1"/>
    <dgm:cxn modelId="{8D160697-9965-487C-956C-42788DADDD0A}" type="presParOf" srcId="{FD873FC4-DC3D-4553-BD60-E73872943636}" destId="{16CA6856-4ACE-4D5F-B366-07C54991D704}" srcOrd="6" destOrd="0" presId="urn:microsoft.com/office/officeart/2005/8/layout/radial1"/>
    <dgm:cxn modelId="{2EED3F66-C6E7-48C5-A83B-1D7E7A3DB4A2}" type="presParOf" srcId="{FD873FC4-DC3D-4553-BD60-E73872943636}" destId="{374540E7-BEA8-498A-BAC7-D34D502C23F4}" srcOrd="7" destOrd="0" presId="urn:microsoft.com/office/officeart/2005/8/layout/radial1"/>
    <dgm:cxn modelId="{B618677B-8626-406D-AAFF-655A6EC25588}" type="presParOf" srcId="{374540E7-BEA8-498A-BAC7-D34D502C23F4}" destId="{FF579C62-D8B5-4FB2-9B25-201D6A257DB1}" srcOrd="0" destOrd="0" presId="urn:microsoft.com/office/officeart/2005/8/layout/radial1"/>
    <dgm:cxn modelId="{B50310F4-586A-4362-9C13-30506D884E8A}" type="presParOf" srcId="{FD873FC4-DC3D-4553-BD60-E73872943636}" destId="{16E7612F-2CD2-4C19-9B5A-18EF2223DDC0}" srcOrd="8" destOrd="0" presId="urn:microsoft.com/office/officeart/2005/8/layout/radial1"/>
  </dgm:cxnLst>
  <dgm:bg/>
  <dgm:whole/>
</dgm:dataModel>
</file>

<file path=ppt/diagrams/data6.xml><?xml version="1.0" encoding="utf-8"?>
<dgm:dataModel xmlns:dgm="http://schemas.openxmlformats.org/drawingml/2006/diagram" xmlns:a="http://schemas.openxmlformats.org/drawingml/2006/main">
  <dgm:ptLst>
    <dgm:pt modelId="{526E7868-C7C8-41D2-AB17-3457451780F7}" type="doc">
      <dgm:prSet loTypeId="urn:microsoft.com/office/officeart/2005/8/layout/default" loCatId="list" qsTypeId="urn:microsoft.com/office/officeart/2005/8/quickstyle/3d2" qsCatId="3D" csTypeId="urn:microsoft.com/office/officeart/2005/8/colors/accent5_5" csCatId="accent5" phldr="1"/>
      <dgm:spPr/>
      <dgm:t>
        <a:bodyPr/>
        <a:lstStyle/>
        <a:p>
          <a:endParaRPr lang="en-US"/>
        </a:p>
      </dgm:t>
    </dgm:pt>
    <dgm:pt modelId="{F7156F8E-3AA8-4A45-A391-2641B1B494B0}">
      <dgm:prSet phldrT="[Text]"/>
      <dgm:spPr/>
      <dgm:t>
        <a:bodyPr/>
        <a:lstStyle/>
        <a:p>
          <a:pPr algn="ctr"/>
          <a:r>
            <a:rPr lang="en-US" smtClean="0">
              <a:solidFill>
                <a:schemeClr val="tx1"/>
              </a:solidFill>
            </a:rPr>
            <a:t>Cá nhân</a:t>
          </a:r>
        </a:p>
        <a:p>
          <a:pPr algn="just"/>
          <a:r>
            <a:rPr lang="en-US" smtClean="0">
              <a:solidFill>
                <a:schemeClr val="tx1"/>
              </a:solidFill>
            </a:rPr>
            <a:t>Khi tham gia vào quan hệ pháp luật dân sự phải có năng lực chủ thể.</a:t>
          </a:r>
        </a:p>
      </dgm:t>
    </dgm:pt>
    <dgm:pt modelId="{FE7ACF38-6F00-4C94-813D-C0BEC96A939B}" type="parTrans" cxnId="{F615DF16-89A7-4082-BB74-DF587ED81070}">
      <dgm:prSet/>
      <dgm:spPr/>
      <dgm:t>
        <a:bodyPr/>
        <a:lstStyle/>
        <a:p>
          <a:endParaRPr lang="en-US"/>
        </a:p>
      </dgm:t>
    </dgm:pt>
    <dgm:pt modelId="{C4DC6C09-AE14-4B05-97AA-3DA03959EC57}" type="sibTrans" cxnId="{F615DF16-89A7-4082-BB74-DF587ED81070}">
      <dgm:prSet/>
      <dgm:spPr/>
      <dgm:t>
        <a:bodyPr/>
        <a:lstStyle/>
        <a:p>
          <a:endParaRPr lang="en-US"/>
        </a:p>
      </dgm:t>
    </dgm:pt>
    <dgm:pt modelId="{7BCCCE38-218C-476E-86EC-B61FD4915D3C}">
      <dgm:prSet phldrT="[Text]"/>
      <dgm:spPr/>
      <dgm:t>
        <a:bodyPr/>
        <a:lstStyle/>
        <a:p>
          <a:pPr algn="ctr"/>
          <a:r>
            <a:rPr lang="en-US" smtClean="0">
              <a:solidFill>
                <a:schemeClr val="tx1"/>
              </a:solidFill>
            </a:rPr>
            <a:t>Pháp nhân.</a:t>
          </a:r>
        </a:p>
        <a:p>
          <a:pPr algn="just"/>
          <a:r>
            <a:rPr lang="en-US" smtClean="0">
              <a:solidFill>
                <a:schemeClr val="tx1"/>
              </a:solidFill>
            </a:rPr>
            <a:t>Năng lực pháp luật, năng lực hành vi của pháp nhân xuất hiện đồng thời</a:t>
          </a:r>
          <a:r>
            <a:rPr lang="en-US" smtClean="0"/>
            <a:t>.</a:t>
          </a:r>
          <a:endParaRPr lang="en-US"/>
        </a:p>
      </dgm:t>
    </dgm:pt>
    <dgm:pt modelId="{323C18C9-3F2F-4128-AAFB-A4A29FECC296}" type="parTrans" cxnId="{DAF3B4C6-1C73-4E95-BB26-0483F99DC589}">
      <dgm:prSet/>
      <dgm:spPr/>
      <dgm:t>
        <a:bodyPr/>
        <a:lstStyle/>
        <a:p>
          <a:endParaRPr lang="en-US"/>
        </a:p>
      </dgm:t>
    </dgm:pt>
    <dgm:pt modelId="{F1ED3AF2-B040-4C41-B74F-01B12E6C4577}" type="sibTrans" cxnId="{DAF3B4C6-1C73-4E95-BB26-0483F99DC589}">
      <dgm:prSet/>
      <dgm:spPr/>
      <dgm:t>
        <a:bodyPr/>
        <a:lstStyle/>
        <a:p>
          <a:endParaRPr lang="en-US"/>
        </a:p>
      </dgm:t>
    </dgm:pt>
    <dgm:pt modelId="{33972FBE-D71C-4141-B48C-B37DA4493E19}">
      <dgm:prSet phldrT="[Text]"/>
      <dgm:spPr/>
      <dgm:t>
        <a:bodyPr/>
        <a:lstStyle/>
        <a:p>
          <a:r>
            <a:rPr lang="en-US" smtClean="0">
              <a:solidFill>
                <a:schemeClr val="tx1"/>
              </a:solidFill>
            </a:rPr>
            <a:t>Hộ gia đình.</a:t>
          </a:r>
        </a:p>
        <a:p>
          <a:r>
            <a:rPr lang="en-US" smtClean="0">
              <a:solidFill>
                <a:schemeClr val="tx1"/>
              </a:solidFill>
            </a:rPr>
            <a:t>Tập hợp những thành viên có tài sản chung, cùng đóng góp công sức để hoạt động kinh tê chung trong SX nông, lâm, ngư </a:t>
          </a:r>
          <a:endParaRPr lang="en-US">
            <a:solidFill>
              <a:schemeClr val="tx1"/>
            </a:solidFill>
          </a:endParaRPr>
        </a:p>
      </dgm:t>
    </dgm:pt>
    <dgm:pt modelId="{C4EB8C20-F57C-4809-BCE2-188BA3623A83}" type="parTrans" cxnId="{40055C1D-6E98-421B-B995-744B0314BB57}">
      <dgm:prSet/>
      <dgm:spPr/>
      <dgm:t>
        <a:bodyPr/>
        <a:lstStyle/>
        <a:p>
          <a:endParaRPr lang="en-US"/>
        </a:p>
      </dgm:t>
    </dgm:pt>
    <dgm:pt modelId="{57F9BD66-887B-40AC-AD41-FF1ED54D2E20}" type="sibTrans" cxnId="{40055C1D-6E98-421B-B995-744B0314BB57}">
      <dgm:prSet/>
      <dgm:spPr/>
      <dgm:t>
        <a:bodyPr/>
        <a:lstStyle/>
        <a:p>
          <a:endParaRPr lang="en-US"/>
        </a:p>
      </dgm:t>
    </dgm:pt>
    <dgm:pt modelId="{8E08D329-C170-47EC-8C14-F22815CC047D}">
      <dgm:prSet phldrT="[Text]"/>
      <dgm:spPr/>
      <dgm:t>
        <a:bodyPr/>
        <a:lstStyle/>
        <a:p>
          <a:r>
            <a:rPr lang="en-US" smtClean="0">
              <a:solidFill>
                <a:schemeClr val="tx1"/>
              </a:solidFill>
            </a:rPr>
            <a:t>Tổ hợp tác</a:t>
          </a:r>
        </a:p>
        <a:p>
          <a:r>
            <a:rPr lang="en-US" smtClean="0">
              <a:solidFill>
                <a:schemeClr val="tx1"/>
              </a:solidFill>
            </a:rPr>
            <a:t>Từ 3 thành viên trở lên được hình thành trên cơ sở hợp đồng hợp tác có chứng thực của UBND xã, cùng đóng góp tài sản công sức để thực hiện những công việc nhất định</a:t>
          </a:r>
          <a:endParaRPr lang="en-US">
            <a:solidFill>
              <a:schemeClr val="tx1"/>
            </a:solidFill>
          </a:endParaRPr>
        </a:p>
      </dgm:t>
    </dgm:pt>
    <dgm:pt modelId="{60AADDCB-7FFA-4ABF-8949-EE9ABEC84559}" type="parTrans" cxnId="{3C06AA32-292E-45B1-844F-14C60B9F4FF2}">
      <dgm:prSet/>
      <dgm:spPr/>
      <dgm:t>
        <a:bodyPr/>
        <a:lstStyle/>
        <a:p>
          <a:endParaRPr lang="en-US"/>
        </a:p>
      </dgm:t>
    </dgm:pt>
    <dgm:pt modelId="{A0DC2FCE-E00D-4824-A4B8-1AA44DF19BCF}" type="sibTrans" cxnId="{3C06AA32-292E-45B1-844F-14C60B9F4FF2}">
      <dgm:prSet/>
      <dgm:spPr/>
      <dgm:t>
        <a:bodyPr/>
        <a:lstStyle/>
        <a:p>
          <a:endParaRPr lang="en-US"/>
        </a:p>
      </dgm:t>
    </dgm:pt>
    <dgm:pt modelId="{5851282D-BDE6-4A6D-B87D-9284F9E6EA23}" type="pres">
      <dgm:prSet presAssocID="{526E7868-C7C8-41D2-AB17-3457451780F7}" presName="diagram" presStyleCnt="0">
        <dgm:presLayoutVars>
          <dgm:dir/>
          <dgm:resizeHandles val="exact"/>
        </dgm:presLayoutVars>
      </dgm:prSet>
      <dgm:spPr/>
      <dgm:t>
        <a:bodyPr/>
        <a:lstStyle/>
        <a:p>
          <a:endParaRPr lang="en-US"/>
        </a:p>
      </dgm:t>
    </dgm:pt>
    <dgm:pt modelId="{27F40876-665D-4380-85A7-3AD67CC8793C}" type="pres">
      <dgm:prSet presAssocID="{F7156F8E-3AA8-4A45-A391-2641B1B494B0}" presName="node" presStyleLbl="node1" presStyleIdx="0" presStyleCnt="4">
        <dgm:presLayoutVars>
          <dgm:bulletEnabled val="1"/>
        </dgm:presLayoutVars>
      </dgm:prSet>
      <dgm:spPr/>
      <dgm:t>
        <a:bodyPr/>
        <a:lstStyle/>
        <a:p>
          <a:endParaRPr lang="en-US"/>
        </a:p>
      </dgm:t>
    </dgm:pt>
    <dgm:pt modelId="{B6952B25-A8D9-4D0D-8CA2-AEFDE99E44FC}" type="pres">
      <dgm:prSet presAssocID="{C4DC6C09-AE14-4B05-97AA-3DA03959EC57}" presName="sibTrans" presStyleCnt="0"/>
      <dgm:spPr/>
    </dgm:pt>
    <dgm:pt modelId="{6A99F855-D449-433E-B406-1AC199E550F7}" type="pres">
      <dgm:prSet presAssocID="{7BCCCE38-218C-476E-86EC-B61FD4915D3C}" presName="node" presStyleLbl="node1" presStyleIdx="1" presStyleCnt="4">
        <dgm:presLayoutVars>
          <dgm:bulletEnabled val="1"/>
        </dgm:presLayoutVars>
      </dgm:prSet>
      <dgm:spPr/>
      <dgm:t>
        <a:bodyPr/>
        <a:lstStyle/>
        <a:p>
          <a:endParaRPr lang="en-US"/>
        </a:p>
      </dgm:t>
    </dgm:pt>
    <dgm:pt modelId="{E1EF44AC-6CF5-46D5-AF36-5861D99F11A9}" type="pres">
      <dgm:prSet presAssocID="{F1ED3AF2-B040-4C41-B74F-01B12E6C4577}" presName="sibTrans" presStyleCnt="0"/>
      <dgm:spPr/>
    </dgm:pt>
    <dgm:pt modelId="{553F3A68-AF19-419F-AC7E-752FDBEFD786}" type="pres">
      <dgm:prSet presAssocID="{33972FBE-D71C-4141-B48C-B37DA4493E19}" presName="node" presStyleLbl="node1" presStyleIdx="2" presStyleCnt="4">
        <dgm:presLayoutVars>
          <dgm:bulletEnabled val="1"/>
        </dgm:presLayoutVars>
      </dgm:prSet>
      <dgm:spPr/>
      <dgm:t>
        <a:bodyPr/>
        <a:lstStyle/>
        <a:p>
          <a:endParaRPr lang="en-US"/>
        </a:p>
      </dgm:t>
    </dgm:pt>
    <dgm:pt modelId="{81AC1A1A-2A3E-416E-8BED-7F4548667C7A}" type="pres">
      <dgm:prSet presAssocID="{57F9BD66-887B-40AC-AD41-FF1ED54D2E20}" presName="sibTrans" presStyleCnt="0"/>
      <dgm:spPr/>
    </dgm:pt>
    <dgm:pt modelId="{F75C7737-1130-407A-8B75-AE7E1E66D1DB}" type="pres">
      <dgm:prSet presAssocID="{8E08D329-C170-47EC-8C14-F22815CC047D}" presName="node" presStyleLbl="node1" presStyleIdx="3" presStyleCnt="4" custScaleX="108972">
        <dgm:presLayoutVars>
          <dgm:bulletEnabled val="1"/>
        </dgm:presLayoutVars>
      </dgm:prSet>
      <dgm:spPr/>
      <dgm:t>
        <a:bodyPr/>
        <a:lstStyle/>
        <a:p>
          <a:endParaRPr lang="en-US"/>
        </a:p>
      </dgm:t>
    </dgm:pt>
  </dgm:ptLst>
  <dgm:cxnLst>
    <dgm:cxn modelId="{F615DF16-89A7-4082-BB74-DF587ED81070}" srcId="{526E7868-C7C8-41D2-AB17-3457451780F7}" destId="{F7156F8E-3AA8-4A45-A391-2641B1B494B0}" srcOrd="0" destOrd="0" parTransId="{FE7ACF38-6F00-4C94-813D-C0BEC96A939B}" sibTransId="{C4DC6C09-AE14-4B05-97AA-3DA03959EC57}"/>
    <dgm:cxn modelId="{25336665-FDFF-4861-85DF-62F1129B4B25}" type="presOf" srcId="{33972FBE-D71C-4141-B48C-B37DA4493E19}" destId="{553F3A68-AF19-419F-AC7E-752FDBEFD786}" srcOrd="0" destOrd="0" presId="urn:microsoft.com/office/officeart/2005/8/layout/default"/>
    <dgm:cxn modelId="{DAF3B4C6-1C73-4E95-BB26-0483F99DC589}" srcId="{526E7868-C7C8-41D2-AB17-3457451780F7}" destId="{7BCCCE38-218C-476E-86EC-B61FD4915D3C}" srcOrd="1" destOrd="0" parTransId="{323C18C9-3F2F-4128-AAFB-A4A29FECC296}" sibTransId="{F1ED3AF2-B040-4C41-B74F-01B12E6C4577}"/>
    <dgm:cxn modelId="{3C06AA32-292E-45B1-844F-14C60B9F4FF2}" srcId="{526E7868-C7C8-41D2-AB17-3457451780F7}" destId="{8E08D329-C170-47EC-8C14-F22815CC047D}" srcOrd="3" destOrd="0" parTransId="{60AADDCB-7FFA-4ABF-8949-EE9ABEC84559}" sibTransId="{A0DC2FCE-E00D-4824-A4B8-1AA44DF19BCF}"/>
    <dgm:cxn modelId="{3DD4AEB8-FD87-433E-A1C4-4DFC677846D2}" type="presOf" srcId="{8E08D329-C170-47EC-8C14-F22815CC047D}" destId="{F75C7737-1130-407A-8B75-AE7E1E66D1DB}" srcOrd="0" destOrd="0" presId="urn:microsoft.com/office/officeart/2005/8/layout/default"/>
    <dgm:cxn modelId="{40055C1D-6E98-421B-B995-744B0314BB57}" srcId="{526E7868-C7C8-41D2-AB17-3457451780F7}" destId="{33972FBE-D71C-4141-B48C-B37DA4493E19}" srcOrd="2" destOrd="0" parTransId="{C4EB8C20-F57C-4809-BCE2-188BA3623A83}" sibTransId="{57F9BD66-887B-40AC-AD41-FF1ED54D2E20}"/>
    <dgm:cxn modelId="{B00D30D9-9AAA-4392-9AA6-CB893B41D58E}" type="presOf" srcId="{F7156F8E-3AA8-4A45-A391-2641B1B494B0}" destId="{27F40876-665D-4380-85A7-3AD67CC8793C}" srcOrd="0" destOrd="0" presId="urn:microsoft.com/office/officeart/2005/8/layout/default"/>
    <dgm:cxn modelId="{18C6761F-B95D-4010-A93A-2509DDC758FD}" type="presOf" srcId="{7BCCCE38-218C-476E-86EC-B61FD4915D3C}" destId="{6A99F855-D449-433E-B406-1AC199E550F7}" srcOrd="0" destOrd="0" presId="urn:microsoft.com/office/officeart/2005/8/layout/default"/>
    <dgm:cxn modelId="{70A11225-30B6-49A8-8DE3-E3E5545E7706}" type="presOf" srcId="{526E7868-C7C8-41D2-AB17-3457451780F7}" destId="{5851282D-BDE6-4A6D-B87D-9284F9E6EA23}" srcOrd="0" destOrd="0" presId="urn:microsoft.com/office/officeart/2005/8/layout/default"/>
    <dgm:cxn modelId="{EFFB0719-7C5C-42E3-86A1-54D40C986862}" type="presParOf" srcId="{5851282D-BDE6-4A6D-B87D-9284F9E6EA23}" destId="{27F40876-665D-4380-85A7-3AD67CC8793C}" srcOrd="0" destOrd="0" presId="urn:microsoft.com/office/officeart/2005/8/layout/default"/>
    <dgm:cxn modelId="{390B8AE6-AB25-453C-B26A-703071EF9C7B}" type="presParOf" srcId="{5851282D-BDE6-4A6D-B87D-9284F9E6EA23}" destId="{B6952B25-A8D9-4D0D-8CA2-AEFDE99E44FC}" srcOrd="1" destOrd="0" presId="urn:microsoft.com/office/officeart/2005/8/layout/default"/>
    <dgm:cxn modelId="{DB7F72E4-B3BE-4EFE-88DB-33A5A2A003EF}" type="presParOf" srcId="{5851282D-BDE6-4A6D-B87D-9284F9E6EA23}" destId="{6A99F855-D449-433E-B406-1AC199E550F7}" srcOrd="2" destOrd="0" presId="urn:microsoft.com/office/officeart/2005/8/layout/default"/>
    <dgm:cxn modelId="{C2C1B5C7-92D1-4FD0-8A79-71F456B15E62}" type="presParOf" srcId="{5851282D-BDE6-4A6D-B87D-9284F9E6EA23}" destId="{E1EF44AC-6CF5-46D5-AF36-5861D99F11A9}" srcOrd="3" destOrd="0" presId="urn:microsoft.com/office/officeart/2005/8/layout/default"/>
    <dgm:cxn modelId="{95BE2C07-D3B8-4469-BDCC-42024109F733}" type="presParOf" srcId="{5851282D-BDE6-4A6D-B87D-9284F9E6EA23}" destId="{553F3A68-AF19-419F-AC7E-752FDBEFD786}" srcOrd="4" destOrd="0" presId="urn:microsoft.com/office/officeart/2005/8/layout/default"/>
    <dgm:cxn modelId="{52EE238F-F4D9-4F71-8E83-785455397DF5}" type="presParOf" srcId="{5851282D-BDE6-4A6D-B87D-9284F9E6EA23}" destId="{81AC1A1A-2A3E-416E-8BED-7F4548667C7A}" srcOrd="5" destOrd="0" presId="urn:microsoft.com/office/officeart/2005/8/layout/default"/>
    <dgm:cxn modelId="{672FDFD9-E6BC-4C08-8B65-C5339207AADF}" type="presParOf" srcId="{5851282D-BDE6-4A6D-B87D-9284F9E6EA23}" destId="{F75C7737-1130-407A-8B75-AE7E1E66D1DB}" srcOrd="6" destOrd="0" presId="urn:microsoft.com/office/officeart/2005/8/layout/default"/>
  </dgm:cxnLst>
  <dgm:bg/>
  <dgm:whole/>
</dgm:dataModel>
</file>

<file path=ppt/diagrams/data7.xml><?xml version="1.0" encoding="utf-8"?>
<dgm:dataModel xmlns:dgm="http://schemas.openxmlformats.org/drawingml/2006/diagram" xmlns:a="http://schemas.openxmlformats.org/drawingml/2006/main">
  <dgm:ptLst>
    <dgm:pt modelId="{3696E388-DA48-45BF-A022-B1B3E5253061}" type="doc">
      <dgm:prSet loTypeId="urn:microsoft.com/office/officeart/2005/8/layout/process1" loCatId="process" qsTypeId="urn:microsoft.com/office/officeart/2005/8/quickstyle/3d1" qsCatId="3D" csTypeId="urn:microsoft.com/office/officeart/2005/8/colors/colorful2" csCatId="colorful" phldr="1"/>
      <dgm:spPr/>
    </dgm:pt>
    <dgm:pt modelId="{8F165AF8-D1D3-464B-BCAB-91A9D5CDC6F7}">
      <dgm:prSet phldrT="[Text]"/>
      <dgm:spPr/>
      <dgm:t>
        <a:bodyPr/>
        <a:lstStyle/>
        <a:p>
          <a:r>
            <a:rPr lang="en-US" smtClean="0"/>
            <a:t>Quyền sở hữu </a:t>
          </a:r>
          <a:endParaRPr lang="en-US"/>
        </a:p>
      </dgm:t>
    </dgm:pt>
    <dgm:pt modelId="{C61AA96A-7FF4-416C-8D55-6DC0A5B06C9F}" type="parTrans" cxnId="{20B1DDA6-834F-4E99-B74B-416E13B19367}">
      <dgm:prSet/>
      <dgm:spPr/>
      <dgm:t>
        <a:bodyPr/>
        <a:lstStyle/>
        <a:p>
          <a:endParaRPr lang="en-US"/>
        </a:p>
      </dgm:t>
    </dgm:pt>
    <dgm:pt modelId="{021F8E3A-EFED-4B99-97E4-A89EF1E9C2FF}" type="sibTrans" cxnId="{20B1DDA6-834F-4E99-B74B-416E13B19367}">
      <dgm:prSet/>
      <dgm:spPr/>
      <dgm:t>
        <a:bodyPr/>
        <a:lstStyle/>
        <a:p>
          <a:endParaRPr lang="en-US"/>
        </a:p>
      </dgm:t>
    </dgm:pt>
    <dgm:pt modelId="{D697D55A-3FD5-405D-9A15-9CF44BB8CE4F}">
      <dgm:prSet phldrT="[Text]"/>
      <dgm:spPr/>
      <dgm:t>
        <a:bodyPr/>
        <a:lstStyle/>
        <a:p>
          <a:r>
            <a:rPr lang="en-US" smtClean="0"/>
            <a:t>Quyền giao kết hợp đồng</a:t>
          </a:r>
          <a:endParaRPr lang="en-US"/>
        </a:p>
      </dgm:t>
    </dgm:pt>
    <dgm:pt modelId="{7E14AE87-4FBB-47EE-A4F0-B8904096E0ED}" type="parTrans" cxnId="{24233648-F07D-49CD-9184-3E9E6E941D66}">
      <dgm:prSet/>
      <dgm:spPr/>
      <dgm:t>
        <a:bodyPr/>
        <a:lstStyle/>
        <a:p>
          <a:endParaRPr lang="en-US"/>
        </a:p>
      </dgm:t>
    </dgm:pt>
    <dgm:pt modelId="{C50F72C7-00B0-498C-8270-6C2E5BE69D36}" type="sibTrans" cxnId="{24233648-F07D-49CD-9184-3E9E6E941D66}">
      <dgm:prSet/>
      <dgm:spPr/>
      <dgm:t>
        <a:bodyPr/>
        <a:lstStyle/>
        <a:p>
          <a:endParaRPr lang="en-US"/>
        </a:p>
      </dgm:t>
    </dgm:pt>
    <dgm:pt modelId="{0E737C12-7BC6-41F4-8709-4991A0418655}">
      <dgm:prSet phldrT="[Text]"/>
      <dgm:spPr/>
      <dgm:t>
        <a:bodyPr/>
        <a:lstStyle/>
        <a:p>
          <a:r>
            <a:rPr lang="en-US" smtClean="0"/>
            <a:t>Quyền thừa kế</a:t>
          </a:r>
          <a:endParaRPr lang="en-US"/>
        </a:p>
      </dgm:t>
    </dgm:pt>
    <dgm:pt modelId="{05BD6709-D0D7-4E24-A881-1BA076B0290F}" type="parTrans" cxnId="{3BBC5914-091C-434E-936F-0BD39EED65DB}">
      <dgm:prSet/>
      <dgm:spPr/>
      <dgm:t>
        <a:bodyPr/>
        <a:lstStyle/>
        <a:p>
          <a:endParaRPr lang="en-US"/>
        </a:p>
      </dgm:t>
    </dgm:pt>
    <dgm:pt modelId="{F3727DD4-E6B9-4FC7-8CE4-7128F493E518}" type="sibTrans" cxnId="{3BBC5914-091C-434E-936F-0BD39EED65DB}">
      <dgm:prSet/>
      <dgm:spPr/>
      <dgm:t>
        <a:bodyPr/>
        <a:lstStyle/>
        <a:p>
          <a:endParaRPr lang="en-US"/>
        </a:p>
      </dgm:t>
    </dgm:pt>
    <dgm:pt modelId="{CB9D1525-5EB8-4287-9365-AEC345BBC836}" type="pres">
      <dgm:prSet presAssocID="{3696E388-DA48-45BF-A022-B1B3E5253061}" presName="Name0" presStyleCnt="0">
        <dgm:presLayoutVars>
          <dgm:dir/>
          <dgm:resizeHandles val="exact"/>
        </dgm:presLayoutVars>
      </dgm:prSet>
      <dgm:spPr/>
    </dgm:pt>
    <dgm:pt modelId="{F26005BB-72F0-4ADD-BECC-B7D9CA0B47A8}" type="pres">
      <dgm:prSet presAssocID="{8F165AF8-D1D3-464B-BCAB-91A9D5CDC6F7}" presName="node" presStyleLbl="node1" presStyleIdx="0" presStyleCnt="3" custLinFactNeighborX="-836" custLinFactNeighborY="-8745">
        <dgm:presLayoutVars>
          <dgm:bulletEnabled val="1"/>
        </dgm:presLayoutVars>
      </dgm:prSet>
      <dgm:spPr/>
      <dgm:t>
        <a:bodyPr/>
        <a:lstStyle/>
        <a:p>
          <a:endParaRPr lang="en-US"/>
        </a:p>
      </dgm:t>
    </dgm:pt>
    <dgm:pt modelId="{B719D47E-6243-44D6-A52A-CE4BB9ACB3A8}" type="pres">
      <dgm:prSet presAssocID="{021F8E3A-EFED-4B99-97E4-A89EF1E9C2FF}" presName="sibTrans" presStyleLbl="sibTrans2D1" presStyleIdx="0" presStyleCnt="2"/>
      <dgm:spPr/>
      <dgm:t>
        <a:bodyPr/>
        <a:lstStyle/>
        <a:p>
          <a:endParaRPr lang="en-US"/>
        </a:p>
      </dgm:t>
    </dgm:pt>
    <dgm:pt modelId="{BA9718CE-D82D-4086-A4B7-14389D0A8A7A}" type="pres">
      <dgm:prSet presAssocID="{021F8E3A-EFED-4B99-97E4-A89EF1E9C2FF}" presName="connectorText" presStyleLbl="sibTrans2D1" presStyleIdx="0" presStyleCnt="2"/>
      <dgm:spPr/>
      <dgm:t>
        <a:bodyPr/>
        <a:lstStyle/>
        <a:p>
          <a:endParaRPr lang="en-US"/>
        </a:p>
      </dgm:t>
    </dgm:pt>
    <dgm:pt modelId="{E70ADF5E-6FD8-4D9A-A188-5AC681FD058C}" type="pres">
      <dgm:prSet presAssocID="{D697D55A-3FD5-405D-9A15-9CF44BB8CE4F}" presName="node" presStyleLbl="node1" presStyleIdx="1" presStyleCnt="3" custLinFactNeighborX="-7177" custLinFactNeighborY="-8745">
        <dgm:presLayoutVars>
          <dgm:bulletEnabled val="1"/>
        </dgm:presLayoutVars>
      </dgm:prSet>
      <dgm:spPr/>
      <dgm:t>
        <a:bodyPr/>
        <a:lstStyle/>
        <a:p>
          <a:endParaRPr lang="en-US"/>
        </a:p>
      </dgm:t>
    </dgm:pt>
    <dgm:pt modelId="{3BF91680-686D-47A1-BB6B-B37284103BC1}" type="pres">
      <dgm:prSet presAssocID="{C50F72C7-00B0-498C-8270-6C2E5BE69D36}" presName="sibTrans" presStyleLbl="sibTrans2D1" presStyleIdx="1" presStyleCnt="2"/>
      <dgm:spPr/>
      <dgm:t>
        <a:bodyPr/>
        <a:lstStyle/>
        <a:p>
          <a:endParaRPr lang="en-US"/>
        </a:p>
      </dgm:t>
    </dgm:pt>
    <dgm:pt modelId="{4F4E784D-EB11-4164-B69F-292884120BD4}" type="pres">
      <dgm:prSet presAssocID="{C50F72C7-00B0-498C-8270-6C2E5BE69D36}" presName="connectorText" presStyleLbl="sibTrans2D1" presStyleIdx="1" presStyleCnt="2"/>
      <dgm:spPr/>
      <dgm:t>
        <a:bodyPr/>
        <a:lstStyle/>
        <a:p>
          <a:endParaRPr lang="en-US"/>
        </a:p>
      </dgm:t>
    </dgm:pt>
    <dgm:pt modelId="{68AACC8A-14F9-4494-A65C-C66143128970}" type="pres">
      <dgm:prSet presAssocID="{0E737C12-7BC6-41F4-8709-4991A0418655}" presName="node" presStyleLbl="node1" presStyleIdx="2" presStyleCnt="3" custLinFactNeighborX="-13517" custLinFactNeighborY="-8745">
        <dgm:presLayoutVars>
          <dgm:bulletEnabled val="1"/>
        </dgm:presLayoutVars>
      </dgm:prSet>
      <dgm:spPr/>
      <dgm:t>
        <a:bodyPr/>
        <a:lstStyle/>
        <a:p>
          <a:endParaRPr lang="en-US"/>
        </a:p>
      </dgm:t>
    </dgm:pt>
  </dgm:ptLst>
  <dgm:cxnLst>
    <dgm:cxn modelId="{4CBA0ACA-5B96-4D35-B4C9-FE47B107282A}" type="presOf" srcId="{021F8E3A-EFED-4B99-97E4-A89EF1E9C2FF}" destId="{BA9718CE-D82D-4086-A4B7-14389D0A8A7A}" srcOrd="1" destOrd="0" presId="urn:microsoft.com/office/officeart/2005/8/layout/process1"/>
    <dgm:cxn modelId="{24233648-F07D-49CD-9184-3E9E6E941D66}" srcId="{3696E388-DA48-45BF-A022-B1B3E5253061}" destId="{D697D55A-3FD5-405D-9A15-9CF44BB8CE4F}" srcOrd="1" destOrd="0" parTransId="{7E14AE87-4FBB-47EE-A4F0-B8904096E0ED}" sibTransId="{C50F72C7-00B0-498C-8270-6C2E5BE69D36}"/>
    <dgm:cxn modelId="{3BBC5914-091C-434E-936F-0BD39EED65DB}" srcId="{3696E388-DA48-45BF-A022-B1B3E5253061}" destId="{0E737C12-7BC6-41F4-8709-4991A0418655}" srcOrd="2" destOrd="0" parTransId="{05BD6709-D0D7-4E24-A881-1BA076B0290F}" sibTransId="{F3727DD4-E6B9-4FC7-8CE4-7128F493E518}"/>
    <dgm:cxn modelId="{F54F42EE-D327-406D-A86F-4415A5E3EF9B}" type="presOf" srcId="{D697D55A-3FD5-405D-9A15-9CF44BB8CE4F}" destId="{E70ADF5E-6FD8-4D9A-A188-5AC681FD058C}" srcOrd="0" destOrd="0" presId="urn:microsoft.com/office/officeart/2005/8/layout/process1"/>
    <dgm:cxn modelId="{F61226B4-5FB9-479D-8433-1D050557E04B}" type="presOf" srcId="{C50F72C7-00B0-498C-8270-6C2E5BE69D36}" destId="{3BF91680-686D-47A1-BB6B-B37284103BC1}" srcOrd="0" destOrd="0" presId="urn:microsoft.com/office/officeart/2005/8/layout/process1"/>
    <dgm:cxn modelId="{E6FBE5F4-77A1-4B27-8BE5-4CF46DAA5FAD}" type="presOf" srcId="{3696E388-DA48-45BF-A022-B1B3E5253061}" destId="{CB9D1525-5EB8-4287-9365-AEC345BBC836}" srcOrd="0" destOrd="0" presId="urn:microsoft.com/office/officeart/2005/8/layout/process1"/>
    <dgm:cxn modelId="{B8504749-CCC2-4798-BFC3-3014AEBF781A}" type="presOf" srcId="{8F165AF8-D1D3-464B-BCAB-91A9D5CDC6F7}" destId="{F26005BB-72F0-4ADD-BECC-B7D9CA0B47A8}" srcOrd="0" destOrd="0" presId="urn:microsoft.com/office/officeart/2005/8/layout/process1"/>
    <dgm:cxn modelId="{7C206AE3-FD8F-4D15-8563-B393B6244114}" type="presOf" srcId="{C50F72C7-00B0-498C-8270-6C2E5BE69D36}" destId="{4F4E784D-EB11-4164-B69F-292884120BD4}" srcOrd="1" destOrd="0" presId="urn:microsoft.com/office/officeart/2005/8/layout/process1"/>
    <dgm:cxn modelId="{20B1DDA6-834F-4E99-B74B-416E13B19367}" srcId="{3696E388-DA48-45BF-A022-B1B3E5253061}" destId="{8F165AF8-D1D3-464B-BCAB-91A9D5CDC6F7}" srcOrd="0" destOrd="0" parTransId="{C61AA96A-7FF4-416C-8D55-6DC0A5B06C9F}" sibTransId="{021F8E3A-EFED-4B99-97E4-A89EF1E9C2FF}"/>
    <dgm:cxn modelId="{C7718B88-79DF-4AC7-AAB8-1934EF67EC0C}" type="presOf" srcId="{021F8E3A-EFED-4B99-97E4-A89EF1E9C2FF}" destId="{B719D47E-6243-44D6-A52A-CE4BB9ACB3A8}" srcOrd="0" destOrd="0" presId="urn:microsoft.com/office/officeart/2005/8/layout/process1"/>
    <dgm:cxn modelId="{EBC6021D-C9C1-407B-B31A-36A5D3CD65C3}" type="presOf" srcId="{0E737C12-7BC6-41F4-8709-4991A0418655}" destId="{68AACC8A-14F9-4494-A65C-C66143128970}" srcOrd="0" destOrd="0" presId="urn:microsoft.com/office/officeart/2005/8/layout/process1"/>
    <dgm:cxn modelId="{63B0DC2A-E0F8-41F1-BAE8-E8F0B7EC65BB}" type="presParOf" srcId="{CB9D1525-5EB8-4287-9365-AEC345BBC836}" destId="{F26005BB-72F0-4ADD-BECC-B7D9CA0B47A8}" srcOrd="0" destOrd="0" presId="urn:microsoft.com/office/officeart/2005/8/layout/process1"/>
    <dgm:cxn modelId="{05959B5C-633B-41B2-8B12-BB81860820C2}" type="presParOf" srcId="{CB9D1525-5EB8-4287-9365-AEC345BBC836}" destId="{B719D47E-6243-44D6-A52A-CE4BB9ACB3A8}" srcOrd="1" destOrd="0" presId="urn:microsoft.com/office/officeart/2005/8/layout/process1"/>
    <dgm:cxn modelId="{7368F2C5-3701-4B92-8FDF-4FD296A38F4D}" type="presParOf" srcId="{B719D47E-6243-44D6-A52A-CE4BB9ACB3A8}" destId="{BA9718CE-D82D-4086-A4B7-14389D0A8A7A}" srcOrd="0" destOrd="0" presId="urn:microsoft.com/office/officeart/2005/8/layout/process1"/>
    <dgm:cxn modelId="{996E06AE-3E6D-44BA-920C-345F0C0D75F5}" type="presParOf" srcId="{CB9D1525-5EB8-4287-9365-AEC345BBC836}" destId="{E70ADF5E-6FD8-4D9A-A188-5AC681FD058C}" srcOrd="2" destOrd="0" presId="urn:microsoft.com/office/officeart/2005/8/layout/process1"/>
    <dgm:cxn modelId="{E1EC4E12-E310-41AB-815A-1952703D646B}" type="presParOf" srcId="{CB9D1525-5EB8-4287-9365-AEC345BBC836}" destId="{3BF91680-686D-47A1-BB6B-B37284103BC1}" srcOrd="3" destOrd="0" presId="urn:microsoft.com/office/officeart/2005/8/layout/process1"/>
    <dgm:cxn modelId="{CE5254B6-EAE0-4876-9596-532178022F34}" type="presParOf" srcId="{3BF91680-686D-47A1-BB6B-B37284103BC1}" destId="{4F4E784D-EB11-4164-B69F-292884120BD4}" srcOrd="0" destOrd="0" presId="urn:microsoft.com/office/officeart/2005/8/layout/process1"/>
    <dgm:cxn modelId="{35C4558E-AC61-4F10-AF6D-5919A0861E2F}" type="presParOf" srcId="{CB9D1525-5EB8-4287-9365-AEC345BBC836}" destId="{68AACC8A-14F9-4494-A65C-C66143128970}" srcOrd="4" destOrd="0" presId="urn:microsoft.com/office/officeart/2005/8/layout/process1"/>
  </dgm:cxnLst>
  <dgm:bg>
    <a:blipFill>
      <a:blip xmlns:r="http://schemas.openxmlformats.org/officeDocument/2006/relationships" r:embed="rId1"/>
      <a:stretch>
        <a:fillRect/>
      </a:stretch>
    </a:blipFill>
  </dgm:bg>
  <dgm:whole/>
</dgm:dataModel>
</file>

<file path=ppt/diagrams/data8.xml><?xml version="1.0" encoding="utf-8"?>
<dgm:dataModel xmlns:dgm="http://schemas.openxmlformats.org/drawingml/2006/diagram" xmlns:a="http://schemas.openxmlformats.org/drawingml/2006/main">
  <dgm:ptLst>
    <dgm:pt modelId="{EBB021A6-6B47-4F08-A2F0-CF504D6CB731}" type="doc">
      <dgm:prSet loTypeId="urn:microsoft.com/office/officeart/2005/8/layout/gear1" loCatId="cycle" qsTypeId="urn:microsoft.com/office/officeart/2005/8/quickstyle/3d2" qsCatId="3D" csTypeId="urn:microsoft.com/office/officeart/2005/8/colors/colorful2" csCatId="colorful" phldr="1"/>
      <dgm:spPr/>
    </dgm:pt>
    <dgm:pt modelId="{5D346982-4842-4E97-82C9-EB8E70BBCE2F}">
      <dgm:prSet phldrT="[Text]"/>
      <dgm:spPr/>
      <dgm:t>
        <a:bodyPr/>
        <a:lstStyle/>
        <a:p>
          <a:r>
            <a:rPr lang="en-US" smtClean="0"/>
            <a:t>Quyền định đoạt</a:t>
          </a:r>
          <a:endParaRPr lang="en-US"/>
        </a:p>
      </dgm:t>
    </dgm:pt>
    <dgm:pt modelId="{5446735E-606D-4DAB-8EA0-E79B84D35C9B}" type="parTrans" cxnId="{A4B86BF6-8DD1-45AF-8AF4-13506A60126E}">
      <dgm:prSet/>
      <dgm:spPr/>
      <dgm:t>
        <a:bodyPr/>
        <a:lstStyle/>
        <a:p>
          <a:endParaRPr lang="en-US"/>
        </a:p>
      </dgm:t>
    </dgm:pt>
    <dgm:pt modelId="{D2B8DC17-69F1-41EF-9963-242086C16A17}" type="sibTrans" cxnId="{A4B86BF6-8DD1-45AF-8AF4-13506A60126E}">
      <dgm:prSet/>
      <dgm:spPr/>
      <dgm:t>
        <a:bodyPr/>
        <a:lstStyle/>
        <a:p>
          <a:endParaRPr lang="en-US"/>
        </a:p>
      </dgm:t>
    </dgm:pt>
    <dgm:pt modelId="{D7271430-0252-4C69-9A3C-8932E47D8190}">
      <dgm:prSet phldrT="[Text]" custT="1"/>
      <dgm:spPr/>
      <dgm:t>
        <a:bodyPr/>
        <a:lstStyle/>
        <a:p>
          <a:r>
            <a:rPr lang="en-US" sz="2200" smtClean="0"/>
            <a:t>Quyền sử dụng</a:t>
          </a:r>
          <a:endParaRPr lang="en-US" sz="2200"/>
        </a:p>
      </dgm:t>
    </dgm:pt>
    <dgm:pt modelId="{0673A994-5A22-46E6-85F7-C4A1EF50E675}" type="parTrans" cxnId="{EC9A338C-8AE4-4A4F-B6B2-1318603599CF}">
      <dgm:prSet/>
      <dgm:spPr/>
      <dgm:t>
        <a:bodyPr/>
        <a:lstStyle/>
        <a:p>
          <a:endParaRPr lang="en-US"/>
        </a:p>
      </dgm:t>
    </dgm:pt>
    <dgm:pt modelId="{705A17B0-7FEE-429B-8B1C-D17B762570BA}" type="sibTrans" cxnId="{EC9A338C-8AE4-4A4F-B6B2-1318603599CF}">
      <dgm:prSet/>
      <dgm:spPr/>
      <dgm:t>
        <a:bodyPr/>
        <a:lstStyle/>
        <a:p>
          <a:endParaRPr lang="en-US"/>
        </a:p>
      </dgm:t>
    </dgm:pt>
    <dgm:pt modelId="{F9F9A1C8-B415-4E16-BC59-BB919F058365}">
      <dgm:prSet phldrT="[Text]" custT="1"/>
      <dgm:spPr/>
      <dgm:t>
        <a:bodyPr/>
        <a:lstStyle/>
        <a:p>
          <a:r>
            <a:rPr lang="en-US" sz="2200" smtClean="0"/>
            <a:t>Quyền chiếm hữu</a:t>
          </a:r>
          <a:endParaRPr lang="en-US" sz="2200"/>
        </a:p>
      </dgm:t>
    </dgm:pt>
    <dgm:pt modelId="{314DB762-E78C-4F03-BBEB-6EC6A33A81CF}" type="parTrans" cxnId="{959CF256-EA2E-4DEC-9104-2BF7DCA285D5}">
      <dgm:prSet/>
      <dgm:spPr/>
      <dgm:t>
        <a:bodyPr/>
        <a:lstStyle/>
        <a:p>
          <a:endParaRPr lang="en-US"/>
        </a:p>
      </dgm:t>
    </dgm:pt>
    <dgm:pt modelId="{FCD1F196-2C54-42DF-B42B-EF8638E2E200}" type="sibTrans" cxnId="{959CF256-EA2E-4DEC-9104-2BF7DCA285D5}">
      <dgm:prSet/>
      <dgm:spPr/>
      <dgm:t>
        <a:bodyPr/>
        <a:lstStyle/>
        <a:p>
          <a:endParaRPr lang="en-US"/>
        </a:p>
      </dgm:t>
    </dgm:pt>
    <dgm:pt modelId="{85B48D22-9554-46B7-BE75-DAFF82D2E1E7}" type="pres">
      <dgm:prSet presAssocID="{EBB021A6-6B47-4F08-A2F0-CF504D6CB731}" presName="composite" presStyleCnt="0">
        <dgm:presLayoutVars>
          <dgm:chMax val="3"/>
          <dgm:animLvl val="lvl"/>
          <dgm:resizeHandles val="exact"/>
        </dgm:presLayoutVars>
      </dgm:prSet>
      <dgm:spPr/>
    </dgm:pt>
    <dgm:pt modelId="{84087005-D6D1-4855-AD70-499BEC2EC47B}" type="pres">
      <dgm:prSet presAssocID="{5D346982-4842-4E97-82C9-EB8E70BBCE2F}" presName="gear1" presStyleLbl="node1" presStyleIdx="0" presStyleCnt="3" custLinFactNeighborX="-49070">
        <dgm:presLayoutVars>
          <dgm:chMax val="1"/>
          <dgm:bulletEnabled val="1"/>
        </dgm:presLayoutVars>
      </dgm:prSet>
      <dgm:spPr/>
      <dgm:t>
        <a:bodyPr/>
        <a:lstStyle/>
        <a:p>
          <a:endParaRPr lang="en-US"/>
        </a:p>
      </dgm:t>
    </dgm:pt>
    <dgm:pt modelId="{984D4C3D-D7DE-4F9E-AFCC-4C498468E4B1}" type="pres">
      <dgm:prSet presAssocID="{5D346982-4842-4E97-82C9-EB8E70BBCE2F}" presName="gear1srcNode" presStyleLbl="node1" presStyleIdx="0" presStyleCnt="3"/>
      <dgm:spPr/>
      <dgm:t>
        <a:bodyPr/>
        <a:lstStyle/>
        <a:p>
          <a:endParaRPr lang="en-US"/>
        </a:p>
      </dgm:t>
    </dgm:pt>
    <dgm:pt modelId="{625D8588-7730-4328-A17E-06AED1BEBAB2}" type="pres">
      <dgm:prSet presAssocID="{5D346982-4842-4E97-82C9-EB8E70BBCE2F}" presName="gear1dstNode" presStyleLbl="node1" presStyleIdx="0" presStyleCnt="3"/>
      <dgm:spPr/>
      <dgm:t>
        <a:bodyPr/>
        <a:lstStyle/>
        <a:p>
          <a:endParaRPr lang="en-US"/>
        </a:p>
      </dgm:t>
    </dgm:pt>
    <dgm:pt modelId="{BFF6D8C5-460A-4C02-A6B8-03DA9919ABDE}" type="pres">
      <dgm:prSet presAssocID="{D7271430-0252-4C69-9A3C-8932E47D8190}" presName="gear2" presStyleLbl="node1" presStyleIdx="1" presStyleCnt="3" custLinFactNeighborX="-54817">
        <dgm:presLayoutVars>
          <dgm:chMax val="1"/>
          <dgm:bulletEnabled val="1"/>
        </dgm:presLayoutVars>
      </dgm:prSet>
      <dgm:spPr/>
      <dgm:t>
        <a:bodyPr/>
        <a:lstStyle/>
        <a:p>
          <a:endParaRPr lang="en-US"/>
        </a:p>
      </dgm:t>
    </dgm:pt>
    <dgm:pt modelId="{78FD2E83-CF4F-4287-94AF-7F3B29B841CB}" type="pres">
      <dgm:prSet presAssocID="{D7271430-0252-4C69-9A3C-8932E47D8190}" presName="gear2srcNode" presStyleLbl="node1" presStyleIdx="1" presStyleCnt="3"/>
      <dgm:spPr/>
      <dgm:t>
        <a:bodyPr/>
        <a:lstStyle/>
        <a:p>
          <a:endParaRPr lang="en-US"/>
        </a:p>
      </dgm:t>
    </dgm:pt>
    <dgm:pt modelId="{B99F02E8-78A3-4191-B690-FA8C8EFEE562}" type="pres">
      <dgm:prSet presAssocID="{D7271430-0252-4C69-9A3C-8932E47D8190}" presName="gear2dstNode" presStyleLbl="node1" presStyleIdx="1" presStyleCnt="3"/>
      <dgm:spPr/>
      <dgm:t>
        <a:bodyPr/>
        <a:lstStyle/>
        <a:p>
          <a:endParaRPr lang="en-US"/>
        </a:p>
      </dgm:t>
    </dgm:pt>
    <dgm:pt modelId="{38B2C30D-5053-4EF8-BBF6-7CE3ADF70EB0}" type="pres">
      <dgm:prSet presAssocID="{F9F9A1C8-B415-4E16-BC59-BB919F058365}" presName="gear3" presStyleLbl="node1" presStyleIdx="2" presStyleCnt="3" custLinFactNeighborX="-44598"/>
      <dgm:spPr/>
      <dgm:t>
        <a:bodyPr/>
        <a:lstStyle/>
        <a:p>
          <a:endParaRPr lang="en-US"/>
        </a:p>
      </dgm:t>
    </dgm:pt>
    <dgm:pt modelId="{28D39738-DD61-4C1C-8DC3-B7B4E56AE432}" type="pres">
      <dgm:prSet presAssocID="{F9F9A1C8-B415-4E16-BC59-BB919F058365}" presName="gear3tx" presStyleLbl="node1" presStyleIdx="2" presStyleCnt="3">
        <dgm:presLayoutVars>
          <dgm:chMax val="1"/>
          <dgm:bulletEnabled val="1"/>
        </dgm:presLayoutVars>
      </dgm:prSet>
      <dgm:spPr/>
      <dgm:t>
        <a:bodyPr/>
        <a:lstStyle/>
        <a:p>
          <a:endParaRPr lang="en-US"/>
        </a:p>
      </dgm:t>
    </dgm:pt>
    <dgm:pt modelId="{6F06B1DC-9778-40DF-AC90-75529660ED32}" type="pres">
      <dgm:prSet presAssocID="{F9F9A1C8-B415-4E16-BC59-BB919F058365}" presName="gear3srcNode" presStyleLbl="node1" presStyleIdx="2" presStyleCnt="3"/>
      <dgm:spPr/>
      <dgm:t>
        <a:bodyPr/>
        <a:lstStyle/>
        <a:p>
          <a:endParaRPr lang="en-US"/>
        </a:p>
      </dgm:t>
    </dgm:pt>
    <dgm:pt modelId="{45FD07C6-14DD-45A1-B863-57172E7B828F}" type="pres">
      <dgm:prSet presAssocID="{F9F9A1C8-B415-4E16-BC59-BB919F058365}" presName="gear3dstNode" presStyleLbl="node1" presStyleIdx="2" presStyleCnt="3"/>
      <dgm:spPr/>
      <dgm:t>
        <a:bodyPr/>
        <a:lstStyle/>
        <a:p>
          <a:endParaRPr lang="en-US"/>
        </a:p>
      </dgm:t>
    </dgm:pt>
    <dgm:pt modelId="{77DE05F2-6048-4A08-BBC0-5E75DFB67B36}" type="pres">
      <dgm:prSet presAssocID="{D2B8DC17-69F1-41EF-9963-242086C16A17}" presName="connector1" presStyleLbl="sibTrans2D1" presStyleIdx="0" presStyleCnt="3" custLinFactNeighborX="-46793"/>
      <dgm:spPr/>
      <dgm:t>
        <a:bodyPr/>
        <a:lstStyle/>
        <a:p>
          <a:endParaRPr lang="en-US"/>
        </a:p>
      </dgm:t>
    </dgm:pt>
    <dgm:pt modelId="{91DCD381-15A2-4E07-8AC3-2DB52A1C05A1}" type="pres">
      <dgm:prSet presAssocID="{705A17B0-7FEE-429B-8B1C-D17B762570BA}" presName="connector2" presStyleLbl="sibTrans2D1" presStyleIdx="1" presStyleCnt="3" custLinFactNeighborX="-42186"/>
      <dgm:spPr/>
      <dgm:t>
        <a:bodyPr/>
        <a:lstStyle/>
        <a:p>
          <a:endParaRPr lang="en-US"/>
        </a:p>
      </dgm:t>
    </dgm:pt>
    <dgm:pt modelId="{6152B839-EA8E-47C9-9AB3-3727D11924D0}" type="pres">
      <dgm:prSet presAssocID="{FCD1F196-2C54-42DF-B42B-EF8638E2E200}" presName="connector3" presStyleLbl="sibTrans2D1" presStyleIdx="2" presStyleCnt="3" custLinFactNeighborX="-38779"/>
      <dgm:spPr/>
      <dgm:t>
        <a:bodyPr/>
        <a:lstStyle/>
        <a:p>
          <a:endParaRPr lang="en-US"/>
        </a:p>
      </dgm:t>
    </dgm:pt>
  </dgm:ptLst>
  <dgm:cxnLst>
    <dgm:cxn modelId="{59D1D421-ACEE-443D-844A-1C9A54116CA1}" type="presOf" srcId="{D2B8DC17-69F1-41EF-9963-242086C16A17}" destId="{77DE05F2-6048-4A08-BBC0-5E75DFB67B36}" srcOrd="0" destOrd="0" presId="urn:microsoft.com/office/officeart/2005/8/layout/gear1"/>
    <dgm:cxn modelId="{8789D702-D458-4541-AF2C-484FC49A2EB7}" type="presOf" srcId="{5D346982-4842-4E97-82C9-EB8E70BBCE2F}" destId="{625D8588-7730-4328-A17E-06AED1BEBAB2}" srcOrd="2" destOrd="0" presId="urn:microsoft.com/office/officeart/2005/8/layout/gear1"/>
    <dgm:cxn modelId="{3438E77F-9370-4F83-B85E-D784D6356741}" type="presOf" srcId="{D7271430-0252-4C69-9A3C-8932E47D8190}" destId="{78FD2E83-CF4F-4287-94AF-7F3B29B841CB}" srcOrd="1" destOrd="0" presId="urn:microsoft.com/office/officeart/2005/8/layout/gear1"/>
    <dgm:cxn modelId="{821B1EE1-EA02-4BB9-BD7C-F67BC230AB3F}" type="presOf" srcId="{D7271430-0252-4C69-9A3C-8932E47D8190}" destId="{B99F02E8-78A3-4191-B690-FA8C8EFEE562}" srcOrd="2" destOrd="0" presId="urn:microsoft.com/office/officeart/2005/8/layout/gear1"/>
    <dgm:cxn modelId="{64949836-A588-4D73-9C3A-CB5B4840F969}" type="presOf" srcId="{5D346982-4842-4E97-82C9-EB8E70BBCE2F}" destId="{84087005-D6D1-4855-AD70-499BEC2EC47B}" srcOrd="0" destOrd="0" presId="urn:microsoft.com/office/officeart/2005/8/layout/gear1"/>
    <dgm:cxn modelId="{3D1693F9-1C12-4CFA-B909-ED61B2523FEB}" type="presOf" srcId="{F9F9A1C8-B415-4E16-BC59-BB919F058365}" destId="{28D39738-DD61-4C1C-8DC3-B7B4E56AE432}" srcOrd="1" destOrd="0" presId="urn:microsoft.com/office/officeart/2005/8/layout/gear1"/>
    <dgm:cxn modelId="{762E43EF-200C-4301-8BC5-181D08087077}" type="presOf" srcId="{F9F9A1C8-B415-4E16-BC59-BB919F058365}" destId="{38B2C30D-5053-4EF8-BBF6-7CE3ADF70EB0}" srcOrd="0" destOrd="0" presId="urn:microsoft.com/office/officeart/2005/8/layout/gear1"/>
    <dgm:cxn modelId="{F825377F-EA07-4913-A005-A94F9F16F965}" type="presOf" srcId="{F9F9A1C8-B415-4E16-BC59-BB919F058365}" destId="{6F06B1DC-9778-40DF-AC90-75529660ED32}" srcOrd="2" destOrd="0" presId="urn:microsoft.com/office/officeart/2005/8/layout/gear1"/>
    <dgm:cxn modelId="{EC9A338C-8AE4-4A4F-B6B2-1318603599CF}" srcId="{EBB021A6-6B47-4F08-A2F0-CF504D6CB731}" destId="{D7271430-0252-4C69-9A3C-8932E47D8190}" srcOrd="1" destOrd="0" parTransId="{0673A994-5A22-46E6-85F7-C4A1EF50E675}" sibTransId="{705A17B0-7FEE-429B-8B1C-D17B762570BA}"/>
    <dgm:cxn modelId="{55ECDF63-78DA-447E-92E5-83AB063BB46B}" type="presOf" srcId="{F9F9A1C8-B415-4E16-BC59-BB919F058365}" destId="{45FD07C6-14DD-45A1-B863-57172E7B828F}" srcOrd="3" destOrd="0" presId="urn:microsoft.com/office/officeart/2005/8/layout/gear1"/>
    <dgm:cxn modelId="{B5F2AB7E-08BB-4575-8F21-AA9C7A5E0E92}" type="presOf" srcId="{FCD1F196-2C54-42DF-B42B-EF8638E2E200}" destId="{6152B839-EA8E-47C9-9AB3-3727D11924D0}" srcOrd="0" destOrd="0" presId="urn:microsoft.com/office/officeart/2005/8/layout/gear1"/>
    <dgm:cxn modelId="{581FE178-DCC7-429D-8E95-9CD42553C084}" type="presOf" srcId="{EBB021A6-6B47-4F08-A2F0-CF504D6CB731}" destId="{85B48D22-9554-46B7-BE75-DAFF82D2E1E7}" srcOrd="0" destOrd="0" presId="urn:microsoft.com/office/officeart/2005/8/layout/gear1"/>
    <dgm:cxn modelId="{959CF256-EA2E-4DEC-9104-2BF7DCA285D5}" srcId="{EBB021A6-6B47-4F08-A2F0-CF504D6CB731}" destId="{F9F9A1C8-B415-4E16-BC59-BB919F058365}" srcOrd="2" destOrd="0" parTransId="{314DB762-E78C-4F03-BBEB-6EC6A33A81CF}" sibTransId="{FCD1F196-2C54-42DF-B42B-EF8638E2E200}"/>
    <dgm:cxn modelId="{1A023641-00E2-4BDF-BB3F-396348596EA7}" type="presOf" srcId="{D7271430-0252-4C69-9A3C-8932E47D8190}" destId="{BFF6D8C5-460A-4C02-A6B8-03DA9919ABDE}" srcOrd="0" destOrd="0" presId="urn:microsoft.com/office/officeart/2005/8/layout/gear1"/>
    <dgm:cxn modelId="{A4B86BF6-8DD1-45AF-8AF4-13506A60126E}" srcId="{EBB021A6-6B47-4F08-A2F0-CF504D6CB731}" destId="{5D346982-4842-4E97-82C9-EB8E70BBCE2F}" srcOrd="0" destOrd="0" parTransId="{5446735E-606D-4DAB-8EA0-E79B84D35C9B}" sibTransId="{D2B8DC17-69F1-41EF-9963-242086C16A17}"/>
    <dgm:cxn modelId="{8F3AFC58-1FF7-4A0C-A074-337E2BE6A5D2}" type="presOf" srcId="{5D346982-4842-4E97-82C9-EB8E70BBCE2F}" destId="{984D4C3D-D7DE-4F9E-AFCC-4C498468E4B1}" srcOrd="1" destOrd="0" presId="urn:microsoft.com/office/officeart/2005/8/layout/gear1"/>
    <dgm:cxn modelId="{9CBE204B-1857-4BA8-9537-6AAFCA32D406}" type="presOf" srcId="{705A17B0-7FEE-429B-8B1C-D17B762570BA}" destId="{91DCD381-15A2-4E07-8AC3-2DB52A1C05A1}" srcOrd="0" destOrd="0" presId="urn:microsoft.com/office/officeart/2005/8/layout/gear1"/>
    <dgm:cxn modelId="{479E4A89-6930-47CF-97CF-AC67B0EF7854}" type="presParOf" srcId="{85B48D22-9554-46B7-BE75-DAFF82D2E1E7}" destId="{84087005-D6D1-4855-AD70-499BEC2EC47B}" srcOrd="0" destOrd="0" presId="urn:microsoft.com/office/officeart/2005/8/layout/gear1"/>
    <dgm:cxn modelId="{8FF69B3C-6BA9-44B9-A8D8-27A9D885F211}" type="presParOf" srcId="{85B48D22-9554-46B7-BE75-DAFF82D2E1E7}" destId="{984D4C3D-D7DE-4F9E-AFCC-4C498468E4B1}" srcOrd="1" destOrd="0" presId="urn:microsoft.com/office/officeart/2005/8/layout/gear1"/>
    <dgm:cxn modelId="{01CA501F-7236-482A-9CF2-7682C91C2300}" type="presParOf" srcId="{85B48D22-9554-46B7-BE75-DAFF82D2E1E7}" destId="{625D8588-7730-4328-A17E-06AED1BEBAB2}" srcOrd="2" destOrd="0" presId="urn:microsoft.com/office/officeart/2005/8/layout/gear1"/>
    <dgm:cxn modelId="{CB03789D-0823-4CB2-BB83-2FC6D72678A9}" type="presParOf" srcId="{85B48D22-9554-46B7-BE75-DAFF82D2E1E7}" destId="{BFF6D8C5-460A-4C02-A6B8-03DA9919ABDE}" srcOrd="3" destOrd="0" presId="urn:microsoft.com/office/officeart/2005/8/layout/gear1"/>
    <dgm:cxn modelId="{15BA5EC1-8B9E-411B-9ABA-B1E38B31396C}" type="presParOf" srcId="{85B48D22-9554-46B7-BE75-DAFF82D2E1E7}" destId="{78FD2E83-CF4F-4287-94AF-7F3B29B841CB}" srcOrd="4" destOrd="0" presId="urn:microsoft.com/office/officeart/2005/8/layout/gear1"/>
    <dgm:cxn modelId="{17CED470-6644-4A7C-9BBA-AEA236A441DC}" type="presParOf" srcId="{85B48D22-9554-46B7-BE75-DAFF82D2E1E7}" destId="{B99F02E8-78A3-4191-B690-FA8C8EFEE562}" srcOrd="5" destOrd="0" presId="urn:microsoft.com/office/officeart/2005/8/layout/gear1"/>
    <dgm:cxn modelId="{7C83CCE9-49EA-4776-A8B5-F2C3BC8C4DFD}" type="presParOf" srcId="{85B48D22-9554-46B7-BE75-DAFF82D2E1E7}" destId="{38B2C30D-5053-4EF8-BBF6-7CE3ADF70EB0}" srcOrd="6" destOrd="0" presId="urn:microsoft.com/office/officeart/2005/8/layout/gear1"/>
    <dgm:cxn modelId="{D7946806-1A64-403E-9CA4-C6C36C96FE19}" type="presParOf" srcId="{85B48D22-9554-46B7-BE75-DAFF82D2E1E7}" destId="{28D39738-DD61-4C1C-8DC3-B7B4E56AE432}" srcOrd="7" destOrd="0" presId="urn:microsoft.com/office/officeart/2005/8/layout/gear1"/>
    <dgm:cxn modelId="{073E8416-C4BC-4746-806D-2C7020D6E03F}" type="presParOf" srcId="{85B48D22-9554-46B7-BE75-DAFF82D2E1E7}" destId="{6F06B1DC-9778-40DF-AC90-75529660ED32}" srcOrd="8" destOrd="0" presId="urn:microsoft.com/office/officeart/2005/8/layout/gear1"/>
    <dgm:cxn modelId="{9724A0E2-C51F-4CD5-8A2E-8EF56F7D34BA}" type="presParOf" srcId="{85B48D22-9554-46B7-BE75-DAFF82D2E1E7}" destId="{45FD07C6-14DD-45A1-B863-57172E7B828F}" srcOrd="9" destOrd="0" presId="urn:microsoft.com/office/officeart/2005/8/layout/gear1"/>
    <dgm:cxn modelId="{002A704B-5E3B-4D7C-8CBE-A7DF85910249}" type="presParOf" srcId="{85B48D22-9554-46B7-BE75-DAFF82D2E1E7}" destId="{77DE05F2-6048-4A08-BBC0-5E75DFB67B36}" srcOrd="10" destOrd="0" presId="urn:microsoft.com/office/officeart/2005/8/layout/gear1"/>
    <dgm:cxn modelId="{3B07A3E0-359B-4465-B55A-6D9A15BB86A8}" type="presParOf" srcId="{85B48D22-9554-46B7-BE75-DAFF82D2E1E7}" destId="{91DCD381-15A2-4E07-8AC3-2DB52A1C05A1}" srcOrd="11" destOrd="0" presId="urn:microsoft.com/office/officeart/2005/8/layout/gear1"/>
    <dgm:cxn modelId="{9DE06A61-1A8D-4E7A-BC94-404262C601F4}" type="presParOf" srcId="{85B48D22-9554-46B7-BE75-DAFF82D2E1E7}" destId="{6152B839-EA8E-47C9-9AB3-3727D11924D0}" srcOrd="12" destOrd="0" presId="urn:microsoft.com/office/officeart/2005/8/layout/gear1"/>
  </dgm:cxnLst>
  <dgm:bg/>
  <dgm:whole/>
</dgm:dataModel>
</file>

<file path=ppt/diagrams/data9.xml><?xml version="1.0" encoding="utf-8"?>
<dgm:dataModel xmlns:dgm="http://schemas.openxmlformats.org/drawingml/2006/diagram" xmlns:a="http://schemas.openxmlformats.org/drawingml/2006/main">
  <dgm:ptLst>
    <dgm:pt modelId="{13D4950F-185F-4F22-B2F7-74EB6A2055F4}" type="doc">
      <dgm:prSet loTypeId="urn:microsoft.com/office/officeart/2005/8/layout/default" loCatId="list" qsTypeId="urn:microsoft.com/office/officeart/2005/8/quickstyle/3d5" qsCatId="3D" csTypeId="urn:microsoft.com/office/officeart/2005/8/colors/colorful2" csCatId="colorful" phldr="1"/>
      <dgm:spPr/>
      <dgm:t>
        <a:bodyPr/>
        <a:lstStyle/>
        <a:p>
          <a:endParaRPr lang="en-US"/>
        </a:p>
      </dgm:t>
    </dgm:pt>
    <dgm:pt modelId="{1879D62E-F96F-46D4-B2CB-98FDB96235F1}">
      <dgm:prSet phldrT="[Text]"/>
      <dgm:spPr/>
      <dgm:t>
        <a:bodyPr/>
        <a:lstStyle/>
        <a:p>
          <a:r>
            <a:rPr lang="en-US" smtClean="0"/>
            <a:t>Người lập di chúc</a:t>
          </a:r>
          <a:endParaRPr lang="en-US"/>
        </a:p>
      </dgm:t>
    </dgm:pt>
    <dgm:pt modelId="{0F3D87C1-2E37-4B56-BBB4-76669E80DFEF}" type="parTrans" cxnId="{B5E4952A-19F1-4828-9719-C40E3C239128}">
      <dgm:prSet/>
      <dgm:spPr/>
      <dgm:t>
        <a:bodyPr/>
        <a:lstStyle/>
        <a:p>
          <a:endParaRPr lang="en-US"/>
        </a:p>
      </dgm:t>
    </dgm:pt>
    <dgm:pt modelId="{E85E1664-FC9D-4EFD-B7DE-73649FC2F8BB}" type="sibTrans" cxnId="{B5E4952A-19F1-4828-9719-C40E3C239128}">
      <dgm:prSet/>
      <dgm:spPr/>
      <dgm:t>
        <a:bodyPr/>
        <a:lstStyle/>
        <a:p>
          <a:endParaRPr lang="en-US"/>
        </a:p>
      </dgm:t>
    </dgm:pt>
    <dgm:pt modelId="{B1F16EA0-F7F6-46D0-AA83-585EAEC7202A}">
      <dgm:prSet phldrT="[Text]"/>
      <dgm:spPr/>
      <dgm:t>
        <a:bodyPr/>
        <a:lstStyle/>
        <a:p>
          <a:r>
            <a:rPr lang="en-US" smtClean="0"/>
            <a:t>Hình thức của di chúc</a:t>
          </a:r>
          <a:endParaRPr lang="en-US"/>
        </a:p>
      </dgm:t>
    </dgm:pt>
    <dgm:pt modelId="{BFEEF707-101B-4A90-BB7C-29E0287F59E1}" type="parTrans" cxnId="{BF15FCAB-C93C-4051-90F1-825C42E2E6A3}">
      <dgm:prSet/>
      <dgm:spPr/>
      <dgm:t>
        <a:bodyPr/>
        <a:lstStyle/>
        <a:p>
          <a:endParaRPr lang="en-US"/>
        </a:p>
      </dgm:t>
    </dgm:pt>
    <dgm:pt modelId="{ADB0327F-3B97-43A2-9E69-C6AE87A922F8}" type="sibTrans" cxnId="{BF15FCAB-C93C-4051-90F1-825C42E2E6A3}">
      <dgm:prSet/>
      <dgm:spPr/>
      <dgm:t>
        <a:bodyPr/>
        <a:lstStyle/>
        <a:p>
          <a:endParaRPr lang="en-US"/>
        </a:p>
      </dgm:t>
    </dgm:pt>
    <dgm:pt modelId="{130129BB-4CEC-444A-B4B1-796439A3A196}">
      <dgm:prSet phldrT="[Text]"/>
      <dgm:spPr/>
      <dgm:t>
        <a:bodyPr/>
        <a:lstStyle/>
        <a:p>
          <a:r>
            <a:rPr lang="en-US" smtClean="0"/>
            <a:t>Điều kiện di chúc hợp pháp</a:t>
          </a:r>
          <a:endParaRPr lang="en-US"/>
        </a:p>
      </dgm:t>
    </dgm:pt>
    <dgm:pt modelId="{5A7DC20F-AD46-49DE-BBCB-3870464F529F}" type="parTrans" cxnId="{363F8C07-D048-43FC-84D9-67E98FA6AA0E}">
      <dgm:prSet/>
      <dgm:spPr/>
      <dgm:t>
        <a:bodyPr/>
        <a:lstStyle/>
        <a:p>
          <a:endParaRPr lang="en-US"/>
        </a:p>
      </dgm:t>
    </dgm:pt>
    <dgm:pt modelId="{B83DA05F-41A2-4540-8C12-3B38A36D3C2A}" type="sibTrans" cxnId="{363F8C07-D048-43FC-84D9-67E98FA6AA0E}">
      <dgm:prSet/>
      <dgm:spPr/>
      <dgm:t>
        <a:bodyPr/>
        <a:lstStyle/>
        <a:p>
          <a:endParaRPr lang="en-US"/>
        </a:p>
      </dgm:t>
    </dgm:pt>
    <dgm:pt modelId="{5520E84A-64C0-4080-9EA6-E2E081E178CB}">
      <dgm:prSet phldrT="[Text]"/>
      <dgm:spPr/>
      <dgm:t>
        <a:bodyPr/>
        <a:lstStyle/>
        <a:p>
          <a:r>
            <a:rPr lang="en-US" smtClean="0"/>
            <a:t>Nội dung của di chúc</a:t>
          </a:r>
          <a:endParaRPr lang="en-US"/>
        </a:p>
      </dgm:t>
    </dgm:pt>
    <dgm:pt modelId="{D1B8A123-066A-4A76-973B-D5E06A54FF0B}" type="parTrans" cxnId="{5020F0BD-CEF7-418F-84EB-AE7B4B761A75}">
      <dgm:prSet/>
      <dgm:spPr/>
      <dgm:t>
        <a:bodyPr/>
        <a:lstStyle/>
        <a:p>
          <a:endParaRPr lang="en-US"/>
        </a:p>
      </dgm:t>
    </dgm:pt>
    <dgm:pt modelId="{8AA5D414-E99B-489E-B2DA-CA4D1E1375AA}" type="sibTrans" cxnId="{5020F0BD-CEF7-418F-84EB-AE7B4B761A75}">
      <dgm:prSet/>
      <dgm:spPr/>
      <dgm:t>
        <a:bodyPr/>
        <a:lstStyle/>
        <a:p>
          <a:endParaRPr lang="en-US"/>
        </a:p>
      </dgm:t>
    </dgm:pt>
    <dgm:pt modelId="{EE7C2BCF-7AC3-4F6E-B74E-7D95F7D71985}">
      <dgm:prSet phldrT="[Text]"/>
      <dgm:spPr/>
      <dgm:t>
        <a:bodyPr/>
        <a:lstStyle/>
        <a:p>
          <a:r>
            <a:rPr lang="en-US" smtClean="0"/>
            <a:t>Người thừa kế không phụ thuộc vào di chúc</a:t>
          </a:r>
          <a:endParaRPr lang="en-US"/>
        </a:p>
      </dgm:t>
    </dgm:pt>
    <dgm:pt modelId="{EFF396FF-D69A-44F7-B9D6-B77D5F4AC5E0}" type="parTrans" cxnId="{A74A57B5-E98E-46E2-BABC-C63EAACC9EE8}">
      <dgm:prSet/>
      <dgm:spPr/>
      <dgm:t>
        <a:bodyPr/>
        <a:lstStyle/>
        <a:p>
          <a:endParaRPr lang="en-US"/>
        </a:p>
      </dgm:t>
    </dgm:pt>
    <dgm:pt modelId="{50A192C2-C654-4B9E-AE87-4899A93E7831}" type="sibTrans" cxnId="{A74A57B5-E98E-46E2-BABC-C63EAACC9EE8}">
      <dgm:prSet/>
      <dgm:spPr/>
      <dgm:t>
        <a:bodyPr/>
        <a:lstStyle/>
        <a:p>
          <a:endParaRPr lang="en-US"/>
        </a:p>
      </dgm:t>
    </dgm:pt>
    <dgm:pt modelId="{9B241359-9C8F-4B89-AF30-47751843A6DC}" type="pres">
      <dgm:prSet presAssocID="{13D4950F-185F-4F22-B2F7-74EB6A2055F4}" presName="diagram" presStyleCnt="0">
        <dgm:presLayoutVars>
          <dgm:dir/>
          <dgm:resizeHandles val="exact"/>
        </dgm:presLayoutVars>
      </dgm:prSet>
      <dgm:spPr/>
      <dgm:t>
        <a:bodyPr/>
        <a:lstStyle/>
        <a:p>
          <a:endParaRPr lang="en-US"/>
        </a:p>
      </dgm:t>
    </dgm:pt>
    <dgm:pt modelId="{93E1AABB-7DF1-4EAD-8B75-9A9CE7A1B282}" type="pres">
      <dgm:prSet presAssocID="{1879D62E-F96F-46D4-B2CB-98FDB96235F1}" presName="node" presStyleLbl="node1" presStyleIdx="0" presStyleCnt="5">
        <dgm:presLayoutVars>
          <dgm:bulletEnabled val="1"/>
        </dgm:presLayoutVars>
      </dgm:prSet>
      <dgm:spPr/>
      <dgm:t>
        <a:bodyPr/>
        <a:lstStyle/>
        <a:p>
          <a:endParaRPr lang="en-US"/>
        </a:p>
      </dgm:t>
    </dgm:pt>
    <dgm:pt modelId="{D92C4509-9495-4FF0-82B9-F9046750B04E}" type="pres">
      <dgm:prSet presAssocID="{E85E1664-FC9D-4EFD-B7DE-73649FC2F8BB}" presName="sibTrans" presStyleCnt="0"/>
      <dgm:spPr/>
    </dgm:pt>
    <dgm:pt modelId="{C0C74CE4-6269-4DB4-A16C-83E11EB6D05E}" type="pres">
      <dgm:prSet presAssocID="{B1F16EA0-F7F6-46D0-AA83-585EAEC7202A}" presName="node" presStyleLbl="node1" presStyleIdx="1" presStyleCnt="5">
        <dgm:presLayoutVars>
          <dgm:bulletEnabled val="1"/>
        </dgm:presLayoutVars>
      </dgm:prSet>
      <dgm:spPr/>
      <dgm:t>
        <a:bodyPr/>
        <a:lstStyle/>
        <a:p>
          <a:endParaRPr lang="en-US"/>
        </a:p>
      </dgm:t>
    </dgm:pt>
    <dgm:pt modelId="{2B1865C0-4AA6-4519-86CE-FA06F15C3C7B}" type="pres">
      <dgm:prSet presAssocID="{ADB0327F-3B97-43A2-9E69-C6AE87A922F8}" presName="sibTrans" presStyleCnt="0"/>
      <dgm:spPr/>
    </dgm:pt>
    <dgm:pt modelId="{2248128F-6771-4F55-9E53-997CB3A08680}" type="pres">
      <dgm:prSet presAssocID="{130129BB-4CEC-444A-B4B1-796439A3A196}" presName="node" presStyleLbl="node1" presStyleIdx="2" presStyleCnt="5">
        <dgm:presLayoutVars>
          <dgm:bulletEnabled val="1"/>
        </dgm:presLayoutVars>
      </dgm:prSet>
      <dgm:spPr/>
      <dgm:t>
        <a:bodyPr/>
        <a:lstStyle/>
        <a:p>
          <a:endParaRPr lang="en-US"/>
        </a:p>
      </dgm:t>
    </dgm:pt>
    <dgm:pt modelId="{1185308A-870F-4B0E-B137-FF2768EB3AA0}" type="pres">
      <dgm:prSet presAssocID="{B83DA05F-41A2-4540-8C12-3B38A36D3C2A}" presName="sibTrans" presStyleCnt="0"/>
      <dgm:spPr/>
    </dgm:pt>
    <dgm:pt modelId="{5194CE6E-3500-458F-802D-FCB152393EA8}" type="pres">
      <dgm:prSet presAssocID="{5520E84A-64C0-4080-9EA6-E2E081E178CB}" presName="node" presStyleLbl="node1" presStyleIdx="3" presStyleCnt="5">
        <dgm:presLayoutVars>
          <dgm:bulletEnabled val="1"/>
        </dgm:presLayoutVars>
      </dgm:prSet>
      <dgm:spPr/>
      <dgm:t>
        <a:bodyPr/>
        <a:lstStyle/>
        <a:p>
          <a:endParaRPr lang="en-US"/>
        </a:p>
      </dgm:t>
    </dgm:pt>
    <dgm:pt modelId="{2D43B951-A847-4F91-A867-62A1B66C3EF9}" type="pres">
      <dgm:prSet presAssocID="{8AA5D414-E99B-489E-B2DA-CA4D1E1375AA}" presName="sibTrans" presStyleCnt="0"/>
      <dgm:spPr/>
    </dgm:pt>
    <dgm:pt modelId="{421B0D33-9320-4F06-BE59-C2F5C077ED91}" type="pres">
      <dgm:prSet presAssocID="{EE7C2BCF-7AC3-4F6E-B74E-7D95F7D71985}" presName="node" presStyleLbl="node1" presStyleIdx="4" presStyleCnt="5">
        <dgm:presLayoutVars>
          <dgm:bulletEnabled val="1"/>
        </dgm:presLayoutVars>
      </dgm:prSet>
      <dgm:spPr/>
      <dgm:t>
        <a:bodyPr/>
        <a:lstStyle/>
        <a:p>
          <a:endParaRPr lang="en-US"/>
        </a:p>
      </dgm:t>
    </dgm:pt>
  </dgm:ptLst>
  <dgm:cxnLst>
    <dgm:cxn modelId="{A58BDD76-B6C8-4B0E-B89C-186C05D8F639}" type="presOf" srcId="{EE7C2BCF-7AC3-4F6E-B74E-7D95F7D71985}" destId="{421B0D33-9320-4F06-BE59-C2F5C077ED91}" srcOrd="0" destOrd="0" presId="urn:microsoft.com/office/officeart/2005/8/layout/default"/>
    <dgm:cxn modelId="{2FA1151C-E0C7-40F6-9295-2DA1D9A69A6C}" type="presOf" srcId="{5520E84A-64C0-4080-9EA6-E2E081E178CB}" destId="{5194CE6E-3500-458F-802D-FCB152393EA8}" srcOrd="0" destOrd="0" presId="urn:microsoft.com/office/officeart/2005/8/layout/default"/>
    <dgm:cxn modelId="{A74A57B5-E98E-46E2-BABC-C63EAACC9EE8}" srcId="{13D4950F-185F-4F22-B2F7-74EB6A2055F4}" destId="{EE7C2BCF-7AC3-4F6E-B74E-7D95F7D71985}" srcOrd="4" destOrd="0" parTransId="{EFF396FF-D69A-44F7-B9D6-B77D5F4AC5E0}" sibTransId="{50A192C2-C654-4B9E-AE87-4899A93E7831}"/>
    <dgm:cxn modelId="{A9225F4C-CFD8-46A9-9D73-748268648895}" type="presOf" srcId="{1879D62E-F96F-46D4-B2CB-98FDB96235F1}" destId="{93E1AABB-7DF1-4EAD-8B75-9A9CE7A1B282}" srcOrd="0" destOrd="0" presId="urn:microsoft.com/office/officeart/2005/8/layout/default"/>
    <dgm:cxn modelId="{363F8C07-D048-43FC-84D9-67E98FA6AA0E}" srcId="{13D4950F-185F-4F22-B2F7-74EB6A2055F4}" destId="{130129BB-4CEC-444A-B4B1-796439A3A196}" srcOrd="2" destOrd="0" parTransId="{5A7DC20F-AD46-49DE-BBCB-3870464F529F}" sibTransId="{B83DA05F-41A2-4540-8C12-3B38A36D3C2A}"/>
    <dgm:cxn modelId="{6DB28CF8-EDA1-479D-B01D-A581A6E81AC5}" type="presOf" srcId="{130129BB-4CEC-444A-B4B1-796439A3A196}" destId="{2248128F-6771-4F55-9E53-997CB3A08680}" srcOrd="0" destOrd="0" presId="urn:microsoft.com/office/officeart/2005/8/layout/default"/>
    <dgm:cxn modelId="{21ADB7F0-4305-4E09-A14A-12D64EA4E9E8}" type="presOf" srcId="{13D4950F-185F-4F22-B2F7-74EB6A2055F4}" destId="{9B241359-9C8F-4B89-AF30-47751843A6DC}" srcOrd="0" destOrd="0" presId="urn:microsoft.com/office/officeart/2005/8/layout/default"/>
    <dgm:cxn modelId="{BF15FCAB-C93C-4051-90F1-825C42E2E6A3}" srcId="{13D4950F-185F-4F22-B2F7-74EB6A2055F4}" destId="{B1F16EA0-F7F6-46D0-AA83-585EAEC7202A}" srcOrd="1" destOrd="0" parTransId="{BFEEF707-101B-4A90-BB7C-29E0287F59E1}" sibTransId="{ADB0327F-3B97-43A2-9E69-C6AE87A922F8}"/>
    <dgm:cxn modelId="{1D50FCB0-5405-47D3-BC65-32AD0BBF2EEC}" type="presOf" srcId="{B1F16EA0-F7F6-46D0-AA83-585EAEC7202A}" destId="{C0C74CE4-6269-4DB4-A16C-83E11EB6D05E}" srcOrd="0" destOrd="0" presId="urn:microsoft.com/office/officeart/2005/8/layout/default"/>
    <dgm:cxn modelId="{B5E4952A-19F1-4828-9719-C40E3C239128}" srcId="{13D4950F-185F-4F22-B2F7-74EB6A2055F4}" destId="{1879D62E-F96F-46D4-B2CB-98FDB96235F1}" srcOrd="0" destOrd="0" parTransId="{0F3D87C1-2E37-4B56-BBB4-76669E80DFEF}" sibTransId="{E85E1664-FC9D-4EFD-B7DE-73649FC2F8BB}"/>
    <dgm:cxn modelId="{5020F0BD-CEF7-418F-84EB-AE7B4B761A75}" srcId="{13D4950F-185F-4F22-B2F7-74EB6A2055F4}" destId="{5520E84A-64C0-4080-9EA6-E2E081E178CB}" srcOrd="3" destOrd="0" parTransId="{D1B8A123-066A-4A76-973B-D5E06A54FF0B}" sibTransId="{8AA5D414-E99B-489E-B2DA-CA4D1E1375AA}"/>
    <dgm:cxn modelId="{6F530C60-D087-47C7-828A-300D48EE32F6}" type="presParOf" srcId="{9B241359-9C8F-4B89-AF30-47751843A6DC}" destId="{93E1AABB-7DF1-4EAD-8B75-9A9CE7A1B282}" srcOrd="0" destOrd="0" presId="urn:microsoft.com/office/officeart/2005/8/layout/default"/>
    <dgm:cxn modelId="{4A95A0A6-4617-4586-A25B-9FDF07EFA737}" type="presParOf" srcId="{9B241359-9C8F-4B89-AF30-47751843A6DC}" destId="{D92C4509-9495-4FF0-82B9-F9046750B04E}" srcOrd="1" destOrd="0" presId="urn:microsoft.com/office/officeart/2005/8/layout/default"/>
    <dgm:cxn modelId="{0BB85326-53C0-4348-9DBB-1E662113D6B1}" type="presParOf" srcId="{9B241359-9C8F-4B89-AF30-47751843A6DC}" destId="{C0C74CE4-6269-4DB4-A16C-83E11EB6D05E}" srcOrd="2" destOrd="0" presId="urn:microsoft.com/office/officeart/2005/8/layout/default"/>
    <dgm:cxn modelId="{5712BADC-A231-41FA-962E-4D43509769D2}" type="presParOf" srcId="{9B241359-9C8F-4B89-AF30-47751843A6DC}" destId="{2B1865C0-4AA6-4519-86CE-FA06F15C3C7B}" srcOrd="3" destOrd="0" presId="urn:microsoft.com/office/officeart/2005/8/layout/default"/>
    <dgm:cxn modelId="{5B57FBC9-8144-4697-9469-C08BB169EFE0}" type="presParOf" srcId="{9B241359-9C8F-4B89-AF30-47751843A6DC}" destId="{2248128F-6771-4F55-9E53-997CB3A08680}" srcOrd="4" destOrd="0" presId="urn:microsoft.com/office/officeart/2005/8/layout/default"/>
    <dgm:cxn modelId="{1B9AFFBC-CBC2-4DAD-96AA-64FC3ADE147E}" type="presParOf" srcId="{9B241359-9C8F-4B89-AF30-47751843A6DC}" destId="{1185308A-870F-4B0E-B137-FF2768EB3AA0}" srcOrd="5" destOrd="0" presId="urn:microsoft.com/office/officeart/2005/8/layout/default"/>
    <dgm:cxn modelId="{483C3D0E-5D62-4B43-8312-86CDF1EAEFB5}" type="presParOf" srcId="{9B241359-9C8F-4B89-AF30-47751843A6DC}" destId="{5194CE6E-3500-458F-802D-FCB152393EA8}" srcOrd="6" destOrd="0" presId="urn:microsoft.com/office/officeart/2005/8/layout/default"/>
    <dgm:cxn modelId="{D6B436C2-6FDD-4549-9CBA-2EDE842E69E7}" type="presParOf" srcId="{9B241359-9C8F-4B89-AF30-47751843A6DC}" destId="{2D43B951-A847-4F91-A867-62A1B66C3EF9}" srcOrd="7" destOrd="0" presId="urn:microsoft.com/office/officeart/2005/8/layout/default"/>
    <dgm:cxn modelId="{D031B9B3-187D-4DAD-833E-E4F42A209551}" type="presParOf" srcId="{9B241359-9C8F-4B89-AF30-47751843A6DC}" destId="{421B0D33-9320-4F06-BE59-C2F5C077ED91}" srcOrd="8" destOrd="0" presId="urn:microsoft.com/office/officeart/2005/8/layout/default"/>
  </dgm:cxnLst>
  <dgm:bg/>
  <dgm:whole/>
</dgm:dataModel>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539B45-8429-455D-8014-4C710E34BEB2}" type="datetimeFigureOut">
              <a:rPr lang="en-US" smtClean="0"/>
              <a:pPr/>
              <a:t>10/28/2013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6E7F03-E13D-4851-9A21-FF95AE52EF4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56E7F03-E13D-4851-9A21-FF95AE52EF4C}"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B934642-6793-49A1-8ED2-8EBEF860530F}" type="datetime1">
              <a:rPr lang="en-US" smtClean="0"/>
              <a:pPr/>
              <a:t>10/28/2013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F6AE7EA5-B71B-4031-9678-D796BB0CCF7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F3014C-F619-42D7-A5D8-3540743E5D0E}" type="datetime1">
              <a:rPr lang="en-US" smtClean="0"/>
              <a:pPr/>
              <a:t>10/28/2013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F6AE7EA5-B71B-4031-9678-D796BB0CCF7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491EEB7-BEDB-4B99-B82C-D7D3AA4F578E}" type="datetime1">
              <a:rPr lang="en-US" smtClean="0"/>
              <a:pPr/>
              <a:t>10/28/2013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F6AE7EA5-B71B-4031-9678-D796BB0CCF7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3A7963-BACB-43C9-A785-AA40324BA2A8}" type="datetime1">
              <a:rPr lang="en-US" smtClean="0"/>
              <a:pPr/>
              <a:t>10/28/2013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F6AE7EA5-B71B-4031-9678-D796BB0CCF7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69435C5-93D2-4C9F-BB7F-D28CD37457A3}" type="datetime1">
              <a:rPr lang="en-US" smtClean="0"/>
              <a:pPr/>
              <a:t>10/28/2013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F6AE7EA5-B71B-4031-9678-D796BB0CCF7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353A11-A40E-483D-AAC1-EA7B9140382E}" type="datetime1">
              <a:rPr lang="en-US" smtClean="0"/>
              <a:pPr/>
              <a:t>10/28/2013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F6AE7EA5-B71B-4031-9678-D796BB0CCF7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1797D5-1B7F-4E30-9447-D75255F7DDE5}" type="datetime1">
              <a:rPr lang="en-US" smtClean="0"/>
              <a:pPr/>
              <a:t>10/28/2013</a:t>
            </a:fld>
            <a:endParaRPr lang="en-US"/>
          </a:p>
        </p:txBody>
      </p:sp>
      <p:sp>
        <p:nvSpPr>
          <p:cNvPr id="8" name="Footer Placeholder 7"/>
          <p:cNvSpPr>
            <a:spLocks noGrp="1"/>
          </p:cNvSpPr>
          <p:nvPr>
            <p:ph type="ftr" sz="quarter" idx="11"/>
          </p:nvPr>
        </p:nvSpPr>
        <p:spPr/>
        <p:txBody>
          <a:bodyPr/>
          <a:lstStyle/>
          <a:p>
            <a:r>
              <a:rPr lang="en-US" smtClean="0"/>
              <a:t>Nguyễn Thị Yến</a:t>
            </a:r>
            <a:endParaRPr lang="en-US"/>
          </a:p>
        </p:txBody>
      </p:sp>
      <p:sp>
        <p:nvSpPr>
          <p:cNvPr id="9" name="Slide Number Placeholder 8"/>
          <p:cNvSpPr>
            <a:spLocks noGrp="1"/>
          </p:cNvSpPr>
          <p:nvPr>
            <p:ph type="sldNum" sz="quarter" idx="12"/>
          </p:nvPr>
        </p:nvSpPr>
        <p:spPr/>
        <p:txBody>
          <a:bodyPr/>
          <a:lstStyle/>
          <a:p>
            <a:fld id="{F6AE7EA5-B71B-4031-9678-D796BB0CCF7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E8C342-098E-4C2D-B7A5-726751CFEBB0}" type="datetime1">
              <a:rPr lang="en-US" smtClean="0"/>
              <a:pPr/>
              <a:t>10/28/2013</a:t>
            </a:fld>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0AC55-DAA4-43E1-A969-6DE8E45B6A80}" type="datetime1">
              <a:rPr lang="en-US" smtClean="0"/>
              <a:pPr/>
              <a:t>10/28/2013</a:t>
            </a:fld>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F6AE7EA5-B71B-4031-9678-D796BB0CCF7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1F10F0-7179-4569-96AD-50760EDECAB8}" type="datetime1">
              <a:rPr lang="en-US" smtClean="0"/>
              <a:pPr/>
              <a:t>10/28/2013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F6AE7EA5-B71B-4031-9678-D796BB0CCF7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E331FD-17CF-4FCF-BB58-089E62511908}" type="datetime1">
              <a:rPr lang="en-US" smtClean="0"/>
              <a:pPr/>
              <a:t>10/28/2013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F6AE7EA5-B71B-4031-9678-D796BB0CCF7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15417C-0F74-4F4B-A911-DBF7492BE697}" type="datetime1">
              <a:rPr lang="en-US" smtClean="0"/>
              <a:pPr/>
              <a:t>10/28/2013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Nguyễn Thị Yến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AE7EA5-B71B-4031-9678-D796BB0CCF7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143000"/>
            <a:ext cx="7772400" cy="1470025"/>
          </a:xfrm>
        </p:spPr>
        <p:txBody>
          <a:bodyPr>
            <a:normAutofit fontScale="90000"/>
          </a:bodyPr>
          <a:lstStyle/>
          <a:p>
            <a:r>
              <a:rPr lang="en-US" smtClean="0"/>
              <a:t>Chương 6. Các ngành luật chủ yếu trong hệ thống pháp luật Việt Nam</a:t>
            </a:r>
            <a:endParaRPr lang="en-US"/>
          </a:p>
        </p:txBody>
      </p:sp>
      <p:sp>
        <p:nvSpPr>
          <p:cNvPr id="3" name="Subtitle 2"/>
          <p:cNvSpPr>
            <a:spLocks noGrp="1"/>
          </p:cNvSpPr>
          <p:nvPr>
            <p:ph type="subTitle" idx="1"/>
          </p:nvPr>
        </p:nvSpPr>
        <p:spPr>
          <a:xfrm>
            <a:off x="1295400" y="3048000"/>
            <a:ext cx="7239000" cy="2971800"/>
          </a:xfrm>
        </p:spPr>
        <p:txBody>
          <a:bodyPr>
            <a:normAutofit/>
          </a:bodyPr>
          <a:lstStyle/>
          <a:p>
            <a:r>
              <a:rPr lang="en-US" smtClean="0"/>
              <a:t>6.1 Ngành luật hiến pháp</a:t>
            </a:r>
          </a:p>
          <a:p>
            <a:r>
              <a:rPr lang="en-US" smtClean="0"/>
              <a:t>6.2 Ngành luật hành chính</a:t>
            </a:r>
          </a:p>
          <a:p>
            <a:r>
              <a:rPr lang="en-US" smtClean="0"/>
              <a:t>6.3 Ngành luật hình sự và tố tụng hình sự</a:t>
            </a:r>
          </a:p>
          <a:p>
            <a:r>
              <a:rPr lang="en-US" smtClean="0"/>
              <a:t>6.4 Ngành luật dân sự và tố tụng dân sự</a:t>
            </a:r>
          </a:p>
          <a:p>
            <a:r>
              <a:rPr lang="en-US" smtClean="0"/>
              <a:t>6.5 Ngành luật hôn nhân và gia đình</a:t>
            </a:r>
          </a:p>
          <a:p>
            <a:endParaRPr lang="en-US"/>
          </a:p>
        </p:txBody>
      </p:sp>
      <p:sp>
        <p:nvSpPr>
          <p:cNvPr id="4" name="Slide Number Placeholder 3"/>
          <p:cNvSpPr>
            <a:spLocks noGrp="1"/>
          </p:cNvSpPr>
          <p:nvPr>
            <p:ph type="sldNum" sz="quarter" idx="12"/>
          </p:nvPr>
        </p:nvSpPr>
        <p:spPr/>
        <p:txBody>
          <a:bodyPr/>
          <a:lstStyle/>
          <a:p>
            <a:fld id="{F6AE7EA5-B71B-4031-9678-D796BB0CCF77}"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Tội phạm </a:t>
            </a:r>
            <a:endParaRPr lang="en-US"/>
          </a:p>
        </p:txBody>
      </p:sp>
      <p:sp>
        <p:nvSpPr>
          <p:cNvPr id="3" name="Content Placeholder 2"/>
          <p:cNvSpPr>
            <a:spLocks noGrp="1"/>
          </p:cNvSpPr>
          <p:nvPr>
            <p:ph idx="1"/>
          </p:nvPr>
        </p:nvSpPr>
        <p:spPr/>
        <p:txBody>
          <a:bodyPr>
            <a:normAutofit fontScale="92500" lnSpcReduction="20000"/>
          </a:bodyPr>
          <a:lstStyle/>
          <a:p>
            <a:r>
              <a:rPr lang="en-US" smtClean="0"/>
              <a:t>Tội phạm là hành vi nguy hiểm cho xã hội được quy định trong bộ luật hình sự do người có năng lực trách nhiệm hình sự thực hiện một cách cố ý hoặc vô ý, xâm phạm độc lập, chủ quyền, thống nhất, toàn vẹn lãnh thổ, xâm phạm chế độ chính trị, chế độ kinh tế, văn hóa, an ninh quốc phòng, trật tự an toàn xã hội; quyền, lợi ích hợp pháp của tổ chức; xâm phạm tính mạng, sức khỏe, danh dự, nhân phẩm, tự do, tài sản, các quyền, lợi ích hợp pháp khác của công dân; xâm phạm những lĩnh vực khác của trật tự xã hội. (Điều 8 BLHS)</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tội phạm</a:t>
            </a:r>
            <a:endParaRPr lang="en-US"/>
          </a:p>
        </p:txBody>
      </p:sp>
      <p:sp>
        <p:nvSpPr>
          <p:cNvPr id="3" name="Content Placeholder 2"/>
          <p:cNvSpPr>
            <a:spLocks noGrp="1"/>
          </p:cNvSpPr>
          <p:nvPr>
            <p:ph idx="1"/>
          </p:nvPr>
        </p:nvSpPr>
        <p:spPr/>
        <p:txBody>
          <a:bodyPr/>
          <a:lstStyle/>
          <a:p>
            <a:r>
              <a:rPr lang="en-US" smtClean="0"/>
              <a:t>Tội phạm ít nghiêm trọng</a:t>
            </a:r>
          </a:p>
          <a:p>
            <a:r>
              <a:rPr lang="en-US" smtClean="0"/>
              <a:t>Tội phạm nghiêm trọng </a:t>
            </a:r>
          </a:p>
          <a:p>
            <a:r>
              <a:rPr lang="en-US" smtClean="0"/>
              <a:t>Tội phạm rất nghiêm trọng</a:t>
            </a:r>
          </a:p>
          <a:p>
            <a:r>
              <a:rPr lang="en-US" smtClean="0"/>
              <a:t>Tội phạm đặc biệt nghiêm trọng</a:t>
            </a:r>
          </a:p>
          <a:p>
            <a:pPr>
              <a:buNone/>
            </a:pP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11</a:t>
            </a:fld>
            <a:endParaRPr lang="en-US"/>
          </a:p>
        </p:txBody>
      </p:sp>
      <p:pic>
        <p:nvPicPr>
          <p:cNvPr id="22530" name="Picture 2" descr="https://encrypted-tbn2.gstatic.com/images?q=tbn:ANd9GcSXwDe7eyFsYMRz47cEP2vkuiY03CbNtSpnYsui9VOSFVvxSsSN"/>
          <p:cNvPicPr>
            <a:picLocks noChangeAspect="1" noChangeArrowheads="1"/>
          </p:cNvPicPr>
          <p:nvPr/>
        </p:nvPicPr>
        <p:blipFill>
          <a:blip r:embed="rId2"/>
          <a:srcRect/>
          <a:stretch>
            <a:fillRect/>
          </a:stretch>
        </p:blipFill>
        <p:spPr bwMode="auto">
          <a:xfrm>
            <a:off x="4495800" y="3962400"/>
            <a:ext cx="4267200" cy="23622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Lỗi khi thực hiện hành vi phạm tội</a:t>
            </a:r>
            <a:endParaRPr lang="en-US"/>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Trường hợp không bị truy cứu trách nhiệm hình sự</a:t>
            </a:r>
            <a:endParaRPr lang="en-US"/>
          </a:p>
        </p:txBody>
      </p:sp>
      <p:sp>
        <p:nvSpPr>
          <p:cNvPr id="3" name="Content Placeholder 2"/>
          <p:cNvSpPr>
            <a:spLocks noGrp="1"/>
          </p:cNvSpPr>
          <p:nvPr>
            <p:ph idx="1"/>
          </p:nvPr>
        </p:nvSpPr>
        <p:spPr/>
        <p:txBody>
          <a:bodyPr/>
          <a:lstStyle/>
          <a:p>
            <a:r>
              <a:rPr lang="en-US" smtClean="0"/>
              <a:t>Thực hiện hành vi gây hậu quả nguy hại cho xã hội do sự kiện bất ngờ.</a:t>
            </a:r>
          </a:p>
          <a:p>
            <a:r>
              <a:rPr lang="en-US" smtClean="0"/>
              <a:t>Người thực hiện hành vi nguy hiểm cho xã hội khi đang mắc bệnh tâm thần, hoặc một bệnh khác làm mất khả năng nhận thức hoặc khả năng điều khiển hành vi của mình (không áp dụng đối với phạm tội do say rượu, chất kích thích khác).</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13</a:t>
            </a:fld>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Hành vi không được coi là tội phạm</a:t>
            </a:r>
            <a:endParaRPr lang="en-US"/>
          </a:p>
        </p:txBody>
      </p:sp>
      <p:sp>
        <p:nvSpPr>
          <p:cNvPr id="3" name="Content Placeholder 2"/>
          <p:cNvSpPr>
            <a:spLocks noGrp="1"/>
          </p:cNvSpPr>
          <p:nvPr>
            <p:ph idx="1"/>
          </p:nvPr>
        </p:nvSpPr>
        <p:spPr/>
        <p:txBody>
          <a:bodyPr>
            <a:normAutofit fontScale="85000" lnSpcReduction="10000"/>
          </a:bodyPr>
          <a:lstStyle/>
          <a:p>
            <a:r>
              <a:rPr lang="en-US" smtClean="0"/>
              <a:t>Phòng vệ chính đáng: là hành vi của người vì  bảo vệ lợi ích của nhà nước, của tổ chức, bảo vệ quyền, lợi ích chính đáng của mình hoặc của người khác mà chống trả một cách cần thiết người đang có hành vi xâm hại đến các lợi ích trên.</a:t>
            </a:r>
          </a:p>
          <a:p>
            <a:r>
              <a:rPr lang="en-US" smtClean="0"/>
              <a:t>Tình thế cấp thiết: Là tình thế của người vì muốn tránh một nguy cơ đang thực tế đe dọa lợi ích của Nhà nước, của tổ chức, quyền, lợi ích chính đáng của mình hoặc của người khác mà không còn cách nào khác là phải gây một thiệt hại nhỏ hơn thiệt hại cần ngăn ngừa.</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92162"/>
          </a:xfrm>
        </p:spPr>
        <p:txBody>
          <a:bodyPr>
            <a:normAutofit fontScale="90000"/>
          </a:bodyPr>
          <a:lstStyle/>
          <a:p>
            <a:r>
              <a:rPr lang="en-US" smtClean="0"/>
              <a:t>Những dấu hiệu cơ bản của tội phạm</a:t>
            </a:r>
            <a:endParaRPr lang="en-US"/>
          </a:p>
        </p:txBody>
      </p:sp>
      <p:graphicFrame>
        <p:nvGraphicFramePr>
          <p:cNvPr id="6" name="Content Placeholder 5"/>
          <p:cNvGraphicFramePr>
            <a:graphicFrameLocks noGrp="1"/>
          </p:cNvGraphicFramePr>
          <p:nvPr>
            <p:ph idx="1"/>
          </p:nvPr>
        </p:nvGraphicFramePr>
        <p:xfrm>
          <a:off x="457200" y="990600"/>
          <a:ext cx="8229600" cy="5135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15</a:t>
            </a:fld>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smtClean="0"/>
              <a:t>Cấu thành tội phạm</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F6AE7EA5-B71B-4031-9678-D796BB0CCF77}" type="slidenum">
              <a:rPr lang="en-US" smtClean="0"/>
              <a:pPr/>
              <a:t>16</a:t>
            </a:fld>
            <a:endParaRPr lang="en-US"/>
          </a:p>
        </p:txBody>
      </p:sp>
      <p:sp>
        <p:nvSpPr>
          <p:cNvPr id="5" name="Rounded Rectangle 4"/>
          <p:cNvSpPr/>
          <p:nvPr/>
        </p:nvSpPr>
        <p:spPr>
          <a:xfrm>
            <a:off x="304800" y="762000"/>
            <a:ext cx="3733800" cy="16764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US" sz="2000" b="1" smtClean="0"/>
              <a:t>Khách thể của tội phạm</a:t>
            </a:r>
            <a:r>
              <a:rPr lang="en-US" sz="2000" smtClean="0"/>
              <a:t>: Quan hệ xã hội được luật hình sự bảo vệ và bị tội phạm gây thiệt hại hoặc đe dọa gây thiệt hại </a:t>
            </a:r>
            <a:endParaRPr lang="en-US" sz="2000"/>
          </a:p>
        </p:txBody>
      </p:sp>
      <p:sp>
        <p:nvSpPr>
          <p:cNvPr id="6" name="Rounded Rectangle 5"/>
          <p:cNvSpPr/>
          <p:nvPr/>
        </p:nvSpPr>
        <p:spPr>
          <a:xfrm>
            <a:off x="76200" y="2743200"/>
            <a:ext cx="3733800" cy="3810000"/>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sz="2000" b="1" smtClean="0"/>
              <a:t>Mặt khách quan của tội phạm: </a:t>
            </a:r>
            <a:r>
              <a:rPr lang="en-US" sz="2000" smtClean="0"/>
              <a:t>Biểu hiện của tội phạm diễn ra hoặc tồn tại bên ngoài thế giới khách quan:</a:t>
            </a:r>
          </a:p>
          <a:p>
            <a:pPr algn="just">
              <a:buFontTx/>
              <a:buChar char="-"/>
            </a:pPr>
            <a:r>
              <a:rPr lang="en-US" sz="2000" smtClean="0"/>
              <a:t>Hành vi nguy hiểm cho xã hội</a:t>
            </a:r>
          </a:p>
          <a:p>
            <a:pPr algn="just">
              <a:buFontTx/>
              <a:buChar char="-"/>
            </a:pPr>
            <a:r>
              <a:rPr lang="en-US" sz="2000" smtClean="0"/>
              <a:t>Hậu quả nguy hiểm cho xã hội</a:t>
            </a:r>
          </a:p>
          <a:p>
            <a:pPr algn="just">
              <a:buFontTx/>
              <a:buChar char="-"/>
            </a:pPr>
            <a:r>
              <a:rPr lang="en-US" sz="2000" smtClean="0"/>
              <a:t>Mối quan hệ nhân quả giữa hành vi và hậu quả </a:t>
            </a:r>
          </a:p>
          <a:p>
            <a:pPr algn="just">
              <a:buFontTx/>
              <a:buChar char="-"/>
            </a:pPr>
            <a:r>
              <a:rPr lang="en-US" sz="2000" smtClean="0"/>
              <a:t>Phương tiện, công cụ phạm tội, thời gian, địa điểm thực hiện tội phạm</a:t>
            </a:r>
            <a:endParaRPr lang="en-US" sz="2000"/>
          </a:p>
        </p:txBody>
      </p:sp>
      <p:sp>
        <p:nvSpPr>
          <p:cNvPr id="7" name="Rounded Rectangle 6"/>
          <p:cNvSpPr/>
          <p:nvPr/>
        </p:nvSpPr>
        <p:spPr>
          <a:xfrm>
            <a:off x="4572000" y="762000"/>
            <a:ext cx="4038600" cy="1600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000" b="1" smtClean="0"/>
              <a:t>Mặt chủ quan của tội phạm</a:t>
            </a:r>
            <a:r>
              <a:rPr lang="en-US" sz="2000" smtClean="0"/>
              <a:t>: Diễn biến tâm lí bên trong của tội phạm:</a:t>
            </a:r>
          </a:p>
          <a:p>
            <a:pPr algn="just">
              <a:buFontTx/>
              <a:buChar char="-"/>
            </a:pPr>
            <a:r>
              <a:rPr lang="en-US" sz="2000" smtClean="0"/>
              <a:t>Lỗi </a:t>
            </a:r>
          </a:p>
          <a:p>
            <a:pPr algn="just">
              <a:buFontTx/>
              <a:buChar char="-"/>
            </a:pPr>
            <a:r>
              <a:rPr lang="en-US" sz="2000" smtClean="0"/>
              <a:t>Động cơ</a:t>
            </a:r>
          </a:p>
          <a:p>
            <a:pPr algn="just">
              <a:buFontTx/>
              <a:buChar char="-"/>
            </a:pPr>
            <a:r>
              <a:rPr lang="en-US" sz="2000" smtClean="0"/>
              <a:t>Mục đích </a:t>
            </a:r>
            <a:endParaRPr lang="en-US" sz="2000"/>
          </a:p>
        </p:txBody>
      </p:sp>
      <p:sp>
        <p:nvSpPr>
          <p:cNvPr id="8" name="Rounded Rectangle 7"/>
          <p:cNvSpPr/>
          <p:nvPr/>
        </p:nvSpPr>
        <p:spPr>
          <a:xfrm>
            <a:off x="4343400" y="2667000"/>
            <a:ext cx="4724400" cy="388620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r>
              <a:rPr lang="en-US" sz="2000" b="1" smtClean="0"/>
              <a:t>Chủ thể của tội phạm</a:t>
            </a:r>
            <a:r>
              <a:rPr lang="en-US" sz="2000" smtClean="0"/>
              <a:t>: Người cụ thể đã thực hiện hành vi nguy hiểm cho xã hội được luật hình sự quy định là tội phạm, có năng lực trách nhiệm hình sự và đạt độ tuổi theo quy định của luật hình sự</a:t>
            </a:r>
          </a:p>
          <a:p>
            <a:pPr algn="just"/>
            <a:r>
              <a:rPr lang="en-US" sz="2000" b="1" i="1" smtClean="0"/>
              <a:t>Tuổi chịu TNHS:</a:t>
            </a:r>
          </a:p>
          <a:p>
            <a:pPr algn="just">
              <a:buFontTx/>
              <a:buChar char="-"/>
            </a:pPr>
            <a:r>
              <a:rPr lang="en-US" sz="2000" smtClean="0"/>
              <a:t>Người từ 16 tuổi trở lên chịu trách nhiệm hình sự về mọi tội phạm</a:t>
            </a:r>
          </a:p>
          <a:p>
            <a:pPr algn="just">
              <a:buFontTx/>
              <a:buChar char="-"/>
            </a:pPr>
            <a:r>
              <a:rPr lang="en-US" sz="2000" smtClean="0"/>
              <a:t>Từ 14t – 16T chịu TNHS về tội phạm rất nghiêm trọng do cô  ý hoặc tội phạm đặc biệt nghiêm trọng</a:t>
            </a:r>
            <a:endParaRPr lang="en-US" sz="2000"/>
          </a:p>
        </p:txBody>
      </p:sp>
      <p:sp>
        <p:nvSpPr>
          <p:cNvPr id="9" name="Left-Right Arrow 8"/>
          <p:cNvSpPr/>
          <p:nvPr/>
        </p:nvSpPr>
        <p:spPr>
          <a:xfrm>
            <a:off x="4038600" y="1524000"/>
            <a:ext cx="533400" cy="228600"/>
          </a:xfrm>
          <a:prstGeom prst="lef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Left-Right Arrow 9"/>
          <p:cNvSpPr/>
          <p:nvPr/>
        </p:nvSpPr>
        <p:spPr>
          <a:xfrm>
            <a:off x="3810000" y="4419600"/>
            <a:ext cx="533400" cy="228600"/>
          </a:xfrm>
          <a:prstGeom prst="leftRight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Up-Down Arrow 10"/>
          <p:cNvSpPr/>
          <p:nvPr/>
        </p:nvSpPr>
        <p:spPr>
          <a:xfrm>
            <a:off x="2133600" y="2438400"/>
            <a:ext cx="152400" cy="304800"/>
          </a:xfrm>
          <a:prstGeom prst="up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12" name="Up-Down Arrow 11"/>
          <p:cNvSpPr/>
          <p:nvPr/>
        </p:nvSpPr>
        <p:spPr>
          <a:xfrm>
            <a:off x="5943600" y="2362200"/>
            <a:ext cx="152400" cy="304800"/>
          </a:xfrm>
          <a:prstGeom prst="upDownArrow">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smtClean="0"/>
              <a:t>Hình phạt</a:t>
            </a:r>
            <a:endParaRPr lang="en-US"/>
          </a:p>
        </p:txBody>
      </p:sp>
      <p:sp>
        <p:nvSpPr>
          <p:cNvPr id="3" name="Content Placeholder 2"/>
          <p:cNvSpPr>
            <a:spLocks noGrp="1"/>
          </p:cNvSpPr>
          <p:nvPr>
            <p:ph idx="1"/>
          </p:nvPr>
        </p:nvSpPr>
        <p:spPr>
          <a:xfrm>
            <a:off x="457200" y="990600"/>
            <a:ext cx="8229600" cy="5135563"/>
          </a:xfrm>
        </p:spPr>
        <p:txBody>
          <a:bodyPr>
            <a:normAutofit fontScale="77500" lnSpcReduction="20000"/>
          </a:bodyPr>
          <a:lstStyle/>
          <a:p>
            <a:r>
              <a:rPr lang="en-US" smtClean="0"/>
              <a:t>Hình phạt là biện pháp cưỡng chế nghiêm khắc của Nhà nước áp dụng đối với người phạm tội nhằm tước bỏ hoặc hạn chế quyền, lợi ích hợp pháp của người phạm tội. Hình phạt được quy định trong bộ luật hình sự và do tòa án quyết định.</a:t>
            </a:r>
          </a:p>
          <a:p>
            <a:r>
              <a:rPr lang="en-US" smtClean="0"/>
              <a:t>Các hình phạt</a:t>
            </a:r>
          </a:p>
          <a:p>
            <a:pPr>
              <a:buFont typeface="Wingdings" pitchFamily="2" charset="2"/>
              <a:buChar char="Ø"/>
            </a:pPr>
            <a:r>
              <a:rPr lang="en-US" smtClean="0"/>
              <a:t>Hình phạt chính. Mỗi tội phạm tòa án chỉ tuyên một hình phạt chính</a:t>
            </a:r>
          </a:p>
          <a:p>
            <a:pPr>
              <a:buFont typeface="Wingdings" pitchFamily="2" charset="2"/>
              <a:buChar char="ü"/>
            </a:pPr>
            <a:r>
              <a:rPr lang="en-US" smtClean="0"/>
              <a:t>Cảnh cáo; Phạt tiền; cải tạo không giam giữ; trục xuất; tù có thời hạn; tù chung thân; tử hình.</a:t>
            </a:r>
          </a:p>
          <a:p>
            <a:pPr>
              <a:buFont typeface="Wingdings" pitchFamily="2" charset="2"/>
              <a:buChar char="Ø"/>
            </a:pPr>
            <a:r>
              <a:rPr lang="en-US" smtClean="0"/>
              <a:t>Hình phạt bổ sung. Không được tuyên độc lập chỉ có thể tuyên kèm theo một hình phạt chính</a:t>
            </a:r>
          </a:p>
          <a:p>
            <a:pPr>
              <a:buFont typeface="Wingdings" pitchFamily="2" charset="2"/>
              <a:buChar char="ü"/>
            </a:pPr>
            <a:r>
              <a:rPr lang="en-US" smtClean="0"/>
              <a:t>Cấm đảm nhiệm những chức vụ, làm những nghề, công việc nhất định; cấm cư trú, quản chế, tước một số quyền công dân, tịch thu tài sản, phạt tiền</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457200" y="152400"/>
            <a:ext cx="8229600" cy="715962"/>
          </a:xfrm>
        </p:spPr>
        <p:txBody>
          <a:bodyPr>
            <a:normAutofit/>
          </a:bodyPr>
          <a:lstStyle/>
          <a:p>
            <a:r>
              <a:rPr lang="en-US" sz="3200" smtClean="0">
                <a:latin typeface=".VnArial" pitchFamily="34" charset="0"/>
              </a:rPr>
              <a:t>6.5 LuËt tè tông h×nh sù</a:t>
            </a:r>
          </a:p>
        </p:txBody>
      </p:sp>
      <p:sp>
        <p:nvSpPr>
          <p:cNvPr id="40963" name="Content Placeholder 2"/>
          <p:cNvSpPr>
            <a:spLocks noGrp="1"/>
          </p:cNvSpPr>
          <p:nvPr>
            <p:ph sz="quarter" idx="1"/>
          </p:nvPr>
        </p:nvSpPr>
        <p:spPr>
          <a:xfrm>
            <a:off x="457200" y="990600"/>
            <a:ext cx="8229600" cy="5135563"/>
          </a:xfrm>
        </p:spPr>
        <p:txBody>
          <a:bodyPr>
            <a:normAutofit fontScale="85000" lnSpcReduction="20000"/>
          </a:bodyPr>
          <a:lstStyle/>
          <a:p>
            <a:r>
              <a:rPr lang="en-US" sz="2600" smtClean="0">
                <a:latin typeface=".VnArial" pitchFamily="34" charset="0"/>
              </a:rPr>
              <a:t>§iÒu chØnh c¸c quan hÖ ph¸t sinh trong qu¸ tr×nh ®iÒu tra, truy tè, xÐt xö vô ¸n h×nh sù vµ thi hµnh b¶n ¸n, quyÕt ®Þnh cña tßa ¸n</a:t>
            </a:r>
          </a:p>
          <a:p>
            <a:r>
              <a:rPr lang="en-US" sz="2600" smtClean="0">
                <a:latin typeface=".VnArial" pitchFamily="34" charset="0"/>
              </a:rPr>
              <a:t>Bé luËt tè tông h×nh sù gåm 8 phÇn víi 346 ®iÒu:</a:t>
            </a:r>
          </a:p>
          <a:p>
            <a:pPr>
              <a:buFont typeface="Wingdings" pitchFamily="2" charset="2"/>
              <a:buChar char="q"/>
            </a:pPr>
            <a:r>
              <a:rPr lang="en-US" sz="2600" smtClean="0">
                <a:latin typeface=".VnArial" pitchFamily="34" charset="0"/>
              </a:rPr>
              <a:t>PhÇn 1: Nh÷ng quy ®Þnh chung: Nguyªn t¾c c¬ b¶n, c¬ quan tiÕn hµnh tè tông; ng­êi tham gia tè tông; chøng cø. . .</a:t>
            </a:r>
          </a:p>
          <a:p>
            <a:pPr>
              <a:buFont typeface="Wingdings" pitchFamily="2" charset="2"/>
              <a:buChar char="q"/>
            </a:pPr>
            <a:r>
              <a:rPr lang="en-US" sz="2600" smtClean="0">
                <a:latin typeface=".VnArial" pitchFamily="34" charset="0"/>
              </a:rPr>
              <a:t>PhÇn 2: Khëi tè, ®iÒu tra vô ¸n h×nh sù vµ quyÕt ®Þnh viÖc truy tè</a:t>
            </a:r>
          </a:p>
          <a:p>
            <a:pPr>
              <a:buFont typeface="Wingdings" pitchFamily="2" charset="2"/>
              <a:buChar char="q"/>
            </a:pPr>
            <a:r>
              <a:rPr lang="en-US" sz="2600" smtClean="0">
                <a:latin typeface=".VnArial" pitchFamily="34" charset="0"/>
              </a:rPr>
              <a:t>PhÇn 3: XÐt xö s¬ thÈm</a:t>
            </a:r>
          </a:p>
          <a:p>
            <a:pPr>
              <a:buFont typeface="Wingdings" pitchFamily="2" charset="2"/>
              <a:buChar char="q"/>
            </a:pPr>
            <a:r>
              <a:rPr lang="en-US" sz="2600" smtClean="0">
                <a:latin typeface=".VnArial" pitchFamily="34" charset="0"/>
              </a:rPr>
              <a:t>PhÇn 4: XÐt xö phóc thÈm</a:t>
            </a:r>
          </a:p>
          <a:p>
            <a:pPr>
              <a:buFont typeface="Wingdings" pitchFamily="2" charset="2"/>
              <a:buChar char="q"/>
            </a:pPr>
            <a:r>
              <a:rPr lang="en-US" sz="2600" smtClean="0">
                <a:latin typeface=".VnArial" pitchFamily="34" charset="0"/>
              </a:rPr>
              <a:t>PhÇn 5: Thi hµnh b¶n ¸n, quyÕt ®Þnh cña tßa ¸n</a:t>
            </a:r>
          </a:p>
          <a:p>
            <a:pPr>
              <a:buFont typeface="Wingdings" pitchFamily="2" charset="2"/>
              <a:buChar char="q"/>
            </a:pPr>
            <a:r>
              <a:rPr lang="en-US" sz="2600" smtClean="0">
                <a:latin typeface=".VnArial" pitchFamily="34" charset="0"/>
              </a:rPr>
              <a:t>PhÇn 6: XÐt l¹i b¶n ¸n vµ quyÕt ®Þnh cã hiÖu lùc ph¸p luËt</a:t>
            </a:r>
          </a:p>
          <a:p>
            <a:pPr>
              <a:buFont typeface="Wingdings" pitchFamily="2" charset="2"/>
              <a:buChar char="q"/>
            </a:pPr>
            <a:r>
              <a:rPr lang="en-US" sz="2600" smtClean="0">
                <a:latin typeface=".VnArial" pitchFamily="34" charset="0"/>
              </a:rPr>
              <a:t>PhÇn 7: Thñ tôc ®Æc biÖt (thñ tôc tè tông ®èi víi ng­êi ch­a thµnh niªn; thñ tôc ¸p dông biÖn ph¸p b¾t buéc ch÷a bÖnh. . )</a:t>
            </a:r>
          </a:p>
          <a:p>
            <a:pPr>
              <a:buFont typeface="Wingdings" pitchFamily="2" charset="2"/>
              <a:buChar char="q"/>
            </a:pPr>
            <a:r>
              <a:rPr lang="en-US" sz="2600" smtClean="0">
                <a:latin typeface=".VnArial" pitchFamily="34" charset="0"/>
              </a:rPr>
              <a:t>PhÇn 8: Hîp t¸c quèc tÕ</a:t>
            </a:r>
          </a:p>
          <a:p>
            <a:pPr>
              <a:buFont typeface="Wingdings" pitchFamily="2" charset="2"/>
              <a:buChar char="q"/>
            </a:pPr>
            <a:endParaRPr lang="en-US" sz="1800" smtClean="0">
              <a:latin typeface=".VnArial" pitchFamily="34" charset="0"/>
            </a:endParaRPr>
          </a:p>
          <a:p>
            <a:pPr>
              <a:buFont typeface="Wingdings" pitchFamily="2" charset="2"/>
              <a:buChar char="q"/>
            </a:pPr>
            <a:endParaRPr lang="en-US" sz="1800" smtClean="0">
              <a:latin typeface=".VnArial" pitchFamily="34" charset="0"/>
            </a:endParaRPr>
          </a:p>
          <a:p>
            <a:endParaRPr lang="en-US" sz="1800" smtClean="0">
              <a:latin typeface=".VnArial" pitchFamily="34" charset="0"/>
            </a:endParaRPr>
          </a:p>
        </p:txBody>
      </p:sp>
      <p:sp>
        <p:nvSpPr>
          <p:cNvPr id="4" name="Slide Number Placeholder 3"/>
          <p:cNvSpPr>
            <a:spLocks noGrp="1"/>
          </p:cNvSpPr>
          <p:nvPr>
            <p:ph type="sldNum" sz="quarter" idx="12"/>
          </p:nvPr>
        </p:nvSpPr>
        <p:spPr/>
        <p:txBody>
          <a:bodyPr/>
          <a:lstStyle/>
          <a:p>
            <a:pPr>
              <a:defRPr/>
            </a:pPr>
            <a:fld id="{BFE5DD14-4CCF-4DBF-A65B-3E034D06A7DD}" type="slidenum">
              <a:rPr lang="en-US" smtClean="0"/>
              <a:pPr>
                <a:defRPr/>
              </a:pPr>
              <a:t>18</a:t>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normAutofit/>
          </a:bodyPr>
          <a:lstStyle/>
          <a:p>
            <a:r>
              <a:rPr lang="en-US" sz="3600" smtClean="0">
                <a:latin typeface=".VnArial" pitchFamily="34" charset="0"/>
              </a:rPr>
              <a:t>6.6 LuËt d©n sù</a:t>
            </a:r>
          </a:p>
        </p:txBody>
      </p:sp>
      <p:sp>
        <p:nvSpPr>
          <p:cNvPr id="36867" name="Content Placeholder 2"/>
          <p:cNvSpPr>
            <a:spLocks noGrp="1"/>
          </p:cNvSpPr>
          <p:nvPr>
            <p:ph sz="quarter" idx="1"/>
          </p:nvPr>
        </p:nvSpPr>
        <p:spPr/>
        <p:txBody>
          <a:bodyPr>
            <a:normAutofit/>
          </a:bodyPr>
          <a:lstStyle/>
          <a:p>
            <a:pPr algn="just"/>
            <a:r>
              <a:rPr lang="en-US" sz="2400" smtClean="0">
                <a:latin typeface=".VnArial" pitchFamily="34" charset="0"/>
              </a:rPr>
              <a:t>ĐiÒu chØnh c¸c quan hÖ tµi s¶n-quan hÖ nh©n th©n giữa     chủ thể.  Bé luËt d©n sù 2005 gåm 7 phÇn víi 777 ®iÒu</a:t>
            </a:r>
          </a:p>
        </p:txBody>
      </p:sp>
      <p:sp>
        <p:nvSpPr>
          <p:cNvPr id="4" name="Slide Number Placeholder 3"/>
          <p:cNvSpPr>
            <a:spLocks noGrp="1"/>
          </p:cNvSpPr>
          <p:nvPr>
            <p:ph type="sldNum" sz="quarter" idx="12"/>
          </p:nvPr>
        </p:nvSpPr>
        <p:spPr/>
        <p:txBody>
          <a:bodyPr/>
          <a:lstStyle/>
          <a:p>
            <a:pPr>
              <a:defRPr/>
            </a:pPr>
            <a:fld id="{CD500648-E7F0-4DF3-AA6E-D8248C0A7F5E}" type="slidenum">
              <a:rPr lang="en-US" smtClean="0"/>
              <a:pPr>
                <a:defRPr/>
              </a:pPr>
              <a:t>19</a:t>
            </a:fld>
            <a:endParaRPr lang="en-US"/>
          </a:p>
        </p:txBody>
      </p:sp>
      <p:sp>
        <p:nvSpPr>
          <p:cNvPr id="5" name="Rectangle 4"/>
          <p:cNvSpPr/>
          <p:nvPr/>
        </p:nvSpPr>
        <p:spPr>
          <a:xfrm>
            <a:off x="914400" y="2971800"/>
            <a:ext cx="3505200" cy="533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atin typeface=".VnArial" pitchFamily="34" charset="0"/>
              </a:rPr>
              <a:t> Nh÷ng quy ®Þnh chung</a:t>
            </a:r>
          </a:p>
        </p:txBody>
      </p:sp>
      <p:sp>
        <p:nvSpPr>
          <p:cNvPr id="6" name="Rectangle 5"/>
          <p:cNvSpPr/>
          <p:nvPr/>
        </p:nvSpPr>
        <p:spPr>
          <a:xfrm>
            <a:off x="914400" y="3733800"/>
            <a:ext cx="3505200" cy="533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atin typeface=".VnArial" pitchFamily="34" charset="0"/>
              </a:rPr>
              <a:t>Tµi s¶n vµ quyÒn së h÷u</a:t>
            </a:r>
          </a:p>
        </p:txBody>
      </p:sp>
      <p:sp>
        <p:nvSpPr>
          <p:cNvPr id="7" name="Rectangle 6"/>
          <p:cNvSpPr/>
          <p:nvPr/>
        </p:nvSpPr>
        <p:spPr>
          <a:xfrm>
            <a:off x="914400" y="4648200"/>
            <a:ext cx="3505200" cy="533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atin typeface=".VnArial" pitchFamily="34" charset="0"/>
              </a:rPr>
              <a:t>NghÜa vô d©n sù vµ hîp ®ång d©n sù</a:t>
            </a:r>
          </a:p>
        </p:txBody>
      </p:sp>
      <p:sp>
        <p:nvSpPr>
          <p:cNvPr id="8" name="Rectangle 7"/>
          <p:cNvSpPr/>
          <p:nvPr/>
        </p:nvSpPr>
        <p:spPr>
          <a:xfrm>
            <a:off x="914400" y="5486400"/>
            <a:ext cx="3505200" cy="533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atin typeface=".VnArial" pitchFamily="34" charset="0"/>
              </a:rPr>
              <a:t>Thõa kÕ</a:t>
            </a:r>
          </a:p>
        </p:txBody>
      </p:sp>
      <p:sp>
        <p:nvSpPr>
          <p:cNvPr id="9" name="Rectangle 8"/>
          <p:cNvSpPr/>
          <p:nvPr/>
        </p:nvSpPr>
        <p:spPr>
          <a:xfrm>
            <a:off x="4953000" y="4648200"/>
            <a:ext cx="3505200" cy="533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atin typeface=".VnArial" pitchFamily="34" charset="0"/>
              </a:rPr>
              <a:t>Quan hÖ d©n sù cã yÕu tè </a:t>
            </a:r>
          </a:p>
          <a:p>
            <a:pPr algn="ctr">
              <a:defRPr/>
            </a:pPr>
            <a:r>
              <a:rPr lang="en-US">
                <a:latin typeface=".VnArial" pitchFamily="34" charset="0"/>
              </a:rPr>
              <a:t>n­íc ngoµi</a:t>
            </a:r>
          </a:p>
        </p:txBody>
      </p:sp>
      <p:sp>
        <p:nvSpPr>
          <p:cNvPr id="10" name="Rectangle 9"/>
          <p:cNvSpPr/>
          <p:nvPr/>
        </p:nvSpPr>
        <p:spPr>
          <a:xfrm>
            <a:off x="4953000" y="3810000"/>
            <a:ext cx="3505200" cy="533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atin typeface=".VnArial" pitchFamily="34" charset="0"/>
              </a:rPr>
              <a:t>QuyÒn së h÷u trÝ tuÖ vµ chuyÓn giao c«ng nghÖ</a:t>
            </a:r>
          </a:p>
        </p:txBody>
      </p:sp>
      <p:sp>
        <p:nvSpPr>
          <p:cNvPr id="11" name="Rectangle 10"/>
          <p:cNvSpPr/>
          <p:nvPr/>
        </p:nvSpPr>
        <p:spPr>
          <a:xfrm>
            <a:off x="4953000" y="3048000"/>
            <a:ext cx="3505200" cy="533400"/>
          </a:xfrm>
          <a:prstGeom prst="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atin typeface=".VnArial" pitchFamily="34" charset="0"/>
              </a:rPr>
              <a:t>Quy ®Þnh vÒ chuyÓn quyÒn sö dông ®Êt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sz="2400" smtClean="0">
                <a:latin typeface=".VnArial" pitchFamily="34" charset="0"/>
              </a:rPr>
              <a:t>Ngµnh luËt</a:t>
            </a:r>
          </a:p>
        </p:txBody>
      </p:sp>
      <p:sp>
        <p:nvSpPr>
          <p:cNvPr id="31747" name="Content Placeholder 2"/>
          <p:cNvSpPr>
            <a:spLocks noGrp="1"/>
          </p:cNvSpPr>
          <p:nvPr>
            <p:ph sz="quarter" idx="1"/>
          </p:nvPr>
        </p:nvSpPr>
        <p:spPr/>
        <p:txBody>
          <a:bodyPr/>
          <a:lstStyle/>
          <a:p>
            <a:r>
              <a:rPr lang="en-US" sz="2400" smtClean="0">
                <a:latin typeface=".VnArial" pitchFamily="34" charset="0"/>
              </a:rPr>
              <a:t>Ngµnh luËt bao gåm hÖ thèng c¸c quy ph¹m cã ®Æc ®iÓm chung ®Ó ®iÒu chØnh c¸c quan hÖ x· héi cïng lo¹i trong mét lÜnh vùc nhÊt ®Þnh</a:t>
            </a:r>
          </a:p>
          <a:p>
            <a:endParaRPr lang="en-US" sz="1800" smtClean="0">
              <a:latin typeface=".VnArial" pitchFamily="34" charset="0"/>
            </a:endParaRPr>
          </a:p>
        </p:txBody>
      </p:sp>
      <p:sp>
        <p:nvSpPr>
          <p:cNvPr id="4" name="Slide Number Placeholder 3"/>
          <p:cNvSpPr>
            <a:spLocks noGrp="1"/>
          </p:cNvSpPr>
          <p:nvPr>
            <p:ph type="sldNum" sz="quarter" idx="12"/>
          </p:nvPr>
        </p:nvSpPr>
        <p:spPr/>
        <p:txBody>
          <a:bodyPr/>
          <a:lstStyle/>
          <a:p>
            <a:pPr>
              <a:defRPr/>
            </a:pPr>
            <a:fld id="{549B9598-AFE5-430D-87FE-98099DFADCFC}" type="slidenum">
              <a:rPr lang="en-US" smtClean="0"/>
              <a:pPr>
                <a:defRPr/>
              </a:pPr>
              <a:t>2</a:t>
            </a:fld>
            <a:endParaRPr lang="en-US"/>
          </a:p>
        </p:txBody>
      </p:sp>
      <p:sp>
        <p:nvSpPr>
          <p:cNvPr id="5" name="Rectangle 4"/>
          <p:cNvSpPr/>
          <p:nvPr/>
        </p:nvSpPr>
        <p:spPr>
          <a:xfrm>
            <a:off x="838200" y="2895600"/>
            <a:ext cx="2209800" cy="3810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LuËt HiÕn ph¸p</a:t>
            </a:r>
          </a:p>
        </p:txBody>
      </p:sp>
      <p:sp>
        <p:nvSpPr>
          <p:cNvPr id="6" name="Rectangle 5"/>
          <p:cNvSpPr/>
          <p:nvPr/>
        </p:nvSpPr>
        <p:spPr>
          <a:xfrm>
            <a:off x="838200" y="3581400"/>
            <a:ext cx="2209800" cy="3810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LuËt hµnh chÝnh</a:t>
            </a:r>
          </a:p>
        </p:txBody>
      </p:sp>
      <p:sp>
        <p:nvSpPr>
          <p:cNvPr id="7" name="Rectangle 6"/>
          <p:cNvSpPr/>
          <p:nvPr/>
        </p:nvSpPr>
        <p:spPr>
          <a:xfrm>
            <a:off x="838200" y="4191000"/>
            <a:ext cx="2209800" cy="3810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LuËt tµi chÝnh</a:t>
            </a:r>
          </a:p>
        </p:txBody>
      </p:sp>
      <p:sp>
        <p:nvSpPr>
          <p:cNvPr id="8" name="Rectangle 7"/>
          <p:cNvSpPr/>
          <p:nvPr/>
        </p:nvSpPr>
        <p:spPr>
          <a:xfrm>
            <a:off x="838200" y="4800600"/>
            <a:ext cx="2209800" cy="3810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LuËt h×nh sù</a:t>
            </a:r>
          </a:p>
        </p:txBody>
      </p:sp>
      <p:sp>
        <p:nvSpPr>
          <p:cNvPr id="10" name="Rectangle 9"/>
          <p:cNvSpPr/>
          <p:nvPr/>
        </p:nvSpPr>
        <p:spPr>
          <a:xfrm>
            <a:off x="838200" y="5410200"/>
            <a:ext cx="2209800" cy="3810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LuËt ®Êt ®ai</a:t>
            </a:r>
          </a:p>
        </p:txBody>
      </p:sp>
      <p:sp>
        <p:nvSpPr>
          <p:cNvPr id="11" name="Rectangle 10"/>
          <p:cNvSpPr/>
          <p:nvPr/>
        </p:nvSpPr>
        <p:spPr>
          <a:xfrm>
            <a:off x="3581400" y="3429000"/>
            <a:ext cx="2209800" cy="3810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LuËt lao ®éng</a:t>
            </a:r>
          </a:p>
        </p:txBody>
      </p:sp>
      <p:sp>
        <p:nvSpPr>
          <p:cNvPr id="13" name="Rectangle 12"/>
          <p:cNvSpPr/>
          <p:nvPr/>
        </p:nvSpPr>
        <p:spPr>
          <a:xfrm>
            <a:off x="3581400" y="4038600"/>
            <a:ext cx="2209800"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LuËt h«n nh©n gia ®×nh</a:t>
            </a:r>
          </a:p>
        </p:txBody>
      </p:sp>
      <p:sp>
        <p:nvSpPr>
          <p:cNvPr id="15" name="Rectangle 14"/>
          <p:cNvSpPr/>
          <p:nvPr/>
        </p:nvSpPr>
        <p:spPr>
          <a:xfrm>
            <a:off x="3581400" y="4724400"/>
            <a:ext cx="2209800"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LuËt tè tông h×nh sù</a:t>
            </a:r>
          </a:p>
        </p:txBody>
      </p:sp>
      <p:sp>
        <p:nvSpPr>
          <p:cNvPr id="16" name="Rectangle 15"/>
          <p:cNvSpPr/>
          <p:nvPr/>
        </p:nvSpPr>
        <p:spPr>
          <a:xfrm>
            <a:off x="3581400" y="5486400"/>
            <a:ext cx="2209800"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LuËt tè tông d©n sù</a:t>
            </a:r>
          </a:p>
        </p:txBody>
      </p:sp>
      <p:sp>
        <p:nvSpPr>
          <p:cNvPr id="17" name="Rectangle 16"/>
          <p:cNvSpPr/>
          <p:nvPr/>
        </p:nvSpPr>
        <p:spPr>
          <a:xfrm>
            <a:off x="3581400" y="6096000"/>
            <a:ext cx="2209800" cy="4572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LuËt quèc tÕ</a:t>
            </a:r>
          </a:p>
        </p:txBody>
      </p:sp>
      <p:sp>
        <p:nvSpPr>
          <p:cNvPr id="18" name="Left Brace 17"/>
          <p:cNvSpPr/>
          <p:nvPr/>
        </p:nvSpPr>
        <p:spPr>
          <a:xfrm>
            <a:off x="3352800" y="4876800"/>
            <a:ext cx="228600" cy="838200"/>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19" name="Rectangle 18"/>
          <p:cNvSpPr/>
          <p:nvPr/>
        </p:nvSpPr>
        <p:spPr>
          <a:xfrm>
            <a:off x="3581400" y="2819400"/>
            <a:ext cx="2209800" cy="3810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LuËt d©n sù</a:t>
            </a:r>
          </a:p>
        </p:txBody>
      </p:sp>
      <p:sp>
        <p:nvSpPr>
          <p:cNvPr id="20" name="Footer Placeholder 19"/>
          <p:cNvSpPr>
            <a:spLocks noGrp="1"/>
          </p:cNvSpPr>
          <p:nvPr>
            <p:ph type="ftr" sz="quarter" idx="11"/>
          </p:nvPr>
        </p:nvSpPr>
        <p:spPr/>
        <p:txBody>
          <a:bodyPr/>
          <a:lstStyle/>
          <a:p>
            <a:r>
              <a:rPr lang="en-US" smtClean="0"/>
              <a:t>Nguyễn Thị Yến</a:t>
            </a:r>
            <a:endParaRPr lang="en-US"/>
          </a:p>
        </p:txBody>
      </p:sp>
      <p:pic>
        <p:nvPicPr>
          <p:cNvPr id="32770" name="Picture 2" descr="https://encrypted-tbn3.gstatic.com/images?q=tbn:ANd9GcTuNkthjTtNf-fnq7IqssiAg78T2sBZk9ieiRXV6POSIiBw3khR"/>
          <p:cNvPicPr>
            <a:picLocks noChangeAspect="1" noChangeArrowheads="1"/>
          </p:cNvPicPr>
          <p:nvPr/>
        </p:nvPicPr>
        <p:blipFill>
          <a:blip r:embed="rId2"/>
          <a:srcRect/>
          <a:stretch>
            <a:fillRect/>
          </a:stretch>
        </p:blipFill>
        <p:spPr bwMode="auto">
          <a:xfrm>
            <a:off x="5867400" y="3124200"/>
            <a:ext cx="3276600" cy="335280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Đối tượng điều chỉnh, chủ thể của quan hệ pháp luật dân sự</a:t>
            </a:r>
            <a:endParaRPr lang="en-US"/>
          </a:p>
        </p:txBody>
      </p:sp>
      <p:sp>
        <p:nvSpPr>
          <p:cNvPr id="3" name="Content Placeholder 2"/>
          <p:cNvSpPr>
            <a:spLocks noGrp="1"/>
          </p:cNvSpPr>
          <p:nvPr>
            <p:ph idx="1"/>
          </p:nvPr>
        </p:nvSpPr>
        <p:spPr/>
        <p:txBody>
          <a:bodyPr/>
          <a:lstStyle/>
          <a:p>
            <a:r>
              <a:rPr lang="en-US" smtClean="0"/>
              <a:t>Quan hệ tài sản, quan hệ nhân thân phát sinh trong quá trình thực hiện các giao dịch nhằm thỏa mãn nhu cầu hàng ngày của các thành viên trong xã hội.</a:t>
            </a:r>
          </a:p>
          <a:p>
            <a:pPr>
              <a:buFont typeface="Wingdings" pitchFamily="2" charset="2"/>
              <a:buChar char="ü"/>
            </a:pPr>
            <a:r>
              <a:rPr lang="en-US" smtClean="0"/>
              <a:t>Quan hệ tài sản là quan hệ giữa người với người liên quan đến một tài sản nhất định.</a:t>
            </a:r>
          </a:p>
          <a:p>
            <a:pPr>
              <a:buFont typeface="Wingdings" pitchFamily="2" charset="2"/>
              <a:buChar char="ü"/>
            </a:pPr>
            <a:r>
              <a:rPr lang="en-US" smtClean="0"/>
              <a:t>Quan hệ nhân thân là quan hệ giữa người với người mà không liên quan tới tài sản. </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20</a:t>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Chủ thể của quan hệ pháp luật dân sự</a:t>
            </a:r>
            <a:endParaRPr lang="en-US"/>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21</a:t>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quyền dân sự cơ bản</a:t>
            </a:r>
            <a:endParaRPr lang="en-US"/>
          </a:p>
        </p:txBody>
      </p:sp>
      <p:graphicFrame>
        <p:nvGraphicFramePr>
          <p:cNvPr id="7" name="Content Placeholder 6"/>
          <p:cNvGraphicFramePr>
            <a:graphicFrameLocks noGrp="1"/>
          </p:cNvGraphicFramePr>
          <p:nvPr>
            <p:ph idx="1"/>
          </p:nvPr>
        </p:nvGraphicFramePr>
        <p:xfrm>
          <a:off x="457200" y="1600200"/>
          <a:ext cx="82296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22</a:t>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Quyền sở hữu</a:t>
            </a:r>
            <a:endParaRPr lang="en-US"/>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23</a:t>
            </a:fld>
            <a:endParaRPr lang="en-US"/>
          </a:p>
        </p:txBody>
      </p:sp>
      <p:sp>
        <p:nvSpPr>
          <p:cNvPr id="8" name="Oval 7"/>
          <p:cNvSpPr/>
          <p:nvPr/>
        </p:nvSpPr>
        <p:spPr>
          <a:xfrm>
            <a:off x="5791200" y="1752600"/>
            <a:ext cx="2819400" cy="358140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400" smtClean="0"/>
              <a:t>Chủ sở hữu phải chịu rủi ro khi tài sản bị tiêu hủy hoặc bị hư hỏng do sự kiện bất khả kháng</a:t>
            </a:r>
            <a:endParaRPr lang="en-US" sz="240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92162"/>
          </a:xfrm>
        </p:spPr>
        <p:txBody>
          <a:bodyPr/>
          <a:lstStyle/>
          <a:p>
            <a:r>
              <a:rPr lang="en-US" smtClean="0"/>
              <a:t>Quyền giao kết hợp đồng dân sự</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F6AE7EA5-B71B-4031-9678-D796BB0CCF77}" type="slidenum">
              <a:rPr lang="en-US" smtClean="0"/>
              <a:pPr/>
              <a:t>24</a:t>
            </a:fld>
            <a:endParaRPr lang="en-US"/>
          </a:p>
        </p:txBody>
      </p:sp>
      <p:sp>
        <p:nvSpPr>
          <p:cNvPr id="5" name="Rounded Rectangle 4"/>
          <p:cNvSpPr/>
          <p:nvPr/>
        </p:nvSpPr>
        <p:spPr>
          <a:xfrm>
            <a:off x="609600" y="1066800"/>
            <a:ext cx="2743200" cy="34290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b="1" smtClean="0"/>
              <a:t>Khái niệm</a:t>
            </a:r>
          </a:p>
          <a:p>
            <a:pPr algn="just"/>
            <a:r>
              <a:rPr lang="en-US" sz="2400" smtClean="0"/>
              <a:t>Hợp đồng dân sự là sự thỏa thuận giữa các bên về việc xác lập, thay đổi hay chấm dứt các quyền, nghĩa vụ dân sự</a:t>
            </a:r>
            <a:endParaRPr lang="en-US" sz="2400"/>
          </a:p>
        </p:txBody>
      </p:sp>
      <p:sp>
        <p:nvSpPr>
          <p:cNvPr id="6" name="Rounded Rectangle 5"/>
          <p:cNvSpPr/>
          <p:nvPr/>
        </p:nvSpPr>
        <p:spPr>
          <a:xfrm>
            <a:off x="3657600" y="2286000"/>
            <a:ext cx="2438400" cy="3200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300" smtClean="0"/>
              <a:t>Nguyên tắc giao kết hợp đồng dân sự.</a:t>
            </a:r>
          </a:p>
          <a:p>
            <a:pPr algn="just"/>
            <a:r>
              <a:rPr lang="en-US" sz="2300" smtClean="0"/>
              <a:t>Thỏa mãn hai nguyên tắc xác lập hợp đồng</a:t>
            </a:r>
            <a:endParaRPr lang="en-US" sz="2300"/>
          </a:p>
        </p:txBody>
      </p:sp>
      <p:sp>
        <p:nvSpPr>
          <p:cNvPr id="7" name="Rounded Rectangle 6"/>
          <p:cNvSpPr/>
          <p:nvPr/>
        </p:nvSpPr>
        <p:spPr>
          <a:xfrm>
            <a:off x="6400800" y="3200400"/>
            <a:ext cx="2362200" cy="2743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smtClean="0"/>
              <a:t>Hình thức của hợp đồng dân sự</a:t>
            </a:r>
            <a:endParaRPr lang="en-US" sz="2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Quyền thừa kế</a:t>
            </a:r>
            <a:endParaRPr lang="en-US"/>
          </a:p>
        </p:txBody>
      </p:sp>
      <p:sp>
        <p:nvSpPr>
          <p:cNvPr id="3" name="Content Placeholder 2"/>
          <p:cNvSpPr>
            <a:spLocks noGrp="1"/>
          </p:cNvSpPr>
          <p:nvPr>
            <p:ph idx="1"/>
          </p:nvPr>
        </p:nvSpPr>
        <p:spPr/>
        <p:txBody>
          <a:bodyPr/>
          <a:lstStyle/>
          <a:p>
            <a:r>
              <a:rPr lang="en-US" smtClean="0"/>
              <a:t>Thừa kế là việc chuyển quyền sở hữu đối với tài sản của người đã chết (gọi là di sản) cho người thừa kế, thong qua ý nguyện cá nhân được thể hiện bằng di chúc, hoặc căn cứ theo quy định của pháp luật.</a:t>
            </a:r>
          </a:p>
          <a:p>
            <a:pPr>
              <a:buFont typeface="Wingdings" pitchFamily="2" charset="2"/>
              <a:buChar char="ü"/>
            </a:pPr>
            <a:r>
              <a:rPr lang="en-US" smtClean="0"/>
              <a:t>Thừa kế theo di chúc</a:t>
            </a:r>
          </a:p>
          <a:p>
            <a:pPr>
              <a:buFont typeface="Wingdings" pitchFamily="2" charset="2"/>
              <a:buChar char="ü"/>
            </a:pPr>
            <a:r>
              <a:rPr lang="en-US" smtClean="0"/>
              <a:t>Thừa kế theo pháp luật</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25</a:t>
            </a:fld>
            <a:endParaRPr lang="en-US"/>
          </a:p>
        </p:txBody>
      </p:sp>
      <p:pic>
        <p:nvPicPr>
          <p:cNvPr id="6" name="Picture 2" descr="http://qlttgialai.byethost15.com/uploads/news/2012_07/luat.jpg"/>
          <p:cNvPicPr>
            <a:picLocks noChangeAspect="1" noChangeArrowheads="1"/>
          </p:cNvPicPr>
          <p:nvPr/>
        </p:nvPicPr>
        <p:blipFill>
          <a:blip r:embed="rId2"/>
          <a:srcRect/>
          <a:stretch>
            <a:fillRect/>
          </a:stretch>
        </p:blipFill>
        <p:spPr bwMode="auto">
          <a:xfrm>
            <a:off x="5867400" y="3505200"/>
            <a:ext cx="2667000" cy="2990407"/>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Thừa kế theo di chúc</a:t>
            </a:r>
            <a:endParaRPr lang="en-US"/>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26</a:t>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44562"/>
          </a:xfrm>
        </p:spPr>
        <p:txBody>
          <a:bodyPr/>
          <a:lstStyle/>
          <a:p>
            <a:r>
              <a:rPr lang="en-US" smtClean="0"/>
              <a:t>B. Thừa kế theo pháp luật</a:t>
            </a:r>
            <a:endParaRPr lang="en-US"/>
          </a:p>
        </p:txBody>
      </p:sp>
      <p:sp>
        <p:nvSpPr>
          <p:cNvPr id="3" name="Content Placeholder 2"/>
          <p:cNvSpPr>
            <a:spLocks noGrp="1"/>
          </p:cNvSpPr>
          <p:nvPr>
            <p:ph idx="1"/>
          </p:nvPr>
        </p:nvSpPr>
        <p:spPr>
          <a:xfrm>
            <a:off x="457200" y="1066800"/>
            <a:ext cx="8229600" cy="5257800"/>
          </a:xfrm>
        </p:spPr>
        <p:txBody>
          <a:bodyPr>
            <a:normAutofit fontScale="77500" lnSpcReduction="20000"/>
          </a:bodyPr>
          <a:lstStyle/>
          <a:p>
            <a:r>
              <a:rPr lang="en-US" smtClean="0"/>
              <a:t>Thừa kế theo hàng thừa kế, điều kiện và trình tự thừa kế theo quy định của pháp luật</a:t>
            </a:r>
          </a:p>
          <a:p>
            <a:pPr>
              <a:buFont typeface="Wingdings" pitchFamily="2" charset="2"/>
              <a:buChar char="Ø"/>
            </a:pPr>
            <a:r>
              <a:rPr lang="en-US" smtClean="0"/>
              <a:t>Các trường hợp thừa kế theo pháp luật?</a:t>
            </a:r>
          </a:p>
          <a:p>
            <a:pPr>
              <a:buFont typeface="Wingdings" pitchFamily="2" charset="2"/>
              <a:buChar char="Ø"/>
            </a:pPr>
            <a:r>
              <a:rPr lang="en-US" smtClean="0"/>
              <a:t>Người thừa kế theo pháp luật. Những người thuộc diện thừa kế theo quan hệ hôn nhân, huyết thống, nuôi dưỡng được chia thành hàng thừa kế.</a:t>
            </a:r>
          </a:p>
          <a:p>
            <a:pPr>
              <a:buFont typeface="Wingdings" pitchFamily="2" charset="2"/>
              <a:buChar char="ü"/>
            </a:pPr>
            <a:r>
              <a:rPr lang="en-US" smtClean="0"/>
              <a:t>Hàng 1. Vợ, chồng; cha, mẹ đẻ; cha, mẹ nuôi; con đẻ, con nuôi của người đã chết</a:t>
            </a:r>
          </a:p>
          <a:p>
            <a:pPr>
              <a:buFont typeface="Wingdings" pitchFamily="2" charset="2"/>
              <a:buChar char="ü"/>
            </a:pPr>
            <a:r>
              <a:rPr lang="en-US" smtClean="0"/>
              <a:t>Hàng 2. Ông, bà nội; Ông, bà ngoại; anh, chị, em ruột của người đã chết; cháu của người chết mà người chết là ông, bà nội, ngoại.</a:t>
            </a:r>
          </a:p>
          <a:p>
            <a:pPr>
              <a:buFont typeface="Wingdings" pitchFamily="2" charset="2"/>
              <a:buChar char="ü"/>
            </a:pPr>
            <a:r>
              <a:rPr lang="en-US" smtClean="0"/>
              <a:t>Hàng 3. Cụ nội, cụ ngoại của người chết, bác, chú, cậu, dì ruột của người chết; cháu ruột của người chết mà người chết là bác, chú, dì, cô, cậu ruột; chắt ruột của người chết mà người chết là cụ nội, ngoại </a:t>
            </a:r>
          </a:p>
          <a:p>
            <a:pPr>
              <a:buFont typeface="Wingdings" pitchFamily="2" charset="2"/>
              <a:buChar char="ü"/>
            </a:pP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27</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 Thừa kế thế vị (Đ 677 BLDS)</a:t>
            </a:r>
            <a:endParaRPr lang="en-US"/>
          </a:p>
        </p:txBody>
      </p:sp>
      <p:sp>
        <p:nvSpPr>
          <p:cNvPr id="3" name="Content Placeholder 2"/>
          <p:cNvSpPr>
            <a:spLocks noGrp="1"/>
          </p:cNvSpPr>
          <p:nvPr>
            <p:ph idx="1"/>
          </p:nvPr>
        </p:nvSpPr>
        <p:spPr/>
        <p:txBody>
          <a:bodyPr/>
          <a:lstStyle/>
          <a:p>
            <a:r>
              <a:rPr lang="en-US" smtClean="0"/>
              <a:t>Khi con của người để lại thừa kế chết trước hoặc cùng thời điểm với người để lại di sản thì cháu được hưởng phần di sản mà cha mẹ của cháu được hưởng nếu còn sống. Nếu cháu cũng đã chết trước hoặc cùng lúc với người để lại di sản thì chắt được hưởng phần di sản mà cha mẹ của chắt được hưởng nếu còn sống.</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normAutofit/>
          </a:bodyPr>
          <a:lstStyle/>
          <a:p>
            <a:r>
              <a:rPr lang="en-US" sz="3600" smtClean="0">
                <a:latin typeface=".VnArial" pitchFamily="34" charset="0"/>
              </a:rPr>
              <a:t>LuËt tè tông d©n sù</a:t>
            </a:r>
          </a:p>
        </p:txBody>
      </p:sp>
      <p:sp>
        <p:nvSpPr>
          <p:cNvPr id="41987" name="Content Placeholder 2"/>
          <p:cNvSpPr>
            <a:spLocks noGrp="1"/>
          </p:cNvSpPr>
          <p:nvPr>
            <p:ph sz="quarter" idx="1"/>
          </p:nvPr>
        </p:nvSpPr>
        <p:spPr/>
        <p:txBody>
          <a:bodyPr>
            <a:normAutofit lnSpcReduction="10000"/>
          </a:bodyPr>
          <a:lstStyle/>
          <a:p>
            <a:r>
              <a:rPr lang="en-US" sz="1800" smtClean="0">
                <a:latin typeface=".VnArial" pitchFamily="34" charset="0"/>
              </a:rPr>
              <a:t>Lµ tæng thÓ c¸c quy ph¹m ph¸p luËt ®iÒu chØnh c¸c quan hÖ x· héi h×nh thµnh trong qu¸ tr×nh xÐt xö c¸c tranh chÊp d©n sù vµ qu¸ tr×nh thi hµnh c¸c quyÕt ®Þnh cña tßa ¸n.</a:t>
            </a:r>
          </a:p>
          <a:p>
            <a:r>
              <a:rPr lang="en-US" sz="1800" smtClean="0">
                <a:latin typeface=".VnArial" pitchFamily="34" charset="0"/>
              </a:rPr>
              <a:t>Bé luËt tè tông d©n sù 2004 gåm 9 phÇn (36 chương) víi 418 ®iÒu  (sửa đổi bổ sung năm 2011).</a:t>
            </a:r>
          </a:p>
          <a:p>
            <a:pPr>
              <a:buFont typeface="Wingdings" pitchFamily="2" charset="2"/>
              <a:buChar char="q"/>
            </a:pPr>
            <a:r>
              <a:rPr lang="en-US" sz="1800" smtClean="0">
                <a:latin typeface=".VnArial" pitchFamily="34" charset="0"/>
              </a:rPr>
              <a:t>PhÇn 1: Nh÷ng quy ®Þnh chung</a:t>
            </a:r>
          </a:p>
          <a:p>
            <a:pPr>
              <a:buFont typeface="Wingdings" pitchFamily="2" charset="2"/>
              <a:buChar char="q"/>
            </a:pPr>
            <a:r>
              <a:rPr lang="en-US" sz="1800" smtClean="0">
                <a:latin typeface=".VnArial" pitchFamily="34" charset="0"/>
              </a:rPr>
              <a:t>PhÇn 2: Thñ tôc gi¶i quyÕt vô ¸n t¹i tßa ¸n cÊp s¬ thÈm</a:t>
            </a:r>
          </a:p>
          <a:p>
            <a:pPr>
              <a:buFont typeface="Wingdings" pitchFamily="2" charset="2"/>
              <a:buChar char="q"/>
            </a:pPr>
            <a:r>
              <a:rPr lang="en-US" sz="1800" smtClean="0">
                <a:latin typeface=".VnArial" pitchFamily="34" charset="0"/>
              </a:rPr>
              <a:t>PhÇn 3: Thñ tôc gi¶i quyÕt tßa ¸n cÊp phóc thÈm</a:t>
            </a:r>
          </a:p>
          <a:p>
            <a:pPr>
              <a:buFont typeface="Wingdings" pitchFamily="2" charset="2"/>
              <a:buChar char="q"/>
            </a:pPr>
            <a:r>
              <a:rPr lang="en-US" sz="1800" smtClean="0">
                <a:latin typeface=".VnArial" pitchFamily="34" charset="0"/>
              </a:rPr>
              <a:t>PhÇn 4: Thñ tôc xÐt l¹i b¶n ¸n, quyÕt ®Þnh cã hiÖu lùc</a:t>
            </a:r>
          </a:p>
          <a:p>
            <a:pPr>
              <a:buFont typeface="Wingdings" pitchFamily="2" charset="2"/>
              <a:buChar char="q"/>
            </a:pPr>
            <a:r>
              <a:rPr lang="en-US" sz="1800" smtClean="0">
                <a:latin typeface=".VnArial" pitchFamily="34" charset="0"/>
              </a:rPr>
              <a:t>PhÇn 5: Thñ tôc gi¶i quyÕt viÖc d©n sù</a:t>
            </a:r>
          </a:p>
          <a:p>
            <a:pPr>
              <a:buFont typeface="Wingdings" pitchFamily="2" charset="2"/>
              <a:buChar char="q"/>
            </a:pPr>
            <a:r>
              <a:rPr lang="en-US" sz="1800" smtClean="0">
                <a:latin typeface=".VnArial" pitchFamily="34" charset="0"/>
              </a:rPr>
              <a:t>PhÇn 6: Thñ tôc c«ng nhËn vµ cho thi hµnh t¹i ViÖt Nam b¶n ¸n, quyÕt ®Þnh d©n sù cña tßa ¸n n­íc ngoµi, quyÕt ®Þnh cña träng tµi n­íc ngoµi</a:t>
            </a:r>
          </a:p>
          <a:p>
            <a:pPr>
              <a:buFont typeface="Wingdings" pitchFamily="2" charset="2"/>
              <a:buChar char="q"/>
            </a:pPr>
            <a:r>
              <a:rPr lang="en-US" sz="1800" smtClean="0">
                <a:latin typeface=".VnArial" pitchFamily="34" charset="0"/>
              </a:rPr>
              <a:t>PhÇn 7: Thi hµnh b¶n ¸n, quyÕt ®Þnh cña tßa ¸n</a:t>
            </a:r>
          </a:p>
          <a:p>
            <a:pPr>
              <a:buFont typeface="Wingdings" pitchFamily="2" charset="2"/>
              <a:buChar char="q"/>
            </a:pPr>
            <a:r>
              <a:rPr lang="en-US" sz="1800" smtClean="0">
                <a:latin typeface=".VnArial" pitchFamily="34" charset="0"/>
              </a:rPr>
              <a:t>PhÇn 8: Xö lý vi ph¹m; khiÕu n¹i, tè c¸o trong tè tông d©n sù</a:t>
            </a:r>
          </a:p>
          <a:p>
            <a:pPr>
              <a:buFont typeface="Wingdings" pitchFamily="2" charset="2"/>
              <a:buChar char="q"/>
            </a:pPr>
            <a:r>
              <a:rPr lang="en-US" sz="1800" smtClean="0">
                <a:latin typeface=".VnArial" pitchFamily="34" charset="0"/>
              </a:rPr>
              <a:t>PhÇn 9: Thñ tôc gi¶iquyÕt vô viÖc d©n sù cã yÕu tè n­íc ngoµi</a:t>
            </a:r>
          </a:p>
        </p:txBody>
      </p:sp>
      <p:sp>
        <p:nvSpPr>
          <p:cNvPr id="4" name="Slide Number Placeholder 3"/>
          <p:cNvSpPr>
            <a:spLocks noGrp="1"/>
          </p:cNvSpPr>
          <p:nvPr>
            <p:ph type="sldNum" sz="quarter" idx="12"/>
          </p:nvPr>
        </p:nvSpPr>
        <p:spPr/>
        <p:txBody>
          <a:bodyPr/>
          <a:lstStyle/>
          <a:p>
            <a:pPr>
              <a:defRPr/>
            </a:pPr>
            <a:fld id="{9802AE30-8341-47E1-AD61-97DBE7317402}" type="slidenum">
              <a:rPr lang="en-US" smtClean="0"/>
              <a:pPr>
                <a:defRPr/>
              </a:pPr>
              <a:t>29</a:t>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6.1 Ngành luật hiến pháp</a:t>
            </a:r>
            <a:endParaRPr lang="en-US"/>
          </a:p>
        </p:txBody>
      </p:sp>
      <p:sp>
        <p:nvSpPr>
          <p:cNvPr id="3" name="Content Placeholder 2"/>
          <p:cNvSpPr>
            <a:spLocks noGrp="1"/>
          </p:cNvSpPr>
          <p:nvPr>
            <p:ph idx="1"/>
          </p:nvPr>
        </p:nvSpPr>
        <p:spPr/>
        <p:txBody>
          <a:bodyPr>
            <a:normAutofit lnSpcReduction="10000"/>
          </a:bodyPr>
          <a:lstStyle/>
          <a:p>
            <a:r>
              <a:rPr lang="en-US" smtClean="0"/>
              <a:t>Nguồn chủ yếu của ngành luật hiến pháp</a:t>
            </a:r>
          </a:p>
          <a:p>
            <a:pPr marL="514350" indent="-514350">
              <a:buFont typeface="+mj-lt"/>
              <a:buAutoNum type="arabicPeriod"/>
            </a:pPr>
            <a:r>
              <a:rPr lang="en-US" smtClean="0"/>
              <a:t>Hiến pháp 1992 (đã sửa đổi, bổ sung năm 2001).</a:t>
            </a:r>
          </a:p>
          <a:p>
            <a:pPr marL="514350" indent="-514350">
              <a:buFont typeface="+mj-lt"/>
              <a:buAutoNum type="arabicPeriod"/>
            </a:pPr>
            <a:r>
              <a:rPr lang="en-US" smtClean="0"/>
              <a:t>Luật tổ chức quốc hội 2001</a:t>
            </a:r>
          </a:p>
          <a:p>
            <a:pPr marL="514350" indent="-514350">
              <a:buFont typeface="+mj-lt"/>
              <a:buAutoNum type="arabicPeriod"/>
            </a:pPr>
            <a:r>
              <a:rPr lang="en-US" smtClean="0"/>
              <a:t>Luật tổ chức chính phủ   2001</a:t>
            </a:r>
          </a:p>
          <a:p>
            <a:pPr marL="514350" indent="-514350">
              <a:buFont typeface="+mj-lt"/>
              <a:buAutoNum type="arabicPeriod"/>
            </a:pPr>
            <a:r>
              <a:rPr lang="en-US" smtClean="0"/>
              <a:t>Luật tổ chức tòa án nhân dân  2002</a:t>
            </a:r>
          </a:p>
          <a:p>
            <a:pPr marL="514350" indent="-514350">
              <a:buFont typeface="+mj-lt"/>
              <a:buAutoNum type="arabicPeriod"/>
            </a:pPr>
            <a:r>
              <a:rPr lang="en-US" smtClean="0"/>
              <a:t>Luật tổ chức Viện kiểm sát nhân dân 2002</a:t>
            </a:r>
          </a:p>
          <a:p>
            <a:pPr marL="514350" indent="-514350">
              <a:buFont typeface="+mj-lt"/>
              <a:buAutoNum type="arabicPeriod"/>
            </a:pPr>
            <a:r>
              <a:rPr lang="en-US" smtClean="0"/>
              <a:t>Luật tổ chức HĐND và UBND  2003</a:t>
            </a:r>
            <a:endParaRPr lang="en-US"/>
          </a:p>
        </p:txBody>
      </p:sp>
      <p:sp>
        <p:nvSpPr>
          <p:cNvPr id="4" name="Slide Number Placeholder 3"/>
          <p:cNvSpPr>
            <a:spLocks noGrp="1"/>
          </p:cNvSpPr>
          <p:nvPr>
            <p:ph type="sldNum" sz="quarter" idx="12"/>
          </p:nvPr>
        </p:nvSpPr>
        <p:spPr/>
        <p:txBody>
          <a:bodyPr/>
          <a:lstStyle/>
          <a:p>
            <a:fld id="{F6AE7EA5-B71B-4031-9678-D796BB0CCF77}"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20762"/>
          </a:xfrm>
        </p:spPr>
        <p:txBody>
          <a:bodyPr>
            <a:normAutofit/>
          </a:bodyPr>
          <a:lstStyle/>
          <a:p>
            <a:r>
              <a:rPr lang="en-US" sz="3000" smtClean="0"/>
              <a:t>6.7 Ngành luật hôn nhân và gia đình (Luật hôn nhân và gia đình 2000, sửa đổi bổ sung năm 2010)</a:t>
            </a:r>
            <a:endParaRPr lang="en-US" sz="3000"/>
          </a:p>
        </p:txBody>
      </p:sp>
      <p:sp>
        <p:nvSpPr>
          <p:cNvPr id="3" name="Content Placeholder 2"/>
          <p:cNvSpPr>
            <a:spLocks noGrp="1"/>
          </p:cNvSpPr>
          <p:nvPr>
            <p:ph idx="1"/>
          </p:nvPr>
        </p:nvSpPr>
        <p:spPr>
          <a:xfrm>
            <a:off x="457200" y="1066800"/>
            <a:ext cx="8229600" cy="5181600"/>
          </a:xfrm>
        </p:spPr>
        <p:txBody>
          <a:bodyPr/>
          <a:lstStyle/>
          <a:p>
            <a:r>
              <a:rPr lang="en-US" smtClean="0"/>
              <a:t>Hệ thống các quy phạm pháp luật do nhà nước ban hành hoặc thừa nhận điều chỉnh quan hệ hôn nhân và gia đình bao gồm quan hệ nhân thân, quan hệ tài sản giữa vợ và chồng, giữa cha mẹ và con cái, và các thành viên thân thuộc khác trong gia đình.</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30</a:t>
            </a:fld>
            <a:endParaRPr lang="en-US"/>
          </a:p>
        </p:txBody>
      </p:sp>
      <p:pic>
        <p:nvPicPr>
          <p:cNvPr id="3074" name="Picture 2" descr="http://ketoan.org/uploads/u-xinhtran/2012/12/1356689442-600439.jpg"/>
          <p:cNvPicPr>
            <a:picLocks noChangeAspect="1" noChangeArrowheads="1"/>
          </p:cNvPicPr>
          <p:nvPr/>
        </p:nvPicPr>
        <p:blipFill>
          <a:blip r:embed="rId2"/>
          <a:srcRect/>
          <a:stretch>
            <a:fillRect/>
          </a:stretch>
        </p:blipFill>
        <p:spPr bwMode="auto">
          <a:xfrm>
            <a:off x="1447801" y="4046856"/>
            <a:ext cx="5791199" cy="2811144"/>
          </a:xfrm>
          <a:prstGeom prst="rect">
            <a:avLst/>
          </a:prstGeom>
          <a:noFill/>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smtClean="0"/>
              <a:t>Các khái niệm cơ bản</a:t>
            </a:r>
            <a:endParaRPr lang="en-US"/>
          </a:p>
        </p:txBody>
      </p:sp>
      <p:sp>
        <p:nvSpPr>
          <p:cNvPr id="3" name="Content Placeholder 2"/>
          <p:cNvSpPr>
            <a:spLocks noGrp="1"/>
          </p:cNvSpPr>
          <p:nvPr>
            <p:ph idx="1"/>
          </p:nvPr>
        </p:nvSpPr>
        <p:spPr>
          <a:xfrm>
            <a:off x="457200" y="838200"/>
            <a:ext cx="8229600" cy="5562600"/>
          </a:xfrm>
        </p:spPr>
        <p:txBody>
          <a:bodyPr>
            <a:normAutofit fontScale="70000" lnSpcReduction="20000"/>
          </a:bodyPr>
          <a:lstStyle/>
          <a:p>
            <a:r>
              <a:rPr lang="en-US" smtClean="0"/>
              <a:t>Kết hôn là việc nam-nữ xác lập quan hệ vợ chồng theo quy định của pháp luật về điều kiện kết hôn và đăng kí kết hôn.</a:t>
            </a:r>
          </a:p>
          <a:p>
            <a:r>
              <a:rPr lang="en-US" smtClean="0"/>
              <a:t>Kết hôn trái pháp luật là việc xác lập quan  hệ vợ chồng có đăng kí kết hôn nhưng vi phạm điều kiện kết hôn theo quy định của pháp luật</a:t>
            </a:r>
          </a:p>
          <a:p>
            <a:r>
              <a:rPr lang="en-US" smtClean="0"/>
              <a:t>Tảo hôn là việc lấy vợ, lấy chồng khi một hoặc hai bên chưa đủ tuổi kết hôn theo qđ của PL</a:t>
            </a:r>
          </a:p>
          <a:p>
            <a:r>
              <a:rPr lang="en-US" smtClean="0"/>
              <a:t>Thời kì hôn nhân là khoảng thời gian tồn tại quan hệ vợ chồng tính từ ngày đăng kí kết hôn đến ngày chấm dứt hôn nhân.</a:t>
            </a:r>
          </a:p>
          <a:p>
            <a:r>
              <a:rPr lang="en-US" smtClean="0"/>
              <a:t>Ly hôn là chấm dứt quan hệ vợ chồng do TA công nhận hoặc quyết định theo yêu cầu của vợ hoặc chồng hoặc của cả hai vợ chồng.</a:t>
            </a:r>
          </a:p>
          <a:p>
            <a:r>
              <a:rPr lang="en-US" smtClean="0"/>
              <a:t>Những người có cùng dòng máu về trực hệ là cha, mẹ đối với con; ông bà đối với cháu nội và cháu ngoại</a:t>
            </a:r>
          </a:p>
          <a:p>
            <a:r>
              <a:rPr lang="en-US" smtClean="0"/>
              <a:t>Những người có họ trong phạm vi 3 đời là những người có cùng gốc sinh ra. Cha, mẹ là đời thứ nhất; anh chị em cùng cha mẹ, cùng cha khác mẹ, cùng mẹ khác cha là đời thứ hai; anh chị em con chú con bác, con cô, con cậu, con dì là đời thứ 3.</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31</a:t>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Nguyên tắc cơ bản của luật hôn nhân gia đình</a:t>
            </a:r>
            <a:endParaRPr lang="en-US"/>
          </a:p>
        </p:txBody>
      </p:sp>
      <p:sp>
        <p:nvSpPr>
          <p:cNvPr id="3" name="Content Placeholder 2"/>
          <p:cNvSpPr>
            <a:spLocks noGrp="1"/>
          </p:cNvSpPr>
          <p:nvPr>
            <p:ph idx="1"/>
          </p:nvPr>
        </p:nvSpPr>
        <p:spPr/>
        <p:txBody>
          <a:bodyPr>
            <a:normAutofit fontScale="77500" lnSpcReduction="20000"/>
          </a:bodyPr>
          <a:lstStyle/>
          <a:p>
            <a:r>
              <a:rPr lang="en-US" smtClean="0"/>
              <a:t>Hôn nhân tự nguyện, tiến bộ, một vợ, một chồng, vợ chồng bình đẳng.</a:t>
            </a:r>
          </a:p>
          <a:p>
            <a:r>
              <a:rPr lang="en-US" smtClean="0"/>
              <a:t>Hôn nhân giữa các công dân Việt Nam thuộc các tôn giáo, dân tộc; giữa công dân Việt Nam với người nước ngoài được tôn trọng và được pháp luật bảo vệ.</a:t>
            </a:r>
          </a:p>
          <a:p>
            <a:r>
              <a:rPr lang="en-US" smtClean="0"/>
              <a:t>Vợ chồng có nghĩa vụ thực hiện chính sách dân số và kế hoạch hóa gia đình.</a:t>
            </a:r>
          </a:p>
          <a:p>
            <a:r>
              <a:rPr lang="en-US" smtClean="0"/>
              <a:t>Không có sự phân biệt đối xử giữa các con (con trai- con gái; con đẻ - con nuôi; con trong giá thú – con ngoài giá thú).</a:t>
            </a:r>
          </a:p>
          <a:p>
            <a:r>
              <a:rPr lang="en-US" smtClean="0"/>
              <a:t>Nhà nước, xã hội và gia đình có trách nhiệm bảo vệ phu nữ, trẻ em, giúp đỡ các bà mẹ thực hiện tốt chức năng cao quý của người mẹ.</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32</a:t>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Những nội dung cơ bản của luật hôn nhân và gia đình.</a:t>
            </a:r>
            <a:endParaRPr lang="en-US"/>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33</a:t>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Quan hệ giữa vợ và chồng</a:t>
            </a:r>
            <a:endParaRPr lang="en-US"/>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34</a:t>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Vấn đề nhận con nuôi</a:t>
            </a:r>
            <a:endParaRPr lang="en-US"/>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35</a:t>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Ly hôn</a:t>
            </a:r>
            <a:endParaRPr lang="en-US"/>
          </a:p>
        </p:txBody>
      </p:sp>
      <p:graphicFrame>
        <p:nvGraphicFramePr>
          <p:cNvPr id="6" name="Content Placeholder 5"/>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36</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normAutofit/>
          </a:bodyPr>
          <a:lstStyle/>
          <a:p>
            <a:r>
              <a:rPr lang="en-US" sz="3600" smtClean="0">
                <a:latin typeface=".VnArial" pitchFamily="34" charset="0"/>
              </a:rPr>
              <a:t>Ngµnh luËt HiÕn ph¸p (LuËt Nhµ n­íc)</a:t>
            </a:r>
          </a:p>
        </p:txBody>
      </p:sp>
      <p:sp>
        <p:nvSpPr>
          <p:cNvPr id="32771" name="Content Placeholder 2"/>
          <p:cNvSpPr>
            <a:spLocks noGrp="1"/>
          </p:cNvSpPr>
          <p:nvPr>
            <p:ph sz="quarter" idx="1"/>
          </p:nvPr>
        </p:nvSpPr>
        <p:spPr/>
        <p:txBody>
          <a:bodyPr/>
          <a:lstStyle/>
          <a:p>
            <a:r>
              <a:rPr lang="en-US" sz="2200" smtClean="0">
                <a:latin typeface=".VnArial" pitchFamily="34" charset="0"/>
              </a:rPr>
              <a:t>Lµ tæng thÓ c¸c quy ph¹m ph¸p luËt ®iÒu chØnh c¸c quan hÖ x· héi c¬ b¶n vµ nÒn t¶ng trong c¸c lÜnh vùc</a:t>
            </a:r>
          </a:p>
          <a:p>
            <a:endParaRPr lang="en-US" sz="1800" smtClean="0">
              <a:latin typeface=".VnArial" pitchFamily="34" charset="0"/>
            </a:endParaRPr>
          </a:p>
        </p:txBody>
      </p:sp>
      <p:sp>
        <p:nvSpPr>
          <p:cNvPr id="4" name="Slide Number Placeholder 3"/>
          <p:cNvSpPr>
            <a:spLocks noGrp="1"/>
          </p:cNvSpPr>
          <p:nvPr>
            <p:ph type="sldNum" sz="quarter" idx="12"/>
          </p:nvPr>
        </p:nvSpPr>
        <p:spPr/>
        <p:txBody>
          <a:bodyPr/>
          <a:lstStyle/>
          <a:p>
            <a:pPr>
              <a:defRPr/>
            </a:pPr>
            <a:fld id="{9A4B9672-3800-4860-96B0-EB493BD8D06A}" type="slidenum">
              <a:rPr lang="en-US" smtClean="0"/>
              <a:pPr>
                <a:defRPr/>
              </a:pPr>
              <a:t>4</a:t>
            </a:fld>
            <a:endParaRPr lang="en-US"/>
          </a:p>
        </p:txBody>
      </p:sp>
      <p:sp>
        <p:nvSpPr>
          <p:cNvPr id="5" name="Rectangle 4"/>
          <p:cNvSpPr/>
          <p:nvPr/>
        </p:nvSpPr>
        <p:spPr>
          <a:xfrm>
            <a:off x="3048000" y="2286000"/>
            <a:ext cx="3810000" cy="533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ChÝnh trÞ; V¨n hãa; Kinh tÕ; X· héi</a:t>
            </a:r>
          </a:p>
        </p:txBody>
      </p:sp>
      <p:sp>
        <p:nvSpPr>
          <p:cNvPr id="6" name="Rectangle 5"/>
          <p:cNvSpPr/>
          <p:nvPr/>
        </p:nvSpPr>
        <p:spPr>
          <a:xfrm>
            <a:off x="3048000" y="2971800"/>
            <a:ext cx="3810000" cy="7620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QuyÒn lùc NN, Tæ chøc bé m¸y nhµ n­íc, c¸ch h×nh thµnh c¬ quan NN</a:t>
            </a:r>
          </a:p>
        </p:txBody>
      </p:sp>
      <p:sp>
        <p:nvSpPr>
          <p:cNvPr id="7" name="Rectangle 6"/>
          <p:cNvSpPr/>
          <p:nvPr/>
        </p:nvSpPr>
        <p:spPr>
          <a:xfrm>
            <a:off x="3048000" y="3886200"/>
            <a:ext cx="3886200" cy="533400"/>
          </a:xfrm>
          <a:prstGeom prst="rect">
            <a:avLst/>
          </a:prstGeom>
        </p:spPr>
        <p:style>
          <a:lnRef idx="2">
            <a:schemeClr val="dk1"/>
          </a:lnRef>
          <a:fillRef idx="1">
            <a:schemeClr val="lt1"/>
          </a:fillRef>
          <a:effectRef idx="0">
            <a:schemeClr val="dk1"/>
          </a:effectRef>
          <a:fontRef idx="minor">
            <a:schemeClr val="dk1"/>
          </a:fontRef>
        </p:style>
        <p:txBody>
          <a:bodyPr anchor="ctr"/>
          <a:lstStyle/>
          <a:p>
            <a:pPr algn="ctr">
              <a:defRPr/>
            </a:pPr>
            <a:r>
              <a:rPr lang="en-US">
                <a:latin typeface=".VnArial" pitchFamily="34" charset="0"/>
              </a:rPr>
              <a:t>QuyÒn vµ nghÜa vô c¬ b¶n cña CD</a:t>
            </a:r>
          </a:p>
        </p:txBody>
      </p:sp>
      <p:sp>
        <p:nvSpPr>
          <p:cNvPr id="8" name="Oval 7"/>
          <p:cNvSpPr/>
          <p:nvPr/>
        </p:nvSpPr>
        <p:spPr>
          <a:xfrm>
            <a:off x="1219200" y="4495800"/>
            <a:ext cx="7315200" cy="1828800"/>
          </a:xfrm>
          <a:prstGeom prst="ellipse">
            <a:avLst/>
          </a:prstGeom>
        </p:spPr>
        <p:style>
          <a:lnRef idx="2">
            <a:schemeClr val="dk1"/>
          </a:lnRef>
          <a:fillRef idx="1">
            <a:schemeClr val="lt1"/>
          </a:fillRef>
          <a:effectRef idx="0">
            <a:schemeClr val="dk1"/>
          </a:effectRef>
          <a:fontRef idx="minor">
            <a:schemeClr val="dk1"/>
          </a:fontRef>
        </p:style>
        <p:txBody>
          <a:bodyPr anchor="ctr"/>
          <a:lstStyle/>
          <a:p>
            <a:pPr algn="just">
              <a:defRPr/>
            </a:pPr>
            <a:r>
              <a:rPr lang="en-US">
                <a:latin typeface=".VnArial" pitchFamily="34" charset="0"/>
              </a:rPr>
              <a:t>Lµ ngµnh luËt chñ ®¹o, c¬ së ph¸p lý cao nhÊt cña NN, lµ c¨n cø ban hµnh c¸c v¨n b¶n ph¸p luËt thuéc c¸c ngµnh luËt kh¸c</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868362"/>
          </a:xfrm>
        </p:spPr>
        <p:txBody>
          <a:bodyPr/>
          <a:lstStyle/>
          <a:p>
            <a:r>
              <a:rPr lang="en-US" smtClean="0"/>
              <a:t>6.2  Ngành luật hành chính</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F6AE7EA5-B71B-4031-9678-D796BB0CCF77}" type="slidenum">
              <a:rPr lang="en-US" smtClean="0"/>
              <a:pPr/>
              <a:t>5</a:t>
            </a:fld>
            <a:endParaRPr lang="en-US"/>
          </a:p>
        </p:txBody>
      </p:sp>
      <p:sp>
        <p:nvSpPr>
          <p:cNvPr id="5" name="Rectangle 4"/>
          <p:cNvSpPr/>
          <p:nvPr/>
        </p:nvSpPr>
        <p:spPr>
          <a:xfrm>
            <a:off x="533400" y="1447800"/>
            <a:ext cx="4800600" cy="48768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just"/>
            <a:r>
              <a:rPr lang="en-US" sz="2200" smtClean="0"/>
              <a:t>Đối tượng điều chỉnh</a:t>
            </a:r>
          </a:p>
          <a:p>
            <a:pPr algn="just">
              <a:buFontTx/>
              <a:buChar char="-"/>
            </a:pPr>
            <a:r>
              <a:rPr lang="en-US" sz="2200" smtClean="0"/>
              <a:t>Quan hệ phát sinh trong quá trình hoạt động chấp hành và điều hành của cơ quan quản lí hành chính nhà nước với bên ngoài nhằm thực hiện chức năng cơ bản là Quản lý Nhà nước</a:t>
            </a:r>
          </a:p>
          <a:p>
            <a:pPr algn="just">
              <a:buFontTx/>
              <a:buChar char="-"/>
            </a:pPr>
            <a:r>
              <a:rPr lang="en-US" sz="2200" smtClean="0"/>
              <a:t>Những quan hệ mang tính chấp hành,  điều hành trong tổ chức và hoạt động nội bộ của các cơ quan trong bộ máy nhà nước.</a:t>
            </a:r>
          </a:p>
          <a:p>
            <a:pPr algn="just">
              <a:buFontTx/>
              <a:buChar char="-"/>
            </a:pPr>
            <a:r>
              <a:rPr lang="en-US" sz="2200" smtClean="0"/>
              <a:t>Những quan hệ chấp hành, điều hành của các tổ chức xã hội được nhà nước giao một số thẩm quyền quản lý hành chính.</a:t>
            </a:r>
            <a:endParaRPr lang="en-US" sz="2200"/>
          </a:p>
        </p:txBody>
      </p:sp>
      <p:sp>
        <p:nvSpPr>
          <p:cNvPr id="6" name="Rounded Rectangle 5"/>
          <p:cNvSpPr/>
          <p:nvPr/>
        </p:nvSpPr>
        <p:spPr>
          <a:xfrm>
            <a:off x="6248400" y="1524000"/>
            <a:ext cx="2590800" cy="47244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2200" smtClean="0"/>
              <a:t>Luật hành chính điều chỉnh toàn bộ những quan  hệ xã hội, những hoạt động quản lý được thực hiện bởi Nhà nước hoặc nhân danh Nhà nước, mà đối tượng là các hoạt động chấp hành, điều hành của hệ thống cơ quan quản lí Nhà nước</a:t>
            </a:r>
            <a:endParaRPr lang="en-US" sz="2200"/>
          </a:p>
        </p:txBody>
      </p:sp>
      <p:sp>
        <p:nvSpPr>
          <p:cNvPr id="7" name="Right Arrow 6"/>
          <p:cNvSpPr/>
          <p:nvPr/>
        </p:nvSpPr>
        <p:spPr>
          <a:xfrm>
            <a:off x="5334000" y="3581400"/>
            <a:ext cx="914400" cy="838200"/>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74638"/>
            <a:ext cx="8229600" cy="944562"/>
          </a:xfrm>
        </p:spPr>
        <p:txBody>
          <a:bodyPr>
            <a:normAutofit/>
          </a:bodyPr>
          <a:lstStyle/>
          <a:p>
            <a:r>
              <a:rPr lang="en-US" sz="3200" smtClean="0">
                <a:latin typeface=".VnArial" pitchFamily="34" charset="0"/>
              </a:rPr>
              <a:t>6.3  LuËt tµi chÝnh</a:t>
            </a:r>
          </a:p>
        </p:txBody>
      </p:sp>
      <p:graphicFrame>
        <p:nvGraphicFramePr>
          <p:cNvPr id="5" name="Content Placeholder 4"/>
          <p:cNvGraphicFramePr>
            <a:graphicFrameLocks noGrp="1"/>
          </p:cNvGraphicFramePr>
          <p:nvPr>
            <p:ph sz="quarter" idx="1"/>
          </p:nvPr>
        </p:nvGraphicFramePr>
        <p:xfrm>
          <a:off x="838200" y="1219200"/>
          <a:ext cx="77724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p:cNvSpPr>
            <a:spLocks noGrp="1"/>
          </p:cNvSpPr>
          <p:nvPr>
            <p:ph type="sldNum" sz="quarter" idx="12"/>
          </p:nvPr>
        </p:nvSpPr>
        <p:spPr/>
        <p:txBody>
          <a:bodyPr/>
          <a:lstStyle/>
          <a:p>
            <a:pPr>
              <a:defRPr/>
            </a:pPr>
            <a:fld id="{190156DD-42DB-4760-BCBB-EFCA75C49F89}" type="slidenum">
              <a:rPr lang="en-US" smtClean="0"/>
              <a:pPr>
                <a:defRPr/>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74638"/>
            <a:ext cx="8229600" cy="715962"/>
          </a:xfrm>
        </p:spPr>
        <p:txBody>
          <a:bodyPr>
            <a:normAutofit fontScale="90000"/>
          </a:bodyPr>
          <a:lstStyle/>
          <a:p>
            <a:r>
              <a:rPr lang="en-US" sz="3200" smtClean="0">
                <a:latin typeface=".VnArial" pitchFamily="34" charset="0"/>
              </a:rPr>
              <a:t>6.4  LuËt h×nh sù  (</a:t>
            </a:r>
            <a:r>
              <a:rPr lang="en-US" sz="3200" smtClean="0"/>
              <a:t>Bộ luật hình sự 1999, sửa đổi năm 2009)</a:t>
            </a:r>
            <a:endParaRPr lang="en-US" sz="3200" smtClean="0">
              <a:latin typeface=".VnArial" pitchFamily="34" charset="0"/>
            </a:endParaRPr>
          </a:p>
        </p:txBody>
      </p:sp>
      <p:graphicFrame>
        <p:nvGraphicFramePr>
          <p:cNvPr id="5" name="Content Placeholder 4"/>
          <p:cNvGraphicFramePr>
            <a:graphicFrameLocks noGrp="1"/>
          </p:cNvGraphicFramePr>
          <p:nvPr>
            <p:ph sz="quarter" idx="1"/>
          </p:nvPr>
        </p:nvGraphicFramePr>
        <p:xfrm>
          <a:off x="762000" y="1143000"/>
          <a:ext cx="7924800" cy="487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a:defRPr/>
            </a:pPr>
            <a:fld id="{0FD55D3C-5FD0-4910-B52A-C7E773758E86}"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smtClean="0"/>
              <a:t>Các nguyên tắc xử lý của luật hình sự Việt Nam (Điều 3 – Bộ Luật hình sự 1999)</a:t>
            </a:r>
            <a:endParaRPr lang="en-US" sz="3200"/>
          </a:p>
        </p:txBody>
      </p:sp>
      <p:sp>
        <p:nvSpPr>
          <p:cNvPr id="3" name="Content Placeholder 2"/>
          <p:cNvSpPr>
            <a:spLocks noGrp="1"/>
          </p:cNvSpPr>
          <p:nvPr>
            <p:ph idx="1"/>
          </p:nvPr>
        </p:nvSpPr>
        <p:spPr>
          <a:xfrm>
            <a:off x="457200" y="1143000"/>
            <a:ext cx="8305800" cy="4983163"/>
          </a:xfrm>
        </p:spPr>
        <p:txBody>
          <a:bodyPr>
            <a:normAutofit fontScale="77500" lnSpcReduction="20000"/>
          </a:bodyPr>
          <a:lstStyle/>
          <a:p>
            <a:r>
              <a:rPr lang="en-US" smtClean="0"/>
              <a:t>Mọi người phạm tội đều bình đẳng trước pháp luật, không phân biệt nam, nữ, tôn giáo, dân tộc, tín ngưỡng, thành phần, địa vị xã hội.</a:t>
            </a:r>
          </a:p>
          <a:p>
            <a:r>
              <a:rPr lang="en-US" smtClean="0"/>
              <a:t>Nghiêm trị người chủ mưu, cầm đầu, chỉ huy, ngoan cố, chống đối, lưu manh, côn đồ, tái phạm nguy hiểm, lợi dụng chức vụ quyền hạn để PT, PT có tổ chức, dùng thủ đoạn xảo quyệt, có tính chất chuyên nghiệp, cố ý gây hậu quả nghiêm trọng</a:t>
            </a:r>
          </a:p>
          <a:p>
            <a:r>
              <a:rPr lang="en-US" smtClean="0"/>
              <a:t> Khoan hồng với những người tự thú, thành khẩn khai báo, tố giác người đồng phạm, lập công chuộc tội, ăn năm hối cải, tự nguyện sửa chữa hoặc bồi thường thiệt hại gây ra</a:t>
            </a:r>
          </a:p>
          <a:p>
            <a:r>
              <a:rPr lang="en-US" smtClean="0"/>
              <a:t>Đối với người phạm tội lần đầu, ít nghiêm trọng, đã hối cải thì có thể áp dụng hình phạt nhẹ hơn hình phạt tù, giao họ cho cơ quan, tổ chức hoặc gia đình giám sát, giáo dục</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300" smtClean="0"/>
              <a:t>Một số chế định cơ bản của ngành luật hình sự</a:t>
            </a:r>
            <a:endParaRPr lang="en-US" sz="3300"/>
          </a:p>
        </p:txBody>
      </p:sp>
      <p:graphicFrame>
        <p:nvGraphicFramePr>
          <p:cNvPr id="6" name="Content Placeholder 5"/>
          <p:cNvGraphicFramePr>
            <a:graphicFrameLocks noGrp="1"/>
          </p:cNvGraphicFramePr>
          <p:nvPr>
            <p:ph idx="1"/>
          </p:nvPr>
        </p:nvGraphicFramePr>
        <p:xfrm>
          <a:off x="457200" y="1295400"/>
          <a:ext cx="8229600" cy="4830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F6AE7EA5-B71B-4031-9678-D796BB0CCF77}" type="slidenum">
              <a:rPr lang="en-US" smtClean="0"/>
              <a:pPr/>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720</TotalTime>
  <Words>3681</Words>
  <Application>Microsoft Office PowerPoint</Application>
  <PresentationFormat>On-screen Show (4:3)</PresentationFormat>
  <Paragraphs>295</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Chương 6. Các ngành luật chủ yếu trong hệ thống pháp luật Việt Nam</vt:lpstr>
      <vt:lpstr>Ngµnh luËt</vt:lpstr>
      <vt:lpstr>6.1 Ngành luật hiến pháp</vt:lpstr>
      <vt:lpstr>Ngµnh luËt HiÕn ph¸p (LuËt Nhµ n­íc)</vt:lpstr>
      <vt:lpstr>6.2  Ngành luật hành chính</vt:lpstr>
      <vt:lpstr>6.3  LuËt tµi chÝnh</vt:lpstr>
      <vt:lpstr>6.4  LuËt h×nh sù  (Bộ luật hình sự 1999, sửa đổi năm 2009)</vt:lpstr>
      <vt:lpstr>Các nguyên tắc xử lý của luật hình sự Việt Nam (Điều 3 – Bộ Luật hình sự 1999)</vt:lpstr>
      <vt:lpstr>Một số chế định cơ bản của ngành luật hình sự</vt:lpstr>
      <vt:lpstr>Tội phạm </vt:lpstr>
      <vt:lpstr>Phân loại tội phạm</vt:lpstr>
      <vt:lpstr>Lỗi khi thực hiện hành vi phạm tội</vt:lpstr>
      <vt:lpstr>Trường hợp không bị truy cứu trách nhiệm hình sự</vt:lpstr>
      <vt:lpstr>Hành vi không được coi là tội phạm</vt:lpstr>
      <vt:lpstr>Những dấu hiệu cơ bản của tội phạm</vt:lpstr>
      <vt:lpstr>Cấu thành tội phạm</vt:lpstr>
      <vt:lpstr>Hình phạt</vt:lpstr>
      <vt:lpstr>6.5 LuËt tè tông h×nh sù</vt:lpstr>
      <vt:lpstr>6.6 LuËt d©n sù</vt:lpstr>
      <vt:lpstr>Đối tượng điều chỉnh, chủ thể của quan hệ pháp luật dân sự</vt:lpstr>
      <vt:lpstr>Chủ thể của quan hệ pháp luật dân sự</vt:lpstr>
      <vt:lpstr>Các quyền dân sự cơ bản</vt:lpstr>
      <vt:lpstr>Quyền sở hữu</vt:lpstr>
      <vt:lpstr>Quyền giao kết hợp đồng dân sự</vt:lpstr>
      <vt:lpstr>Quyền thừa kế</vt:lpstr>
      <vt:lpstr>A. Thừa kế theo di chúc</vt:lpstr>
      <vt:lpstr>B. Thừa kế theo pháp luật</vt:lpstr>
      <vt:lpstr>C. Thừa kế thế vị (Đ 677 BLDS)</vt:lpstr>
      <vt:lpstr>LuËt tè tông d©n sù</vt:lpstr>
      <vt:lpstr>6.7 Ngành luật hôn nhân và gia đình (Luật hôn nhân và gia đình 2000, sửa đổi bổ sung năm 2010)</vt:lpstr>
      <vt:lpstr>Các khái niệm cơ bản</vt:lpstr>
      <vt:lpstr>Nguyên tắc cơ bản của luật hôn nhân gia đình</vt:lpstr>
      <vt:lpstr>Những nội dung cơ bản của luật hôn nhân và gia đình.</vt:lpstr>
      <vt:lpstr>Quan hệ giữa vợ và chồng</vt:lpstr>
      <vt:lpstr>Vấn đề nhận con nuôi</vt:lpstr>
      <vt:lpstr>Ly hôn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6. Các ngành luật chủ yếu trong hệ thống pháp luật Việt Nam</dc:title>
  <dc:creator>sony</dc:creator>
  <cp:lastModifiedBy>sony</cp:lastModifiedBy>
  <cp:revision>55</cp:revision>
  <dcterms:created xsi:type="dcterms:W3CDTF">2013-07-05T10:41:36Z</dcterms:created>
  <dcterms:modified xsi:type="dcterms:W3CDTF">2013-10-28T09:43:29Z</dcterms:modified>
</cp:coreProperties>
</file>