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 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88709" y="9251950"/>
            <a:ext cx="414682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api.rubyonrails.org/classes/ActionDispatch/Routing/Mapper/Scoping.html#method-i-constraints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1" name="SHERLOCK-SLIDER-1024x5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25600"/>
            <a:ext cx="13004800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Warden</a:t>
            </a:r>
          </a:p>
        </p:txBody>
      </p:sp>
      <p:pic>
        <p:nvPicPr>
          <p:cNvPr id="147" name="スクリーンショット 2016-10-04 6.26.59 PM.png"/>
          <p:cNvPicPr>
            <a:picLocks noChangeAspect="1"/>
          </p:cNvPicPr>
          <p:nvPr/>
        </p:nvPicPr>
        <p:blipFill>
          <a:blip r:embed="rId2">
            <a:extLst/>
          </a:blip>
          <a:srcRect l="0" t="28060" r="0" b="0"/>
          <a:stretch>
            <a:fillRect/>
          </a:stretch>
        </p:blipFill>
        <p:spPr>
          <a:xfrm>
            <a:off x="763446" y="3867150"/>
            <a:ext cx="11477877" cy="3771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スクリーンショット 2016-10-04 6.28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0912" y="1847180"/>
            <a:ext cx="10262976" cy="2142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スクリーンショット 2016-10-04 6.29.1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9343" y="4037282"/>
            <a:ext cx="10195294" cy="1450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スクリーンショット 2016-10-04 6.30.24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04463" y="5627289"/>
            <a:ext cx="10045054" cy="22791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Generators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lib/generators/active_record</a:t>
            </a:r>
          </a:p>
          <a:p>
            <a:pPr/>
            <a:r>
              <a:t>lib/generators/devise</a:t>
            </a:r>
          </a:p>
          <a:p>
            <a:pPr/>
            <a:r>
              <a:t>lib/generators/mongoid</a:t>
            </a:r>
          </a:p>
          <a:p>
            <a:pPr/>
            <a:r>
              <a:t>lib/generators/templates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スクリーンショット 2016-10-04 8.02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7503" y="1110354"/>
            <a:ext cx="11109794" cy="5773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スクリーンショット 2016-10-04 8.02.3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8589" y="7065171"/>
            <a:ext cx="11109794" cy="2064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Devise Routes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lib/devise/rails/routes.rb</a:t>
            </a:r>
          </a:p>
          <a:p>
            <a:pPr/>
            <a:r>
              <a:t>def devise_for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Look at Code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Array#extract_options!</a:t>
            </a:r>
          </a:p>
        </p:txBody>
      </p:sp>
      <p:pic>
        <p:nvPicPr>
          <p:cNvPr id="167" name="スクリーンショット 2016-10-04 8.05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6285" y="4191703"/>
            <a:ext cx="10992230" cy="3122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Route Contraints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defRPr sz="2400"/>
            </a:pPr>
            <a:r>
              <a:rPr u="sng">
                <a:hlinkClick r:id="rId2" invalidUrl="" action="" tgtFrame="" tooltip="" history="1" highlightClick="0" endSnd="0"/>
              </a:rPr>
              <a:t>http://api.rubyonrails.org/classes/ActionDispatch/Routing/Mapper/Scoping.html#method-i-constraints</a:t>
            </a:r>
            <a:r>
              <a:t> </a:t>
            </a:r>
          </a:p>
          <a:p>
            <a:pPr/>
            <a:r>
              <a:t>devise_scope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Devise::Mapping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lib/devise/mapping.rb</a:t>
            </a:r>
          </a:p>
          <a:p>
            <a:pPr/>
            <a:r>
              <a:t>Stores all information about a certain mapping (devise_for object)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What is Devise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Flexible authentication solution for Rails with Warden by Plataformatec</a:t>
            </a:r>
          </a:p>
          <a:p>
            <a:pPr/>
            <a:r>
              <a:t>A gem I’ve used for a long long time</a:t>
            </a:r>
          </a:p>
          <a:p>
            <a:pPr/>
            <a:r>
              <a:t>A gem that still mystify us (don’t they all)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Modules</a:t>
            </a:r>
          </a:p>
        </p:txBody>
      </p:sp>
      <p:sp>
        <p:nvSpPr>
          <p:cNvPr id="176" name="Shape 176"/>
          <p:cNvSpPr/>
          <p:nvPr>
            <p:ph type="body" sz="half" idx="1"/>
          </p:nvPr>
        </p:nvSpPr>
        <p:spPr>
          <a:xfrm>
            <a:off x="939800" y="2971800"/>
            <a:ext cx="5570587" cy="6286500"/>
          </a:xfrm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3348"/>
            </a:pPr>
            <a:r>
              <a:t>Database Authenticable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Omniauthable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Confirmable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Recoverable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Registrable</a:t>
            </a:r>
          </a:p>
        </p:txBody>
      </p:sp>
      <p:sp>
        <p:nvSpPr>
          <p:cNvPr id="177" name="Shape 177"/>
          <p:cNvSpPr/>
          <p:nvPr/>
        </p:nvSpPr>
        <p:spPr>
          <a:xfrm>
            <a:off x="6680200" y="2609850"/>
            <a:ext cx="5570588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4500" indent="-444500" algn="l">
              <a:spcBef>
                <a:spcPts val="4200"/>
              </a:spcBef>
              <a:buSzPct val="75000"/>
              <a:buChar char="•"/>
            </a:pPr>
            <a:r>
              <a:t>Rememberable</a:t>
            </a:r>
          </a:p>
          <a:p>
            <a:pPr marL="444500" indent="-444500" algn="l">
              <a:spcBef>
                <a:spcPts val="4200"/>
              </a:spcBef>
              <a:buSzPct val="75000"/>
              <a:buChar char="•"/>
            </a:pPr>
            <a:r>
              <a:t>Trackable</a:t>
            </a:r>
          </a:p>
          <a:p>
            <a:pPr marL="444500" indent="-444500" algn="l">
              <a:spcBef>
                <a:spcPts val="4200"/>
              </a:spcBef>
              <a:buSzPct val="75000"/>
              <a:buChar char="•"/>
            </a:pPr>
            <a:r>
              <a:t>Timetable</a:t>
            </a:r>
          </a:p>
          <a:p>
            <a:pPr marL="444500" indent="-444500" algn="l">
              <a:spcBef>
                <a:spcPts val="4200"/>
              </a:spcBef>
              <a:buSzPct val="75000"/>
              <a:buChar char="•"/>
            </a:pPr>
            <a:r>
              <a:t>Validatable</a:t>
            </a:r>
          </a:p>
          <a:p>
            <a:pPr marL="444500" indent="-444500" algn="l">
              <a:spcBef>
                <a:spcPts val="4200"/>
              </a:spcBef>
              <a:buSzPct val="75000"/>
              <a:buChar char="•"/>
            </a:pPr>
            <a:r>
              <a:t>Lockable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Look at Code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Modules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lib/devise/models.rb</a:t>
            </a:r>
          </a:p>
          <a:p>
            <a:pPr/>
            <a:r>
              <a:t>def devise(*modules)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Splat Operator (*)</a:t>
            </a:r>
          </a:p>
        </p:txBody>
      </p:sp>
      <p:pic>
        <p:nvPicPr>
          <p:cNvPr id="185" name="スクリーンショット 2016-10-04 8.24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313" y="3691465"/>
            <a:ext cx="10758174" cy="4123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スクリーンショット 2016-10-04 6.12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8394" y="2554627"/>
            <a:ext cx="11428012" cy="4644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スクリーンショット 2016-10-04 6.14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675" y="2505112"/>
            <a:ext cx="10336083" cy="1468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スクリーンショット 2016-10-04 6.14.3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357" y="4382951"/>
            <a:ext cx="13004801" cy="2740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Magic much?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Purpose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 how to dig deep</a:t>
            </a:r>
          </a:p>
          <a:p>
            <a:pPr/>
            <a:r>
              <a:t>Learn how gems are built</a:t>
            </a:r>
          </a:p>
          <a:p>
            <a:pPr/>
            <a:r>
              <a:t>Pick up some tips &amp; tricks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Study Area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building blocks</a:t>
            </a:r>
          </a:p>
          <a:p>
            <a:pPr/>
            <a:r>
              <a:t>Generators</a:t>
            </a:r>
          </a:p>
          <a:p>
            <a:pPr/>
            <a:r>
              <a:t>Routing</a:t>
            </a:r>
          </a:p>
          <a:p>
            <a:pPr/>
            <a:r>
              <a:t>Modules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Building Blocks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952500" y="22733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04495" indent="-404495" defTabSz="531622">
              <a:spcBef>
                <a:spcPts val="3800"/>
              </a:spcBef>
              <a:defRPr sz="3276"/>
            </a:pPr>
          </a:p>
          <a:p>
            <a:pPr lvl="1" marL="808990" indent="-404495" defTabSz="531622">
              <a:spcBef>
                <a:spcPts val="3800"/>
              </a:spcBef>
              <a:defRPr sz="3276"/>
            </a:pPr>
            <a:r>
              <a:t>warden - Rack based Auth framework</a:t>
            </a:r>
          </a:p>
          <a:p>
            <a:pPr lvl="1" marL="808990" indent="-404495" defTabSz="531622">
              <a:spcBef>
                <a:spcPts val="3800"/>
              </a:spcBef>
              <a:defRPr sz="3276"/>
            </a:pPr>
            <a:r>
              <a:t>orm_adapter - For DB connections</a:t>
            </a:r>
          </a:p>
          <a:p>
            <a:pPr lvl="1" marL="808990" indent="-404495" defTabSz="531622">
              <a:spcBef>
                <a:spcPts val="3800"/>
              </a:spcBef>
              <a:defRPr sz="3276"/>
            </a:pPr>
            <a:r>
              <a:t>bcrypt - For password encryption</a:t>
            </a:r>
          </a:p>
          <a:p>
            <a:pPr lvl="1" marL="808990" indent="-404495" defTabSz="531622">
              <a:spcBef>
                <a:spcPts val="3800"/>
              </a:spcBef>
              <a:defRPr sz="3276"/>
            </a:pPr>
            <a:r>
              <a:t>railties - For Rails generator &amp; stuffs</a:t>
            </a:r>
          </a:p>
          <a:p>
            <a:pPr lvl="1" marL="808990" indent="-404495" defTabSz="531622">
              <a:spcBef>
                <a:spcPts val="3800"/>
              </a:spcBef>
              <a:defRPr sz="3276"/>
            </a:pPr>
            <a:r>
              <a:t>responders - respond_with + respond_to helpers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Responders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xfrm>
            <a:off x="952500" y="2286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respond_with + respond_to Controller helpers</a:t>
            </a:r>
          </a:p>
          <a:p>
            <a:pPr/>
            <a:r>
              <a:t>separated from Rails after 4.2.0</a:t>
            </a:r>
          </a:p>
        </p:txBody>
      </p:sp>
      <p:pic>
        <p:nvPicPr>
          <p:cNvPr id="144" name="スクリーンショット 2016-10-04 6.50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853" y="5014760"/>
            <a:ext cx="9613094" cy="31515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