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0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4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495F-76E2-4505-B456-576FB3FC8EE1}" type="datetimeFigureOut">
              <a:rPr lang="ko-KR" altLang="en-US" smtClean="0"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EBE1-3973-4006-9B6C-3DF2EDA7F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58999"/>
            <a:ext cx="914400" cy="56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309936" y="5971836"/>
            <a:ext cx="1633703" cy="276999"/>
            <a:chOff x="1619672" y="5869338"/>
            <a:chExt cx="1633703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2135312" y="5869338"/>
              <a:ext cx="1118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zImage</a:t>
              </a:r>
              <a:r>
                <a:rPr lang="en-US" altLang="ko-KR" sz="1200" b="1" dirty="0" smtClean="0"/>
                <a:t> Start</a:t>
              </a:r>
              <a:endParaRPr lang="ko-KR" altLang="en-US" sz="1200" b="1" dirty="0"/>
            </a:p>
          </p:txBody>
        </p:sp>
        <p:cxnSp>
          <p:nvCxnSpPr>
            <p:cNvPr id="10" name="직선 화살표 연결선 9"/>
            <p:cNvCxnSpPr>
              <a:stCxn id="7" idx="1"/>
            </p:cNvCxnSpPr>
            <p:nvPr/>
          </p:nvCxnSpPr>
          <p:spPr>
            <a:xfrm flipH="1">
              <a:off x="1619672" y="6007838"/>
              <a:ext cx="51564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09936" y="5822779"/>
            <a:ext cx="7453758" cy="276999"/>
            <a:chOff x="1619672" y="5869338"/>
            <a:chExt cx="7453758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2135312" y="5869338"/>
              <a:ext cx="6938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0x24 : 0x016f2818(Magic number), 0x28 : </a:t>
              </a:r>
              <a:r>
                <a:rPr lang="en-US" altLang="ko-KR" sz="1200" b="1" dirty="0" err="1" smtClean="0"/>
                <a:t>zImage</a:t>
              </a:r>
              <a:r>
                <a:rPr lang="en-US" altLang="ko-KR" sz="1200" b="1" dirty="0" smtClean="0"/>
                <a:t> start address, 0x2C : </a:t>
              </a:r>
              <a:r>
                <a:rPr lang="en-US" altLang="ko-KR" sz="1200" b="1" dirty="0" err="1" smtClean="0"/>
                <a:t>zImage</a:t>
              </a:r>
              <a:r>
                <a:rPr lang="en-US" altLang="ko-KR" sz="1200" b="1" dirty="0" smtClean="0"/>
                <a:t> end address</a:t>
              </a:r>
              <a:endParaRPr lang="ko-KR" altLang="en-US" sz="1200" b="1" dirty="0"/>
            </a:p>
          </p:txBody>
        </p:sp>
        <p:cxnSp>
          <p:nvCxnSpPr>
            <p:cNvPr id="18" name="직선 화살표 연결선 17"/>
            <p:cNvCxnSpPr>
              <a:stCxn id="17" idx="1"/>
            </p:cNvCxnSpPr>
            <p:nvPr/>
          </p:nvCxnSpPr>
          <p:spPr>
            <a:xfrm flipH="1">
              <a:off x="1619672" y="6007838"/>
              <a:ext cx="51564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7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com-shKim</dc:creator>
  <cp:lastModifiedBy>com-shKim</cp:lastModifiedBy>
  <cp:revision>4</cp:revision>
  <dcterms:created xsi:type="dcterms:W3CDTF">2013-07-23T00:53:34Z</dcterms:created>
  <dcterms:modified xsi:type="dcterms:W3CDTF">2013-07-23T03:28:23Z</dcterms:modified>
</cp:coreProperties>
</file>