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B0604020202020204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004497d39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004497d39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004497d3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004497d3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04497d3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04497d3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04497d39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04497d39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04497d3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04497d3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04497d3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04497d3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04497d3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04497d3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08850" y="20980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Программа для расшифровки сообщения на азбуке Морзе</a:t>
            </a:r>
            <a:endParaRPr sz="5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60938" y="43846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студент группы ПрИн-266 Тарапатина Е.С.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727800" y="1350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данных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6170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Вспомогательный словарь вида буква на азбуке Морзе – ее перевод.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2"/>
          </p:nvPr>
        </p:nvSpPr>
        <p:spPr>
          <a:xfrm>
            <a:off x="729450" y="2676775"/>
            <a:ext cx="79482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const vector&lt;pair&lt;string, char&gt;&gt; Dictionary = {{".-", 'A'}, {"-…", 'Б'}, {".--", 'В'}{"--.",'Г'}, {"-..",'Д'}, {".",'Е'}, {"…-",'Ж'}, {"--..",'З'}, {"..",'И'}, {".---",'Й'}, {"-.-",'К'}, {".-..",'Л'}, {"--",'М'}, {"-.",'Н'}, {"---",'О'}, {".--.",'П'}, {".-.",'Р'}, {"…",'С'}, {"-",'Т'}, {"..-",'У'}, {"..-.",'Ф'}, {"….",'Х'}, {"-.-.",'Ц'}, {"---.",'Ч'}, {"----",'Ш'}, {"--.-",'Щ'}, {".--.-.",'Ъ'}, {"-.--",'Ы'}, {"-..-",'Ь'}, {"…-…" , 'Э'}, {"..--" , 'Ю'}, {".-.-" , 'Я'}, {"-----" , '0'}, {".----" , '1'}, {"..---" , '2'}, {"…--" , '3'}, {"….-" , '4'}, {"….." , '5'}, {"-…." , '6'}, {"--…" , '7'}, {"---.." , '8'}, {"----." , '9'}};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потоков данных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0" y="1901700"/>
            <a:ext cx="8231504" cy="2800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>
            <a:spLocks noGrp="1"/>
          </p:cNvSpPr>
          <p:nvPr>
            <p:ph type="sldNum" idx="12"/>
          </p:nvPr>
        </p:nvSpPr>
        <p:spPr>
          <a:xfrm>
            <a:off x="8491177" y="4702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Примечание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 Рассматриваемая программа не содержит алгоритмически сложных функций, поэтому описания алгоритмов функций в примере презентации не приводились</a:t>
            </a:r>
            <a:endParaRPr sz="1800"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548627" y="4596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991550" y="1014900"/>
            <a:ext cx="39411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Азбука Морзе</a:t>
            </a:r>
            <a:endParaRPr sz="330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991550" y="2123075"/>
            <a:ext cx="3837000" cy="21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Способ знакового кодирования, представление букв алфавита, цифр, знаков препинания и других символов последовательностью сигналов: длинных и коротких.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0" y="1816163"/>
            <a:ext cx="4391426" cy="17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36002" y="45660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33625" y="6117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33624" y="14985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4294967295"/>
          </p:nvPr>
        </p:nvSpPr>
        <p:spPr>
          <a:xfrm>
            <a:off x="43362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Требование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4294967295"/>
          </p:nvPr>
        </p:nvSpPr>
        <p:spPr>
          <a:xfrm>
            <a:off x="433624" y="22642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/>
              <a:t>Программа должна принимать на вход сообщение на азбуке Морзе в соответствии с алфавитом или выдать сообщение об ошибке</a:t>
            </a:r>
            <a:endParaRPr sz="1600"/>
          </a:p>
        </p:txBody>
      </p:sp>
      <p:sp>
        <p:nvSpPr>
          <p:cNvPr id="104" name="Google Shape;104;p15"/>
          <p:cNvSpPr/>
          <p:nvPr/>
        </p:nvSpPr>
        <p:spPr>
          <a:xfrm>
            <a:off x="3046051" y="14985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333742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Требование 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4294967295"/>
          </p:nvPr>
        </p:nvSpPr>
        <p:spPr>
          <a:xfrm>
            <a:off x="3337421" y="22642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/>
              <a:t>Программа должна выдать на выходе несколько возможных вариантов расшифровки входного сообщения на азбуке Морзе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949776" y="14985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4294967295"/>
          </p:nvPr>
        </p:nvSpPr>
        <p:spPr>
          <a:xfrm>
            <a:off x="6255507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Требование 3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4294967295"/>
          </p:nvPr>
        </p:nvSpPr>
        <p:spPr>
          <a:xfrm>
            <a:off x="6148250" y="22642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/>
              <a:t>Программа не должна выполнять точный перевод сообщения на азбуке Морзе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727800" y="5761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Особые случаи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4294967295"/>
          </p:nvPr>
        </p:nvSpPr>
        <p:spPr>
          <a:xfrm>
            <a:off x="727800" y="1611750"/>
            <a:ext cx="7688400" cy="1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При возникновении синтаксической ошибки (возникает при использовании других символов помимо «.» или «-») программа должна корректно завершиться с выдачей соответствующего сообщения.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04875" y="6076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</a:t>
            </a:r>
            <a:endParaRPr/>
          </a:p>
        </p:txBody>
      </p:sp>
      <p:grpSp>
        <p:nvGrpSpPr>
          <p:cNvPr id="123" name="Google Shape;123;p17"/>
          <p:cNvGrpSpPr/>
          <p:nvPr/>
        </p:nvGrpSpPr>
        <p:grpSpPr>
          <a:xfrm>
            <a:off x="604875" y="1333450"/>
            <a:ext cx="2632500" cy="3416400"/>
            <a:chOff x="6212550" y="1304875"/>
            <a:chExt cx="2632500" cy="3416400"/>
          </a:xfrm>
        </p:grpSpPr>
        <p:sp>
          <p:nvSpPr>
            <p:cNvPr id="124" name="Google Shape;124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7"/>
          <p:cNvSpPr txBox="1">
            <a:spLocks noGrp="1"/>
          </p:cNvSpPr>
          <p:nvPr>
            <p:ph type="body" idx="4294967295"/>
          </p:nvPr>
        </p:nvSpPr>
        <p:spPr>
          <a:xfrm>
            <a:off x="664800" y="133345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Вход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294967295"/>
          </p:nvPr>
        </p:nvSpPr>
        <p:spPr>
          <a:xfrm>
            <a:off x="681825" y="187217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600"/>
              <a:t>.-</a:t>
            </a:r>
            <a:endParaRPr sz="2600"/>
          </a:p>
        </p:txBody>
      </p:sp>
      <p:cxnSp>
        <p:nvCxnSpPr>
          <p:cNvPr id="128" name="Google Shape;128;p17"/>
          <p:cNvCxnSpPr/>
          <p:nvPr/>
        </p:nvCxnSpPr>
        <p:spPr>
          <a:xfrm rot="10800000" flipH="1">
            <a:off x="3520825" y="2560950"/>
            <a:ext cx="1635600" cy="21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5356250" y="1333501"/>
            <a:ext cx="2632500" cy="3340214"/>
            <a:chOff x="6212550" y="1304875"/>
            <a:chExt cx="2632500" cy="3416400"/>
          </a:xfrm>
        </p:grpSpPr>
        <p:sp>
          <p:nvSpPr>
            <p:cNvPr id="130" name="Google Shape;130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7"/>
          <p:cNvSpPr txBox="1">
            <a:spLocks noGrp="1"/>
          </p:cNvSpPr>
          <p:nvPr>
            <p:ph type="body" idx="4294967295"/>
          </p:nvPr>
        </p:nvSpPr>
        <p:spPr>
          <a:xfrm>
            <a:off x="5416275" y="1333450"/>
            <a:ext cx="24945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Выход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4294967295"/>
          </p:nvPr>
        </p:nvSpPr>
        <p:spPr>
          <a:xfrm>
            <a:off x="5430200" y="1866691"/>
            <a:ext cx="2478600" cy="27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А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ET</a:t>
            </a:r>
            <a:endParaRPr sz="160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8469652" y="4599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433625" y="5902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33626" y="1498575"/>
            <a:ext cx="41385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4294967295"/>
          </p:nvPr>
        </p:nvSpPr>
        <p:spPr>
          <a:xfrm>
            <a:off x="43362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Требование 1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294967295"/>
          </p:nvPr>
        </p:nvSpPr>
        <p:spPr>
          <a:xfrm>
            <a:off x="433625" y="2264275"/>
            <a:ext cx="38595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/>
              <a:t>На вход должен подаваться файл с расширением .txt, содержащий сообщение на азбуке Морзе без посторонних символов</a:t>
            </a:r>
            <a:endParaRPr sz="1800"/>
          </a:p>
        </p:txBody>
      </p:sp>
      <p:sp>
        <p:nvSpPr>
          <p:cNvPr id="143" name="Google Shape;143;p18"/>
          <p:cNvSpPr/>
          <p:nvPr/>
        </p:nvSpPr>
        <p:spPr>
          <a:xfrm>
            <a:off x="4650675" y="1498575"/>
            <a:ext cx="38595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4294967295"/>
          </p:nvPr>
        </p:nvSpPr>
        <p:spPr>
          <a:xfrm>
            <a:off x="504027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Требование 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4294967295"/>
          </p:nvPr>
        </p:nvSpPr>
        <p:spPr>
          <a:xfrm>
            <a:off x="4779800" y="2264275"/>
            <a:ext cx="3732900" cy="18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/>
              <a:t>Выходные данные располагаются в файле result.txt, который находится в корневой папке программы</a:t>
            </a:r>
            <a:endParaRPr sz="180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решения задачи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 descr="Фоновый значок указателя на временной шкале"/>
          <p:cNvSpPr/>
          <p:nvPr/>
        </p:nvSpPr>
        <p:spPr>
          <a:xfrm>
            <a:off x="698401" y="2199000"/>
            <a:ext cx="22428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4294967295"/>
          </p:nvPr>
        </p:nvSpPr>
        <p:spPr>
          <a:xfrm>
            <a:off x="1133434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9" name="Google Shape;159;p20"/>
          <p:cNvGrpSpPr/>
          <p:nvPr/>
        </p:nvGrpSpPr>
        <p:grpSpPr>
          <a:xfrm>
            <a:off x="1697231" y="1610215"/>
            <a:ext cx="198900" cy="593656"/>
            <a:chOff x="777447" y="1610215"/>
            <a:chExt cx="198900" cy="593656"/>
          </a:xfrm>
        </p:grpSpPr>
        <p:cxnSp>
          <p:nvCxnSpPr>
            <p:cNvPr id="160" name="Google Shape;160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1" name="Google Shape;161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 txBox="1">
            <a:spLocks noGrp="1"/>
          </p:cNvSpPr>
          <p:nvPr>
            <p:ph type="body" idx="4294967295"/>
          </p:nvPr>
        </p:nvSpPr>
        <p:spPr>
          <a:xfrm>
            <a:off x="1046336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Получить сообщение на Азбуке Морзе в виде строки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 </a:t>
            </a:r>
            <a:endParaRPr sz="1600"/>
          </a:p>
        </p:txBody>
      </p:sp>
      <p:sp>
        <p:nvSpPr>
          <p:cNvPr id="163" name="Google Shape;163;p20" descr="Фоновый значок указателя на временной шкале&#10;"/>
          <p:cNvSpPr/>
          <p:nvPr/>
        </p:nvSpPr>
        <p:spPr>
          <a:xfrm>
            <a:off x="2545015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4294967295"/>
          </p:nvPr>
        </p:nvSpPr>
        <p:spPr>
          <a:xfrm>
            <a:off x="2800478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5" name="Google Shape;165;p20"/>
          <p:cNvGrpSpPr/>
          <p:nvPr/>
        </p:nvGrpSpPr>
        <p:grpSpPr>
          <a:xfrm>
            <a:off x="3412594" y="2938958"/>
            <a:ext cx="198900" cy="593656"/>
            <a:chOff x="2223534" y="2938958"/>
            <a:chExt cx="198900" cy="593656"/>
          </a:xfrm>
        </p:grpSpPr>
        <p:cxnSp>
          <p:nvCxnSpPr>
            <p:cNvPr id="166" name="Google Shape;166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7" name="Google Shape;167;p20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20"/>
          <p:cNvSpPr txBox="1">
            <a:spLocks noGrp="1"/>
          </p:cNvSpPr>
          <p:nvPr>
            <p:ph type="body" idx="4294967295"/>
          </p:nvPr>
        </p:nvSpPr>
        <p:spPr>
          <a:xfrm>
            <a:off x="2209048" y="360707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Проверить на наличие посторонних символов. Если они имеются, то завершить программу и вывести сообщение об ошибке в текстовый файл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69" name="Google Shape;169;p20" descr="Фоновый значок указателя на временной шкале&#10;"/>
          <p:cNvSpPr/>
          <p:nvPr/>
        </p:nvSpPr>
        <p:spPr>
          <a:xfrm>
            <a:off x="4199935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4294967295"/>
          </p:nvPr>
        </p:nvSpPr>
        <p:spPr>
          <a:xfrm>
            <a:off x="4495716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5047506" y="1610215"/>
            <a:ext cx="198900" cy="593656"/>
            <a:chOff x="3918084" y="1610215"/>
            <a:chExt cx="198900" cy="593656"/>
          </a:xfrm>
        </p:grpSpPr>
        <p:cxnSp>
          <p:nvCxnSpPr>
            <p:cNvPr id="172" name="Google Shape;172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0"/>
          <p:cNvSpPr txBox="1">
            <a:spLocks noGrp="1"/>
          </p:cNvSpPr>
          <p:nvPr>
            <p:ph type="body" idx="4294967295"/>
          </p:nvPr>
        </p:nvSpPr>
        <p:spPr>
          <a:xfrm>
            <a:off x="4032050" y="385675"/>
            <a:ext cx="22428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Узнать возможные переводы строки и сохранить иx в векторе 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75" name="Google Shape;175;p20" descr="Фоновый значок указателя на временной шкале&#10;"/>
          <p:cNvSpPr/>
          <p:nvPr/>
        </p:nvSpPr>
        <p:spPr>
          <a:xfrm>
            <a:off x="5854849" y="2199000"/>
            <a:ext cx="24867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4294967295"/>
          </p:nvPr>
        </p:nvSpPr>
        <p:spPr>
          <a:xfrm>
            <a:off x="6144660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4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77" name="Google Shape;177;p20"/>
          <p:cNvGrpSpPr/>
          <p:nvPr/>
        </p:nvGrpSpPr>
        <p:grpSpPr>
          <a:xfrm>
            <a:off x="6998756" y="2938958"/>
            <a:ext cx="198900" cy="593656"/>
            <a:chOff x="5958946" y="2938958"/>
            <a:chExt cx="198900" cy="593656"/>
          </a:xfrm>
        </p:grpSpPr>
        <p:cxnSp>
          <p:nvCxnSpPr>
            <p:cNvPr id="178" name="Google Shape;178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20"/>
          <p:cNvSpPr txBox="1">
            <a:spLocks noGrp="1"/>
          </p:cNvSpPr>
          <p:nvPr>
            <p:ph type="body" idx="4294967295"/>
          </p:nvPr>
        </p:nvSpPr>
        <p:spPr>
          <a:xfrm>
            <a:off x="5976789" y="36646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Сохранить все возможные варианты в текстовый файл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557825" y="17281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вызовов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250" y="1571462"/>
            <a:ext cx="4125325" cy="20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Экран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Raleway</vt:lpstr>
      <vt:lpstr>Lato</vt:lpstr>
      <vt:lpstr>Arial</vt:lpstr>
      <vt:lpstr>Streamline</vt:lpstr>
      <vt:lpstr>Программа для расшифровки сообщения на азбуке Морзе</vt:lpstr>
      <vt:lpstr>Азбука Морзе</vt:lpstr>
      <vt:lpstr>Функциональные требования</vt:lpstr>
      <vt:lpstr>Особые случаи</vt:lpstr>
      <vt:lpstr>Пример работы</vt:lpstr>
      <vt:lpstr>Нефункциональные требования</vt:lpstr>
      <vt:lpstr>Метод решения задачи</vt:lpstr>
      <vt:lpstr>Презентация PowerPoint</vt:lpstr>
      <vt:lpstr>Дерево вызовов</vt:lpstr>
      <vt:lpstr>Структура данных</vt:lpstr>
      <vt:lpstr>Диаграмма потоков данных</vt:lpstr>
      <vt:lpstr>Примечание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расшифровки сообщения на азбуке Морзе</dc:title>
  <cp:lastModifiedBy>Ekaterina Tarapatina</cp:lastModifiedBy>
  <cp:revision>1</cp:revision>
  <dcterms:modified xsi:type="dcterms:W3CDTF">2020-05-01T12:00:03Z</dcterms:modified>
</cp:coreProperties>
</file>