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5" r:id="rId6"/>
    <p:sldId id="262" r:id="rId7"/>
    <p:sldId id="259" r:id="rId8"/>
    <p:sldId id="264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hony Endrina" initials="AE" lastIdx="1" clrIdx="0">
    <p:extLst>
      <p:ext uri="{19B8F6BF-5375-455C-9EA6-DF929625EA0E}">
        <p15:presenceInfo xmlns:p15="http://schemas.microsoft.com/office/powerpoint/2012/main" userId="433f6e97bebb09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2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5T20:01:19.507" idx="1">
    <p:pos x="7680" y="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9CC3F-6697-49F8-AD88-C12E8D3422D0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6622A-5969-476E-B851-3A721C554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41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27F8-A7C9-485B-A7DD-4C9696F19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D1B13-15A1-4CB4-93C9-AB159A5AF3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936B5F-0E51-44CF-9B56-DF29CBF9E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5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0E0C35-C1D1-4B40-A528-26B3A44E1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22F065-B600-4BE7-9757-F264F1D2044F}"/>
              </a:ext>
            </a:extLst>
          </p:cNvPr>
          <p:cNvSpPr txBox="1"/>
          <p:nvPr/>
        </p:nvSpPr>
        <p:spPr>
          <a:xfrm>
            <a:off x="5656511" y="632436"/>
            <a:ext cx="3254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  <a:latin typeface="Algerian" panose="04020705040A02060702" pitchFamily="8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7222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112112-E231-47A9-851A-D037920BD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503177-980B-4281-845A-E73360DC2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202" y="1970087"/>
            <a:ext cx="2737697" cy="248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7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7FE0A8-A607-4879-9327-30ACAC76F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40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AAB3F2-CEA0-45A9-B59A-1EA18904C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0463A0-FCFF-4ED2-A451-1E38654E9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939800"/>
            <a:ext cx="11087099" cy="5549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60710A-4948-4BAC-A78D-79CACF22A5A9}"/>
              </a:ext>
            </a:extLst>
          </p:cNvPr>
          <p:cNvSpPr txBox="1"/>
          <p:nvPr/>
        </p:nvSpPr>
        <p:spPr>
          <a:xfrm>
            <a:off x="4438649" y="939800"/>
            <a:ext cx="325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  <a:latin typeface="Algerian" panose="04020705040A02060702" pitchFamily="82" charset="0"/>
              </a:rPr>
              <a:t>Game Menu</a:t>
            </a:r>
          </a:p>
        </p:txBody>
      </p:sp>
    </p:spTree>
    <p:extLst>
      <p:ext uri="{BB962C8B-B14F-4D97-AF65-F5344CB8AC3E}">
        <p14:creationId xmlns:p14="http://schemas.microsoft.com/office/powerpoint/2010/main" val="390921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E909A7-7299-4849-9D32-0245F7C1F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410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BE7388-7934-4D0F-B485-117B515E4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" y="685800"/>
            <a:ext cx="11061700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6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B74949-DAE2-4436-871C-9BFB7516C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21964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460041-EB60-4A53-9CBD-F1F160505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5A2951-7682-4C15-AD99-7A12F8F90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800" y="1042918"/>
            <a:ext cx="10909300" cy="28051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D9F96B-60C9-4D0D-AFEF-9267A3830916}"/>
              </a:ext>
            </a:extLst>
          </p:cNvPr>
          <p:cNvSpPr txBox="1"/>
          <p:nvPr/>
        </p:nvSpPr>
        <p:spPr>
          <a:xfrm>
            <a:off x="6578600" y="167516"/>
            <a:ext cx="4508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  <a:latin typeface="Algerian" panose="04020705040A02060702" pitchFamily="82" charset="0"/>
              </a:rPr>
              <a:t>Game Database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0B778E-A708-4DDB-90E7-541F72A322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000" y="4165600"/>
            <a:ext cx="10960100" cy="23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44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46A51E-F685-4EBB-9E95-B9B2B98E9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77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C90522-13F3-42BB-90E4-2A6D2B746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F4AE43-A4C7-477E-A984-2AA903956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" y="990600"/>
            <a:ext cx="11036300" cy="5308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9930DE-1D5B-44BA-A4C5-AD0BA45AC495}"/>
              </a:ext>
            </a:extLst>
          </p:cNvPr>
          <p:cNvSpPr txBox="1"/>
          <p:nvPr/>
        </p:nvSpPr>
        <p:spPr>
          <a:xfrm>
            <a:off x="4495800" y="1130300"/>
            <a:ext cx="3238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  <a:latin typeface="Algerian" panose="04020705040A02060702" pitchFamily="82" charset="0"/>
              </a:rPr>
              <a:t>Game View</a:t>
            </a:r>
          </a:p>
        </p:txBody>
      </p:sp>
    </p:spTree>
    <p:extLst>
      <p:ext uri="{BB962C8B-B14F-4D97-AF65-F5344CB8AC3E}">
        <p14:creationId xmlns:p14="http://schemas.microsoft.com/office/powerpoint/2010/main" val="230031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3630CE-73FB-4962-BC57-021E0E1E8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23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</TotalTime>
  <Words>8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Algerian</vt:lpstr>
      <vt:lpstr>Arial</vt:lpstr>
      <vt:lpstr>Calibri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Endrina</dc:creator>
  <cp:lastModifiedBy>Anthony Endrina</cp:lastModifiedBy>
  <cp:revision>5</cp:revision>
  <dcterms:created xsi:type="dcterms:W3CDTF">2019-10-05T23:50:17Z</dcterms:created>
  <dcterms:modified xsi:type="dcterms:W3CDTF">2019-10-06T00:29:26Z</dcterms:modified>
</cp:coreProperties>
</file>