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-3175"/>
            <a:ext cx="12191999" cy="5203825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140883" y="2286584"/>
            <a:ext cx="4895115" cy="2503972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12191999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7669650" y="446089"/>
            <a:ext cx="4522348" cy="5414962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1999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Shape 1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12191999" cy="5203825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1999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12191999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ctr">
              <a:spcBef>
                <a:spcPts val="0"/>
              </a:spcBef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12191999" cy="2185988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073150" y="446087"/>
            <a:ext cx="3547532" cy="1814650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75000" ty="0" sy="75000"/>
          </a:blip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marL="34290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457200" rtl="0">
              <a:spcBef>
                <a:spcPts val="0"/>
              </a:spcBef>
              <a:buFont typeface="Questrial"/>
              <a:buNone/>
              <a:defRPr/>
            </a:lvl2pPr>
            <a:lvl3pPr indent="0" marL="914400" rtl="0">
              <a:spcBef>
                <a:spcPts val="0"/>
              </a:spcBef>
              <a:buFont typeface="Questrial"/>
              <a:buNone/>
              <a:defRPr/>
            </a:lvl3pPr>
            <a:lvl4pPr indent="0" marL="1371600" rtl="0">
              <a:spcBef>
                <a:spcPts val="0"/>
              </a:spcBef>
              <a:buFont typeface="Questrial"/>
              <a:buNone/>
              <a:defRPr/>
            </a:lvl4pPr>
            <a:lvl5pPr indent="0" marL="1828800" rtl="0">
              <a:spcBef>
                <a:spcPts val="0"/>
              </a:spcBef>
              <a:buFont typeface="Questrial"/>
              <a:buNone/>
              <a:defRPr/>
            </a:lvl5pPr>
            <a:lvl6pPr indent="0" marL="2286000" rtl="0">
              <a:spcBef>
                <a:spcPts val="0"/>
              </a:spcBef>
              <a:buFont typeface="Questrial"/>
              <a:buNone/>
              <a:defRPr/>
            </a:lvl6pPr>
            <a:lvl7pPr indent="0" marL="2743200" rtl="0">
              <a:spcBef>
                <a:spcPts val="0"/>
              </a:spcBef>
              <a:buFont typeface="Questrial"/>
              <a:buNone/>
              <a:defRPr/>
            </a:lvl7pPr>
            <a:lvl8pPr indent="0" marL="3200400" rtl="0">
              <a:spcBef>
                <a:spcPts val="0"/>
              </a:spcBef>
              <a:buFont typeface="Questrial"/>
              <a:buNone/>
              <a:defRPr/>
            </a:lvl8pPr>
            <a:lvl9pPr indent="0" marL="36576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1pPr>
            <a:lvl2pPr indent="-184150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indent="-139700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3pPr>
            <a:lvl4pPr indent="-152400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4pPr>
            <a:lvl5pPr indent="-152400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indent="-164800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6pPr>
            <a:lvl7pPr indent="-158400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7pPr>
            <a:lvl8pPr indent="-164700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indent="-158300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ymbol"/>
              <a:buChar char="○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baseline="0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Assignment 5.1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084615" y="1825625"/>
            <a:ext cx="32973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Services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Hot sites (Storage/Computation)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DC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Atlanta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Phoenix (emergent cluster – Computation only)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Connection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Back-up VPC/VPN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Back-up sheathed hard lines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Additional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CF falls – use local news networks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60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Back-up equipment for II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3843460" y="1825625"/>
            <a:ext cx="32973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Cloud Services (Cont.)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RDS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Portland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1" baseline="0" i="0" lang="en-US" sz="135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Phoenix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main site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Tampa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CF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Tampa news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EC2/S3 – partial back-up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Atlanta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870"/>
              </a:spcBef>
              <a:spcAft>
                <a:spcPts val="60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Portland</a:t>
            </a:r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0" y="1825625"/>
            <a:ext cx="329723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Cloud Services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EC2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 West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Portland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Phoenix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 East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Tampa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GovCloud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Atlanta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○"/>
            </a:pPr>
            <a:r>
              <a:rPr b="0" baseline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DC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Noto Symbol"/>
              <a:buChar char="○"/>
            </a:pPr>
            <a:r>
              <a:rPr b="0" baseline="0" i="0" lang="en-US" sz="15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S3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DC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70"/>
              </a:spcBef>
              <a:spcAft>
                <a:spcPts val="600"/>
              </a:spcAft>
              <a:buClr>
                <a:schemeClr val="accent1"/>
              </a:buClr>
              <a:buSzPct val="96428"/>
              <a:buFont typeface="Noto Symbol"/>
              <a:buChar char="○"/>
            </a:pPr>
            <a:r>
              <a:rPr b="0" baseline="0" i="0" lang="en-US" sz="13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Atlanta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