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93" r:id="rId2"/>
    <p:sldId id="274" r:id="rId3"/>
    <p:sldId id="279" r:id="rId4"/>
    <p:sldId id="257" r:id="rId5"/>
    <p:sldId id="296" r:id="rId6"/>
    <p:sldId id="292" r:id="rId7"/>
    <p:sldId id="299" r:id="rId8"/>
    <p:sldId id="298" r:id="rId9"/>
    <p:sldId id="300" r:id="rId10"/>
    <p:sldId id="272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A379379-D4F5-43D1-861B-ED6AB24B4854}">
          <p14:sldIdLst>
            <p14:sldId id="293"/>
            <p14:sldId id="274"/>
            <p14:sldId id="279"/>
            <p14:sldId id="257"/>
            <p14:sldId id="296"/>
            <p14:sldId id="292"/>
            <p14:sldId id="299"/>
            <p14:sldId id="298"/>
            <p14:sldId id="300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74" autoAdjust="0"/>
  </p:normalViewPr>
  <p:slideViewPr>
    <p:cSldViewPr>
      <p:cViewPr varScale="1">
        <p:scale>
          <a:sx n="109" d="100"/>
          <a:sy n="109" d="100"/>
        </p:scale>
        <p:origin x="167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14A6-27DE-4774-B8EF-3358B0D4592A}" type="datetimeFigureOut">
              <a:rPr lang="ru-RU" smtClean="0"/>
              <a:t>15.05.2024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8786-07AE-41FC-A605-7DC085E6603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1232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14A6-27DE-4774-B8EF-3358B0D4592A}" type="datetimeFigureOut">
              <a:rPr lang="ru-RU" smtClean="0"/>
              <a:t>15.05.2024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8786-07AE-41FC-A605-7DC085E6603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829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14A6-27DE-4774-B8EF-3358B0D4592A}" type="datetimeFigureOut">
              <a:rPr lang="ru-RU" smtClean="0"/>
              <a:t>15.05.2024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8786-07AE-41FC-A605-7DC085E6603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7241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14A6-27DE-4774-B8EF-3358B0D4592A}" type="datetimeFigureOut">
              <a:rPr lang="ru-RU" smtClean="0"/>
              <a:t>15.05.2024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8786-07AE-41FC-A605-7DC085E6603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8481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14A6-27DE-4774-B8EF-3358B0D4592A}" type="datetimeFigureOut">
              <a:rPr lang="ru-RU" smtClean="0"/>
              <a:t>15.05.2024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8786-07AE-41FC-A605-7DC085E6603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0491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14A6-27DE-4774-B8EF-3358B0D4592A}" type="datetimeFigureOut">
              <a:rPr lang="ru-RU" smtClean="0"/>
              <a:t>15.05.2024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8786-07AE-41FC-A605-7DC085E6603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7376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14A6-27DE-4774-B8EF-3358B0D4592A}" type="datetimeFigureOut">
              <a:rPr lang="ru-RU" smtClean="0"/>
              <a:t>15.05.2024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8786-07AE-41FC-A605-7DC085E6603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8361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14A6-27DE-4774-B8EF-3358B0D4592A}" type="datetimeFigureOut">
              <a:rPr lang="ru-RU" smtClean="0"/>
              <a:t>15.05.2024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8786-07AE-41FC-A605-7DC085E6603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791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14A6-27DE-4774-B8EF-3358B0D4592A}" type="datetimeFigureOut">
              <a:rPr lang="ru-RU" smtClean="0"/>
              <a:t>15.05.2024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8786-07AE-41FC-A605-7DC085E6603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0523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14A6-27DE-4774-B8EF-3358B0D4592A}" type="datetimeFigureOut">
              <a:rPr lang="ru-RU" smtClean="0"/>
              <a:t>15.05.2024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8786-07AE-41FC-A605-7DC085E6603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5377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14A6-27DE-4774-B8EF-3358B0D4592A}" type="datetimeFigureOut">
              <a:rPr lang="ru-RU" smtClean="0"/>
              <a:t>15.05.2024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8786-07AE-41FC-A605-7DC085E6603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6197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414A6-27DE-4774-B8EF-3358B0D4592A}" type="datetimeFigureOut">
              <a:rPr lang="ru-RU" smtClean="0"/>
              <a:t>15.05.2024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98786-07AE-41FC-A605-7DC085E6603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5207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043608" y="151180"/>
            <a:ext cx="7992888" cy="6632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автономное профессиональное образовательное учреждение</a:t>
            </a:r>
          </a:p>
          <a:p>
            <a:pPr algn="ctr"/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Вологодской области</a:t>
            </a:r>
          </a:p>
          <a:p>
            <a:pPr algn="ctr"/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«Вологодский колледж связи и информационных технологий»</a:t>
            </a:r>
          </a:p>
          <a:p>
            <a:endParaRPr lang="ru-RU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ОТЧЕТ ПО ПРАКТИКЕ</a:t>
            </a:r>
          </a:p>
          <a:p>
            <a:endParaRPr lang="ru-RU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ru-RU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ru-RU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ИСП-420р: </a:t>
            </a:r>
          </a:p>
          <a:p>
            <a:pPr algn="r">
              <a:lnSpc>
                <a:spcPct val="150000"/>
              </a:lnSpc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Колычев Никита Сергеевич</a:t>
            </a:r>
          </a:p>
          <a:p>
            <a:pPr algn="r">
              <a:lnSpc>
                <a:spcPct val="150000"/>
              </a:lnSpc>
            </a:pP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практики от организации:</a:t>
            </a:r>
          </a:p>
          <a:p>
            <a:pPr algn="r">
              <a:lnSpc>
                <a:spcPct val="150000"/>
              </a:lnSpc>
            </a:pPr>
            <a:r>
              <a:rPr lang="ru-RU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Мозохин</a:t>
            </a: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Максим Александрович</a:t>
            </a:r>
          </a:p>
          <a:p>
            <a:pPr algn="r">
              <a:lnSpc>
                <a:spcPct val="150000"/>
              </a:lnSpc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практики от колледжа:</a:t>
            </a:r>
          </a:p>
          <a:p>
            <a:pPr algn="r">
              <a:lnSpc>
                <a:spcPct val="150000"/>
              </a:lnSpc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Зернова Наталья Вениаминовна</a:t>
            </a:r>
            <a:endParaRPr lang="ru-RU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Вологда,</a:t>
            </a:r>
          </a:p>
          <a:p>
            <a:pPr algn="ctr"/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207485"/>
            <a:ext cx="712787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2894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06" y="222423"/>
            <a:ext cx="712787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3648" y="2904669"/>
            <a:ext cx="6768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675111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06" y="222423"/>
            <a:ext cx="712787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22776" y="222423"/>
            <a:ext cx="2498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МЕСТО ПРАКТИКИ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11E24E0-360A-48EE-85E3-F6616BBE65E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603" y="1170108"/>
            <a:ext cx="6418793" cy="45177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0811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06" y="222423"/>
            <a:ext cx="712787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48679" y="222423"/>
            <a:ext cx="22466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РАБОЧЕЕ МЕСТО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C58A5F0-FEF3-42DC-B194-7655965B8A1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61489" y="1321117"/>
            <a:ext cx="5621020" cy="421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48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"/>
          <p:cNvPicPr/>
          <p:nvPr/>
        </p:nvPicPr>
        <p:blipFill>
          <a:blip r:embed="rId2"/>
          <a:stretch/>
        </p:blipFill>
        <p:spPr>
          <a:xfrm>
            <a:off x="181800" y="222480"/>
            <a:ext cx="711000" cy="711000"/>
          </a:xfrm>
          <a:prstGeom prst="rect">
            <a:avLst/>
          </a:prstGeom>
          <a:ln w="0">
            <a:noFill/>
          </a:ln>
        </p:spPr>
      </p:pic>
      <p:sp>
        <p:nvSpPr>
          <p:cNvPr id="41" name="TextBox 1"/>
          <p:cNvSpPr/>
          <p:nvPr/>
        </p:nvSpPr>
        <p:spPr>
          <a:xfrm>
            <a:off x="2812320" y="378720"/>
            <a:ext cx="411012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ИСПОЛЬЗУЕМЫЕ ТЕХНОЛОГИИ 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8" name="Рисунок 7" descr="Visual Studio Code — Википедия">
            <a:extLst>
              <a:ext uri="{FF2B5EF4-FFF2-40B4-BE49-F238E27FC236}">
                <a16:creationId xmlns:a16="http://schemas.microsoft.com/office/drawing/2014/main" id="{CE6410EA-CF24-4618-ACB2-B743C359F1B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997013" y="4172109"/>
            <a:ext cx="1565477" cy="156547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FC3BF1B-A853-44DA-A286-B06F56DCBD5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4013915" y="4186195"/>
            <a:ext cx="1116170" cy="1672737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CE12EFC-3292-41CB-9016-C97E87777E0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024" y="3998954"/>
            <a:ext cx="1956120" cy="1956120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D52F3013-62F4-4586-9AD6-853BDD442C8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31" r="2358" b="53839"/>
          <a:stretch/>
        </p:blipFill>
        <p:spPr>
          <a:xfrm>
            <a:off x="870302" y="1350624"/>
            <a:ext cx="3384376" cy="2110473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BF44069-60B7-47F3-9B13-FB0A3E894CE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68" t="55121" r="21320" b="4182"/>
          <a:stretch/>
        </p:blipFill>
        <p:spPr>
          <a:xfrm>
            <a:off x="4516840" y="1559705"/>
            <a:ext cx="1656184" cy="1860695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6B5EB189-EDC4-4F68-A641-62333F47F6E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6" t="54404" r="80239" b="2158"/>
          <a:stretch/>
        </p:blipFill>
        <p:spPr>
          <a:xfrm>
            <a:off x="6435186" y="1533168"/>
            <a:ext cx="1703032" cy="198600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06" y="222423"/>
            <a:ext cx="712787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17814" y="227132"/>
            <a:ext cx="1308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МАКЕТЫ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9E5E410-458D-427F-8056-E63A7F416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7" y="1628799"/>
            <a:ext cx="124554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2DE19A2-DBB8-4D8F-80F8-8ED6ABDA40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060848"/>
            <a:ext cx="4529257" cy="335919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B37B21A-9378-4B26-8C24-39100F8AAD6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966597"/>
            <a:ext cx="2136404" cy="503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771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06" y="222423"/>
            <a:ext cx="712787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6286" y="222423"/>
            <a:ext cx="12314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ДИЗАЙН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9E5E410-458D-427F-8056-E63A7F416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7" y="1628799"/>
            <a:ext cx="124554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ACDF1E-0445-483F-AB0D-D0F600B56A04}"/>
              </a:ext>
            </a:extLst>
          </p:cNvPr>
          <p:cNvSpPr txBox="1"/>
          <p:nvPr/>
        </p:nvSpPr>
        <p:spPr>
          <a:xfrm>
            <a:off x="2051720" y="5805264"/>
            <a:ext cx="2111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страница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22E2B9-5FF2-471C-99E9-F2F89F3DC6C9}"/>
              </a:ext>
            </a:extLst>
          </p:cNvPr>
          <p:cNvSpPr txBox="1"/>
          <p:nvPr/>
        </p:nvSpPr>
        <p:spPr>
          <a:xfrm>
            <a:off x="5714523" y="5805264"/>
            <a:ext cx="10536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Каталог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73603A4-36EF-4C4F-9D4A-776F228318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389" y="817903"/>
            <a:ext cx="2098008" cy="488223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4BC1442-DE43-4FAA-A367-6B3E7BCFDC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26" y="2044387"/>
            <a:ext cx="3626818" cy="276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481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06" y="222423"/>
            <a:ext cx="712787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6286" y="222423"/>
            <a:ext cx="12314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ДИЗАЙН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9E5E410-458D-427F-8056-E63A7F416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7" y="1628799"/>
            <a:ext cx="124554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ACDF1E-0445-483F-AB0D-D0F600B56A04}"/>
              </a:ext>
            </a:extLst>
          </p:cNvPr>
          <p:cNvSpPr txBox="1"/>
          <p:nvPr/>
        </p:nvSpPr>
        <p:spPr>
          <a:xfrm>
            <a:off x="34391" y="5229201"/>
            <a:ext cx="4469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с информацией о Товаре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22E2B9-5FF2-471C-99E9-F2F89F3DC6C9}"/>
              </a:ext>
            </a:extLst>
          </p:cNvPr>
          <p:cNvSpPr txBox="1"/>
          <p:nvPr/>
        </p:nvSpPr>
        <p:spPr>
          <a:xfrm>
            <a:off x="4644007" y="5229201"/>
            <a:ext cx="3817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7021AE5-B404-4F07-929A-CF8517EFB1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607935"/>
            <a:ext cx="3967842" cy="250056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3B9DB9E-9B3D-45C1-8D5F-C65113116D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80" y="2204864"/>
            <a:ext cx="4399741" cy="290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272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06" y="222423"/>
            <a:ext cx="712787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57238" y="220455"/>
            <a:ext cx="2029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F63FD88-F569-4A12-A1BC-A240807C925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38125" y="2498479"/>
            <a:ext cx="7667749" cy="186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374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06" y="222423"/>
            <a:ext cx="712787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99415" y="220455"/>
            <a:ext cx="1345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ВЕРСТКА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2080A-347F-452B-8106-0B15ACFD642E}"/>
              </a:ext>
            </a:extLst>
          </p:cNvPr>
          <p:cNvSpPr txBox="1"/>
          <p:nvPr/>
        </p:nvSpPr>
        <p:spPr>
          <a:xfrm>
            <a:off x="1315485" y="5069523"/>
            <a:ext cx="2028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 регистрации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0936E-60BD-47D7-8C43-0C68715C14F8}"/>
              </a:ext>
            </a:extLst>
          </p:cNvPr>
          <p:cNvSpPr txBox="1"/>
          <p:nvPr/>
        </p:nvSpPr>
        <p:spPr>
          <a:xfrm>
            <a:off x="5236398" y="5069523"/>
            <a:ext cx="2886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 авторизации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9781105-8A8D-4755-B268-378E9816A2F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18802" y="1700808"/>
            <a:ext cx="4037043" cy="278239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E6CFD98-A16A-4EEE-9AA3-6F0229BBDF4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716016" y="1700808"/>
            <a:ext cx="3927475" cy="290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8941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1166</TotalTime>
  <Words>75</Words>
  <Application>Microsoft Office PowerPoint</Application>
  <PresentationFormat>Экран (4:3)</PresentationFormat>
  <Paragraphs>34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пк</dc:creator>
  <cp:lastModifiedBy>Kolychev Nikita</cp:lastModifiedBy>
  <cp:revision>69</cp:revision>
  <dcterms:created xsi:type="dcterms:W3CDTF">2021-02-24T17:53:01Z</dcterms:created>
  <dcterms:modified xsi:type="dcterms:W3CDTF">2024-05-15T18:39:31Z</dcterms:modified>
</cp:coreProperties>
</file>