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6"/>
  </p:notesMasterIdLst>
  <p:sldIdLst>
    <p:sldId id="258" r:id="rId2"/>
    <p:sldId id="256" r:id="rId3"/>
    <p:sldId id="259" r:id="rId4"/>
    <p:sldId id="260" r:id="rId5"/>
    <p:sldId id="262" r:id="rId6"/>
    <p:sldId id="261" r:id="rId7"/>
    <p:sldId id="267" r:id="rId8"/>
    <p:sldId id="272" r:id="rId9"/>
    <p:sldId id="273" r:id="rId10"/>
    <p:sldId id="277" r:id="rId11"/>
    <p:sldId id="282" r:id="rId12"/>
    <p:sldId id="275" r:id="rId13"/>
    <p:sldId id="283" r:id="rId14"/>
    <p:sldId id="278" r:id="rId15"/>
  </p:sldIdLst>
  <p:sldSz cx="9144000" cy="5143500" type="screen16x9"/>
  <p:notesSz cx="6858000" cy="9144000"/>
  <p:embeddedFontLst>
    <p:embeddedFont>
      <p:font typeface="Bebas Neue" panose="020B0604020202020204" charset="0"/>
      <p:regular r:id="rId17"/>
    </p:embeddedFont>
    <p:embeddedFont>
      <p:font typeface="Calibri" panose="020F0502020204030204" pitchFamily="34" charset="0"/>
      <p:regular r:id="rId18"/>
      <p:bold r:id="rId19"/>
      <p:italic r:id="rId20"/>
      <p:boldItalic r:id="rId21"/>
    </p:embeddedFont>
    <p:embeddedFont>
      <p:font typeface="Saira Semi Condensed" panose="020B0604020202020204" charset="0"/>
      <p:regular r:id="rId22"/>
      <p:bold r:id="rId23"/>
    </p:embeddedFont>
    <p:embeddedFont>
      <p:font typeface="Saira SemiCondensed Light" panose="020B0604020202020204" charset="0"/>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BFDCB3D-A1EB-428D-9071-0CD073C69968}">
  <a:tblStyle styleId="{1BFDCB3D-A1EB-428D-9071-0CD073C6996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4" d="100"/>
          <a:sy n="94" d="100"/>
        </p:scale>
        <p:origin x="69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6" name="Google Shape;626;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89840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2" name="Google Shape;602;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23513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 name="Google Shape;638;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2018772" y="-2757360"/>
            <a:ext cx="13311342" cy="11490239"/>
            <a:chOff x="-2018772" y="-2757360"/>
            <a:chExt cx="13311342" cy="11490239"/>
          </a:xfrm>
        </p:grpSpPr>
        <p:grpSp>
          <p:nvGrpSpPr>
            <p:cNvPr id="11" name="Google Shape;11;p2"/>
            <p:cNvGrpSpPr/>
            <p:nvPr/>
          </p:nvGrpSpPr>
          <p:grpSpPr>
            <a:xfrm>
              <a:off x="4086340" y="462600"/>
              <a:ext cx="4240900" cy="3176500"/>
              <a:chOff x="4085850" y="470300"/>
              <a:chExt cx="4240900" cy="3176500"/>
            </a:xfrm>
          </p:grpSpPr>
          <p:sp>
            <p:nvSpPr>
              <p:cNvPr id="12" name="Google Shape;12;p2"/>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3" name="Google Shape;13;p2"/>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4" name="Google Shape;14;p2"/>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5" name="Google Shape;15;p2"/>
            <p:cNvGrpSpPr/>
            <p:nvPr/>
          </p:nvGrpSpPr>
          <p:grpSpPr>
            <a:xfrm rot="-10393052">
              <a:off x="3969279" y="-2518050"/>
              <a:ext cx="4240893" cy="3176495"/>
              <a:chOff x="4085850" y="470300"/>
              <a:chExt cx="4240900" cy="3176500"/>
            </a:xfrm>
          </p:grpSpPr>
          <p:sp>
            <p:nvSpPr>
              <p:cNvPr id="16" name="Google Shape;16;p2"/>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7" name="Google Shape;17;p2"/>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8" name="Google Shape;18;p2"/>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9" name="Google Shape;19;p2"/>
            <p:cNvGrpSpPr/>
            <p:nvPr/>
          </p:nvGrpSpPr>
          <p:grpSpPr>
            <a:xfrm rot="6700680">
              <a:off x="6912807" y="1693367"/>
              <a:ext cx="4241016" cy="3176587"/>
              <a:chOff x="4085850" y="470300"/>
              <a:chExt cx="4240900" cy="3176500"/>
            </a:xfrm>
          </p:grpSpPr>
          <p:sp>
            <p:nvSpPr>
              <p:cNvPr id="20" name="Google Shape;20;p2"/>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1" name="Google Shape;21;p2"/>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2" name="Google Shape;22;p2"/>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3" name="Google Shape;23;p2"/>
            <p:cNvGrpSpPr/>
            <p:nvPr/>
          </p:nvGrpSpPr>
          <p:grpSpPr>
            <a:xfrm rot="-528350">
              <a:off x="1390051" y="3358081"/>
              <a:ext cx="4241274" cy="3176780"/>
              <a:chOff x="4085850" y="470300"/>
              <a:chExt cx="4240900" cy="3176500"/>
            </a:xfrm>
          </p:grpSpPr>
          <p:sp>
            <p:nvSpPr>
              <p:cNvPr id="24" name="Google Shape;24;p2"/>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5" name="Google Shape;25;p2"/>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6" name="Google Shape;26;p2"/>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7" name="Google Shape;27;p2"/>
            <p:cNvGrpSpPr/>
            <p:nvPr/>
          </p:nvGrpSpPr>
          <p:grpSpPr>
            <a:xfrm rot="-6463698">
              <a:off x="-1980712" y="2067093"/>
              <a:ext cx="4240850" cy="3176463"/>
              <a:chOff x="4085850" y="470300"/>
              <a:chExt cx="4240900" cy="3176500"/>
            </a:xfrm>
          </p:grpSpPr>
          <p:sp>
            <p:nvSpPr>
              <p:cNvPr id="28" name="Google Shape;28;p2"/>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9" name="Google Shape;29;p2"/>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30" name="Google Shape;30;p2"/>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31" name="Google Shape;31;p2"/>
            <p:cNvGrpSpPr/>
            <p:nvPr/>
          </p:nvGrpSpPr>
          <p:grpSpPr>
            <a:xfrm rot="3661699">
              <a:off x="-404847" y="-159446"/>
              <a:ext cx="4241098" cy="3176648"/>
              <a:chOff x="4085850" y="470300"/>
              <a:chExt cx="4240900" cy="3176500"/>
            </a:xfrm>
          </p:grpSpPr>
          <p:sp>
            <p:nvSpPr>
              <p:cNvPr id="32" name="Google Shape;32;p2"/>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33" name="Google Shape;33;p2"/>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34" name="Google Shape;34;p2"/>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35" name="Google Shape;35;p2"/>
            <p:cNvGrpSpPr/>
            <p:nvPr/>
          </p:nvGrpSpPr>
          <p:grpSpPr>
            <a:xfrm rot="2064881">
              <a:off x="5076518" y="4635784"/>
              <a:ext cx="4241061" cy="3176621"/>
              <a:chOff x="4085850" y="470300"/>
              <a:chExt cx="4240900" cy="3176500"/>
            </a:xfrm>
          </p:grpSpPr>
          <p:sp>
            <p:nvSpPr>
              <p:cNvPr id="36" name="Google Shape;36;p2"/>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37" name="Google Shape;37;p2"/>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38" name="Google Shape;38;p2"/>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sp>
        <p:nvSpPr>
          <p:cNvPr id="39" name="Google Shape;39;p2"/>
          <p:cNvSpPr txBox="1">
            <a:spLocks noGrp="1"/>
          </p:cNvSpPr>
          <p:nvPr>
            <p:ph type="ctrTitle"/>
          </p:nvPr>
        </p:nvSpPr>
        <p:spPr>
          <a:xfrm>
            <a:off x="1334450" y="1991825"/>
            <a:ext cx="6475200" cy="1159800"/>
          </a:xfrm>
          <a:prstGeom prst="rect">
            <a:avLst/>
          </a:prstGeom>
        </p:spPr>
        <p:txBody>
          <a:bodyPr spcFirstLastPara="1" wrap="square" lIns="0" tIns="0" rIns="0" bIns="0" anchor="ctr" anchorCtr="0">
            <a:noAutofit/>
          </a:bodyPr>
          <a:lstStyle>
            <a:lvl1pPr lvl="0" rtl="0">
              <a:spcBef>
                <a:spcPts val="0"/>
              </a:spcBef>
              <a:spcAft>
                <a:spcPts val="0"/>
              </a:spcAft>
              <a:buSzPts val="7200"/>
              <a:buNone/>
              <a:defRPr sz="72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0"/>
        <p:cNvGrpSpPr/>
        <p:nvPr/>
      </p:nvGrpSpPr>
      <p:grpSpPr>
        <a:xfrm>
          <a:off x="0" y="0"/>
          <a:ext cx="0" cy="0"/>
          <a:chOff x="0" y="0"/>
          <a:chExt cx="0" cy="0"/>
        </a:xfrm>
      </p:grpSpPr>
      <p:grpSp>
        <p:nvGrpSpPr>
          <p:cNvPr id="41" name="Google Shape;41;p3"/>
          <p:cNvGrpSpPr/>
          <p:nvPr/>
        </p:nvGrpSpPr>
        <p:grpSpPr>
          <a:xfrm>
            <a:off x="-2018772" y="-2757360"/>
            <a:ext cx="13311342" cy="11490239"/>
            <a:chOff x="-2018772" y="-2757360"/>
            <a:chExt cx="13311342" cy="11490239"/>
          </a:xfrm>
        </p:grpSpPr>
        <p:grpSp>
          <p:nvGrpSpPr>
            <p:cNvPr id="42" name="Google Shape;42;p3"/>
            <p:cNvGrpSpPr/>
            <p:nvPr/>
          </p:nvGrpSpPr>
          <p:grpSpPr>
            <a:xfrm>
              <a:off x="4086340" y="462600"/>
              <a:ext cx="4240900" cy="3176500"/>
              <a:chOff x="4085850" y="470300"/>
              <a:chExt cx="4240900" cy="3176500"/>
            </a:xfrm>
          </p:grpSpPr>
          <p:sp>
            <p:nvSpPr>
              <p:cNvPr id="43" name="Google Shape;43;p3"/>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44" name="Google Shape;44;p3"/>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45" name="Google Shape;45;p3"/>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46" name="Google Shape;46;p3"/>
            <p:cNvGrpSpPr/>
            <p:nvPr/>
          </p:nvGrpSpPr>
          <p:grpSpPr>
            <a:xfrm rot="-10393052">
              <a:off x="3969279" y="-2518050"/>
              <a:ext cx="4240893" cy="3176495"/>
              <a:chOff x="4085850" y="470300"/>
              <a:chExt cx="4240900" cy="3176500"/>
            </a:xfrm>
          </p:grpSpPr>
          <p:sp>
            <p:nvSpPr>
              <p:cNvPr id="47" name="Google Shape;47;p3"/>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48" name="Google Shape;48;p3"/>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49" name="Google Shape;49;p3"/>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50" name="Google Shape;50;p3"/>
            <p:cNvGrpSpPr/>
            <p:nvPr/>
          </p:nvGrpSpPr>
          <p:grpSpPr>
            <a:xfrm rot="6700680">
              <a:off x="6912807" y="1693367"/>
              <a:ext cx="4241016" cy="3176587"/>
              <a:chOff x="4085850" y="470300"/>
              <a:chExt cx="4240900" cy="3176500"/>
            </a:xfrm>
          </p:grpSpPr>
          <p:sp>
            <p:nvSpPr>
              <p:cNvPr id="51" name="Google Shape;51;p3"/>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52" name="Google Shape;52;p3"/>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53" name="Google Shape;53;p3"/>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54" name="Google Shape;54;p3"/>
            <p:cNvGrpSpPr/>
            <p:nvPr/>
          </p:nvGrpSpPr>
          <p:grpSpPr>
            <a:xfrm rot="-528350">
              <a:off x="1390051" y="3358081"/>
              <a:ext cx="4241274" cy="3176780"/>
              <a:chOff x="4085850" y="470300"/>
              <a:chExt cx="4240900" cy="3176500"/>
            </a:xfrm>
          </p:grpSpPr>
          <p:sp>
            <p:nvSpPr>
              <p:cNvPr id="55" name="Google Shape;55;p3"/>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56" name="Google Shape;56;p3"/>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57" name="Google Shape;57;p3"/>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58" name="Google Shape;58;p3"/>
            <p:cNvGrpSpPr/>
            <p:nvPr/>
          </p:nvGrpSpPr>
          <p:grpSpPr>
            <a:xfrm rot="-6463698">
              <a:off x="-1980712" y="2067093"/>
              <a:ext cx="4240850" cy="3176463"/>
              <a:chOff x="4085850" y="470300"/>
              <a:chExt cx="4240900" cy="3176500"/>
            </a:xfrm>
          </p:grpSpPr>
          <p:sp>
            <p:nvSpPr>
              <p:cNvPr id="59" name="Google Shape;59;p3"/>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60" name="Google Shape;60;p3"/>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61" name="Google Shape;61;p3"/>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62" name="Google Shape;62;p3"/>
            <p:cNvGrpSpPr/>
            <p:nvPr/>
          </p:nvGrpSpPr>
          <p:grpSpPr>
            <a:xfrm rot="3661699">
              <a:off x="-404847" y="-159446"/>
              <a:ext cx="4241098" cy="3176648"/>
              <a:chOff x="4085850" y="470300"/>
              <a:chExt cx="4240900" cy="3176500"/>
            </a:xfrm>
          </p:grpSpPr>
          <p:sp>
            <p:nvSpPr>
              <p:cNvPr id="63" name="Google Shape;63;p3"/>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64" name="Google Shape;64;p3"/>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65" name="Google Shape;65;p3"/>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66" name="Google Shape;66;p3"/>
            <p:cNvGrpSpPr/>
            <p:nvPr/>
          </p:nvGrpSpPr>
          <p:grpSpPr>
            <a:xfrm rot="2064881">
              <a:off x="5076518" y="4635784"/>
              <a:ext cx="4241061" cy="3176621"/>
              <a:chOff x="4085850" y="470300"/>
              <a:chExt cx="4240900" cy="3176500"/>
            </a:xfrm>
          </p:grpSpPr>
          <p:sp>
            <p:nvSpPr>
              <p:cNvPr id="67" name="Google Shape;67;p3"/>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68" name="Google Shape;68;p3"/>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69" name="Google Shape;69;p3"/>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sp>
        <p:nvSpPr>
          <p:cNvPr id="70" name="Google Shape;70;p3"/>
          <p:cNvSpPr txBox="1">
            <a:spLocks noGrp="1"/>
          </p:cNvSpPr>
          <p:nvPr>
            <p:ph type="ctrTitle"/>
          </p:nvPr>
        </p:nvSpPr>
        <p:spPr>
          <a:xfrm>
            <a:off x="1334450" y="1974788"/>
            <a:ext cx="6475200" cy="798900"/>
          </a:xfrm>
          <a:prstGeom prst="rect">
            <a:avLst/>
          </a:prstGeom>
        </p:spPr>
        <p:txBody>
          <a:bodyPr spcFirstLastPara="1" wrap="square" lIns="0" tIns="0" rIns="0" bIns="0" anchor="b"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71" name="Google Shape;71;p3"/>
          <p:cNvSpPr txBox="1">
            <a:spLocks noGrp="1"/>
          </p:cNvSpPr>
          <p:nvPr>
            <p:ph type="subTitle" idx="1"/>
          </p:nvPr>
        </p:nvSpPr>
        <p:spPr>
          <a:xfrm>
            <a:off x="1334450" y="2794315"/>
            <a:ext cx="6475200" cy="374400"/>
          </a:xfrm>
          <a:prstGeom prst="rect">
            <a:avLst/>
          </a:prstGeom>
        </p:spPr>
        <p:txBody>
          <a:bodyPr spcFirstLastPara="1" wrap="square" lIns="0" tIns="0" rIns="0" bIns="0" anchor="t" anchorCtr="0">
            <a:noAutofit/>
          </a:bodyPr>
          <a:lstStyle>
            <a:lvl1pPr lvl="0" rtl="0">
              <a:spcBef>
                <a:spcPts val="0"/>
              </a:spcBef>
              <a:spcAft>
                <a:spcPts val="0"/>
              </a:spcAft>
              <a:buSzPts val="2400"/>
              <a:buNone/>
              <a:defRPr>
                <a:solidFill>
                  <a:schemeClr val="accent1"/>
                </a:solidFill>
              </a:defRPr>
            </a:lvl1pPr>
            <a:lvl2pPr lvl="1" rtl="0">
              <a:spcBef>
                <a:spcPts val="600"/>
              </a:spcBef>
              <a:spcAft>
                <a:spcPts val="0"/>
              </a:spcAft>
              <a:buClr>
                <a:schemeClr val="accent1"/>
              </a:buClr>
              <a:buSzPts val="3000"/>
              <a:buNone/>
              <a:defRPr sz="3000">
                <a:solidFill>
                  <a:schemeClr val="accent1"/>
                </a:solidFill>
              </a:defRPr>
            </a:lvl2pPr>
            <a:lvl3pPr lvl="2" rtl="0">
              <a:spcBef>
                <a:spcPts val="600"/>
              </a:spcBef>
              <a:spcAft>
                <a:spcPts val="0"/>
              </a:spcAft>
              <a:buClr>
                <a:schemeClr val="accent1"/>
              </a:buClr>
              <a:buSzPts val="3000"/>
              <a:buNone/>
              <a:defRPr sz="3000">
                <a:solidFill>
                  <a:schemeClr val="accent1"/>
                </a:solidFill>
              </a:defRPr>
            </a:lvl3pPr>
            <a:lvl4pPr lvl="3" rtl="0">
              <a:spcBef>
                <a:spcPts val="600"/>
              </a:spcBef>
              <a:spcAft>
                <a:spcPts val="0"/>
              </a:spcAft>
              <a:buClr>
                <a:schemeClr val="accent1"/>
              </a:buClr>
              <a:buSzPts val="3000"/>
              <a:buNone/>
              <a:defRPr sz="3000">
                <a:solidFill>
                  <a:schemeClr val="accent1"/>
                </a:solidFill>
              </a:defRPr>
            </a:lvl4pPr>
            <a:lvl5pPr lvl="4" rtl="0">
              <a:spcBef>
                <a:spcPts val="600"/>
              </a:spcBef>
              <a:spcAft>
                <a:spcPts val="0"/>
              </a:spcAft>
              <a:buClr>
                <a:schemeClr val="accent1"/>
              </a:buClr>
              <a:buSzPts val="3000"/>
              <a:buNone/>
              <a:defRPr sz="3000">
                <a:solidFill>
                  <a:schemeClr val="accent1"/>
                </a:solidFill>
              </a:defRPr>
            </a:lvl5pPr>
            <a:lvl6pPr lvl="5" rtl="0">
              <a:spcBef>
                <a:spcPts val="600"/>
              </a:spcBef>
              <a:spcAft>
                <a:spcPts val="0"/>
              </a:spcAft>
              <a:buClr>
                <a:schemeClr val="accent1"/>
              </a:buClr>
              <a:buSzPts val="3000"/>
              <a:buNone/>
              <a:defRPr sz="3000">
                <a:solidFill>
                  <a:schemeClr val="accent1"/>
                </a:solidFill>
              </a:defRPr>
            </a:lvl6pPr>
            <a:lvl7pPr lvl="6" rtl="0">
              <a:spcBef>
                <a:spcPts val="600"/>
              </a:spcBef>
              <a:spcAft>
                <a:spcPts val="0"/>
              </a:spcAft>
              <a:buClr>
                <a:schemeClr val="accent1"/>
              </a:buClr>
              <a:buSzPts val="3000"/>
              <a:buNone/>
              <a:defRPr sz="3000">
                <a:solidFill>
                  <a:schemeClr val="accent1"/>
                </a:solidFill>
              </a:defRPr>
            </a:lvl7pPr>
            <a:lvl8pPr lvl="7" rtl="0">
              <a:spcBef>
                <a:spcPts val="600"/>
              </a:spcBef>
              <a:spcAft>
                <a:spcPts val="0"/>
              </a:spcAft>
              <a:buClr>
                <a:schemeClr val="accent1"/>
              </a:buClr>
              <a:buSzPts val="3000"/>
              <a:buNone/>
              <a:defRPr sz="3000">
                <a:solidFill>
                  <a:schemeClr val="accent1"/>
                </a:solidFill>
              </a:defRPr>
            </a:lvl8pPr>
            <a:lvl9pPr lvl="8" rtl="0">
              <a:spcBef>
                <a:spcPts val="600"/>
              </a:spcBef>
              <a:spcAft>
                <a:spcPts val="600"/>
              </a:spcAft>
              <a:buClr>
                <a:schemeClr val="accent1"/>
              </a:buClr>
              <a:buSzPts val="3000"/>
              <a:buNone/>
              <a:defRPr sz="3000">
                <a:solidFill>
                  <a:schemeClr val="accen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72"/>
        <p:cNvGrpSpPr/>
        <p:nvPr/>
      </p:nvGrpSpPr>
      <p:grpSpPr>
        <a:xfrm>
          <a:off x="0" y="0"/>
          <a:ext cx="0" cy="0"/>
          <a:chOff x="0" y="0"/>
          <a:chExt cx="0" cy="0"/>
        </a:xfrm>
      </p:grpSpPr>
      <p:grpSp>
        <p:nvGrpSpPr>
          <p:cNvPr id="73" name="Google Shape;73;p4"/>
          <p:cNvGrpSpPr/>
          <p:nvPr/>
        </p:nvGrpSpPr>
        <p:grpSpPr>
          <a:xfrm>
            <a:off x="6103565" y="-253925"/>
            <a:ext cx="4240900" cy="3176500"/>
            <a:chOff x="4085850" y="470300"/>
            <a:chExt cx="4240900" cy="3176500"/>
          </a:xfrm>
        </p:grpSpPr>
        <p:sp>
          <p:nvSpPr>
            <p:cNvPr id="74" name="Google Shape;74;p4"/>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75" name="Google Shape;75;p4"/>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76" name="Google Shape;76;p4"/>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77" name="Google Shape;77;p4"/>
          <p:cNvGrpSpPr/>
          <p:nvPr/>
        </p:nvGrpSpPr>
        <p:grpSpPr>
          <a:xfrm rot="6700680">
            <a:off x="6137132" y="2639942"/>
            <a:ext cx="4241016" cy="3176587"/>
            <a:chOff x="4085850" y="470300"/>
            <a:chExt cx="4240900" cy="3176500"/>
          </a:xfrm>
        </p:grpSpPr>
        <p:sp>
          <p:nvSpPr>
            <p:cNvPr id="78" name="Google Shape;78;p4"/>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79" name="Google Shape;79;p4"/>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80" name="Google Shape;80;p4"/>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81" name="Google Shape;81;p4"/>
          <p:cNvGrpSpPr/>
          <p:nvPr/>
        </p:nvGrpSpPr>
        <p:grpSpPr>
          <a:xfrm rot="-528350">
            <a:off x="-227074" y="4231556"/>
            <a:ext cx="4241274" cy="3176780"/>
            <a:chOff x="4085850" y="470300"/>
            <a:chExt cx="4240900" cy="3176500"/>
          </a:xfrm>
        </p:grpSpPr>
        <p:sp>
          <p:nvSpPr>
            <p:cNvPr id="82" name="Google Shape;82;p4"/>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83" name="Google Shape;83;p4"/>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84" name="Google Shape;84;p4"/>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85" name="Google Shape;85;p4"/>
          <p:cNvGrpSpPr/>
          <p:nvPr/>
        </p:nvGrpSpPr>
        <p:grpSpPr>
          <a:xfrm rot="-6463698">
            <a:off x="-1378837" y="804943"/>
            <a:ext cx="4240850" cy="3176463"/>
            <a:chOff x="4085850" y="470300"/>
            <a:chExt cx="4240900" cy="3176500"/>
          </a:xfrm>
        </p:grpSpPr>
        <p:sp>
          <p:nvSpPr>
            <p:cNvPr id="86" name="Google Shape;86;p4"/>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87" name="Google Shape;87;p4"/>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88" name="Google Shape;88;p4"/>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89" name="Google Shape;89;p4"/>
          <p:cNvGrpSpPr/>
          <p:nvPr/>
        </p:nvGrpSpPr>
        <p:grpSpPr>
          <a:xfrm rot="3661699">
            <a:off x="-1305447" y="-1507046"/>
            <a:ext cx="4241098" cy="3176648"/>
            <a:chOff x="4085850" y="470300"/>
            <a:chExt cx="4240900" cy="3176500"/>
          </a:xfrm>
        </p:grpSpPr>
        <p:sp>
          <p:nvSpPr>
            <p:cNvPr id="90" name="Google Shape;90;p4"/>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91" name="Google Shape;91;p4"/>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92" name="Google Shape;92;p4"/>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93" name="Google Shape;93;p4"/>
          <p:cNvGrpSpPr/>
          <p:nvPr/>
        </p:nvGrpSpPr>
        <p:grpSpPr>
          <a:xfrm rot="2064881">
            <a:off x="3697718" y="4395234"/>
            <a:ext cx="4241061" cy="3176621"/>
            <a:chOff x="4085850" y="470300"/>
            <a:chExt cx="4240900" cy="3176500"/>
          </a:xfrm>
        </p:grpSpPr>
        <p:sp>
          <p:nvSpPr>
            <p:cNvPr id="94" name="Google Shape;94;p4"/>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95" name="Google Shape;95;p4"/>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96" name="Google Shape;96;p4"/>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sp>
        <p:nvSpPr>
          <p:cNvPr id="97" name="Google Shape;97;p4"/>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98" name="Google Shape;98;p4"/>
          <p:cNvSpPr/>
          <p:nvPr/>
        </p:nvSpPr>
        <p:spPr>
          <a:xfrm rot="10800000">
            <a:off x="3890825" y="0"/>
            <a:ext cx="1362300" cy="1447500"/>
          </a:xfrm>
          <a:prstGeom prst="triangle">
            <a:avLst>
              <a:gd name="adj" fmla="val 50000"/>
            </a:avLst>
          </a:prstGeom>
          <a:gradFill>
            <a:gsLst>
              <a:gs pos="0">
                <a:schemeClr val="accent1"/>
              </a:gs>
              <a:gs pos="49000">
                <a:srgbClr val="711662"/>
              </a:gs>
              <a:gs pos="50000">
                <a:schemeClr val="accent5"/>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4"/>
          <p:cNvSpPr txBox="1"/>
          <p:nvPr/>
        </p:nvSpPr>
        <p:spPr>
          <a:xfrm>
            <a:off x="3593400" y="108166"/>
            <a:ext cx="19572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9600">
                <a:solidFill>
                  <a:schemeClr val="dk1"/>
                </a:solidFill>
                <a:latin typeface="Saira Semi Condensed"/>
                <a:ea typeface="Saira Semi Condensed"/>
                <a:cs typeface="Saira Semi Condensed"/>
                <a:sym typeface="Saira Semi Condensed"/>
              </a:rPr>
              <a:t>“</a:t>
            </a:r>
            <a:endParaRPr sz="9600">
              <a:solidFill>
                <a:schemeClr val="dk1"/>
              </a:solidFill>
              <a:latin typeface="Saira Semi Condensed"/>
              <a:ea typeface="Saira Semi Condensed"/>
              <a:cs typeface="Saira Semi Condensed"/>
              <a:sym typeface="Saira Semi Condensed"/>
            </a:endParaRPr>
          </a:p>
        </p:txBody>
      </p:sp>
      <p:sp>
        <p:nvSpPr>
          <p:cNvPr id="100" name="Google Shape;100;p4"/>
          <p:cNvSpPr txBox="1">
            <a:spLocks noGrp="1"/>
          </p:cNvSpPr>
          <p:nvPr>
            <p:ph type="body" idx="1"/>
          </p:nvPr>
        </p:nvSpPr>
        <p:spPr>
          <a:xfrm>
            <a:off x="1991825" y="2161800"/>
            <a:ext cx="5160300" cy="819900"/>
          </a:xfrm>
          <a:prstGeom prst="rect">
            <a:avLst/>
          </a:prstGeom>
        </p:spPr>
        <p:txBody>
          <a:bodyPr spcFirstLastPara="1" wrap="square" lIns="0" tIns="0" rIns="0" bIns="0" anchor="ctr" anchorCtr="0">
            <a:noAutofit/>
          </a:bodyPr>
          <a:lstStyle>
            <a:lvl1pPr marL="457200" lvl="0" indent="-419100" algn="ctr" rtl="0">
              <a:spcBef>
                <a:spcPts val="0"/>
              </a:spcBef>
              <a:spcAft>
                <a:spcPts val="0"/>
              </a:spcAft>
              <a:buSzPts val="3000"/>
              <a:buChar char="⩥"/>
              <a:defRPr sz="3000"/>
            </a:lvl1pPr>
            <a:lvl2pPr marL="914400" lvl="1" indent="-419100" algn="ctr" rtl="0">
              <a:spcBef>
                <a:spcPts val="600"/>
              </a:spcBef>
              <a:spcAft>
                <a:spcPts val="0"/>
              </a:spcAft>
              <a:buSzPts val="3000"/>
              <a:buChar char="⊳"/>
              <a:defRPr sz="3000"/>
            </a:lvl2pPr>
            <a:lvl3pPr marL="1371600" lvl="2" indent="-419100" algn="ctr" rtl="0">
              <a:spcBef>
                <a:spcPts val="600"/>
              </a:spcBef>
              <a:spcAft>
                <a:spcPts val="0"/>
              </a:spcAft>
              <a:buSzPts val="3000"/>
              <a:buChar char="■"/>
              <a:defRPr sz="3000"/>
            </a:lvl3pPr>
            <a:lvl4pPr marL="1828800" lvl="3" indent="-419100" algn="ctr" rtl="0">
              <a:spcBef>
                <a:spcPts val="600"/>
              </a:spcBef>
              <a:spcAft>
                <a:spcPts val="0"/>
              </a:spcAft>
              <a:buSzPts val="3000"/>
              <a:buChar char="●"/>
              <a:defRPr sz="3000"/>
            </a:lvl4pPr>
            <a:lvl5pPr marL="2286000" lvl="4" indent="-419100" algn="ctr" rtl="0">
              <a:spcBef>
                <a:spcPts val="600"/>
              </a:spcBef>
              <a:spcAft>
                <a:spcPts val="0"/>
              </a:spcAft>
              <a:buSzPts val="3000"/>
              <a:buChar char="○"/>
              <a:defRPr sz="3000"/>
            </a:lvl5pPr>
            <a:lvl6pPr marL="2743200" lvl="5" indent="-419100" algn="ctr" rtl="0">
              <a:spcBef>
                <a:spcPts val="600"/>
              </a:spcBef>
              <a:spcAft>
                <a:spcPts val="0"/>
              </a:spcAft>
              <a:buSzPts val="3000"/>
              <a:buChar char="■"/>
              <a:defRPr sz="3000"/>
            </a:lvl6pPr>
            <a:lvl7pPr marL="3200400" lvl="6" indent="-419100" algn="ctr" rtl="0">
              <a:spcBef>
                <a:spcPts val="600"/>
              </a:spcBef>
              <a:spcAft>
                <a:spcPts val="0"/>
              </a:spcAft>
              <a:buSzPts val="3000"/>
              <a:buChar char="●"/>
              <a:defRPr sz="3000"/>
            </a:lvl7pPr>
            <a:lvl8pPr marL="3657600" lvl="7" indent="-419100" algn="ctr" rtl="0">
              <a:spcBef>
                <a:spcPts val="600"/>
              </a:spcBef>
              <a:spcAft>
                <a:spcPts val="0"/>
              </a:spcAft>
              <a:buSzPts val="3000"/>
              <a:buChar char="○"/>
              <a:defRPr sz="3000"/>
            </a:lvl8pPr>
            <a:lvl9pPr marL="4114800" lvl="8" indent="-419100" algn="ctr" rtl="0">
              <a:spcBef>
                <a:spcPts val="600"/>
              </a:spcBef>
              <a:spcAft>
                <a:spcPts val="600"/>
              </a:spcAft>
              <a:buSzPts val="3000"/>
              <a:buChar char="■"/>
              <a:defRPr sz="3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01"/>
        <p:cNvGrpSpPr/>
        <p:nvPr/>
      </p:nvGrpSpPr>
      <p:grpSpPr>
        <a:xfrm>
          <a:off x="0" y="0"/>
          <a:ext cx="0" cy="0"/>
          <a:chOff x="0" y="0"/>
          <a:chExt cx="0" cy="0"/>
        </a:xfrm>
      </p:grpSpPr>
      <p:grpSp>
        <p:nvGrpSpPr>
          <p:cNvPr id="102" name="Google Shape;102;p5"/>
          <p:cNvGrpSpPr/>
          <p:nvPr/>
        </p:nvGrpSpPr>
        <p:grpSpPr>
          <a:xfrm>
            <a:off x="-759397" y="-1429335"/>
            <a:ext cx="11252332" cy="8908295"/>
            <a:chOff x="-759397" y="-1429335"/>
            <a:chExt cx="11252332" cy="8908295"/>
          </a:xfrm>
        </p:grpSpPr>
        <p:grpSp>
          <p:nvGrpSpPr>
            <p:cNvPr id="103" name="Google Shape;103;p5"/>
            <p:cNvGrpSpPr/>
            <p:nvPr/>
          </p:nvGrpSpPr>
          <p:grpSpPr>
            <a:xfrm rot="6700721">
              <a:off x="7303640" y="3147701"/>
              <a:ext cx="3088249" cy="2313146"/>
              <a:chOff x="4085850" y="470300"/>
              <a:chExt cx="4240900" cy="3176500"/>
            </a:xfrm>
          </p:grpSpPr>
          <p:sp>
            <p:nvSpPr>
              <p:cNvPr id="104" name="Google Shape;104;p5"/>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05" name="Google Shape;105;p5"/>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06" name="Google Shape;106;p5"/>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07" name="Google Shape;107;p5"/>
            <p:cNvGrpSpPr/>
            <p:nvPr/>
          </p:nvGrpSpPr>
          <p:grpSpPr>
            <a:xfrm rot="-7744153">
              <a:off x="-192592" y="-13570"/>
              <a:ext cx="2104103" cy="1576006"/>
              <a:chOff x="4085850" y="470300"/>
              <a:chExt cx="4240900" cy="3176500"/>
            </a:xfrm>
          </p:grpSpPr>
          <p:sp>
            <p:nvSpPr>
              <p:cNvPr id="108" name="Google Shape;108;p5"/>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09" name="Google Shape;109;p5"/>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10" name="Google Shape;110;p5"/>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11" name="Google Shape;111;p5"/>
            <p:cNvGrpSpPr/>
            <p:nvPr/>
          </p:nvGrpSpPr>
          <p:grpSpPr>
            <a:xfrm>
              <a:off x="5722503" y="1415186"/>
              <a:ext cx="3088223" cy="2313127"/>
              <a:chOff x="4085850" y="470300"/>
              <a:chExt cx="4240900" cy="3176500"/>
            </a:xfrm>
          </p:grpSpPr>
          <p:sp>
            <p:nvSpPr>
              <p:cNvPr id="112" name="Google Shape;112;p5"/>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13" name="Google Shape;113;p5"/>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14" name="Google Shape;114;p5"/>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15" name="Google Shape;115;p5"/>
            <p:cNvGrpSpPr/>
            <p:nvPr/>
          </p:nvGrpSpPr>
          <p:grpSpPr>
            <a:xfrm rot="-10393052">
              <a:off x="6322227" y="-1255070"/>
              <a:ext cx="3088207" cy="2313115"/>
              <a:chOff x="4085850" y="470300"/>
              <a:chExt cx="4240900" cy="3176500"/>
            </a:xfrm>
          </p:grpSpPr>
          <p:sp>
            <p:nvSpPr>
              <p:cNvPr id="116" name="Google Shape;116;p5"/>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17" name="Google Shape;117;p5"/>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18" name="Google Shape;118;p5"/>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19" name="Google Shape;119;p5"/>
            <p:cNvGrpSpPr/>
            <p:nvPr/>
          </p:nvGrpSpPr>
          <p:grpSpPr>
            <a:xfrm rot="-3703752">
              <a:off x="8586740" y="1817588"/>
              <a:ext cx="1592892" cy="1193101"/>
              <a:chOff x="4085850" y="470300"/>
              <a:chExt cx="4240900" cy="3176500"/>
            </a:xfrm>
          </p:grpSpPr>
          <p:sp>
            <p:nvSpPr>
              <p:cNvPr id="120" name="Google Shape;120;p5"/>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21" name="Google Shape;121;p5"/>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22" name="Google Shape;122;p5"/>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23" name="Google Shape;123;p5"/>
            <p:cNvGrpSpPr/>
            <p:nvPr/>
          </p:nvGrpSpPr>
          <p:grpSpPr>
            <a:xfrm rot="3440141">
              <a:off x="5102524" y="4398441"/>
              <a:ext cx="3088057" cy="2313002"/>
              <a:chOff x="4085850" y="470300"/>
              <a:chExt cx="4240900" cy="3176500"/>
            </a:xfrm>
          </p:grpSpPr>
          <p:sp>
            <p:nvSpPr>
              <p:cNvPr id="124" name="Google Shape;124;p5"/>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25" name="Google Shape;125;p5"/>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26" name="Google Shape;126;p5"/>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27" name="Google Shape;127;p5"/>
            <p:cNvGrpSpPr/>
            <p:nvPr/>
          </p:nvGrpSpPr>
          <p:grpSpPr>
            <a:xfrm rot="-307025">
              <a:off x="-709365" y="4578160"/>
              <a:ext cx="1592869" cy="1193084"/>
              <a:chOff x="4085850" y="470300"/>
              <a:chExt cx="4240900" cy="3176500"/>
            </a:xfrm>
          </p:grpSpPr>
          <p:sp>
            <p:nvSpPr>
              <p:cNvPr id="128" name="Google Shape;128;p5"/>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29" name="Google Shape;129;p5"/>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30" name="Google Shape;130;p5"/>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sp>
        <p:nvSpPr>
          <p:cNvPr id="131" name="Google Shape;131;p5"/>
          <p:cNvSpPr txBox="1">
            <a:spLocks noGrp="1"/>
          </p:cNvSpPr>
          <p:nvPr>
            <p:ph type="title"/>
          </p:nvPr>
        </p:nvSpPr>
        <p:spPr>
          <a:xfrm>
            <a:off x="1334450" y="805875"/>
            <a:ext cx="6475200" cy="593700"/>
          </a:xfrm>
          <a:prstGeom prst="rect">
            <a:avLst/>
          </a:prstGeom>
        </p:spPr>
        <p:txBody>
          <a:bodyPr spcFirstLastPara="1" wrap="square" lIns="0" tIns="0" rIns="0" bIns="0" anchor="b" anchorCtr="0">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132" name="Google Shape;132;p5"/>
          <p:cNvSpPr txBox="1">
            <a:spLocks noGrp="1"/>
          </p:cNvSpPr>
          <p:nvPr>
            <p:ph type="body" idx="1"/>
          </p:nvPr>
        </p:nvSpPr>
        <p:spPr>
          <a:xfrm>
            <a:off x="1334450" y="1513149"/>
            <a:ext cx="6475200" cy="28338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600"/>
              </a:spcBef>
              <a:spcAft>
                <a:spcPts val="0"/>
              </a:spcAft>
              <a:buSzPts val="2400"/>
              <a:buChar char="⊳"/>
              <a:defRPr/>
            </a:lvl2pPr>
            <a:lvl3pPr marL="1371600" lvl="2" indent="-381000" rtl="0">
              <a:spcBef>
                <a:spcPts val="600"/>
              </a:spcBef>
              <a:spcAft>
                <a:spcPts val="0"/>
              </a:spcAft>
              <a:buSzPts val="2400"/>
              <a:buChar char="■"/>
              <a:defRPr/>
            </a:lvl3pPr>
            <a:lvl4pPr marL="1828800" lvl="3" indent="-381000" rtl="0">
              <a:spcBef>
                <a:spcPts val="600"/>
              </a:spcBef>
              <a:spcAft>
                <a:spcPts val="0"/>
              </a:spcAft>
              <a:buSzPts val="2400"/>
              <a:buChar char="●"/>
              <a:defRPr/>
            </a:lvl4pPr>
            <a:lvl5pPr marL="2286000" lvl="4" indent="-381000" rtl="0">
              <a:spcBef>
                <a:spcPts val="600"/>
              </a:spcBef>
              <a:spcAft>
                <a:spcPts val="0"/>
              </a:spcAft>
              <a:buSzPts val="2400"/>
              <a:buChar char="○"/>
              <a:defRPr/>
            </a:lvl5pPr>
            <a:lvl6pPr marL="2743200" lvl="5" indent="-381000" rtl="0">
              <a:spcBef>
                <a:spcPts val="600"/>
              </a:spcBef>
              <a:spcAft>
                <a:spcPts val="0"/>
              </a:spcAft>
              <a:buSzPts val="2400"/>
              <a:buChar char="■"/>
              <a:defRPr/>
            </a:lvl6pPr>
            <a:lvl7pPr marL="3200400" lvl="6" indent="-381000" rtl="0">
              <a:spcBef>
                <a:spcPts val="600"/>
              </a:spcBef>
              <a:spcAft>
                <a:spcPts val="0"/>
              </a:spcAft>
              <a:buSzPts val="2400"/>
              <a:buChar char="●"/>
              <a:defRPr/>
            </a:lvl7pPr>
            <a:lvl8pPr marL="3657600" lvl="7" indent="-381000" rtl="0">
              <a:spcBef>
                <a:spcPts val="600"/>
              </a:spcBef>
              <a:spcAft>
                <a:spcPts val="0"/>
              </a:spcAft>
              <a:buSzPts val="2400"/>
              <a:buChar char="○"/>
              <a:defRPr/>
            </a:lvl8pPr>
            <a:lvl9pPr marL="4114800" lvl="8" indent="-381000" rtl="0">
              <a:spcBef>
                <a:spcPts val="600"/>
              </a:spcBef>
              <a:spcAft>
                <a:spcPts val="600"/>
              </a:spcAft>
              <a:buSzPts val="2400"/>
              <a:buChar char="■"/>
              <a:defRPr/>
            </a:lvl9pPr>
          </a:lstStyle>
          <a:p>
            <a:endParaRPr/>
          </a:p>
        </p:txBody>
      </p:sp>
      <p:sp>
        <p:nvSpPr>
          <p:cNvPr id="133" name="Google Shape;133;p5"/>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68"/>
        <p:cNvGrpSpPr/>
        <p:nvPr/>
      </p:nvGrpSpPr>
      <p:grpSpPr>
        <a:xfrm>
          <a:off x="0" y="0"/>
          <a:ext cx="0" cy="0"/>
          <a:chOff x="0" y="0"/>
          <a:chExt cx="0" cy="0"/>
        </a:xfrm>
      </p:grpSpPr>
      <p:grpSp>
        <p:nvGrpSpPr>
          <p:cNvPr id="169" name="Google Shape;169;p7"/>
          <p:cNvGrpSpPr/>
          <p:nvPr/>
        </p:nvGrpSpPr>
        <p:grpSpPr>
          <a:xfrm rot="4099279" flipH="1">
            <a:off x="7303640" y="-97022"/>
            <a:ext cx="3088249" cy="2313146"/>
            <a:chOff x="4085850" y="470300"/>
            <a:chExt cx="4240900" cy="3176500"/>
          </a:xfrm>
        </p:grpSpPr>
        <p:sp>
          <p:nvSpPr>
            <p:cNvPr id="170" name="Google Shape;170;p7"/>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71" name="Google Shape;171;p7"/>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72" name="Google Shape;172;p7"/>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73" name="Google Shape;173;p7"/>
          <p:cNvGrpSpPr/>
          <p:nvPr/>
        </p:nvGrpSpPr>
        <p:grpSpPr>
          <a:xfrm rot="-6331410" flipH="1">
            <a:off x="169580" y="3839610"/>
            <a:ext cx="2104339" cy="1576183"/>
            <a:chOff x="4085850" y="470300"/>
            <a:chExt cx="4240900" cy="3176500"/>
          </a:xfrm>
        </p:grpSpPr>
        <p:sp>
          <p:nvSpPr>
            <p:cNvPr id="174" name="Google Shape;174;p7"/>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75" name="Google Shape;175;p7"/>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76" name="Google Shape;176;p7"/>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77" name="Google Shape;177;p7"/>
          <p:cNvGrpSpPr/>
          <p:nvPr/>
        </p:nvGrpSpPr>
        <p:grpSpPr>
          <a:xfrm rot="10800000" flipH="1">
            <a:off x="5722503" y="1635512"/>
            <a:ext cx="3088223" cy="2313127"/>
            <a:chOff x="4085850" y="470300"/>
            <a:chExt cx="4240900" cy="3176500"/>
          </a:xfrm>
        </p:grpSpPr>
        <p:sp>
          <p:nvSpPr>
            <p:cNvPr id="178" name="Google Shape;178;p7"/>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79" name="Google Shape;179;p7"/>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80" name="Google Shape;180;p7"/>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81" name="Google Shape;181;p7"/>
          <p:cNvGrpSpPr/>
          <p:nvPr/>
        </p:nvGrpSpPr>
        <p:grpSpPr>
          <a:xfrm rot="-406948" flipH="1">
            <a:off x="6322227" y="4305780"/>
            <a:ext cx="3088207" cy="2313115"/>
            <a:chOff x="4085850" y="470300"/>
            <a:chExt cx="4240900" cy="3176500"/>
          </a:xfrm>
        </p:grpSpPr>
        <p:sp>
          <p:nvSpPr>
            <p:cNvPr id="182" name="Google Shape;182;p7"/>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83" name="Google Shape;183;p7"/>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84" name="Google Shape;184;p7"/>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85" name="Google Shape;185;p7"/>
          <p:cNvGrpSpPr/>
          <p:nvPr/>
        </p:nvGrpSpPr>
        <p:grpSpPr>
          <a:xfrm rot="-7096248" flipH="1">
            <a:off x="8586740" y="2353136"/>
            <a:ext cx="1592892" cy="1193101"/>
            <a:chOff x="4085850" y="470300"/>
            <a:chExt cx="4240900" cy="3176500"/>
          </a:xfrm>
        </p:grpSpPr>
        <p:sp>
          <p:nvSpPr>
            <p:cNvPr id="186" name="Google Shape;186;p7"/>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87" name="Google Shape;187;p7"/>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88" name="Google Shape;188;p7"/>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89" name="Google Shape;189;p7"/>
          <p:cNvGrpSpPr/>
          <p:nvPr/>
        </p:nvGrpSpPr>
        <p:grpSpPr>
          <a:xfrm rot="7359859" flipH="1">
            <a:off x="5102524" y="-1347618"/>
            <a:ext cx="3088057" cy="2313002"/>
            <a:chOff x="4085850" y="470300"/>
            <a:chExt cx="4240900" cy="3176500"/>
          </a:xfrm>
        </p:grpSpPr>
        <p:sp>
          <p:nvSpPr>
            <p:cNvPr id="190" name="Google Shape;190;p7"/>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91" name="Google Shape;191;p7"/>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92" name="Google Shape;192;p7"/>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93" name="Google Shape;193;p7"/>
          <p:cNvGrpSpPr/>
          <p:nvPr/>
        </p:nvGrpSpPr>
        <p:grpSpPr>
          <a:xfrm rot="-7945286" flipH="1">
            <a:off x="62935" y="-408743"/>
            <a:ext cx="1593060" cy="1193227"/>
            <a:chOff x="4085850" y="470300"/>
            <a:chExt cx="4240900" cy="3176500"/>
          </a:xfrm>
        </p:grpSpPr>
        <p:sp>
          <p:nvSpPr>
            <p:cNvPr id="194" name="Google Shape;194;p7"/>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95" name="Google Shape;195;p7"/>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96" name="Google Shape;196;p7"/>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sp>
        <p:nvSpPr>
          <p:cNvPr id="197" name="Google Shape;197;p7"/>
          <p:cNvSpPr txBox="1">
            <a:spLocks noGrp="1"/>
          </p:cNvSpPr>
          <p:nvPr>
            <p:ph type="title"/>
          </p:nvPr>
        </p:nvSpPr>
        <p:spPr>
          <a:xfrm>
            <a:off x="1334450" y="805875"/>
            <a:ext cx="6475200" cy="593700"/>
          </a:xfrm>
          <a:prstGeom prst="rect">
            <a:avLst/>
          </a:prstGeom>
        </p:spPr>
        <p:txBody>
          <a:bodyPr spcFirstLastPara="1" wrap="square" lIns="0" tIns="0" rIns="0" bIns="0" anchor="b" anchorCtr="0">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198" name="Google Shape;198;p7"/>
          <p:cNvSpPr txBox="1">
            <a:spLocks noGrp="1"/>
          </p:cNvSpPr>
          <p:nvPr>
            <p:ph type="body" idx="1"/>
          </p:nvPr>
        </p:nvSpPr>
        <p:spPr>
          <a:xfrm>
            <a:off x="1334450" y="1513150"/>
            <a:ext cx="2007000" cy="29373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endParaRPr/>
          </a:p>
        </p:txBody>
      </p:sp>
      <p:sp>
        <p:nvSpPr>
          <p:cNvPr id="199" name="Google Shape;199;p7"/>
          <p:cNvSpPr txBox="1">
            <a:spLocks noGrp="1"/>
          </p:cNvSpPr>
          <p:nvPr>
            <p:ph type="body" idx="2"/>
          </p:nvPr>
        </p:nvSpPr>
        <p:spPr>
          <a:xfrm>
            <a:off x="3552414" y="1513150"/>
            <a:ext cx="2007000" cy="29373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endParaRPr/>
          </a:p>
        </p:txBody>
      </p:sp>
      <p:sp>
        <p:nvSpPr>
          <p:cNvPr id="200" name="Google Shape;200;p7"/>
          <p:cNvSpPr txBox="1">
            <a:spLocks noGrp="1"/>
          </p:cNvSpPr>
          <p:nvPr>
            <p:ph type="body" idx="3"/>
          </p:nvPr>
        </p:nvSpPr>
        <p:spPr>
          <a:xfrm>
            <a:off x="5770377" y="1513150"/>
            <a:ext cx="2007000" cy="29373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endParaRPr/>
          </a:p>
        </p:txBody>
      </p:sp>
      <p:sp>
        <p:nvSpPr>
          <p:cNvPr id="201" name="Google Shape;201;p7"/>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2"/>
        <p:cNvGrpSpPr/>
        <p:nvPr/>
      </p:nvGrpSpPr>
      <p:grpSpPr>
        <a:xfrm>
          <a:off x="0" y="0"/>
          <a:ext cx="0" cy="0"/>
          <a:chOff x="0" y="0"/>
          <a:chExt cx="0" cy="0"/>
        </a:xfrm>
      </p:grpSpPr>
      <p:grpSp>
        <p:nvGrpSpPr>
          <p:cNvPr id="203" name="Google Shape;203;p8"/>
          <p:cNvGrpSpPr/>
          <p:nvPr/>
        </p:nvGrpSpPr>
        <p:grpSpPr>
          <a:xfrm rot="10800000" flipH="1">
            <a:off x="-526415" y="-2164441"/>
            <a:ext cx="10822522" cy="9292210"/>
            <a:chOff x="-526415" y="-2012041"/>
            <a:chExt cx="10822522" cy="9292210"/>
          </a:xfrm>
        </p:grpSpPr>
        <p:grpSp>
          <p:nvGrpSpPr>
            <p:cNvPr id="204" name="Google Shape;204;p8"/>
            <p:cNvGrpSpPr/>
            <p:nvPr/>
          </p:nvGrpSpPr>
          <p:grpSpPr>
            <a:xfrm rot="4770941">
              <a:off x="6865428" y="3318882"/>
              <a:ext cx="3088040" cy="2312990"/>
              <a:chOff x="4085850" y="470300"/>
              <a:chExt cx="4240900" cy="3176500"/>
            </a:xfrm>
          </p:grpSpPr>
          <p:sp>
            <p:nvSpPr>
              <p:cNvPr id="205" name="Google Shape;205;p8"/>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06" name="Google Shape;206;p8"/>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07" name="Google Shape;207;p8"/>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08" name="Google Shape;208;p8"/>
            <p:cNvGrpSpPr/>
            <p:nvPr/>
          </p:nvGrpSpPr>
          <p:grpSpPr>
            <a:xfrm rot="621389">
              <a:off x="-401884" y="390858"/>
              <a:ext cx="2104265" cy="1576127"/>
              <a:chOff x="4085850" y="470300"/>
              <a:chExt cx="4240900" cy="3176500"/>
            </a:xfrm>
          </p:grpSpPr>
          <p:sp>
            <p:nvSpPr>
              <p:cNvPr id="209" name="Google Shape;209;p8"/>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10" name="Google Shape;210;p8"/>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11" name="Google Shape;211;p8"/>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12" name="Google Shape;212;p8"/>
            <p:cNvGrpSpPr/>
            <p:nvPr/>
          </p:nvGrpSpPr>
          <p:grpSpPr>
            <a:xfrm rot="-6306529">
              <a:off x="5570084" y="1338843"/>
              <a:ext cx="3088100" cy="2313035"/>
              <a:chOff x="4085850" y="470300"/>
              <a:chExt cx="4240900" cy="3176500"/>
            </a:xfrm>
          </p:grpSpPr>
          <p:sp>
            <p:nvSpPr>
              <p:cNvPr id="213" name="Google Shape;213;p8"/>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14" name="Google Shape;214;p8"/>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15" name="Google Shape;215;p8"/>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16" name="Google Shape;216;p8"/>
            <p:cNvGrpSpPr/>
            <p:nvPr/>
          </p:nvGrpSpPr>
          <p:grpSpPr>
            <a:xfrm rot="-7174504">
              <a:off x="6322166" y="-1254865"/>
              <a:ext cx="3088113" cy="2313044"/>
              <a:chOff x="4085850" y="470300"/>
              <a:chExt cx="4240900" cy="3176500"/>
            </a:xfrm>
          </p:grpSpPr>
          <p:sp>
            <p:nvSpPr>
              <p:cNvPr id="217" name="Google Shape;217;p8"/>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18" name="Google Shape;218;p8"/>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19" name="Google Shape;219;p8"/>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20" name="Google Shape;220;p8"/>
            <p:cNvGrpSpPr/>
            <p:nvPr/>
          </p:nvGrpSpPr>
          <p:grpSpPr>
            <a:xfrm rot="-3192199">
              <a:off x="8544734" y="1101799"/>
              <a:ext cx="1593053" cy="1193221"/>
              <a:chOff x="4085850" y="470300"/>
              <a:chExt cx="4240900" cy="3176500"/>
            </a:xfrm>
          </p:grpSpPr>
          <p:sp>
            <p:nvSpPr>
              <p:cNvPr id="221" name="Google Shape;221;p8"/>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22" name="Google Shape;222;p8"/>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23" name="Google Shape;223;p8"/>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24" name="Google Shape;224;p8"/>
            <p:cNvGrpSpPr/>
            <p:nvPr/>
          </p:nvGrpSpPr>
          <p:grpSpPr>
            <a:xfrm rot="-4784834">
              <a:off x="5102292" y="4398582"/>
              <a:ext cx="3087912" cy="2312894"/>
              <a:chOff x="4085850" y="470300"/>
              <a:chExt cx="4240900" cy="3176500"/>
            </a:xfrm>
          </p:grpSpPr>
          <p:sp>
            <p:nvSpPr>
              <p:cNvPr id="225" name="Google Shape;225;p8"/>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26" name="Google Shape;226;p8"/>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27" name="Google Shape;227;p8"/>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28" name="Google Shape;228;p8"/>
            <p:cNvGrpSpPr/>
            <p:nvPr/>
          </p:nvGrpSpPr>
          <p:grpSpPr>
            <a:xfrm rot="-2449976">
              <a:off x="-330187" y="4273877"/>
              <a:ext cx="1592959" cy="1193151"/>
              <a:chOff x="4085850" y="470300"/>
              <a:chExt cx="4240900" cy="3176500"/>
            </a:xfrm>
          </p:grpSpPr>
          <p:sp>
            <p:nvSpPr>
              <p:cNvPr id="229" name="Google Shape;229;p8"/>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30" name="Google Shape;230;p8"/>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31" name="Google Shape;231;p8"/>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sp>
        <p:nvSpPr>
          <p:cNvPr id="232" name="Google Shape;232;p8"/>
          <p:cNvSpPr txBox="1">
            <a:spLocks noGrp="1"/>
          </p:cNvSpPr>
          <p:nvPr>
            <p:ph type="title"/>
          </p:nvPr>
        </p:nvSpPr>
        <p:spPr>
          <a:xfrm>
            <a:off x="1334450" y="805875"/>
            <a:ext cx="6475200" cy="593700"/>
          </a:xfrm>
          <a:prstGeom prst="rect">
            <a:avLst/>
          </a:prstGeom>
        </p:spPr>
        <p:txBody>
          <a:bodyPr spcFirstLastPara="1" wrap="square" lIns="0" tIns="0" rIns="0" bIns="0" anchor="b" anchorCtr="0">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233" name="Google Shape;233;p8"/>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0"/>
        <p:cNvGrpSpPr/>
        <p:nvPr/>
      </p:nvGrpSpPr>
      <p:grpSpPr>
        <a:xfrm>
          <a:off x="0" y="0"/>
          <a:ext cx="0" cy="0"/>
          <a:chOff x="0" y="0"/>
          <a:chExt cx="0" cy="0"/>
        </a:xfrm>
      </p:grpSpPr>
      <p:sp>
        <p:nvSpPr>
          <p:cNvPr id="271" name="Google Shape;271;p10"/>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272" name="Google Shape;272;p10"/>
          <p:cNvGrpSpPr/>
          <p:nvPr/>
        </p:nvGrpSpPr>
        <p:grpSpPr>
          <a:xfrm>
            <a:off x="4086340" y="462600"/>
            <a:ext cx="4240900" cy="3176500"/>
            <a:chOff x="4085850" y="470300"/>
            <a:chExt cx="4240900" cy="3176500"/>
          </a:xfrm>
        </p:grpSpPr>
        <p:sp>
          <p:nvSpPr>
            <p:cNvPr id="273" name="Google Shape;273;p10"/>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74" name="Google Shape;274;p10"/>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75" name="Google Shape;275;p10"/>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76" name="Google Shape;276;p10"/>
          <p:cNvGrpSpPr/>
          <p:nvPr/>
        </p:nvGrpSpPr>
        <p:grpSpPr>
          <a:xfrm rot="-10393052">
            <a:off x="3969279" y="-2518050"/>
            <a:ext cx="4240893" cy="3176495"/>
            <a:chOff x="4085850" y="470300"/>
            <a:chExt cx="4240900" cy="3176500"/>
          </a:xfrm>
        </p:grpSpPr>
        <p:sp>
          <p:nvSpPr>
            <p:cNvPr id="277" name="Google Shape;277;p10"/>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78" name="Google Shape;278;p10"/>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79" name="Google Shape;279;p10"/>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80" name="Google Shape;280;p10"/>
          <p:cNvGrpSpPr/>
          <p:nvPr/>
        </p:nvGrpSpPr>
        <p:grpSpPr>
          <a:xfrm rot="6700680">
            <a:off x="6912807" y="1693367"/>
            <a:ext cx="4241016" cy="3176587"/>
            <a:chOff x="4085850" y="470300"/>
            <a:chExt cx="4240900" cy="3176500"/>
          </a:xfrm>
        </p:grpSpPr>
        <p:sp>
          <p:nvSpPr>
            <p:cNvPr id="281" name="Google Shape;281;p10"/>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82" name="Google Shape;282;p10"/>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83" name="Google Shape;283;p10"/>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84" name="Google Shape;284;p10"/>
          <p:cNvGrpSpPr/>
          <p:nvPr/>
        </p:nvGrpSpPr>
        <p:grpSpPr>
          <a:xfrm rot="-528350">
            <a:off x="1390051" y="3358081"/>
            <a:ext cx="4241274" cy="3176780"/>
            <a:chOff x="4085850" y="470300"/>
            <a:chExt cx="4240900" cy="3176500"/>
          </a:xfrm>
        </p:grpSpPr>
        <p:sp>
          <p:nvSpPr>
            <p:cNvPr id="285" name="Google Shape;285;p10"/>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86" name="Google Shape;286;p10"/>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87" name="Google Shape;287;p10"/>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88" name="Google Shape;288;p10"/>
          <p:cNvGrpSpPr/>
          <p:nvPr/>
        </p:nvGrpSpPr>
        <p:grpSpPr>
          <a:xfrm rot="-6463698">
            <a:off x="-1980712" y="2067093"/>
            <a:ext cx="4240850" cy="3176463"/>
            <a:chOff x="4085850" y="470300"/>
            <a:chExt cx="4240900" cy="3176500"/>
          </a:xfrm>
        </p:grpSpPr>
        <p:sp>
          <p:nvSpPr>
            <p:cNvPr id="289" name="Google Shape;289;p10"/>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90" name="Google Shape;290;p10"/>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91" name="Google Shape;291;p10"/>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92" name="Google Shape;292;p10"/>
          <p:cNvGrpSpPr/>
          <p:nvPr/>
        </p:nvGrpSpPr>
        <p:grpSpPr>
          <a:xfrm rot="3661699">
            <a:off x="-404847" y="-159446"/>
            <a:ext cx="4241098" cy="3176648"/>
            <a:chOff x="4085850" y="470300"/>
            <a:chExt cx="4240900" cy="3176500"/>
          </a:xfrm>
        </p:grpSpPr>
        <p:sp>
          <p:nvSpPr>
            <p:cNvPr id="293" name="Google Shape;293;p10"/>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94" name="Google Shape;294;p10"/>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95" name="Google Shape;295;p10"/>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96" name="Google Shape;296;p10"/>
          <p:cNvGrpSpPr/>
          <p:nvPr/>
        </p:nvGrpSpPr>
        <p:grpSpPr>
          <a:xfrm rot="2064881">
            <a:off x="5076518" y="4635784"/>
            <a:ext cx="4241061" cy="3176621"/>
            <a:chOff x="4085850" y="470300"/>
            <a:chExt cx="4240900" cy="3176500"/>
          </a:xfrm>
        </p:grpSpPr>
        <p:sp>
          <p:nvSpPr>
            <p:cNvPr id="297" name="Google Shape;297;p10"/>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98" name="Google Shape;298;p10"/>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99" name="Google Shape;299;p10"/>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334450" y="805875"/>
            <a:ext cx="6475200" cy="5937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1pPr>
            <a:lvl2pPr lvl="1"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2pPr>
            <a:lvl3pPr lvl="2"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3pPr>
            <a:lvl4pPr lvl="3"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4pPr>
            <a:lvl5pPr lvl="4"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5pPr>
            <a:lvl6pPr lvl="5"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6pPr>
            <a:lvl7pPr lvl="6"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7pPr>
            <a:lvl8pPr lvl="7"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8pPr>
            <a:lvl9pPr lvl="8"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1334450" y="1513149"/>
            <a:ext cx="6475200" cy="2833800"/>
          </a:xfrm>
          <a:prstGeom prst="rect">
            <a:avLst/>
          </a:prstGeom>
          <a:noFill/>
          <a:ln>
            <a:noFill/>
          </a:ln>
        </p:spPr>
        <p:txBody>
          <a:bodyPr spcFirstLastPara="1" wrap="square" lIns="0" tIns="0" rIns="0" bIns="0" anchor="t" anchorCtr="0">
            <a:noAutofit/>
          </a:bodyPr>
          <a:lstStyle>
            <a:lvl1pPr marL="457200" lvl="0" indent="-381000" rtl="0">
              <a:spcBef>
                <a:spcPts val="0"/>
              </a:spcBef>
              <a:spcAft>
                <a:spcPts val="0"/>
              </a:spcAft>
              <a:buClr>
                <a:schemeClr val="accent1"/>
              </a:buClr>
              <a:buSzPts val="2400"/>
              <a:buFont typeface="Saira SemiCondensed Light"/>
              <a:buChar char="⩥"/>
              <a:defRPr sz="2400">
                <a:solidFill>
                  <a:schemeClr val="dk1"/>
                </a:solidFill>
                <a:latin typeface="Saira SemiCondensed Light"/>
                <a:ea typeface="Saira SemiCondensed Light"/>
                <a:cs typeface="Saira SemiCondensed Light"/>
                <a:sym typeface="Saira SemiCondensed Light"/>
              </a:defRPr>
            </a:lvl1pPr>
            <a:lvl2pPr marL="914400" lvl="1" indent="-381000" rtl="0">
              <a:spcBef>
                <a:spcPts val="600"/>
              </a:spcBef>
              <a:spcAft>
                <a:spcPts val="0"/>
              </a:spcAft>
              <a:buClr>
                <a:schemeClr val="accent2"/>
              </a:buClr>
              <a:buSzPts val="2400"/>
              <a:buFont typeface="Saira SemiCondensed Light"/>
              <a:buChar char="⊳"/>
              <a:defRPr sz="2400">
                <a:solidFill>
                  <a:schemeClr val="dk1"/>
                </a:solidFill>
                <a:latin typeface="Saira SemiCondensed Light"/>
                <a:ea typeface="Saira SemiCondensed Light"/>
                <a:cs typeface="Saira SemiCondensed Light"/>
                <a:sym typeface="Saira SemiCondensed Light"/>
              </a:defRPr>
            </a:lvl2pPr>
            <a:lvl3pPr marL="1371600" lvl="2" indent="-381000" rtl="0">
              <a:spcBef>
                <a:spcPts val="600"/>
              </a:spcBef>
              <a:spcAft>
                <a:spcPts val="0"/>
              </a:spcAft>
              <a:buClr>
                <a:schemeClr val="accent2"/>
              </a:buClr>
              <a:buSzPts val="2400"/>
              <a:buFont typeface="Saira SemiCondensed Light"/>
              <a:buChar char="■"/>
              <a:defRPr sz="2400">
                <a:solidFill>
                  <a:schemeClr val="dk1"/>
                </a:solidFill>
                <a:latin typeface="Saira SemiCondensed Light"/>
                <a:ea typeface="Saira SemiCondensed Light"/>
                <a:cs typeface="Saira SemiCondensed Light"/>
                <a:sym typeface="Saira SemiCondensed Light"/>
              </a:defRPr>
            </a:lvl3pPr>
            <a:lvl4pPr marL="1828800" lvl="3" indent="-381000" rtl="0">
              <a:spcBef>
                <a:spcPts val="600"/>
              </a:spcBef>
              <a:spcAft>
                <a:spcPts val="0"/>
              </a:spcAft>
              <a:buClr>
                <a:schemeClr val="accent2"/>
              </a:buClr>
              <a:buSzPts val="2400"/>
              <a:buFont typeface="Saira SemiCondensed Light"/>
              <a:buChar char="●"/>
              <a:defRPr sz="2400">
                <a:solidFill>
                  <a:schemeClr val="dk1"/>
                </a:solidFill>
                <a:latin typeface="Saira SemiCondensed Light"/>
                <a:ea typeface="Saira SemiCondensed Light"/>
                <a:cs typeface="Saira SemiCondensed Light"/>
                <a:sym typeface="Saira SemiCondensed Light"/>
              </a:defRPr>
            </a:lvl4pPr>
            <a:lvl5pPr marL="2286000" lvl="4" indent="-381000" rtl="0">
              <a:spcBef>
                <a:spcPts val="600"/>
              </a:spcBef>
              <a:spcAft>
                <a:spcPts val="0"/>
              </a:spcAft>
              <a:buClr>
                <a:schemeClr val="accent2"/>
              </a:buClr>
              <a:buSzPts val="2400"/>
              <a:buFont typeface="Saira SemiCondensed Light"/>
              <a:buChar char="○"/>
              <a:defRPr sz="2400">
                <a:solidFill>
                  <a:schemeClr val="dk1"/>
                </a:solidFill>
                <a:latin typeface="Saira SemiCondensed Light"/>
                <a:ea typeface="Saira SemiCondensed Light"/>
                <a:cs typeface="Saira SemiCondensed Light"/>
                <a:sym typeface="Saira SemiCondensed Light"/>
              </a:defRPr>
            </a:lvl5pPr>
            <a:lvl6pPr marL="2743200" lvl="5" indent="-381000" rtl="0">
              <a:spcBef>
                <a:spcPts val="600"/>
              </a:spcBef>
              <a:spcAft>
                <a:spcPts val="0"/>
              </a:spcAft>
              <a:buClr>
                <a:schemeClr val="dk1"/>
              </a:buClr>
              <a:buSzPts val="2400"/>
              <a:buFont typeface="Saira SemiCondensed Light"/>
              <a:buChar char="■"/>
              <a:defRPr sz="2400">
                <a:solidFill>
                  <a:schemeClr val="dk1"/>
                </a:solidFill>
                <a:latin typeface="Saira SemiCondensed Light"/>
                <a:ea typeface="Saira SemiCondensed Light"/>
                <a:cs typeface="Saira SemiCondensed Light"/>
                <a:sym typeface="Saira SemiCondensed Light"/>
              </a:defRPr>
            </a:lvl6pPr>
            <a:lvl7pPr marL="3200400" lvl="6" indent="-381000" rtl="0">
              <a:spcBef>
                <a:spcPts val="600"/>
              </a:spcBef>
              <a:spcAft>
                <a:spcPts val="0"/>
              </a:spcAft>
              <a:buClr>
                <a:schemeClr val="dk1"/>
              </a:buClr>
              <a:buSzPts val="2400"/>
              <a:buFont typeface="Saira SemiCondensed Light"/>
              <a:buChar char="●"/>
              <a:defRPr sz="2400">
                <a:solidFill>
                  <a:schemeClr val="dk1"/>
                </a:solidFill>
                <a:latin typeface="Saira SemiCondensed Light"/>
                <a:ea typeface="Saira SemiCondensed Light"/>
                <a:cs typeface="Saira SemiCondensed Light"/>
                <a:sym typeface="Saira SemiCondensed Light"/>
              </a:defRPr>
            </a:lvl7pPr>
            <a:lvl8pPr marL="3657600" lvl="7" indent="-381000" rtl="0">
              <a:spcBef>
                <a:spcPts val="600"/>
              </a:spcBef>
              <a:spcAft>
                <a:spcPts val="0"/>
              </a:spcAft>
              <a:buClr>
                <a:schemeClr val="dk1"/>
              </a:buClr>
              <a:buSzPts val="2400"/>
              <a:buFont typeface="Saira SemiCondensed Light"/>
              <a:buChar char="○"/>
              <a:defRPr sz="2400">
                <a:solidFill>
                  <a:schemeClr val="dk1"/>
                </a:solidFill>
                <a:latin typeface="Saira SemiCondensed Light"/>
                <a:ea typeface="Saira SemiCondensed Light"/>
                <a:cs typeface="Saira SemiCondensed Light"/>
                <a:sym typeface="Saira SemiCondensed Light"/>
              </a:defRPr>
            </a:lvl8pPr>
            <a:lvl9pPr marL="4114800" lvl="8" indent="-381000" rtl="0">
              <a:spcBef>
                <a:spcPts val="600"/>
              </a:spcBef>
              <a:spcAft>
                <a:spcPts val="600"/>
              </a:spcAft>
              <a:buClr>
                <a:schemeClr val="dk1"/>
              </a:buClr>
              <a:buSzPts val="2400"/>
              <a:buFont typeface="Saira SemiCondensed Light"/>
              <a:buChar char="■"/>
              <a:defRPr sz="2400">
                <a:solidFill>
                  <a:schemeClr val="dk1"/>
                </a:solidFill>
                <a:latin typeface="Saira SemiCondensed Light"/>
                <a:ea typeface="Saira SemiCondensed Light"/>
                <a:cs typeface="Saira SemiCondensed Light"/>
                <a:sym typeface="Saira SemiCondensed Light"/>
              </a:defRPr>
            </a:lvl9pPr>
          </a:lstStyle>
          <a:p>
            <a:endParaRPr/>
          </a:p>
        </p:txBody>
      </p:sp>
      <p:sp>
        <p:nvSpPr>
          <p:cNvPr id="8" name="Google Shape;8;p1"/>
          <p:cNvSpPr txBox="1">
            <a:spLocks noGrp="1"/>
          </p:cNvSpPr>
          <p:nvPr>
            <p:ph type="sldNum" idx="12"/>
          </p:nvPr>
        </p:nvSpPr>
        <p:spPr>
          <a:xfrm>
            <a:off x="8552377" y="4673650"/>
            <a:ext cx="400800" cy="393600"/>
          </a:xfrm>
          <a:prstGeom prst="rect">
            <a:avLst/>
          </a:prstGeom>
          <a:noFill/>
          <a:ln>
            <a:noFill/>
          </a:ln>
        </p:spPr>
        <p:txBody>
          <a:bodyPr spcFirstLastPara="1" wrap="square" lIns="0" tIns="0" rIns="0" bIns="0" anchor="ctr" anchorCtr="0">
            <a:noAutofit/>
          </a:bodyPr>
          <a:lstStyle>
            <a:lvl1pPr lvl="0" algn="r" rtl="0">
              <a:buNone/>
              <a:defRPr sz="1300">
                <a:solidFill>
                  <a:schemeClr val="accent1"/>
                </a:solidFill>
                <a:latin typeface="Saira Semi Condensed"/>
                <a:ea typeface="Saira Semi Condensed"/>
                <a:cs typeface="Saira Semi Condensed"/>
                <a:sym typeface="Saira Semi Condensed"/>
              </a:defRPr>
            </a:lvl1pPr>
            <a:lvl2pPr lvl="1" algn="r" rtl="0">
              <a:buNone/>
              <a:defRPr sz="1300">
                <a:solidFill>
                  <a:schemeClr val="accent1"/>
                </a:solidFill>
                <a:latin typeface="Saira Semi Condensed"/>
                <a:ea typeface="Saira Semi Condensed"/>
                <a:cs typeface="Saira Semi Condensed"/>
                <a:sym typeface="Saira Semi Condensed"/>
              </a:defRPr>
            </a:lvl2pPr>
            <a:lvl3pPr lvl="2" algn="r" rtl="0">
              <a:buNone/>
              <a:defRPr sz="1300">
                <a:solidFill>
                  <a:schemeClr val="accent1"/>
                </a:solidFill>
                <a:latin typeface="Saira Semi Condensed"/>
                <a:ea typeface="Saira Semi Condensed"/>
                <a:cs typeface="Saira Semi Condensed"/>
                <a:sym typeface="Saira Semi Condensed"/>
              </a:defRPr>
            </a:lvl3pPr>
            <a:lvl4pPr lvl="3" algn="r" rtl="0">
              <a:buNone/>
              <a:defRPr sz="1300">
                <a:solidFill>
                  <a:schemeClr val="accent1"/>
                </a:solidFill>
                <a:latin typeface="Saira Semi Condensed"/>
                <a:ea typeface="Saira Semi Condensed"/>
                <a:cs typeface="Saira Semi Condensed"/>
                <a:sym typeface="Saira Semi Condensed"/>
              </a:defRPr>
            </a:lvl4pPr>
            <a:lvl5pPr lvl="4" algn="r" rtl="0">
              <a:buNone/>
              <a:defRPr sz="1300">
                <a:solidFill>
                  <a:schemeClr val="accent1"/>
                </a:solidFill>
                <a:latin typeface="Saira Semi Condensed"/>
                <a:ea typeface="Saira Semi Condensed"/>
                <a:cs typeface="Saira Semi Condensed"/>
                <a:sym typeface="Saira Semi Condensed"/>
              </a:defRPr>
            </a:lvl5pPr>
            <a:lvl6pPr lvl="5" algn="r" rtl="0">
              <a:buNone/>
              <a:defRPr sz="1300">
                <a:solidFill>
                  <a:schemeClr val="accent1"/>
                </a:solidFill>
                <a:latin typeface="Saira Semi Condensed"/>
                <a:ea typeface="Saira Semi Condensed"/>
                <a:cs typeface="Saira Semi Condensed"/>
                <a:sym typeface="Saira Semi Condensed"/>
              </a:defRPr>
            </a:lvl6pPr>
            <a:lvl7pPr lvl="6" algn="r" rtl="0">
              <a:buNone/>
              <a:defRPr sz="1300">
                <a:solidFill>
                  <a:schemeClr val="accent1"/>
                </a:solidFill>
                <a:latin typeface="Saira Semi Condensed"/>
                <a:ea typeface="Saira Semi Condensed"/>
                <a:cs typeface="Saira Semi Condensed"/>
                <a:sym typeface="Saira Semi Condensed"/>
              </a:defRPr>
            </a:lvl7pPr>
            <a:lvl8pPr lvl="7" algn="r" rtl="0">
              <a:buNone/>
              <a:defRPr sz="1300">
                <a:solidFill>
                  <a:schemeClr val="accent1"/>
                </a:solidFill>
                <a:latin typeface="Saira Semi Condensed"/>
                <a:ea typeface="Saira Semi Condensed"/>
                <a:cs typeface="Saira Semi Condensed"/>
                <a:sym typeface="Saira Semi Condensed"/>
              </a:defRPr>
            </a:lvl8pPr>
            <a:lvl9pPr lvl="8" algn="r" rtl="0">
              <a:buNone/>
              <a:defRPr sz="1300">
                <a:solidFill>
                  <a:schemeClr val="accent1"/>
                </a:solidFill>
                <a:latin typeface="Saira Semi Condensed"/>
                <a:ea typeface="Saira Semi Condensed"/>
                <a:cs typeface="Saira Semi Condensed"/>
                <a:sym typeface="Saira Semi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6"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8" name="Google Shape;388;p15"/>
          <p:cNvSpPr txBox="1">
            <a:spLocks noGrp="1"/>
          </p:cNvSpPr>
          <p:nvPr>
            <p:ph type="ctrTitle" idx="4294967295"/>
          </p:nvPr>
        </p:nvSpPr>
        <p:spPr>
          <a:xfrm>
            <a:off x="685800" y="818313"/>
            <a:ext cx="4108800" cy="16002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12000" dirty="0"/>
              <a:t>HI !</a:t>
            </a:r>
            <a:endParaRPr sz="12000" dirty="0"/>
          </a:p>
        </p:txBody>
      </p:sp>
      <p:sp>
        <p:nvSpPr>
          <p:cNvPr id="389" name="Google Shape;389;p15"/>
          <p:cNvSpPr txBox="1">
            <a:spLocks noGrp="1"/>
          </p:cNvSpPr>
          <p:nvPr>
            <p:ph type="subTitle" idx="4294967295"/>
          </p:nvPr>
        </p:nvSpPr>
        <p:spPr>
          <a:xfrm>
            <a:off x="685800" y="2458284"/>
            <a:ext cx="3886200" cy="1866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600" b="1" dirty="0"/>
              <a:t>Je suis </a:t>
            </a:r>
            <a:r>
              <a:rPr lang="en" sz="3600" b="1" dirty="0">
                <a:solidFill>
                  <a:schemeClr val="accent1"/>
                </a:solidFill>
              </a:rPr>
              <a:t>Karim SABER</a:t>
            </a:r>
            <a:endParaRPr sz="3600" b="1" dirty="0">
              <a:solidFill>
                <a:schemeClr val="accent1"/>
              </a:solidFill>
            </a:endParaRPr>
          </a:p>
          <a:p>
            <a:pPr marL="0" lvl="0" indent="0" algn="l" rtl="0">
              <a:spcBef>
                <a:spcPts val="600"/>
              </a:spcBef>
              <a:spcAft>
                <a:spcPts val="0"/>
              </a:spcAft>
              <a:buClr>
                <a:schemeClr val="dk1"/>
              </a:buClr>
              <a:buSzPts val="1100"/>
              <a:buFont typeface="Arial"/>
              <a:buNone/>
            </a:pPr>
            <a:r>
              <a:rPr lang="fr-FR" dirty="0"/>
              <a:t>5ème année ISI ,Je suis ici pour présenter mon projet de fin </a:t>
            </a:r>
          </a:p>
          <a:p>
            <a:pPr marL="0" lvl="0" indent="0" algn="l" rtl="0">
              <a:spcBef>
                <a:spcPts val="600"/>
              </a:spcBef>
              <a:spcAft>
                <a:spcPts val="0"/>
              </a:spcAft>
              <a:buClr>
                <a:schemeClr val="dk1"/>
              </a:buClr>
              <a:buSzPts val="1100"/>
              <a:buFont typeface="Arial"/>
              <a:buNone/>
            </a:pPr>
            <a:r>
              <a:rPr lang="fr-FR" dirty="0"/>
              <a:t>d’ étude.</a:t>
            </a:r>
          </a:p>
        </p:txBody>
      </p:sp>
      <p:sp>
        <p:nvSpPr>
          <p:cNvPr id="390" name="Google Shape;390;p15"/>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a:t>
            </a:fld>
            <a:endParaRPr/>
          </a:p>
        </p:txBody>
      </p:sp>
      <p:pic>
        <p:nvPicPr>
          <p:cNvPr id="3" name="Picture 2">
            <a:extLst>
              <a:ext uri="{FF2B5EF4-FFF2-40B4-BE49-F238E27FC236}">
                <a16:creationId xmlns:a16="http://schemas.microsoft.com/office/drawing/2014/main" id="{8F4E9C4C-8337-45C5-9CB7-22DE6A48CC63}"/>
              </a:ext>
            </a:extLst>
          </p:cNvPr>
          <p:cNvPicPr preferRelativeResize="0">
            <a:picLocks/>
          </p:cNvPicPr>
          <p:nvPr/>
        </p:nvPicPr>
        <p:blipFill rotWithShape="1">
          <a:blip r:embed="rId3"/>
          <a:srcRect/>
          <a:stretch/>
        </p:blipFill>
        <p:spPr>
          <a:xfrm rot="634203">
            <a:off x="4895467" y="209547"/>
            <a:ext cx="3886200" cy="3886200"/>
          </a:xfrm>
          <a:prstGeom prst="flowChartConnector">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9" name="Google Shape;629;p34"/>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grpSp>
        <p:nvGrpSpPr>
          <p:cNvPr id="630" name="Google Shape;630;p34"/>
          <p:cNvGrpSpPr/>
          <p:nvPr/>
        </p:nvGrpSpPr>
        <p:grpSpPr>
          <a:xfrm>
            <a:off x="4410972" y="1241138"/>
            <a:ext cx="4542205" cy="2661224"/>
            <a:chOff x="1177450" y="241631"/>
            <a:chExt cx="6173152" cy="3616776"/>
          </a:xfrm>
        </p:grpSpPr>
        <p:sp>
          <p:nvSpPr>
            <p:cNvPr id="631" name="Google Shape;631;p34"/>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34"/>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a:noFill/>
            </a:ln>
            <a:effectLst>
              <a:outerShdw blurRad="142875" dist="95250" dir="5400000" algn="bl" rotWithShape="0">
                <a:schemeClr val="lt1">
                  <a:alpha val="64999"/>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rgbClr val="1D0216">
                <a:alpha val="418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35" name="Google Shape;635;p34"/>
          <p:cNvSpPr txBox="1">
            <a:spLocks noGrp="1"/>
          </p:cNvSpPr>
          <p:nvPr>
            <p:ph type="body" idx="4294967295"/>
          </p:nvPr>
        </p:nvSpPr>
        <p:spPr>
          <a:xfrm>
            <a:off x="712871" y="784050"/>
            <a:ext cx="3648708" cy="3575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3600" dirty="0">
                <a:latin typeface="Bebas Neue"/>
                <a:ea typeface="Bebas Neue"/>
                <a:cs typeface="Bebas Neue"/>
                <a:sym typeface="Bebas Neue"/>
              </a:rPr>
              <a:t>5. outils</a:t>
            </a:r>
            <a:r>
              <a:rPr lang="en" sz="3600" dirty="0">
                <a:solidFill>
                  <a:schemeClr val="accent1"/>
                </a:solidFill>
                <a:latin typeface="Bebas Neue"/>
                <a:ea typeface="Bebas Neue"/>
                <a:cs typeface="Bebas Neue"/>
                <a:sym typeface="Bebas Neue"/>
              </a:rPr>
              <a:t> et</a:t>
            </a:r>
            <a:r>
              <a:rPr lang="en" sz="3600" dirty="0">
                <a:latin typeface="Bebas Neue"/>
                <a:ea typeface="Bebas Neue"/>
                <a:cs typeface="Bebas Neue"/>
                <a:sym typeface="Bebas Neue"/>
              </a:rPr>
              <a:t> framework</a:t>
            </a:r>
            <a:endParaRPr sz="3600" dirty="0">
              <a:latin typeface="Bebas Neue"/>
              <a:ea typeface="Bebas Neue"/>
              <a:cs typeface="Bebas Neue"/>
              <a:sym typeface="Bebas Neue"/>
            </a:endParaRPr>
          </a:p>
          <a:p>
            <a:pPr marL="0" lvl="0" indent="0" algn="l" rtl="0">
              <a:spcBef>
                <a:spcPts val="600"/>
              </a:spcBef>
              <a:spcAft>
                <a:spcPts val="600"/>
              </a:spcAft>
              <a:buNone/>
            </a:pPr>
            <a:r>
              <a:rPr lang="fr-CA" sz="2000" dirty="0"/>
              <a:t>Je vais présenter les différentes technologies utilisées dans mon projet.</a:t>
            </a:r>
            <a:endParaRPr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18"/>
          <p:cNvSpPr txBox="1">
            <a:spLocks noGrp="1"/>
          </p:cNvSpPr>
          <p:nvPr>
            <p:ph type="title"/>
          </p:nvPr>
        </p:nvSpPr>
        <p:spPr>
          <a:xfrm>
            <a:off x="1416338" y="805875"/>
            <a:ext cx="6475200" cy="593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fr-FR" sz="4400" dirty="0">
                <a:latin typeface="Bebas Neue"/>
                <a:ea typeface="Bebas Neue"/>
                <a:cs typeface="Bebas Neue"/>
                <a:sym typeface="Bebas Neue"/>
              </a:rPr>
              <a:t>outils</a:t>
            </a:r>
            <a:r>
              <a:rPr lang="fr-FR" sz="4400" dirty="0">
                <a:solidFill>
                  <a:schemeClr val="accent1"/>
                </a:solidFill>
                <a:latin typeface="Bebas Neue"/>
                <a:ea typeface="Bebas Neue"/>
                <a:cs typeface="Bebas Neue"/>
                <a:sym typeface="Bebas Neue"/>
              </a:rPr>
              <a:t> et</a:t>
            </a:r>
            <a:r>
              <a:rPr lang="fr-FR" sz="4400" dirty="0">
                <a:latin typeface="Bebas Neue"/>
                <a:ea typeface="Bebas Neue"/>
                <a:cs typeface="Bebas Neue"/>
                <a:sym typeface="Bebas Neue"/>
              </a:rPr>
              <a:t> Framework</a:t>
            </a:r>
          </a:p>
        </p:txBody>
      </p:sp>
      <p:sp>
        <p:nvSpPr>
          <p:cNvPr id="408" name="Google Shape;408;p18"/>
          <p:cNvSpPr txBox="1">
            <a:spLocks noGrp="1"/>
          </p:cNvSpPr>
          <p:nvPr>
            <p:ph type="body" idx="1"/>
          </p:nvPr>
        </p:nvSpPr>
        <p:spPr>
          <a:xfrm>
            <a:off x="1334450" y="1936231"/>
            <a:ext cx="2460802" cy="2833800"/>
          </a:xfrm>
          <a:prstGeom prst="rect">
            <a:avLst/>
          </a:prstGeom>
        </p:spPr>
        <p:txBody>
          <a:bodyPr spcFirstLastPara="1" wrap="square" lIns="0" tIns="0" rIns="0" bIns="0" anchor="t" anchorCtr="0">
            <a:noAutofit/>
          </a:bodyPr>
          <a:lstStyle/>
          <a:p>
            <a:pPr marL="457200" lvl="0" indent="-381000" algn="l" rtl="0">
              <a:spcBef>
                <a:spcPts val="0"/>
              </a:spcBef>
              <a:spcAft>
                <a:spcPts val="0"/>
              </a:spcAft>
              <a:buSzPts val="2400"/>
              <a:buChar char="⩥"/>
            </a:pPr>
            <a:r>
              <a:rPr lang="fr-CA" dirty="0"/>
              <a:t>PHP/Symfony.</a:t>
            </a:r>
          </a:p>
          <a:p>
            <a:pPr marL="457200" lvl="0" indent="-381000" algn="l" rtl="0">
              <a:spcBef>
                <a:spcPts val="600"/>
              </a:spcBef>
              <a:spcAft>
                <a:spcPts val="0"/>
              </a:spcAft>
              <a:buSzPts val="2400"/>
              <a:buChar char="⩥"/>
            </a:pPr>
            <a:r>
              <a:rPr lang="fr-CA" dirty="0"/>
              <a:t>MySQL.</a:t>
            </a:r>
          </a:p>
          <a:p>
            <a:pPr marL="457200" lvl="0" indent="-381000" algn="l" rtl="0">
              <a:spcBef>
                <a:spcPts val="600"/>
              </a:spcBef>
              <a:spcAft>
                <a:spcPts val="0"/>
              </a:spcAft>
              <a:buSzPts val="2400"/>
              <a:buChar char="⩥"/>
            </a:pPr>
            <a:r>
              <a:rPr lang="fr-CA" dirty="0"/>
              <a:t>Java Script</a:t>
            </a:r>
            <a:r>
              <a:rPr lang="en" dirty="0"/>
              <a:t>.</a:t>
            </a:r>
          </a:p>
          <a:p>
            <a:pPr marL="457200" lvl="0" indent="-381000" algn="l" rtl="0">
              <a:spcBef>
                <a:spcPts val="600"/>
              </a:spcBef>
              <a:spcAft>
                <a:spcPts val="0"/>
              </a:spcAft>
              <a:buSzPts val="2400"/>
              <a:buChar char="⩥"/>
            </a:pPr>
            <a:r>
              <a:rPr lang="fr-CA" dirty="0"/>
              <a:t>Bootstrap 4</a:t>
            </a:r>
          </a:p>
        </p:txBody>
      </p:sp>
      <p:sp>
        <p:nvSpPr>
          <p:cNvPr id="409" name="Google Shape;409;p18"/>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5" name="Google Shape;408;p18">
            <a:extLst>
              <a:ext uri="{FF2B5EF4-FFF2-40B4-BE49-F238E27FC236}">
                <a16:creationId xmlns:a16="http://schemas.microsoft.com/office/drawing/2014/main" id="{A3C31535-979B-4BAE-B04D-AA1E732DA118}"/>
              </a:ext>
            </a:extLst>
          </p:cNvPr>
          <p:cNvSpPr txBox="1">
            <a:spLocks/>
          </p:cNvSpPr>
          <p:nvPr/>
        </p:nvSpPr>
        <p:spPr>
          <a:xfrm>
            <a:off x="4107221" y="1936753"/>
            <a:ext cx="3784317" cy="166185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accent1"/>
              </a:buClr>
              <a:buSzPts val="2400"/>
              <a:buFont typeface="Saira SemiCondensed Light"/>
              <a:buChar char="⩥"/>
              <a:defRPr sz="2400" b="0" i="0" u="none" strike="noStrike" cap="none">
                <a:solidFill>
                  <a:schemeClr val="dk1"/>
                </a:solidFill>
                <a:latin typeface="Saira SemiCondensed Light"/>
                <a:ea typeface="Saira SemiCondensed Light"/>
                <a:cs typeface="Saira SemiCondensed Light"/>
                <a:sym typeface="Saira SemiCondensed Light"/>
              </a:defRPr>
            </a:lvl1pPr>
            <a:lvl2pPr marL="914400" marR="0" lvl="1" indent="-381000" algn="l" rtl="0">
              <a:lnSpc>
                <a:spcPct val="100000"/>
              </a:lnSpc>
              <a:spcBef>
                <a:spcPts val="600"/>
              </a:spcBef>
              <a:spcAft>
                <a:spcPts val="0"/>
              </a:spcAft>
              <a:buClr>
                <a:schemeClr val="accent2"/>
              </a:buClr>
              <a:buSzPts val="2400"/>
              <a:buFont typeface="Saira SemiCondensed Light"/>
              <a:buChar char="⊳"/>
              <a:defRPr sz="2400" b="0" i="0" u="none" strike="noStrike" cap="none">
                <a:solidFill>
                  <a:schemeClr val="dk1"/>
                </a:solidFill>
                <a:latin typeface="Saira SemiCondensed Light"/>
                <a:ea typeface="Saira SemiCondensed Light"/>
                <a:cs typeface="Saira SemiCondensed Light"/>
                <a:sym typeface="Saira SemiCondensed Light"/>
              </a:defRPr>
            </a:lvl2pPr>
            <a:lvl3pPr marL="1371600" marR="0" lvl="2" indent="-381000" algn="l" rtl="0">
              <a:lnSpc>
                <a:spcPct val="100000"/>
              </a:lnSpc>
              <a:spcBef>
                <a:spcPts val="600"/>
              </a:spcBef>
              <a:spcAft>
                <a:spcPts val="0"/>
              </a:spcAft>
              <a:buClr>
                <a:schemeClr val="accent2"/>
              </a:buClr>
              <a:buSzPts val="2400"/>
              <a:buFont typeface="Saira SemiCondensed Light"/>
              <a:buChar char="■"/>
              <a:defRPr sz="2400" b="0" i="0" u="none" strike="noStrike" cap="none">
                <a:solidFill>
                  <a:schemeClr val="dk1"/>
                </a:solidFill>
                <a:latin typeface="Saira SemiCondensed Light"/>
                <a:ea typeface="Saira SemiCondensed Light"/>
                <a:cs typeface="Saira SemiCondensed Light"/>
                <a:sym typeface="Saira SemiCondensed Light"/>
              </a:defRPr>
            </a:lvl3pPr>
            <a:lvl4pPr marL="1828800" marR="0" lvl="3" indent="-381000" algn="l" rtl="0">
              <a:lnSpc>
                <a:spcPct val="100000"/>
              </a:lnSpc>
              <a:spcBef>
                <a:spcPts val="600"/>
              </a:spcBef>
              <a:spcAft>
                <a:spcPts val="0"/>
              </a:spcAft>
              <a:buClr>
                <a:schemeClr val="accent2"/>
              </a:buClr>
              <a:buSzPts val="2400"/>
              <a:buFont typeface="Saira SemiCondensed Light"/>
              <a:buChar char="●"/>
              <a:defRPr sz="2400" b="0" i="0" u="none" strike="noStrike" cap="none">
                <a:solidFill>
                  <a:schemeClr val="dk1"/>
                </a:solidFill>
                <a:latin typeface="Saira SemiCondensed Light"/>
                <a:ea typeface="Saira SemiCondensed Light"/>
                <a:cs typeface="Saira SemiCondensed Light"/>
                <a:sym typeface="Saira SemiCondensed Light"/>
              </a:defRPr>
            </a:lvl4pPr>
            <a:lvl5pPr marL="2286000" marR="0" lvl="4" indent="-381000" algn="l" rtl="0">
              <a:lnSpc>
                <a:spcPct val="100000"/>
              </a:lnSpc>
              <a:spcBef>
                <a:spcPts val="600"/>
              </a:spcBef>
              <a:spcAft>
                <a:spcPts val="0"/>
              </a:spcAft>
              <a:buClr>
                <a:schemeClr val="accent2"/>
              </a:buClr>
              <a:buSzPts val="2400"/>
              <a:buFont typeface="Saira SemiCondensed Light"/>
              <a:buChar char="○"/>
              <a:defRPr sz="2400" b="0" i="0" u="none" strike="noStrike" cap="none">
                <a:solidFill>
                  <a:schemeClr val="dk1"/>
                </a:solidFill>
                <a:latin typeface="Saira SemiCondensed Light"/>
                <a:ea typeface="Saira SemiCondensed Light"/>
                <a:cs typeface="Saira SemiCondensed Light"/>
                <a:sym typeface="Saira SemiCondensed Light"/>
              </a:defRPr>
            </a:lvl5pPr>
            <a:lvl6pPr marL="2743200" marR="0" lvl="5" indent="-381000" algn="l" rtl="0">
              <a:lnSpc>
                <a:spcPct val="100000"/>
              </a:lnSpc>
              <a:spcBef>
                <a:spcPts val="600"/>
              </a:spcBef>
              <a:spcAft>
                <a:spcPts val="0"/>
              </a:spcAft>
              <a:buClr>
                <a:schemeClr val="dk1"/>
              </a:buClr>
              <a:buSzPts val="2400"/>
              <a:buFont typeface="Saira SemiCondensed Light"/>
              <a:buChar char="■"/>
              <a:defRPr sz="2400" b="0" i="0" u="none" strike="noStrike" cap="none">
                <a:solidFill>
                  <a:schemeClr val="dk1"/>
                </a:solidFill>
                <a:latin typeface="Saira SemiCondensed Light"/>
                <a:ea typeface="Saira SemiCondensed Light"/>
                <a:cs typeface="Saira SemiCondensed Light"/>
                <a:sym typeface="Saira SemiCondensed Light"/>
              </a:defRPr>
            </a:lvl6pPr>
            <a:lvl7pPr marL="3200400" marR="0" lvl="6" indent="-381000" algn="l" rtl="0">
              <a:lnSpc>
                <a:spcPct val="100000"/>
              </a:lnSpc>
              <a:spcBef>
                <a:spcPts val="600"/>
              </a:spcBef>
              <a:spcAft>
                <a:spcPts val="0"/>
              </a:spcAft>
              <a:buClr>
                <a:schemeClr val="dk1"/>
              </a:buClr>
              <a:buSzPts val="2400"/>
              <a:buFont typeface="Saira SemiCondensed Light"/>
              <a:buChar char="●"/>
              <a:defRPr sz="2400" b="0" i="0" u="none" strike="noStrike" cap="none">
                <a:solidFill>
                  <a:schemeClr val="dk1"/>
                </a:solidFill>
                <a:latin typeface="Saira SemiCondensed Light"/>
                <a:ea typeface="Saira SemiCondensed Light"/>
                <a:cs typeface="Saira SemiCondensed Light"/>
                <a:sym typeface="Saira SemiCondensed Light"/>
              </a:defRPr>
            </a:lvl7pPr>
            <a:lvl8pPr marL="3657600" marR="0" lvl="7" indent="-381000" algn="l" rtl="0">
              <a:lnSpc>
                <a:spcPct val="100000"/>
              </a:lnSpc>
              <a:spcBef>
                <a:spcPts val="600"/>
              </a:spcBef>
              <a:spcAft>
                <a:spcPts val="0"/>
              </a:spcAft>
              <a:buClr>
                <a:schemeClr val="dk1"/>
              </a:buClr>
              <a:buSzPts val="2400"/>
              <a:buFont typeface="Saira SemiCondensed Light"/>
              <a:buChar char="○"/>
              <a:defRPr sz="2400" b="0" i="0" u="none" strike="noStrike" cap="none">
                <a:solidFill>
                  <a:schemeClr val="dk1"/>
                </a:solidFill>
                <a:latin typeface="Saira SemiCondensed Light"/>
                <a:ea typeface="Saira SemiCondensed Light"/>
                <a:cs typeface="Saira SemiCondensed Light"/>
                <a:sym typeface="Saira SemiCondensed Light"/>
              </a:defRPr>
            </a:lvl8pPr>
            <a:lvl9pPr marL="4114800" marR="0" lvl="8" indent="-381000" algn="l" rtl="0">
              <a:lnSpc>
                <a:spcPct val="100000"/>
              </a:lnSpc>
              <a:spcBef>
                <a:spcPts val="600"/>
              </a:spcBef>
              <a:spcAft>
                <a:spcPts val="600"/>
              </a:spcAft>
              <a:buClr>
                <a:schemeClr val="dk1"/>
              </a:buClr>
              <a:buSzPts val="2400"/>
              <a:buFont typeface="Saira SemiCondensed Light"/>
              <a:buChar char="■"/>
              <a:defRPr sz="2400" b="0" i="0" u="none" strike="noStrike" cap="none">
                <a:solidFill>
                  <a:schemeClr val="dk1"/>
                </a:solidFill>
                <a:latin typeface="Saira SemiCondensed Light"/>
                <a:ea typeface="Saira SemiCondensed Light"/>
                <a:cs typeface="Saira SemiCondensed Light"/>
                <a:sym typeface="Saira SemiCondensed Light"/>
              </a:defRPr>
            </a:lvl9pPr>
          </a:lstStyle>
          <a:p>
            <a:r>
              <a:rPr lang="fr-CA" dirty="0"/>
              <a:t>DBeaver et Phpmyadmin.</a:t>
            </a:r>
          </a:p>
          <a:p>
            <a:pPr>
              <a:spcBef>
                <a:spcPts val="600"/>
              </a:spcBef>
            </a:pPr>
            <a:r>
              <a:rPr lang="fr-CA" dirty="0"/>
              <a:t>Xampp.</a:t>
            </a:r>
          </a:p>
          <a:p>
            <a:pPr>
              <a:spcBef>
                <a:spcPts val="600"/>
              </a:spcBef>
            </a:pPr>
            <a:r>
              <a:rPr lang="fr-CA" dirty="0"/>
              <a:t>Cmder logiciel « Invite de commande ».</a:t>
            </a:r>
            <a:endParaRPr lang="fr-FR" dirty="0"/>
          </a:p>
        </p:txBody>
      </p:sp>
    </p:spTree>
    <p:extLst>
      <p:ext uri="{BB962C8B-B14F-4D97-AF65-F5344CB8AC3E}">
        <p14:creationId xmlns:p14="http://schemas.microsoft.com/office/powerpoint/2010/main" val="2974240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32"/>
          <p:cNvSpPr txBox="1">
            <a:spLocks noGrp="1"/>
          </p:cNvSpPr>
          <p:nvPr>
            <p:ph type="body" idx="4294967295"/>
          </p:nvPr>
        </p:nvSpPr>
        <p:spPr>
          <a:xfrm>
            <a:off x="1334449" y="784050"/>
            <a:ext cx="3414971" cy="3575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3600" dirty="0">
                <a:solidFill>
                  <a:schemeClr val="accent1"/>
                </a:solidFill>
                <a:latin typeface="Bebas Neue"/>
                <a:ea typeface="Bebas Neue"/>
                <a:cs typeface="Bebas Neue"/>
                <a:sym typeface="Bebas Neue"/>
              </a:rPr>
              <a:t>Mobile</a:t>
            </a:r>
            <a:r>
              <a:rPr lang="en" sz="3600" dirty="0">
                <a:latin typeface="Bebas Neue"/>
                <a:ea typeface="Bebas Neue"/>
                <a:cs typeface="Bebas Neue"/>
                <a:sym typeface="Bebas Neue"/>
              </a:rPr>
              <a:t> projet</a:t>
            </a:r>
            <a:endParaRPr sz="3600" dirty="0">
              <a:latin typeface="Bebas Neue"/>
              <a:ea typeface="Bebas Neue"/>
              <a:cs typeface="Bebas Neue"/>
              <a:sym typeface="Bebas Neue"/>
            </a:endParaRPr>
          </a:p>
          <a:p>
            <a:pPr marL="0" lvl="0" indent="0" algn="l" rtl="0">
              <a:spcBef>
                <a:spcPts val="600"/>
              </a:spcBef>
              <a:spcAft>
                <a:spcPts val="600"/>
              </a:spcAft>
              <a:buNone/>
            </a:pPr>
            <a:r>
              <a:rPr lang="en" sz="2000" dirty="0"/>
              <a:t>Mon projet et compatible sur le navigateur mobile. </a:t>
            </a:r>
            <a:r>
              <a:rPr lang="fr-FR" sz="2000" dirty="0"/>
              <a:t>E</a:t>
            </a:r>
            <a:r>
              <a:rPr lang="en" sz="2000" dirty="0"/>
              <a:t>t pourquoi pas </a:t>
            </a:r>
            <a:r>
              <a:rPr lang="en-US" sz="2000" dirty="0"/>
              <a:t>en </a:t>
            </a:r>
            <a:r>
              <a:rPr lang="en-US" sz="2000"/>
              <a:t>future </a:t>
            </a:r>
            <a:r>
              <a:rPr lang="en" sz="2000"/>
              <a:t>une </a:t>
            </a:r>
            <a:r>
              <a:rPr lang="en" sz="2000" dirty="0"/>
              <a:t>application qui est compatible avec Android et IOS.</a:t>
            </a:r>
            <a:endParaRPr sz="2000" dirty="0"/>
          </a:p>
        </p:txBody>
      </p:sp>
      <p:sp>
        <p:nvSpPr>
          <p:cNvPr id="606" name="Google Shape;606;p32"/>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grpSp>
        <p:nvGrpSpPr>
          <p:cNvPr id="607" name="Google Shape;607;p32"/>
          <p:cNvGrpSpPr/>
          <p:nvPr/>
        </p:nvGrpSpPr>
        <p:grpSpPr>
          <a:xfrm>
            <a:off x="5353200" y="373572"/>
            <a:ext cx="2119546" cy="4396359"/>
            <a:chOff x="2547150" y="238125"/>
            <a:chExt cx="2525675" cy="5238750"/>
          </a:xfrm>
        </p:grpSpPr>
        <p:sp>
          <p:nvSpPr>
            <p:cNvPr id="608" name="Google Shape;608;p32"/>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accent5"/>
            </a:solidFill>
            <a:ln>
              <a:noFill/>
            </a:ln>
            <a:effectLst>
              <a:outerShdw blurRad="257175"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2"/>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2"/>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2"/>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grpSp>
        <p:nvGrpSpPr>
          <p:cNvPr id="414" name="Google Shape;414;p19"/>
          <p:cNvGrpSpPr/>
          <p:nvPr/>
        </p:nvGrpSpPr>
        <p:grpSpPr>
          <a:xfrm>
            <a:off x="2349926" y="213543"/>
            <a:ext cx="5259934" cy="2754851"/>
            <a:chOff x="2349926" y="213543"/>
            <a:chExt cx="5259934" cy="2754851"/>
          </a:xfrm>
        </p:grpSpPr>
        <p:sp>
          <p:nvSpPr>
            <p:cNvPr id="415" name="Google Shape;415;p19"/>
            <p:cNvSpPr/>
            <p:nvPr/>
          </p:nvSpPr>
          <p:spPr>
            <a:xfrm>
              <a:off x="4239293" y="1522783"/>
              <a:ext cx="351417" cy="33554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6" name="Google Shape;416;p19"/>
            <p:cNvGrpSpPr/>
            <p:nvPr/>
          </p:nvGrpSpPr>
          <p:grpSpPr>
            <a:xfrm>
              <a:off x="5021725" y="1462446"/>
              <a:ext cx="1505529" cy="1505948"/>
              <a:chOff x="6654650" y="3665275"/>
              <a:chExt cx="409100" cy="409125"/>
            </a:xfrm>
          </p:grpSpPr>
          <p:sp>
            <p:nvSpPr>
              <p:cNvPr id="417" name="Google Shape;417;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19"/>
            <p:cNvGrpSpPr/>
            <p:nvPr/>
          </p:nvGrpSpPr>
          <p:grpSpPr>
            <a:xfrm rot="5273114">
              <a:off x="2372312" y="236070"/>
              <a:ext cx="1237807" cy="1237751"/>
              <a:chOff x="450088" y="4231642"/>
              <a:chExt cx="551650" cy="551622"/>
            </a:xfrm>
          </p:grpSpPr>
          <p:sp>
            <p:nvSpPr>
              <p:cNvPr id="420" name="Google Shape;420;p19"/>
              <p:cNvSpPr/>
              <p:nvPr/>
            </p:nvSpPr>
            <p:spPr>
              <a:xfrm rot="-997806">
                <a:off x="504256" y="4285805"/>
                <a:ext cx="443313" cy="44329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9"/>
              <p:cNvSpPr/>
              <p:nvPr/>
            </p:nvSpPr>
            <p:spPr>
              <a:xfrm rot="-997806">
                <a:off x="582972" y="4667594"/>
                <a:ext cx="73302" cy="73295"/>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9"/>
              <p:cNvSpPr/>
              <p:nvPr/>
            </p:nvSpPr>
            <p:spPr>
              <a:xfrm rot="-997806">
                <a:off x="646422" y="4696610"/>
                <a:ext cx="47026" cy="47022"/>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9"/>
              <p:cNvSpPr/>
              <p:nvPr/>
            </p:nvSpPr>
            <p:spPr>
              <a:xfrm rot="-997806">
                <a:off x="555242" y="4647367"/>
                <a:ext cx="47051" cy="47047"/>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4" name="Google Shape;424;p19"/>
            <p:cNvSpPr/>
            <p:nvPr/>
          </p:nvSpPr>
          <p:spPr>
            <a:xfrm rot="2466667">
              <a:off x="4777941" y="569718"/>
              <a:ext cx="488277" cy="46622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9"/>
            <p:cNvSpPr/>
            <p:nvPr/>
          </p:nvSpPr>
          <p:spPr>
            <a:xfrm rot="-1609475">
              <a:off x="5598827" y="839314"/>
              <a:ext cx="351366" cy="33549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9"/>
            <p:cNvSpPr/>
            <p:nvPr/>
          </p:nvSpPr>
          <p:spPr>
            <a:xfrm rot="2926099">
              <a:off x="3747690" y="1763756"/>
              <a:ext cx="263140" cy="25125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9"/>
            <p:cNvSpPr/>
            <p:nvPr/>
          </p:nvSpPr>
          <p:spPr>
            <a:xfrm rot="-1609616">
              <a:off x="7334461" y="1803434"/>
              <a:ext cx="237077" cy="22636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8" name="Google Shape;428;p19"/>
          <p:cNvSpPr txBox="1">
            <a:spLocks noGrp="1"/>
          </p:cNvSpPr>
          <p:nvPr>
            <p:ph type="ctrTitle" idx="4294967295"/>
          </p:nvPr>
        </p:nvSpPr>
        <p:spPr>
          <a:xfrm>
            <a:off x="274354" y="1802996"/>
            <a:ext cx="4676400" cy="2811900"/>
          </a:xfrm>
          <a:prstGeom prst="rect">
            <a:avLst/>
          </a:prstGeom>
          <a:effectLst>
            <a:outerShdw blurRad="242888" algn="bl" rotWithShape="0">
              <a:schemeClr val="lt1">
                <a:alpha val="73000"/>
              </a:schemeClr>
            </a:outerShdw>
          </a:effectLst>
        </p:spPr>
        <p:txBody>
          <a:bodyPr spcFirstLastPara="1" wrap="square" lIns="0" tIns="0" rIns="0" bIns="0" anchor="b" anchorCtr="0">
            <a:noAutofit/>
          </a:bodyPr>
          <a:lstStyle/>
          <a:p>
            <a:pPr marL="0" lvl="0" indent="0" algn="ctr" rtl="0">
              <a:lnSpc>
                <a:spcPct val="70000"/>
              </a:lnSpc>
              <a:spcBef>
                <a:spcPts val="0"/>
              </a:spcBef>
              <a:spcAft>
                <a:spcPts val="0"/>
              </a:spcAft>
              <a:buNone/>
            </a:pPr>
            <a:r>
              <a:rPr lang="en" sz="7200" dirty="0"/>
              <a:t>Presentation de l’application</a:t>
            </a:r>
            <a:endParaRPr sz="7200" dirty="0"/>
          </a:p>
        </p:txBody>
      </p:sp>
      <p:sp>
        <p:nvSpPr>
          <p:cNvPr id="429" name="Google Shape;429;p19"/>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701484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35"/>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a:p>
        </p:txBody>
      </p:sp>
      <p:sp>
        <p:nvSpPr>
          <p:cNvPr id="641" name="Google Shape;641;p35"/>
          <p:cNvSpPr txBox="1">
            <a:spLocks noGrp="1"/>
          </p:cNvSpPr>
          <p:nvPr>
            <p:ph type="ctrTitle" idx="4294967295"/>
          </p:nvPr>
        </p:nvSpPr>
        <p:spPr>
          <a:xfrm>
            <a:off x="1218069" y="1473663"/>
            <a:ext cx="4108800" cy="16002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12000" dirty="0"/>
              <a:t>Merci !</a:t>
            </a:r>
            <a:endParaRPr sz="12000" dirty="0"/>
          </a:p>
        </p:txBody>
      </p:sp>
      <p:sp>
        <p:nvSpPr>
          <p:cNvPr id="642" name="Google Shape;642;p35"/>
          <p:cNvSpPr txBox="1">
            <a:spLocks noGrp="1"/>
          </p:cNvSpPr>
          <p:nvPr>
            <p:ph type="subTitle" idx="4294967295"/>
          </p:nvPr>
        </p:nvSpPr>
        <p:spPr>
          <a:xfrm>
            <a:off x="1218069" y="3113631"/>
            <a:ext cx="4108800" cy="556200"/>
          </a:xfrm>
          <a:prstGeom prst="rect">
            <a:avLst/>
          </a:prstGeom>
        </p:spPr>
        <p:txBody>
          <a:bodyPr spcFirstLastPara="1" wrap="square" lIns="0" tIns="0" rIns="0" bIns="0" anchor="t" anchorCtr="0">
            <a:noAutofit/>
          </a:bodyPr>
          <a:lstStyle/>
          <a:p>
            <a:pPr marL="0" lvl="0" indent="0" algn="l" rtl="0">
              <a:spcBef>
                <a:spcPts val="0"/>
              </a:spcBef>
              <a:spcAft>
                <a:spcPts val="600"/>
              </a:spcAft>
              <a:buNone/>
            </a:pPr>
            <a:r>
              <a:rPr lang="en" sz="3600" b="1" dirty="0"/>
              <a:t>Des questions?</a:t>
            </a:r>
            <a:endParaRPr sz="3600" b="1" dirty="0"/>
          </a:p>
        </p:txBody>
      </p:sp>
      <p:sp>
        <p:nvSpPr>
          <p:cNvPr id="643" name="Google Shape;643;p35"/>
          <p:cNvSpPr/>
          <p:nvPr/>
        </p:nvSpPr>
        <p:spPr>
          <a:xfrm>
            <a:off x="5481876" y="1103550"/>
            <a:ext cx="2569661" cy="2337381"/>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600"/>
              </a:spcAft>
              <a:buNone/>
            </a:pPr>
            <a:endParaRPr dirty="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13"/>
          <p:cNvSpPr txBox="1">
            <a:spLocks noGrp="1"/>
          </p:cNvSpPr>
          <p:nvPr>
            <p:ph type="ctrTitle"/>
          </p:nvPr>
        </p:nvSpPr>
        <p:spPr>
          <a:xfrm>
            <a:off x="1334450" y="1253087"/>
            <a:ext cx="6666550" cy="2637325"/>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gestion </a:t>
            </a:r>
            <a:r>
              <a:rPr lang="en" dirty="0">
                <a:solidFill>
                  <a:schemeClr val="accent1"/>
                </a:solidFill>
              </a:rPr>
              <a:t>de</a:t>
            </a:r>
            <a:r>
              <a:rPr lang="en" dirty="0"/>
              <a:t> </a:t>
            </a:r>
            <a:br>
              <a:rPr lang="en" dirty="0"/>
            </a:br>
            <a:r>
              <a:rPr lang="en" dirty="0"/>
              <a:t>			 Reservation</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16"/>
          <p:cNvSpPr txBox="1">
            <a:spLocks noGrp="1"/>
          </p:cNvSpPr>
          <p:nvPr>
            <p:ph type="ctrTitle"/>
          </p:nvPr>
        </p:nvSpPr>
        <p:spPr>
          <a:xfrm>
            <a:off x="1677134" y="606317"/>
            <a:ext cx="6475200" cy="7989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1. R</a:t>
            </a:r>
            <a:r>
              <a:rPr lang="fr-FR" sz="6000" dirty="0">
                <a:solidFill>
                  <a:schemeClr val="tx1"/>
                </a:solidFill>
                <a:latin typeface="Bebas Neue" panose="020B0604020202020204" charset="0"/>
              </a:rPr>
              <a:t>é</a:t>
            </a:r>
            <a:r>
              <a:rPr lang="en" dirty="0"/>
              <a:t>sumer</a:t>
            </a:r>
            <a:endParaRPr dirty="0"/>
          </a:p>
        </p:txBody>
      </p:sp>
      <p:sp>
        <p:nvSpPr>
          <p:cNvPr id="396" name="Google Shape;396;p16"/>
          <p:cNvSpPr txBox="1">
            <a:spLocks noGrp="1"/>
          </p:cNvSpPr>
          <p:nvPr>
            <p:ph type="subTitle" idx="1"/>
          </p:nvPr>
        </p:nvSpPr>
        <p:spPr>
          <a:xfrm>
            <a:off x="1677134" y="1405217"/>
            <a:ext cx="5789731" cy="3014383"/>
          </a:xfrm>
          <a:prstGeom prst="rect">
            <a:avLst/>
          </a:prstGeom>
        </p:spPr>
        <p:txBody>
          <a:bodyPr spcFirstLastPara="1" wrap="square" lIns="0" tIns="0" rIns="0" bIns="0" anchor="t" anchorCtr="0">
            <a:noAutofit/>
          </a:bodyPr>
          <a:lstStyle/>
          <a:p>
            <a:pPr marL="228600" marR="114300" algn="just">
              <a:lnSpc>
                <a:spcPct val="150000"/>
              </a:lnSpc>
              <a:spcBef>
                <a:spcPts val="600"/>
              </a:spcBef>
              <a:spcAft>
                <a:spcPts val="600"/>
              </a:spcAft>
            </a:pPr>
            <a:r>
              <a:rPr lang="fr-FR" sz="1400" dirty="0">
                <a:solidFill>
                  <a:schemeClr val="dk1"/>
                </a:solidFill>
              </a:rPr>
              <a:t>Ce projet de fin d'étude s'intitule « Conception et Réalisation d'une Application Web de Gestion de réservation ».</a:t>
            </a:r>
          </a:p>
          <a:p>
            <a:pPr marL="228600" marR="114300" algn="just">
              <a:lnSpc>
                <a:spcPct val="146000"/>
              </a:lnSpc>
              <a:spcBef>
                <a:spcPts val="600"/>
              </a:spcBef>
              <a:spcAft>
                <a:spcPts val="600"/>
              </a:spcAft>
            </a:pPr>
            <a:r>
              <a:rPr lang="fr-FR" sz="1400" dirty="0">
                <a:solidFill>
                  <a:schemeClr val="dk1"/>
                </a:solidFill>
              </a:rPr>
              <a:t>SK-Dev est une application web basé sur le Framework PHP/Symfony, Javascript, Bootstrap 4 et une base de données SQL.</a:t>
            </a:r>
          </a:p>
          <a:p>
            <a:pPr marL="228600" marR="114300" algn="just">
              <a:lnSpc>
                <a:spcPct val="146000"/>
              </a:lnSpc>
              <a:spcBef>
                <a:spcPts val="600"/>
              </a:spcBef>
              <a:spcAft>
                <a:spcPts val="600"/>
              </a:spcAft>
            </a:pPr>
            <a:r>
              <a:rPr lang="fr-FR" sz="1400" dirty="0">
                <a:solidFill>
                  <a:schemeClr val="dk1"/>
                </a:solidFill>
              </a:rPr>
              <a:t>Cette application permet de faciliter au client de faire une réservation en ligne. Ainsi qu’aux locataires d’ajouter des appartements dans le site web, il suffit de s’inscrire pour avoir le droit d’ajouter des dizaines d’annonce par jour. Comme ça on peut avoir plusieurs profils et annonces partout au Maroc.</a:t>
            </a:r>
          </a:p>
          <a:p>
            <a:pPr marL="0" lvl="0" indent="0" algn="l" rtl="0">
              <a:spcBef>
                <a:spcPts val="0"/>
              </a:spcBef>
              <a:spcAft>
                <a:spcPts val="600"/>
              </a:spcAft>
              <a:buNone/>
            </a:pPr>
            <a:endParaRPr sz="1400" b="1"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17"/>
          <p:cNvSpPr txBox="1">
            <a:spLocks noGrp="1"/>
          </p:cNvSpPr>
          <p:nvPr>
            <p:ph type="body" idx="1"/>
          </p:nvPr>
        </p:nvSpPr>
        <p:spPr>
          <a:xfrm>
            <a:off x="2192250" y="1988526"/>
            <a:ext cx="5160300" cy="2685124"/>
          </a:xfrm>
          <a:prstGeom prst="rect">
            <a:avLst/>
          </a:prstGeom>
        </p:spPr>
        <p:txBody>
          <a:bodyPr spcFirstLastPara="1" wrap="square" lIns="0" tIns="0" rIns="0" bIns="0" anchor="ctr" anchorCtr="0">
            <a:noAutofit/>
          </a:bodyPr>
          <a:lstStyle/>
          <a:p>
            <a:pPr marL="0" lvl="0" indent="0" algn="just" rtl="0">
              <a:spcBef>
                <a:spcPts val="0"/>
              </a:spcBef>
              <a:spcAft>
                <a:spcPts val="600"/>
              </a:spcAft>
              <a:buNone/>
            </a:pPr>
            <a:r>
              <a:rPr lang="en" sz="2400" dirty="0"/>
              <a:t>Le probl</a:t>
            </a:r>
            <a:r>
              <a:rPr lang="fr-FR" sz="2400" dirty="0">
                <a:solidFill>
                  <a:schemeClr val="dk1"/>
                </a:solidFill>
              </a:rPr>
              <a:t>é</a:t>
            </a:r>
            <a:r>
              <a:rPr lang="en" sz="2400" dirty="0"/>
              <a:t>me que j’ai trouver au mement de d</a:t>
            </a:r>
            <a:r>
              <a:rPr lang="fr-FR" sz="2400" dirty="0">
                <a:solidFill>
                  <a:schemeClr val="dk1"/>
                </a:solidFill>
              </a:rPr>
              <a:t>é</a:t>
            </a:r>
            <a:r>
              <a:rPr lang="en" sz="2400" dirty="0"/>
              <a:t>velopment de lapplication c’est la partie de paiement, parce qu’il faut des proc</a:t>
            </a:r>
            <a:r>
              <a:rPr lang="fr-FR" sz="2400" dirty="0">
                <a:solidFill>
                  <a:schemeClr val="dk1"/>
                </a:solidFill>
              </a:rPr>
              <a:t>é</a:t>
            </a:r>
            <a:r>
              <a:rPr lang="en" sz="2400" dirty="0"/>
              <a:t>dures de s</a:t>
            </a:r>
            <a:r>
              <a:rPr lang="fr-FR" sz="2400" dirty="0">
                <a:solidFill>
                  <a:schemeClr val="dk1"/>
                </a:solidFill>
              </a:rPr>
              <a:t>é</a:t>
            </a:r>
            <a:r>
              <a:rPr lang="en" sz="2400" dirty="0"/>
              <a:t>curite pour avoir le droit de mettre cette fonction au site web.</a:t>
            </a:r>
            <a:endParaRPr sz="2400" dirty="0"/>
          </a:p>
        </p:txBody>
      </p:sp>
      <p:sp>
        <p:nvSpPr>
          <p:cNvPr id="402" name="Google Shape;402;p17"/>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5" name="Google Shape;395;p16">
            <a:extLst>
              <a:ext uri="{FF2B5EF4-FFF2-40B4-BE49-F238E27FC236}">
                <a16:creationId xmlns:a16="http://schemas.microsoft.com/office/drawing/2014/main" id="{1E718319-C924-47A0-A82F-E9506799FCB0}"/>
              </a:ext>
            </a:extLst>
          </p:cNvPr>
          <p:cNvSpPr txBox="1">
            <a:spLocks/>
          </p:cNvSpPr>
          <p:nvPr/>
        </p:nvSpPr>
        <p:spPr>
          <a:xfrm>
            <a:off x="2477977" y="1189626"/>
            <a:ext cx="6475200" cy="7989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6000" dirty="0">
                <a:solidFill>
                  <a:schemeClr val="tx1"/>
                </a:solidFill>
                <a:latin typeface="Bebas Neue" panose="020B0604020202020204" charset="0"/>
              </a:rPr>
              <a:t>2. problématique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grpSp>
        <p:nvGrpSpPr>
          <p:cNvPr id="414" name="Google Shape;414;p19"/>
          <p:cNvGrpSpPr/>
          <p:nvPr/>
        </p:nvGrpSpPr>
        <p:grpSpPr>
          <a:xfrm>
            <a:off x="2349926" y="213543"/>
            <a:ext cx="5259934" cy="2754851"/>
            <a:chOff x="2349926" y="213543"/>
            <a:chExt cx="5259934" cy="2754851"/>
          </a:xfrm>
        </p:grpSpPr>
        <p:sp>
          <p:nvSpPr>
            <p:cNvPr id="415" name="Google Shape;415;p19"/>
            <p:cNvSpPr/>
            <p:nvPr/>
          </p:nvSpPr>
          <p:spPr>
            <a:xfrm>
              <a:off x="4239293" y="1522783"/>
              <a:ext cx="351417" cy="33554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6" name="Google Shape;416;p19"/>
            <p:cNvGrpSpPr/>
            <p:nvPr/>
          </p:nvGrpSpPr>
          <p:grpSpPr>
            <a:xfrm>
              <a:off x="5021725" y="1462446"/>
              <a:ext cx="1505529" cy="1505948"/>
              <a:chOff x="6654650" y="3665275"/>
              <a:chExt cx="409100" cy="409125"/>
            </a:xfrm>
          </p:grpSpPr>
          <p:sp>
            <p:nvSpPr>
              <p:cNvPr id="417" name="Google Shape;417;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19"/>
            <p:cNvGrpSpPr/>
            <p:nvPr/>
          </p:nvGrpSpPr>
          <p:grpSpPr>
            <a:xfrm rot="5273114">
              <a:off x="2372312" y="236070"/>
              <a:ext cx="1237807" cy="1237751"/>
              <a:chOff x="450088" y="4231642"/>
              <a:chExt cx="551650" cy="551622"/>
            </a:xfrm>
          </p:grpSpPr>
          <p:sp>
            <p:nvSpPr>
              <p:cNvPr id="420" name="Google Shape;420;p19"/>
              <p:cNvSpPr/>
              <p:nvPr/>
            </p:nvSpPr>
            <p:spPr>
              <a:xfrm rot="-997806">
                <a:off x="504256" y="4285805"/>
                <a:ext cx="443313" cy="44329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9"/>
              <p:cNvSpPr/>
              <p:nvPr/>
            </p:nvSpPr>
            <p:spPr>
              <a:xfrm rot="-997806">
                <a:off x="582972" y="4667594"/>
                <a:ext cx="73302" cy="73295"/>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9"/>
              <p:cNvSpPr/>
              <p:nvPr/>
            </p:nvSpPr>
            <p:spPr>
              <a:xfrm rot="-997806">
                <a:off x="646422" y="4696610"/>
                <a:ext cx="47026" cy="47022"/>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9"/>
              <p:cNvSpPr/>
              <p:nvPr/>
            </p:nvSpPr>
            <p:spPr>
              <a:xfrm rot="-997806">
                <a:off x="555242" y="4647367"/>
                <a:ext cx="47051" cy="47047"/>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4" name="Google Shape;424;p19"/>
            <p:cNvSpPr/>
            <p:nvPr/>
          </p:nvSpPr>
          <p:spPr>
            <a:xfrm rot="2466667">
              <a:off x="4777941" y="569718"/>
              <a:ext cx="488277" cy="46622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9"/>
            <p:cNvSpPr/>
            <p:nvPr/>
          </p:nvSpPr>
          <p:spPr>
            <a:xfrm rot="-1609475">
              <a:off x="5598827" y="839314"/>
              <a:ext cx="351366" cy="33549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9"/>
            <p:cNvSpPr/>
            <p:nvPr/>
          </p:nvSpPr>
          <p:spPr>
            <a:xfrm rot="2926099">
              <a:off x="3747690" y="1763756"/>
              <a:ext cx="263140" cy="25125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9"/>
            <p:cNvSpPr/>
            <p:nvPr/>
          </p:nvSpPr>
          <p:spPr>
            <a:xfrm rot="-1609616">
              <a:off x="7334461" y="1803434"/>
              <a:ext cx="237077" cy="22636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8" name="Google Shape;428;p19"/>
          <p:cNvSpPr txBox="1">
            <a:spLocks noGrp="1"/>
          </p:cNvSpPr>
          <p:nvPr>
            <p:ph type="ctrTitle" idx="4294967295"/>
          </p:nvPr>
        </p:nvSpPr>
        <p:spPr>
          <a:xfrm>
            <a:off x="1334450" y="839138"/>
            <a:ext cx="4676400" cy="2811900"/>
          </a:xfrm>
          <a:prstGeom prst="rect">
            <a:avLst/>
          </a:prstGeom>
          <a:effectLst>
            <a:outerShdw blurRad="242888" algn="bl" rotWithShape="0">
              <a:schemeClr val="lt1">
                <a:alpha val="73000"/>
              </a:schemeClr>
            </a:outerShdw>
          </a:effectLst>
        </p:spPr>
        <p:txBody>
          <a:bodyPr spcFirstLastPara="1" wrap="square" lIns="0" tIns="0" rIns="0" bIns="0" anchor="b" anchorCtr="0">
            <a:noAutofit/>
          </a:bodyPr>
          <a:lstStyle/>
          <a:p>
            <a:pPr marL="0" lvl="0" indent="0" algn="l" rtl="0">
              <a:lnSpc>
                <a:spcPct val="70000"/>
              </a:lnSpc>
              <a:spcBef>
                <a:spcPts val="0"/>
              </a:spcBef>
              <a:spcAft>
                <a:spcPts val="0"/>
              </a:spcAft>
              <a:buNone/>
            </a:pPr>
            <a:r>
              <a:rPr lang="en" sz="12000" dirty="0"/>
              <a:t>le concept</a:t>
            </a:r>
            <a:endParaRPr sz="12000" dirty="0"/>
          </a:p>
        </p:txBody>
      </p:sp>
      <p:sp>
        <p:nvSpPr>
          <p:cNvPr id="429" name="Google Shape;429;p19"/>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430" name="Google Shape;430;p19"/>
          <p:cNvSpPr txBox="1">
            <a:spLocks noGrp="1"/>
          </p:cNvSpPr>
          <p:nvPr>
            <p:ph type="subTitle" idx="4294967295"/>
          </p:nvPr>
        </p:nvSpPr>
        <p:spPr>
          <a:xfrm>
            <a:off x="1334450" y="3633563"/>
            <a:ext cx="4676400" cy="670800"/>
          </a:xfrm>
          <a:prstGeom prst="rect">
            <a:avLst/>
          </a:prstGeom>
        </p:spPr>
        <p:txBody>
          <a:bodyPr spcFirstLastPara="1" wrap="square" lIns="0" tIns="0" rIns="0" bIns="0" anchor="t" anchorCtr="0">
            <a:noAutofit/>
          </a:bodyPr>
          <a:lstStyle/>
          <a:p>
            <a:pPr marL="0" lvl="0" indent="0" algn="l" rtl="0">
              <a:spcBef>
                <a:spcPts val="0"/>
              </a:spcBef>
              <a:spcAft>
                <a:spcPts val="600"/>
              </a:spcAft>
              <a:buNone/>
            </a:pPr>
            <a:r>
              <a:rPr lang="fr-CA" sz="2000" dirty="0"/>
              <a:t>L'objectif de mon projet est d'informatiser la communication entre l'administration, locataire et le client pour avoir un échange d'informations rapide et efficace </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18"/>
          <p:cNvSpPr txBox="1">
            <a:spLocks noGrp="1"/>
          </p:cNvSpPr>
          <p:nvPr>
            <p:ph type="title"/>
          </p:nvPr>
        </p:nvSpPr>
        <p:spPr>
          <a:xfrm>
            <a:off x="1334450" y="805875"/>
            <a:ext cx="6475200" cy="593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3. conception </a:t>
            </a:r>
            <a:r>
              <a:rPr lang="en" dirty="0">
                <a:solidFill>
                  <a:schemeClr val="accent1"/>
                </a:solidFill>
              </a:rPr>
              <a:t>et</a:t>
            </a:r>
            <a:r>
              <a:rPr lang="en" dirty="0"/>
              <a:t> Analyse</a:t>
            </a:r>
            <a:endParaRPr dirty="0"/>
          </a:p>
        </p:txBody>
      </p:sp>
      <p:sp>
        <p:nvSpPr>
          <p:cNvPr id="408" name="Google Shape;408;p18"/>
          <p:cNvSpPr txBox="1">
            <a:spLocks noGrp="1"/>
          </p:cNvSpPr>
          <p:nvPr>
            <p:ph type="body" idx="1"/>
          </p:nvPr>
        </p:nvSpPr>
        <p:spPr>
          <a:xfrm>
            <a:off x="1334450" y="1513149"/>
            <a:ext cx="6475200" cy="2833800"/>
          </a:xfrm>
          <a:prstGeom prst="rect">
            <a:avLst/>
          </a:prstGeom>
        </p:spPr>
        <p:txBody>
          <a:bodyPr spcFirstLastPara="1" wrap="square" lIns="0" tIns="0" rIns="0" bIns="0" anchor="t" anchorCtr="0">
            <a:noAutofit/>
          </a:bodyPr>
          <a:lstStyle/>
          <a:p>
            <a:pPr marL="457200" lvl="0" indent="-381000" algn="l" rtl="0">
              <a:spcBef>
                <a:spcPts val="0"/>
              </a:spcBef>
              <a:spcAft>
                <a:spcPts val="0"/>
              </a:spcAft>
              <a:buSzPts val="2400"/>
              <a:buChar char="⩥"/>
            </a:pPr>
            <a:r>
              <a:rPr lang="fr-CA" dirty="0"/>
              <a:t>Faciliter l’accès à l’interface web de l’application.</a:t>
            </a:r>
            <a:endParaRPr dirty="0"/>
          </a:p>
          <a:p>
            <a:pPr marL="457200" lvl="0" indent="-381000" algn="l" rtl="0">
              <a:spcBef>
                <a:spcPts val="600"/>
              </a:spcBef>
              <a:spcAft>
                <a:spcPts val="0"/>
              </a:spcAft>
              <a:buSzPts val="2400"/>
              <a:buChar char="⩥"/>
            </a:pPr>
            <a:r>
              <a:rPr lang="fr-CA" dirty="0"/>
              <a:t>Suivre l’évolution du paiement des frais de réservation.</a:t>
            </a:r>
          </a:p>
          <a:p>
            <a:pPr marL="457200" lvl="0" indent="-381000" algn="l" rtl="0">
              <a:spcBef>
                <a:spcPts val="600"/>
              </a:spcBef>
              <a:spcAft>
                <a:spcPts val="0"/>
              </a:spcAft>
              <a:buSzPts val="2400"/>
              <a:buChar char="⩥"/>
            </a:pPr>
            <a:r>
              <a:rPr lang="fr-CA" dirty="0"/>
              <a:t>Gérer les annonces créer</a:t>
            </a:r>
            <a:r>
              <a:rPr lang="en" dirty="0"/>
              <a:t>.</a:t>
            </a:r>
          </a:p>
          <a:p>
            <a:pPr marL="457200" lvl="0" indent="-381000" algn="l" rtl="0">
              <a:spcBef>
                <a:spcPts val="600"/>
              </a:spcBef>
              <a:spcAft>
                <a:spcPts val="0"/>
              </a:spcAft>
              <a:buSzPts val="2400"/>
              <a:buChar char="⩥"/>
            </a:pPr>
            <a:r>
              <a:rPr lang="fr-CA" dirty="0"/>
              <a:t>Gérer les commentaires.</a:t>
            </a:r>
          </a:p>
          <a:p>
            <a:pPr marL="457200" lvl="0" indent="-381000" algn="l" rtl="0">
              <a:spcBef>
                <a:spcPts val="600"/>
              </a:spcBef>
              <a:spcAft>
                <a:spcPts val="0"/>
              </a:spcAft>
              <a:buSzPts val="2400"/>
              <a:buChar char="⩥"/>
            </a:pPr>
            <a:r>
              <a:rPr lang="fr-CA" dirty="0"/>
              <a:t>L’administrateur notifié locataire s’il y a des remarques.</a:t>
            </a:r>
            <a:endParaRPr dirty="0"/>
          </a:p>
        </p:txBody>
      </p:sp>
      <p:sp>
        <p:nvSpPr>
          <p:cNvPr id="409" name="Google Shape;409;p18"/>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24"/>
          <p:cNvSpPr txBox="1">
            <a:spLocks noGrp="1"/>
          </p:cNvSpPr>
          <p:nvPr>
            <p:ph type="title"/>
          </p:nvPr>
        </p:nvSpPr>
        <p:spPr>
          <a:xfrm>
            <a:off x="1334450" y="805875"/>
            <a:ext cx="6475200" cy="593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4. le </a:t>
            </a:r>
            <a:r>
              <a:rPr lang="en" dirty="0">
                <a:solidFill>
                  <a:schemeClr val="accent1"/>
                </a:solidFill>
              </a:rPr>
              <a:t>diagrams</a:t>
            </a:r>
            <a:r>
              <a:rPr lang="en" dirty="0"/>
              <a:t> de l’application</a:t>
            </a:r>
            <a:endParaRPr dirty="0"/>
          </a:p>
        </p:txBody>
      </p:sp>
      <p:sp>
        <p:nvSpPr>
          <p:cNvPr id="467" name="Google Shape;467;p24"/>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grpSp>
        <p:nvGrpSpPr>
          <p:cNvPr id="468" name="Google Shape;468;p24"/>
          <p:cNvGrpSpPr/>
          <p:nvPr/>
        </p:nvGrpSpPr>
        <p:grpSpPr>
          <a:xfrm>
            <a:off x="6038025" y="3073235"/>
            <a:ext cx="2469661" cy="1384500"/>
            <a:chOff x="6038025" y="2598925"/>
            <a:chExt cx="2469661" cy="1384500"/>
          </a:xfrm>
        </p:grpSpPr>
        <p:cxnSp>
          <p:nvCxnSpPr>
            <p:cNvPr id="469" name="Google Shape;469;p24"/>
            <p:cNvCxnSpPr/>
            <p:nvPr/>
          </p:nvCxnSpPr>
          <p:spPr>
            <a:xfrm>
              <a:off x="6038025" y="3312550"/>
              <a:ext cx="582000" cy="0"/>
            </a:xfrm>
            <a:prstGeom prst="straightConnector1">
              <a:avLst/>
            </a:prstGeom>
            <a:noFill/>
            <a:ln w="9525" cap="flat" cmpd="sng">
              <a:solidFill>
                <a:schemeClr val="lt2"/>
              </a:solidFill>
              <a:prstDash val="solid"/>
              <a:round/>
              <a:headEnd type="none" w="sm" len="sm"/>
              <a:tailEnd type="none" w="sm" len="sm"/>
            </a:ln>
          </p:spPr>
        </p:cxnSp>
        <p:sp>
          <p:nvSpPr>
            <p:cNvPr id="470" name="Google Shape;470;p24"/>
            <p:cNvSpPr txBox="1"/>
            <p:nvPr/>
          </p:nvSpPr>
          <p:spPr>
            <a:xfrm>
              <a:off x="6640486" y="2598925"/>
              <a:ext cx="1867200" cy="1384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solidFill>
                    <a:schemeClr val="dk1"/>
                  </a:solidFill>
                  <a:latin typeface="Saira SemiCondensed Light"/>
                  <a:ea typeface="Saira SemiCondensed Light"/>
                  <a:cs typeface="Saira SemiCondensed Light"/>
                  <a:sym typeface="Saira SemiCondensed Light"/>
                </a:rPr>
                <a:t>Client</a:t>
              </a:r>
              <a:endParaRPr sz="2400" dirty="0">
                <a:solidFill>
                  <a:schemeClr val="dk1"/>
                </a:solidFill>
                <a:latin typeface="Saira SemiCondensed Light"/>
                <a:ea typeface="Saira SemiCondensed Light"/>
                <a:cs typeface="Saira SemiCondensed Light"/>
                <a:sym typeface="Saira SemiCondensed Light"/>
              </a:endParaRPr>
            </a:p>
          </p:txBody>
        </p:sp>
        <p:sp>
          <p:nvSpPr>
            <p:cNvPr id="471" name="Google Shape;471;p24"/>
            <p:cNvSpPr/>
            <p:nvPr/>
          </p:nvSpPr>
          <p:spPr>
            <a:xfrm>
              <a:off x="6424027" y="3212150"/>
              <a:ext cx="198600" cy="198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4"/>
            <p:cNvSpPr txBox="1"/>
            <p:nvPr/>
          </p:nvSpPr>
          <p:spPr>
            <a:xfrm>
              <a:off x="6399017" y="3128813"/>
              <a:ext cx="247500" cy="3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dirty="0">
                  <a:solidFill>
                    <a:srgbClr val="FFFFFF"/>
                  </a:solidFill>
                  <a:latin typeface="Bebas Neue"/>
                  <a:ea typeface="Bebas Neue"/>
                  <a:cs typeface="Bebas Neue"/>
                  <a:sym typeface="Bebas Neue"/>
                </a:rPr>
                <a:t>3</a:t>
              </a:r>
              <a:endParaRPr dirty="0">
                <a:solidFill>
                  <a:srgbClr val="FFFFFF"/>
                </a:solidFill>
                <a:latin typeface="Bebas Neue"/>
                <a:ea typeface="Bebas Neue"/>
                <a:cs typeface="Bebas Neue"/>
                <a:sym typeface="Bebas Neue"/>
              </a:endParaRPr>
            </a:p>
          </p:txBody>
        </p:sp>
      </p:grpSp>
      <p:grpSp>
        <p:nvGrpSpPr>
          <p:cNvPr id="473" name="Google Shape;473;p24"/>
          <p:cNvGrpSpPr/>
          <p:nvPr/>
        </p:nvGrpSpPr>
        <p:grpSpPr>
          <a:xfrm>
            <a:off x="636321" y="2300753"/>
            <a:ext cx="2994729" cy="1384500"/>
            <a:chOff x="636321" y="1844098"/>
            <a:chExt cx="2994729" cy="1384500"/>
          </a:xfrm>
        </p:grpSpPr>
        <p:sp>
          <p:nvSpPr>
            <p:cNvPr id="474" name="Google Shape;474;p24"/>
            <p:cNvSpPr txBox="1"/>
            <p:nvPr/>
          </p:nvSpPr>
          <p:spPr>
            <a:xfrm>
              <a:off x="636321" y="1844098"/>
              <a:ext cx="1867200" cy="1384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2400" dirty="0">
                  <a:solidFill>
                    <a:schemeClr val="dk1"/>
                  </a:solidFill>
                  <a:latin typeface="Saira SemiCondensed Light"/>
                  <a:ea typeface="Saira SemiCondensed Light"/>
                  <a:cs typeface="Saira SemiCondensed Light"/>
                  <a:sym typeface="Saira SemiCondensed Light"/>
                </a:rPr>
                <a:t>Locataire</a:t>
              </a:r>
              <a:endParaRPr sz="2400" dirty="0">
                <a:solidFill>
                  <a:schemeClr val="dk1"/>
                </a:solidFill>
                <a:latin typeface="Saira SemiCondensed Light"/>
                <a:ea typeface="Saira SemiCondensed Light"/>
                <a:cs typeface="Saira SemiCondensed Light"/>
                <a:sym typeface="Saira SemiCondensed Light"/>
              </a:endParaRPr>
            </a:p>
          </p:txBody>
        </p:sp>
        <p:cxnSp>
          <p:nvCxnSpPr>
            <p:cNvPr id="475" name="Google Shape;475;p24"/>
            <p:cNvCxnSpPr/>
            <p:nvPr/>
          </p:nvCxnSpPr>
          <p:spPr>
            <a:xfrm rot="10800000">
              <a:off x="2587350" y="2536350"/>
              <a:ext cx="1043700" cy="0"/>
            </a:xfrm>
            <a:prstGeom prst="straightConnector1">
              <a:avLst/>
            </a:prstGeom>
            <a:noFill/>
            <a:ln w="9525" cap="flat" cmpd="sng">
              <a:solidFill>
                <a:schemeClr val="lt2"/>
              </a:solidFill>
              <a:prstDash val="solid"/>
              <a:round/>
              <a:headEnd type="none" w="sm" len="sm"/>
              <a:tailEnd type="none" w="sm" len="sm"/>
            </a:ln>
          </p:spPr>
        </p:cxnSp>
        <p:sp>
          <p:nvSpPr>
            <p:cNvPr id="476" name="Google Shape;476;p24"/>
            <p:cNvSpPr/>
            <p:nvPr/>
          </p:nvSpPr>
          <p:spPr>
            <a:xfrm>
              <a:off x="2523501" y="2431050"/>
              <a:ext cx="198600" cy="198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4"/>
            <p:cNvSpPr txBox="1"/>
            <p:nvPr/>
          </p:nvSpPr>
          <p:spPr>
            <a:xfrm>
              <a:off x="2498491" y="2360111"/>
              <a:ext cx="247500" cy="3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dirty="0">
                  <a:solidFill>
                    <a:srgbClr val="FFFFFF"/>
                  </a:solidFill>
                  <a:latin typeface="Bebas Neue"/>
                  <a:ea typeface="Bebas Neue"/>
                  <a:cs typeface="Bebas Neue"/>
                  <a:sym typeface="Bebas Neue"/>
                </a:rPr>
                <a:t>2</a:t>
              </a:r>
              <a:endParaRPr dirty="0">
                <a:solidFill>
                  <a:srgbClr val="FFFFFF"/>
                </a:solidFill>
                <a:latin typeface="Bebas Neue"/>
                <a:ea typeface="Bebas Neue"/>
                <a:cs typeface="Bebas Neue"/>
                <a:sym typeface="Bebas Neue"/>
              </a:endParaRPr>
            </a:p>
          </p:txBody>
        </p:sp>
      </p:grpSp>
      <p:grpSp>
        <p:nvGrpSpPr>
          <p:cNvPr id="478" name="Google Shape;478;p24"/>
          <p:cNvGrpSpPr/>
          <p:nvPr/>
        </p:nvGrpSpPr>
        <p:grpSpPr>
          <a:xfrm>
            <a:off x="4285195" y="1387451"/>
            <a:ext cx="4087660" cy="1384500"/>
            <a:chOff x="4908100" y="889950"/>
            <a:chExt cx="3599586" cy="1384500"/>
          </a:xfrm>
        </p:grpSpPr>
        <p:cxnSp>
          <p:nvCxnSpPr>
            <p:cNvPr id="479" name="Google Shape;479;p24"/>
            <p:cNvCxnSpPr/>
            <p:nvPr/>
          </p:nvCxnSpPr>
          <p:spPr>
            <a:xfrm>
              <a:off x="4908100" y="1593250"/>
              <a:ext cx="1715100" cy="0"/>
            </a:xfrm>
            <a:prstGeom prst="straightConnector1">
              <a:avLst/>
            </a:prstGeom>
            <a:noFill/>
            <a:ln w="9525" cap="flat" cmpd="sng">
              <a:solidFill>
                <a:schemeClr val="lt2"/>
              </a:solidFill>
              <a:prstDash val="solid"/>
              <a:round/>
              <a:headEnd type="none" w="sm" len="sm"/>
              <a:tailEnd type="none" w="sm" len="sm"/>
            </a:ln>
          </p:spPr>
        </p:cxnSp>
        <p:sp>
          <p:nvSpPr>
            <p:cNvPr id="480" name="Google Shape;480;p24"/>
            <p:cNvSpPr txBox="1"/>
            <p:nvPr/>
          </p:nvSpPr>
          <p:spPr>
            <a:xfrm>
              <a:off x="6640486" y="889950"/>
              <a:ext cx="1867200" cy="1384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solidFill>
                    <a:schemeClr val="dk1"/>
                  </a:solidFill>
                  <a:latin typeface="Saira SemiCondensed Light"/>
                  <a:ea typeface="Saira SemiCondensed Light"/>
                  <a:cs typeface="Saira SemiCondensed Light"/>
                  <a:sym typeface="Saira SemiCondensed Light"/>
                </a:rPr>
                <a:t>Administrateur</a:t>
              </a:r>
              <a:r>
                <a:rPr lang="en" sz="2400" dirty="0">
                  <a:solidFill>
                    <a:schemeClr val="dk1"/>
                  </a:solidFill>
                  <a:latin typeface="Saira SemiCondensed Light"/>
                  <a:ea typeface="Saira SemiCondensed Light"/>
                  <a:cs typeface="Saira SemiCondensed Light"/>
                  <a:sym typeface="Saira SemiCondensed Light"/>
                </a:rPr>
                <a:t>.</a:t>
              </a:r>
              <a:endParaRPr sz="2400" dirty="0">
                <a:solidFill>
                  <a:schemeClr val="dk1"/>
                </a:solidFill>
                <a:latin typeface="Saira SemiCondensed Light"/>
                <a:ea typeface="Saira SemiCondensed Light"/>
                <a:cs typeface="Saira SemiCondensed Light"/>
                <a:sym typeface="Saira SemiCondensed Light"/>
              </a:endParaRPr>
            </a:p>
          </p:txBody>
        </p:sp>
        <p:sp>
          <p:nvSpPr>
            <p:cNvPr id="481" name="Google Shape;481;p24"/>
            <p:cNvSpPr/>
            <p:nvPr/>
          </p:nvSpPr>
          <p:spPr>
            <a:xfrm>
              <a:off x="6427830" y="1493307"/>
              <a:ext cx="198600" cy="198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4"/>
            <p:cNvSpPr txBox="1"/>
            <p:nvPr/>
          </p:nvSpPr>
          <p:spPr>
            <a:xfrm>
              <a:off x="6402820" y="1423142"/>
              <a:ext cx="247500" cy="3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dirty="0">
                  <a:solidFill>
                    <a:srgbClr val="FFFFFF"/>
                  </a:solidFill>
                  <a:latin typeface="Bebas Neue"/>
                  <a:ea typeface="Bebas Neue"/>
                  <a:cs typeface="Bebas Neue"/>
                  <a:sym typeface="Bebas Neue"/>
                </a:rPr>
                <a:t>1</a:t>
              </a:r>
              <a:endParaRPr dirty="0">
                <a:solidFill>
                  <a:srgbClr val="FFFFFF"/>
                </a:solidFill>
                <a:latin typeface="Bebas Neue"/>
                <a:ea typeface="Bebas Neue"/>
                <a:cs typeface="Bebas Neue"/>
                <a:sym typeface="Bebas Neue"/>
              </a:endParaRPr>
            </a:p>
          </p:txBody>
        </p:sp>
      </p:grpSp>
      <p:grpSp>
        <p:nvGrpSpPr>
          <p:cNvPr id="483" name="Google Shape;483;p24"/>
          <p:cNvGrpSpPr/>
          <p:nvPr/>
        </p:nvGrpSpPr>
        <p:grpSpPr>
          <a:xfrm>
            <a:off x="2814594" y="1607775"/>
            <a:ext cx="3514811" cy="3252003"/>
            <a:chOff x="2991269" y="1153325"/>
            <a:chExt cx="3514811" cy="3252003"/>
          </a:xfrm>
        </p:grpSpPr>
        <p:sp>
          <p:nvSpPr>
            <p:cNvPr id="484" name="Google Shape;484;p24"/>
            <p:cNvSpPr/>
            <p:nvPr/>
          </p:nvSpPr>
          <p:spPr>
            <a:xfrm>
              <a:off x="3477586" y="2585458"/>
              <a:ext cx="2541910" cy="950456"/>
            </a:xfrm>
            <a:custGeom>
              <a:avLst/>
              <a:gdLst/>
              <a:ahLst/>
              <a:cxnLst/>
              <a:rect l="l" t="t" r="r" b="b"/>
              <a:pathLst>
                <a:path w="126826" h="43529" extrusionOk="0">
                  <a:moveTo>
                    <a:pt x="0" y="20002"/>
                  </a:moveTo>
                  <a:lnTo>
                    <a:pt x="63389" y="43529"/>
                  </a:lnTo>
                  <a:lnTo>
                    <a:pt x="126826" y="19907"/>
                  </a:lnTo>
                  <a:lnTo>
                    <a:pt x="63580" y="0"/>
                  </a:lnTo>
                  <a:close/>
                </a:path>
              </a:pathLst>
            </a:custGeom>
            <a:solidFill>
              <a:schemeClr val="accent5"/>
            </a:solidFill>
            <a:ln>
              <a:noFill/>
            </a:ln>
          </p:spPr>
        </p:sp>
        <p:sp>
          <p:nvSpPr>
            <p:cNvPr id="485" name="Google Shape;485;p24"/>
            <p:cNvSpPr/>
            <p:nvPr/>
          </p:nvSpPr>
          <p:spPr>
            <a:xfrm>
              <a:off x="2991269" y="3020977"/>
              <a:ext cx="1758228" cy="1384350"/>
            </a:xfrm>
            <a:custGeom>
              <a:avLst/>
              <a:gdLst/>
              <a:ahLst/>
              <a:cxnLst/>
              <a:rect l="l" t="t" r="r" b="b"/>
              <a:pathLst>
                <a:path w="87725" h="63817" extrusionOk="0">
                  <a:moveTo>
                    <a:pt x="24288" y="0"/>
                  </a:moveTo>
                  <a:lnTo>
                    <a:pt x="0" y="29908"/>
                  </a:lnTo>
                  <a:lnTo>
                    <a:pt x="87725" y="63817"/>
                  </a:lnTo>
                  <a:lnTo>
                    <a:pt x="87725" y="42291"/>
                  </a:lnTo>
                  <a:lnTo>
                    <a:pt x="87725" y="23526"/>
                  </a:lnTo>
                  <a:close/>
                </a:path>
              </a:pathLst>
            </a:custGeom>
            <a:solidFill>
              <a:schemeClr val="accent2"/>
            </a:solidFill>
            <a:ln>
              <a:noFill/>
            </a:ln>
          </p:spPr>
        </p:sp>
        <p:sp>
          <p:nvSpPr>
            <p:cNvPr id="486" name="Google Shape;486;p24"/>
            <p:cNvSpPr/>
            <p:nvPr/>
          </p:nvSpPr>
          <p:spPr>
            <a:xfrm flipH="1">
              <a:off x="4747852" y="3020977"/>
              <a:ext cx="1758228" cy="1384350"/>
            </a:xfrm>
            <a:custGeom>
              <a:avLst/>
              <a:gdLst/>
              <a:ahLst/>
              <a:cxnLst/>
              <a:rect l="l" t="t" r="r" b="b"/>
              <a:pathLst>
                <a:path w="87725" h="63817" extrusionOk="0">
                  <a:moveTo>
                    <a:pt x="24288" y="0"/>
                  </a:moveTo>
                  <a:lnTo>
                    <a:pt x="0" y="29908"/>
                  </a:lnTo>
                  <a:lnTo>
                    <a:pt x="87725" y="63817"/>
                  </a:lnTo>
                  <a:lnTo>
                    <a:pt x="87725" y="42291"/>
                  </a:lnTo>
                  <a:lnTo>
                    <a:pt x="87725" y="23526"/>
                  </a:lnTo>
                  <a:close/>
                </a:path>
              </a:pathLst>
            </a:custGeom>
            <a:solidFill>
              <a:schemeClr val="accent1"/>
            </a:solidFill>
            <a:ln>
              <a:noFill/>
            </a:ln>
          </p:spPr>
        </p:sp>
        <p:sp>
          <p:nvSpPr>
            <p:cNvPr id="487" name="Google Shape;487;p24"/>
            <p:cNvSpPr/>
            <p:nvPr/>
          </p:nvSpPr>
          <p:spPr>
            <a:xfrm>
              <a:off x="3969199" y="2001324"/>
              <a:ext cx="1565850" cy="585863"/>
            </a:xfrm>
            <a:custGeom>
              <a:avLst/>
              <a:gdLst/>
              <a:ahLst/>
              <a:cxnLst/>
              <a:rect l="l" t="t" r="r" b="b"/>
              <a:pathLst>
                <a:path w="24053" h="8150" extrusionOk="0">
                  <a:moveTo>
                    <a:pt x="0" y="3827"/>
                  </a:moveTo>
                  <a:lnTo>
                    <a:pt x="11976" y="8150"/>
                  </a:lnTo>
                  <a:lnTo>
                    <a:pt x="24053" y="3827"/>
                  </a:lnTo>
                  <a:lnTo>
                    <a:pt x="12126" y="0"/>
                  </a:lnTo>
                  <a:close/>
                </a:path>
              </a:pathLst>
            </a:custGeom>
            <a:solidFill>
              <a:schemeClr val="accent5"/>
            </a:solidFill>
            <a:ln>
              <a:noFill/>
            </a:ln>
          </p:spPr>
        </p:sp>
        <p:sp>
          <p:nvSpPr>
            <p:cNvPr id="488" name="Google Shape;488;p24"/>
            <p:cNvSpPr/>
            <p:nvPr/>
          </p:nvSpPr>
          <p:spPr>
            <a:xfrm>
              <a:off x="3563255" y="2275837"/>
              <a:ext cx="1189300" cy="1015326"/>
            </a:xfrm>
            <a:custGeom>
              <a:avLst/>
              <a:gdLst/>
              <a:ahLst/>
              <a:cxnLst/>
              <a:rect l="l" t="t" r="r" b="b"/>
              <a:pathLst>
                <a:path w="18238" h="14114" extrusionOk="0">
                  <a:moveTo>
                    <a:pt x="6262" y="0"/>
                  </a:moveTo>
                  <a:lnTo>
                    <a:pt x="18238" y="4324"/>
                  </a:lnTo>
                  <a:lnTo>
                    <a:pt x="18238" y="14114"/>
                  </a:lnTo>
                  <a:lnTo>
                    <a:pt x="0" y="7554"/>
                  </a:lnTo>
                  <a:close/>
                </a:path>
              </a:pathLst>
            </a:custGeom>
            <a:solidFill>
              <a:schemeClr val="accent2"/>
            </a:solidFill>
            <a:ln>
              <a:noFill/>
            </a:ln>
          </p:spPr>
        </p:sp>
        <p:sp>
          <p:nvSpPr>
            <p:cNvPr id="489" name="Google Shape;489;p24"/>
            <p:cNvSpPr/>
            <p:nvPr/>
          </p:nvSpPr>
          <p:spPr>
            <a:xfrm flipH="1">
              <a:off x="4749365" y="2275837"/>
              <a:ext cx="1189300" cy="1015326"/>
            </a:xfrm>
            <a:custGeom>
              <a:avLst/>
              <a:gdLst/>
              <a:ahLst/>
              <a:cxnLst/>
              <a:rect l="l" t="t" r="r" b="b"/>
              <a:pathLst>
                <a:path w="18238" h="14114" extrusionOk="0">
                  <a:moveTo>
                    <a:pt x="6262" y="0"/>
                  </a:moveTo>
                  <a:lnTo>
                    <a:pt x="18238" y="4324"/>
                  </a:lnTo>
                  <a:lnTo>
                    <a:pt x="18238" y="14114"/>
                  </a:lnTo>
                  <a:lnTo>
                    <a:pt x="0" y="7554"/>
                  </a:lnTo>
                  <a:close/>
                </a:path>
              </a:pathLst>
            </a:custGeom>
            <a:solidFill>
              <a:schemeClr val="accent1"/>
            </a:solidFill>
            <a:ln>
              <a:noFill/>
            </a:ln>
          </p:spPr>
        </p:sp>
        <p:sp>
          <p:nvSpPr>
            <p:cNvPr id="490" name="Google Shape;490;p24"/>
            <p:cNvSpPr/>
            <p:nvPr/>
          </p:nvSpPr>
          <p:spPr>
            <a:xfrm>
              <a:off x="4059061" y="1153325"/>
              <a:ext cx="693508" cy="1201140"/>
            </a:xfrm>
            <a:custGeom>
              <a:avLst/>
              <a:gdLst/>
              <a:ahLst/>
              <a:cxnLst/>
              <a:rect l="l" t="t" r="r" b="b"/>
              <a:pathLst>
                <a:path w="10635" h="16697" extrusionOk="0">
                  <a:moveTo>
                    <a:pt x="10635" y="0"/>
                  </a:moveTo>
                  <a:lnTo>
                    <a:pt x="0" y="12722"/>
                  </a:lnTo>
                  <a:lnTo>
                    <a:pt x="10635" y="16697"/>
                  </a:lnTo>
                  <a:close/>
                </a:path>
              </a:pathLst>
            </a:custGeom>
            <a:solidFill>
              <a:schemeClr val="accent2"/>
            </a:solidFill>
            <a:ln>
              <a:noFill/>
            </a:ln>
          </p:spPr>
        </p:sp>
        <p:sp>
          <p:nvSpPr>
            <p:cNvPr id="491" name="Google Shape;491;p24"/>
            <p:cNvSpPr/>
            <p:nvPr/>
          </p:nvSpPr>
          <p:spPr>
            <a:xfrm flipH="1">
              <a:off x="4749350" y="1153325"/>
              <a:ext cx="693508" cy="1201140"/>
            </a:xfrm>
            <a:custGeom>
              <a:avLst/>
              <a:gdLst/>
              <a:ahLst/>
              <a:cxnLst/>
              <a:rect l="l" t="t" r="r" b="b"/>
              <a:pathLst>
                <a:path w="10635" h="16697" extrusionOk="0">
                  <a:moveTo>
                    <a:pt x="10635" y="0"/>
                  </a:moveTo>
                  <a:lnTo>
                    <a:pt x="0" y="12722"/>
                  </a:lnTo>
                  <a:lnTo>
                    <a:pt x="10635" y="16697"/>
                  </a:lnTo>
                  <a:close/>
                </a:path>
              </a:pathLst>
            </a:custGeom>
            <a:solidFill>
              <a:schemeClr val="accent1"/>
            </a:solidFill>
            <a:ln>
              <a:noFill/>
            </a:ln>
          </p:spPr>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29"/>
          <p:cNvSpPr txBox="1">
            <a:spLocks noGrp="1"/>
          </p:cNvSpPr>
          <p:nvPr>
            <p:ph type="title"/>
          </p:nvPr>
        </p:nvSpPr>
        <p:spPr>
          <a:xfrm>
            <a:off x="1334450" y="805875"/>
            <a:ext cx="6475200" cy="593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fr-FR" dirty="0"/>
              <a:t>Ma processus est simple</a:t>
            </a:r>
            <a:endParaRPr dirty="0"/>
          </a:p>
        </p:txBody>
      </p:sp>
      <p:sp>
        <p:nvSpPr>
          <p:cNvPr id="571" name="Google Shape;571;p29"/>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grpSp>
        <p:nvGrpSpPr>
          <p:cNvPr id="572" name="Google Shape;572;p29"/>
          <p:cNvGrpSpPr/>
          <p:nvPr/>
        </p:nvGrpSpPr>
        <p:grpSpPr>
          <a:xfrm>
            <a:off x="5632317" y="1802043"/>
            <a:ext cx="3305700" cy="2563525"/>
            <a:chOff x="5632317" y="1189775"/>
            <a:chExt cx="3305700" cy="3483050"/>
          </a:xfrm>
        </p:grpSpPr>
        <p:sp>
          <p:nvSpPr>
            <p:cNvPr id="573" name="Google Shape;573;p29"/>
            <p:cNvSpPr/>
            <p:nvPr/>
          </p:nvSpPr>
          <p:spPr>
            <a:xfrm>
              <a:off x="5632317" y="1189775"/>
              <a:ext cx="3305700" cy="669000"/>
            </a:xfrm>
            <a:prstGeom prst="chevron">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latin typeface="Saira SemiCondensed Light"/>
                  <a:ea typeface="Saira SemiCondensed Light"/>
                  <a:cs typeface="Saira SemiCondensed Light"/>
                  <a:sym typeface="Saira SemiCondensed Light"/>
                </a:rPr>
                <a:t>Client</a:t>
              </a:r>
              <a:endParaRPr dirty="0">
                <a:solidFill>
                  <a:schemeClr val="dk1"/>
                </a:solidFill>
                <a:latin typeface="Saira SemiCondensed Light"/>
                <a:ea typeface="Saira SemiCondensed Light"/>
                <a:cs typeface="Saira SemiCondensed Light"/>
                <a:sym typeface="Saira SemiCondensed Light"/>
              </a:endParaRPr>
            </a:p>
          </p:txBody>
        </p:sp>
        <p:sp>
          <p:nvSpPr>
            <p:cNvPr id="574" name="Google Shape;574;p29"/>
            <p:cNvSpPr txBox="1"/>
            <p:nvPr/>
          </p:nvSpPr>
          <p:spPr>
            <a:xfrm>
              <a:off x="6167063" y="2057125"/>
              <a:ext cx="2236200" cy="2615700"/>
            </a:xfrm>
            <a:prstGeom prst="rect">
              <a:avLst/>
            </a:prstGeom>
            <a:noFill/>
            <a:ln>
              <a:noFill/>
            </a:ln>
          </p:spPr>
          <p:txBody>
            <a:bodyPr spcFirstLastPara="1" wrap="square" lIns="91425" tIns="91425" rIns="91425" bIns="91425" anchor="t" anchorCtr="0">
              <a:noAutofit/>
            </a:bodyPr>
            <a:lstStyle/>
            <a:p>
              <a:pPr>
                <a:lnSpc>
                  <a:spcPct val="115000"/>
                </a:lnSpc>
              </a:pPr>
              <a:r>
                <a:rPr lang="fr-CA" sz="1200" dirty="0">
                  <a:solidFill>
                    <a:schemeClr val="dk1"/>
                  </a:solidFill>
                  <a:latin typeface="Saira SemiCondensed Light"/>
                </a:rPr>
                <a:t>Le client bénéficie de toutes les fonctionnalités de l'application soit en mode connecté ou non connecté.</a:t>
              </a:r>
              <a:endParaRPr lang="fr-FR" sz="1200" dirty="0">
                <a:solidFill>
                  <a:schemeClr val="dk1"/>
                </a:solidFill>
                <a:latin typeface="Saira SemiCondensed Light"/>
              </a:endParaRPr>
            </a:p>
          </p:txBody>
        </p:sp>
      </p:grpSp>
      <p:grpSp>
        <p:nvGrpSpPr>
          <p:cNvPr id="575" name="Google Shape;575;p29"/>
          <p:cNvGrpSpPr/>
          <p:nvPr/>
        </p:nvGrpSpPr>
        <p:grpSpPr>
          <a:xfrm>
            <a:off x="0" y="1802200"/>
            <a:ext cx="3546900" cy="2563367"/>
            <a:chOff x="0" y="1189989"/>
            <a:chExt cx="3546900" cy="3482836"/>
          </a:xfrm>
        </p:grpSpPr>
        <p:sp>
          <p:nvSpPr>
            <p:cNvPr id="576" name="Google Shape;576;p29"/>
            <p:cNvSpPr/>
            <p:nvPr/>
          </p:nvSpPr>
          <p:spPr>
            <a:xfrm>
              <a:off x="0" y="1189989"/>
              <a:ext cx="3546900" cy="669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latin typeface="Saira SemiCondensed Light"/>
                  <a:ea typeface="Saira SemiCondensed Light"/>
                  <a:cs typeface="Saira SemiCondensed Light"/>
                  <a:sym typeface="Saira SemiCondensed Light"/>
                </a:rPr>
                <a:t>Administrateur</a:t>
              </a:r>
              <a:endParaRPr dirty="0">
                <a:solidFill>
                  <a:schemeClr val="dk1"/>
                </a:solidFill>
                <a:latin typeface="Saira SemiCondensed Light"/>
                <a:ea typeface="Saira SemiCondensed Light"/>
                <a:cs typeface="Saira SemiCondensed Light"/>
                <a:sym typeface="Saira SemiCondensed Light"/>
              </a:endParaRPr>
            </a:p>
          </p:txBody>
        </p:sp>
        <p:sp>
          <p:nvSpPr>
            <p:cNvPr id="577" name="Google Shape;577;p29"/>
            <p:cNvSpPr txBox="1"/>
            <p:nvPr/>
          </p:nvSpPr>
          <p:spPr>
            <a:xfrm>
              <a:off x="655361"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fr-CA" sz="1200" dirty="0">
                  <a:solidFill>
                    <a:schemeClr val="dk1"/>
                  </a:solidFill>
                  <a:latin typeface="Saira SemiCondensed Light"/>
                </a:rPr>
                <a:t>Est l'acteur principal de cette application web, qui prend en charge la gestion des comptes des utilisateurs, les annonces, les réservations, gestion des requêtes mise par le locataire et le client.</a:t>
              </a:r>
              <a:endParaRPr sz="1200" dirty="0">
                <a:solidFill>
                  <a:schemeClr val="dk1"/>
                </a:solidFill>
                <a:latin typeface="Saira SemiCondensed Light"/>
                <a:sym typeface="Saira SemiCondensed Light"/>
              </a:endParaRPr>
            </a:p>
          </p:txBody>
        </p:sp>
      </p:grpSp>
      <p:grpSp>
        <p:nvGrpSpPr>
          <p:cNvPr id="578" name="Google Shape;578;p29"/>
          <p:cNvGrpSpPr/>
          <p:nvPr/>
        </p:nvGrpSpPr>
        <p:grpSpPr>
          <a:xfrm>
            <a:off x="2944204" y="1802043"/>
            <a:ext cx="3305700" cy="2563525"/>
            <a:chOff x="2944204" y="1189775"/>
            <a:chExt cx="3305700" cy="3483050"/>
          </a:xfrm>
        </p:grpSpPr>
        <p:sp>
          <p:nvSpPr>
            <p:cNvPr id="579" name="Google Shape;579;p29"/>
            <p:cNvSpPr/>
            <p:nvPr/>
          </p:nvSpPr>
          <p:spPr>
            <a:xfrm>
              <a:off x="2944204" y="1189775"/>
              <a:ext cx="3305700" cy="669000"/>
            </a:xfrm>
            <a:prstGeom prst="chevron">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latin typeface="Saira SemiCondensed Light"/>
                  <a:ea typeface="Saira SemiCondensed Light"/>
                  <a:cs typeface="Saira SemiCondensed Light"/>
                  <a:sym typeface="Saira SemiCondensed Light"/>
                </a:rPr>
                <a:t>Locataire</a:t>
              </a:r>
              <a:endParaRPr dirty="0">
                <a:solidFill>
                  <a:schemeClr val="dk1"/>
                </a:solidFill>
                <a:latin typeface="Saira SemiCondensed Light"/>
                <a:ea typeface="Saira SemiCondensed Light"/>
                <a:cs typeface="Saira SemiCondensed Light"/>
                <a:sym typeface="Saira SemiCondensed Light"/>
              </a:endParaRPr>
            </a:p>
          </p:txBody>
        </p:sp>
        <p:sp>
          <p:nvSpPr>
            <p:cNvPr id="580" name="Google Shape;580;p29"/>
            <p:cNvSpPr txBox="1"/>
            <p:nvPr/>
          </p:nvSpPr>
          <p:spPr>
            <a:xfrm>
              <a:off x="3478949"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fr-CA" sz="1200" dirty="0">
                  <a:solidFill>
                    <a:schemeClr val="dk1"/>
                  </a:solidFill>
                  <a:latin typeface="Saira SemiCondensed Light"/>
                </a:rPr>
                <a:t>Est l'acteur principal de cette application web, c’est celui qui nous aide à faciliter pour le client de trouver un local disponible grâce à lui on peut avoir un gain pour le projet. </a:t>
              </a:r>
              <a:endParaRPr sz="1200" dirty="0">
                <a:solidFill>
                  <a:schemeClr val="dk1"/>
                </a:solidFill>
                <a:latin typeface="Saira SemiCondensed Light"/>
                <a:sym typeface="Saira SemiCondensed Light"/>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30"/>
          <p:cNvSpPr txBox="1">
            <a:spLocks noGrp="1"/>
          </p:cNvSpPr>
          <p:nvPr>
            <p:ph type="title"/>
          </p:nvPr>
        </p:nvSpPr>
        <p:spPr>
          <a:xfrm rot="16200000">
            <a:off x="-2159377" y="832514"/>
            <a:ext cx="6475200" cy="593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fr-FR" dirty="0"/>
              <a:t>D</a:t>
            </a:r>
            <a:r>
              <a:rPr lang="en" dirty="0"/>
              <a:t>iagramme de classe</a:t>
            </a:r>
            <a:endParaRPr dirty="0"/>
          </a:p>
        </p:txBody>
      </p:sp>
      <p:sp>
        <p:nvSpPr>
          <p:cNvPr id="589" name="Google Shape;589;p30"/>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pic>
        <p:nvPicPr>
          <p:cNvPr id="20" name="Picture 19">
            <a:extLst>
              <a:ext uri="{FF2B5EF4-FFF2-40B4-BE49-F238E27FC236}">
                <a16:creationId xmlns:a16="http://schemas.microsoft.com/office/drawing/2014/main" id="{2AE1BB1D-356E-4161-B58B-32D065C782E6}"/>
              </a:ext>
            </a:extLst>
          </p:cNvPr>
          <p:cNvPicPr/>
          <p:nvPr/>
        </p:nvPicPr>
        <p:blipFill>
          <a:blip r:embed="rId3">
            <a:extLst>
              <a:ext uri="{28A0092B-C50C-407E-A947-70E740481C1C}">
                <a14:useLocalDpi xmlns:a14="http://schemas.microsoft.com/office/drawing/2010/main" val="0"/>
              </a:ext>
            </a:extLst>
          </a:blip>
          <a:stretch>
            <a:fillRect/>
          </a:stretch>
        </p:blipFill>
        <p:spPr>
          <a:xfrm>
            <a:off x="2565779" y="50041"/>
            <a:ext cx="5177147" cy="5030857"/>
          </a:xfrm>
          <a:prstGeom prst="rect">
            <a:avLst/>
          </a:prstGeom>
        </p:spPr>
      </p:pic>
    </p:spTree>
  </p:cSld>
  <p:clrMapOvr>
    <a:masterClrMapping/>
  </p:clrMapOvr>
</p:sld>
</file>

<file path=ppt/theme/theme1.xml><?xml version="1.0" encoding="utf-8"?>
<a:theme xmlns:a="http://schemas.openxmlformats.org/drawingml/2006/main" name="Dardanius template">
  <a:themeElements>
    <a:clrScheme name="Custom 347">
      <a:dk1>
        <a:srgbClr val="FFFFFF"/>
      </a:dk1>
      <a:lt1>
        <a:srgbClr val="1D0216"/>
      </a:lt1>
      <a:dk2>
        <a:srgbClr val="A58CA2"/>
      </a:dk2>
      <a:lt2>
        <a:srgbClr val="5C2C4F"/>
      </a:lt2>
      <a:accent1>
        <a:srgbClr val="B64B7F"/>
      </a:accent1>
      <a:accent2>
        <a:srgbClr val="881882"/>
      </a:accent2>
      <a:accent3>
        <a:srgbClr val="705FA0"/>
      </a:accent3>
      <a:accent4>
        <a:srgbClr val="E6AE39"/>
      </a:accent4>
      <a:accent5>
        <a:srgbClr val="591341"/>
      </a:accent5>
      <a:accent6>
        <a:srgbClr val="1D0216"/>
      </a:accent6>
      <a:hlink>
        <a:srgbClr val="F8BEF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515</TotalTime>
  <Words>445</Words>
  <Application>Microsoft Office PowerPoint</Application>
  <PresentationFormat>On-screen Show (16:9)</PresentationFormat>
  <Paragraphs>61</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Saira SemiCondensed Light</vt:lpstr>
      <vt:lpstr>Bebas Neue</vt:lpstr>
      <vt:lpstr>Calibri</vt:lpstr>
      <vt:lpstr>Saira Semi Condensed</vt:lpstr>
      <vt:lpstr>Dardanius template</vt:lpstr>
      <vt:lpstr>HI !</vt:lpstr>
      <vt:lpstr>gestion de      Reservation</vt:lpstr>
      <vt:lpstr>1. Résumer</vt:lpstr>
      <vt:lpstr>PowerPoint Presentation</vt:lpstr>
      <vt:lpstr>le concept</vt:lpstr>
      <vt:lpstr>3. conception et Analyse</vt:lpstr>
      <vt:lpstr>4. le diagrams de l’application</vt:lpstr>
      <vt:lpstr>Ma processus est simple</vt:lpstr>
      <vt:lpstr>Diagramme de classe</vt:lpstr>
      <vt:lpstr>PowerPoint Presentation</vt:lpstr>
      <vt:lpstr>outils et Framework</vt:lpstr>
      <vt:lpstr>PowerPoint Presentation</vt:lpstr>
      <vt:lpstr>Presentation de l’application</vt:lpstr>
      <vt:lpstr>Merci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 de      Reservation</dc:title>
  <cp:lastModifiedBy>Karim</cp:lastModifiedBy>
  <cp:revision>55</cp:revision>
  <dcterms:modified xsi:type="dcterms:W3CDTF">2020-08-22T16:37:13Z</dcterms:modified>
</cp:coreProperties>
</file>