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311" r:id="rId6"/>
    <p:sldId id="313" r:id="rId7"/>
    <p:sldId id="312" r:id="rId8"/>
    <p:sldId id="314" r:id="rId9"/>
    <p:sldId id="263" r:id="rId10"/>
    <p:sldId id="315" r:id="rId11"/>
    <p:sldId id="318" r:id="rId12"/>
    <p:sldId id="319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omfortaa" panose="020B0604020202020204" charset="0"/>
      <p:regular r:id="rId17"/>
      <p:bold r:id="rId18"/>
    </p:embeddedFont>
    <p:embeddedFont>
      <p:font typeface="Fira Code" panose="020B0809050000020004" pitchFamily="49" charset="0"/>
      <p:regular r:id="rId19"/>
      <p:bold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  <p:embeddedFont>
      <p:font typeface="Source Code Pro Medium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134ED-4F6F-4242-9E45-F5412E4A39F3}">
  <a:tblStyle styleId="{834134ED-4F6F-4242-9E45-F5412E4A3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E56E29-BD22-42AD-9AC9-24E053088C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018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6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2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9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5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4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3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42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4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EM2GzEpH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sorting algorithms </a:t>
            </a:r>
            <a:r>
              <a:rPr lang="en-US" dirty="0"/>
              <a:t>on an array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-US" dirty="0"/>
              <a:t>merge sort, counting sort and radix sort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5" y="1879709"/>
            <a:ext cx="7839754" cy="2392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DataEntryController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thức.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DataEntryController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rất nhiều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từ JavaFX để tạo GUI.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75765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Association</a:t>
            </a:r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50"/>
            <a:ext cx="7710900" cy="77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OOP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chemeClr val="tx1"/>
                </a:solidFill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88769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865935" y="1180450"/>
            <a:ext cx="5210829" cy="2830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Demonstration </a:t>
            </a:r>
            <a:r>
              <a:rPr lang="vi-VN" sz="4800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Link Demo: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www.youtube.com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watch?v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=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ZVEM2GzEpHQ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4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1402;p65">
            <a:extLst>
              <a:ext uri="{FF2B5EF4-FFF2-40B4-BE49-F238E27FC236}">
                <a16:creationId xmlns:a16="http://schemas.microsoft.com/office/drawing/2014/main" id="{C2C9C42E-294E-8826-E91A-6B9CE03C5F65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335" name="Google Shape;1403;p65">
              <a:extLst>
                <a:ext uri="{FF2B5EF4-FFF2-40B4-BE49-F238E27FC236}">
                  <a16:creationId xmlns:a16="http://schemas.microsoft.com/office/drawing/2014/main" id="{51874029-3533-5727-B6C7-78DFCFE8D469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04;p65">
              <a:extLst>
                <a:ext uri="{FF2B5EF4-FFF2-40B4-BE49-F238E27FC236}">
                  <a16:creationId xmlns:a16="http://schemas.microsoft.com/office/drawing/2014/main" id="{DA7FDDD6-066B-C3A7-CD0F-990DAE6D26E1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05;p65">
              <a:extLst>
                <a:ext uri="{FF2B5EF4-FFF2-40B4-BE49-F238E27FC236}">
                  <a16:creationId xmlns:a16="http://schemas.microsoft.com/office/drawing/2014/main" id="{247D99D6-3337-988C-EBA1-588F25391B46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06;p65">
              <a:extLst>
                <a:ext uri="{FF2B5EF4-FFF2-40B4-BE49-F238E27FC236}">
                  <a16:creationId xmlns:a16="http://schemas.microsoft.com/office/drawing/2014/main" id="{2EF1F711-BCB3-9BF0-78F9-89B1C0F990D3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07;p65">
              <a:extLst>
                <a:ext uri="{FF2B5EF4-FFF2-40B4-BE49-F238E27FC236}">
                  <a16:creationId xmlns:a16="http://schemas.microsoft.com/office/drawing/2014/main" id="{360DC56A-EC0F-3CE4-EC15-A5BA995F1FE4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08;p65">
              <a:extLst>
                <a:ext uri="{FF2B5EF4-FFF2-40B4-BE49-F238E27FC236}">
                  <a16:creationId xmlns:a16="http://schemas.microsoft.com/office/drawing/2014/main" id="{2619E8DE-B6DC-D455-CAC5-CF3BD8D5F857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09;p65">
              <a:extLst>
                <a:ext uri="{FF2B5EF4-FFF2-40B4-BE49-F238E27FC236}">
                  <a16:creationId xmlns:a16="http://schemas.microsoft.com/office/drawing/2014/main" id="{92FA4F79-1EFE-6380-52E2-9C0E70887A4C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10;p65">
              <a:extLst>
                <a:ext uri="{FF2B5EF4-FFF2-40B4-BE49-F238E27FC236}">
                  <a16:creationId xmlns:a16="http://schemas.microsoft.com/office/drawing/2014/main" id="{3B638617-5EED-9B30-606C-FD297597EE8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11;p65">
              <a:extLst>
                <a:ext uri="{FF2B5EF4-FFF2-40B4-BE49-F238E27FC236}">
                  <a16:creationId xmlns:a16="http://schemas.microsoft.com/office/drawing/2014/main" id="{E5716AF8-B0A8-FD37-33DA-6CCB6092F46D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12;p65">
              <a:extLst>
                <a:ext uri="{FF2B5EF4-FFF2-40B4-BE49-F238E27FC236}">
                  <a16:creationId xmlns:a16="http://schemas.microsoft.com/office/drawing/2014/main" id="{089A7FB5-BE39-8AD0-2D32-EFD74A3EF0AA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13;p65">
              <a:extLst>
                <a:ext uri="{FF2B5EF4-FFF2-40B4-BE49-F238E27FC236}">
                  <a16:creationId xmlns:a16="http://schemas.microsoft.com/office/drawing/2014/main" id="{14B45FD7-AA0D-E31D-14B1-B3F22155065F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14;p65">
              <a:extLst>
                <a:ext uri="{FF2B5EF4-FFF2-40B4-BE49-F238E27FC236}">
                  <a16:creationId xmlns:a16="http://schemas.microsoft.com/office/drawing/2014/main" id="{51CECEB9-5242-916B-9FFB-AE8A7193DF48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415;p65">
              <a:extLst>
                <a:ext uri="{FF2B5EF4-FFF2-40B4-BE49-F238E27FC236}">
                  <a16:creationId xmlns:a16="http://schemas.microsoft.com/office/drawing/2014/main" id="{8406DD55-A0B7-CDE3-6E22-AE83C3E55C72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416;p65">
              <a:extLst>
                <a:ext uri="{FF2B5EF4-FFF2-40B4-BE49-F238E27FC236}">
                  <a16:creationId xmlns:a16="http://schemas.microsoft.com/office/drawing/2014/main" id="{8433FD57-1601-F8B3-B274-F148ACE10D93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417;p65">
              <a:extLst>
                <a:ext uri="{FF2B5EF4-FFF2-40B4-BE49-F238E27FC236}">
                  <a16:creationId xmlns:a16="http://schemas.microsoft.com/office/drawing/2014/main" id="{FED9552D-0F32-5C79-978D-25B380699D56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18;p65">
              <a:extLst>
                <a:ext uri="{FF2B5EF4-FFF2-40B4-BE49-F238E27FC236}">
                  <a16:creationId xmlns:a16="http://schemas.microsoft.com/office/drawing/2014/main" id="{41BEE7C6-BD44-1DF7-CEBC-C528D3609E26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19;p65">
              <a:extLst>
                <a:ext uri="{FF2B5EF4-FFF2-40B4-BE49-F238E27FC236}">
                  <a16:creationId xmlns:a16="http://schemas.microsoft.com/office/drawing/2014/main" id="{3CFC8441-02B5-80D6-AE42-147C7FDFEFF2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20;p65">
              <a:extLst>
                <a:ext uri="{FF2B5EF4-FFF2-40B4-BE49-F238E27FC236}">
                  <a16:creationId xmlns:a16="http://schemas.microsoft.com/office/drawing/2014/main" id="{7A6B0F99-A7F6-13AB-520B-64071AF6DEEF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21;p65">
              <a:extLst>
                <a:ext uri="{FF2B5EF4-FFF2-40B4-BE49-F238E27FC236}">
                  <a16:creationId xmlns:a16="http://schemas.microsoft.com/office/drawing/2014/main" id="{7BB99AC0-CD2D-7488-1FF1-BA499EDF8DA6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422;p65">
              <a:extLst>
                <a:ext uri="{FF2B5EF4-FFF2-40B4-BE49-F238E27FC236}">
                  <a16:creationId xmlns:a16="http://schemas.microsoft.com/office/drawing/2014/main" id="{29DC1E31-5D82-FB8F-4418-073A0D5CF3BB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423;p65">
              <a:extLst>
                <a:ext uri="{FF2B5EF4-FFF2-40B4-BE49-F238E27FC236}">
                  <a16:creationId xmlns:a16="http://schemas.microsoft.com/office/drawing/2014/main" id="{8433E617-9839-90EA-39A6-7CCA8E5277A6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424;p65">
              <a:extLst>
                <a:ext uri="{FF2B5EF4-FFF2-40B4-BE49-F238E27FC236}">
                  <a16:creationId xmlns:a16="http://schemas.microsoft.com/office/drawing/2014/main" id="{775EA698-6910-CA02-24A1-B44617E87BCE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425;p65">
              <a:extLst>
                <a:ext uri="{FF2B5EF4-FFF2-40B4-BE49-F238E27FC236}">
                  <a16:creationId xmlns:a16="http://schemas.microsoft.com/office/drawing/2014/main" id="{6669BA4E-936B-72F8-B2E0-D7B545F6A37F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426;p65">
              <a:extLst>
                <a:ext uri="{FF2B5EF4-FFF2-40B4-BE49-F238E27FC236}">
                  <a16:creationId xmlns:a16="http://schemas.microsoft.com/office/drawing/2014/main" id="{24B79725-BDE6-87B7-C874-2CC8A6386207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427;p65">
              <a:extLst>
                <a:ext uri="{FF2B5EF4-FFF2-40B4-BE49-F238E27FC236}">
                  <a16:creationId xmlns:a16="http://schemas.microsoft.com/office/drawing/2014/main" id="{6E8A4D5A-7D0B-D5B5-67D0-74D590E57174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428;p65">
              <a:extLst>
                <a:ext uri="{FF2B5EF4-FFF2-40B4-BE49-F238E27FC236}">
                  <a16:creationId xmlns:a16="http://schemas.microsoft.com/office/drawing/2014/main" id="{15DA80C7-59D0-AC4F-A65B-78ABEB9C83B2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429;p65">
              <a:extLst>
                <a:ext uri="{FF2B5EF4-FFF2-40B4-BE49-F238E27FC236}">
                  <a16:creationId xmlns:a16="http://schemas.microsoft.com/office/drawing/2014/main" id="{A5E7D063-BE0C-332D-32C3-FE9CFC19D8B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430;p65">
              <a:extLst>
                <a:ext uri="{FF2B5EF4-FFF2-40B4-BE49-F238E27FC236}">
                  <a16:creationId xmlns:a16="http://schemas.microsoft.com/office/drawing/2014/main" id="{0330E440-E68B-381E-DB08-71718D82AC0A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431;p65">
              <a:extLst>
                <a:ext uri="{FF2B5EF4-FFF2-40B4-BE49-F238E27FC236}">
                  <a16:creationId xmlns:a16="http://schemas.microsoft.com/office/drawing/2014/main" id="{B0658AC5-FB20-F815-3191-32EF359A5398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432;p65">
              <a:extLst>
                <a:ext uri="{FF2B5EF4-FFF2-40B4-BE49-F238E27FC236}">
                  <a16:creationId xmlns:a16="http://schemas.microsoft.com/office/drawing/2014/main" id="{6732FA73-D9D3-D10B-381C-30DEB505F18E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433;p65">
              <a:extLst>
                <a:ext uri="{FF2B5EF4-FFF2-40B4-BE49-F238E27FC236}">
                  <a16:creationId xmlns:a16="http://schemas.microsoft.com/office/drawing/2014/main" id="{7A1F2906-C0E8-DDF8-3222-82D5B2FE2CB4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434;p65">
              <a:extLst>
                <a:ext uri="{FF2B5EF4-FFF2-40B4-BE49-F238E27FC236}">
                  <a16:creationId xmlns:a16="http://schemas.microsoft.com/office/drawing/2014/main" id="{18A3E8C8-8172-3B25-7337-C445DAD39EEF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435;p65">
              <a:extLst>
                <a:ext uri="{FF2B5EF4-FFF2-40B4-BE49-F238E27FC236}">
                  <a16:creationId xmlns:a16="http://schemas.microsoft.com/office/drawing/2014/main" id="{1FB9E3C4-8A6B-9C53-3816-8DBAEF9206E0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436;p65">
              <a:extLst>
                <a:ext uri="{FF2B5EF4-FFF2-40B4-BE49-F238E27FC236}">
                  <a16:creationId xmlns:a16="http://schemas.microsoft.com/office/drawing/2014/main" id="{EE699184-B4A7-9720-B8F6-B64224F0FB4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437;p65">
              <a:extLst>
                <a:ext uri="{FF2B5EF4-FFF2-40B4-BE49-F238E27FC236}">
                  <a16:creationId xmlns:a16="http://schemas.microsoft.com/office/drawing/2014/main" id="{61184877-12B1-07A9-CD5E-47FC238A79A3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438;p65">
              <a:extLst>
                <a:ext uri="{FF2B5EF4-FFF2-40B4-BE49-F238E27FC236}">
                  <a16:creationId xmlns:a16="http://schemas.microsoft.com/office/drawing/2014/main" id="{6382A34B-42C5-0DB4-46B5-FE97D47981BB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39;p65">
              <a:extLst>
                <a:ext uri="{FF2B5EF4-FFF2-40B4-BE49-F238E27FC236}">
                  <a16:creationId xmlns:a16="http://schemas.microsoft.com/office/drawing/2014/main" id="{ABEB863D-7EF2-5132-45AC-23D72FA26F36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40;p65">
              <a:extLst>
                <a:ext uri="{FF2B5EF4-FFF2-40B4-BE49-F238E27FC236}">
                  <a16:creationId xmlns:a16="http://schemas.microsoft.com/office/drawing/2014/main" id="{6DBAFA48-D972-3713-7467-6CC7FD257DE1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441;p65">
              <a:extLst>
                <a:ext uri="{FF2B5EF4-FFF2-40B4-BE49-F238E27FC236}">
                  <a16:creationId xmlns:a16="http://schemas.microsoft.com/office/drawing/2014/main" id="{20D4F5A7-46EB-7E75-63EF-0C7F40BD2A2A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442;p65">
              <a:extLst>
                <a:ext uri="{FF2B5EF4-FFF2-40B4-BE49-F238E27FC236}">
                  <a16:creationId xmlns:a16="http://schemas.microsoft.com/office/drawing/2014/main" id="{CC06072C-445B-6759-4B70-935713DCE133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443;p65">
              <a:extLst>
                <a:ext uri="{FF2B5EF4-FFF2-40B4-BE49-F238E27FC236}">
                  <a16:creationId xmlns:a16="http://schemas.microsoft.com/office/drawing/2014/main" id="{C6F5BFD5-6715-EBBE-054E-282A8835318E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444;p65">
              <a:extLst>
                <a:ext uri="{FF2B5EF4-FFF2-40B4-BE49-F238E27FC236}">
                  <a16:creationId xmlns:a16="http://schemas.microsoft.com/office/drawing/2014/main" id="{D374FD96-DDBD-54E0-4B31-2D5F70438107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445;p65">
              <a:extLst>
                <a:ext uri="{FF2B5EF4-FFF2-40B4-BE49-F238E27FC236}">
                  <a16:creationId xmlns:a16="http://schemas.microsoft.com/office/drawing/2014/main" id="{1D8B25C0-A1A3-2B0E-13B0-0A95CC0B90A6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446;p65">
              <a:extLst>
                <a:ext uri="{FF2B5EF4-FFF2-40B4-BE49-F238E27FC236}">
                  <a16:creationId xmlns:a16="http://schemas.microsoft.com/office/drawing/2014/main" id="{9BAFDB2D-5B27-9D06-1DCB-B990008DF316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447;p65">
              <a:extLst>
                <a:ext uri="{FF2B5EF4-FFF2-40B4-BE49-F238E27FC236}">
                  <a16:creationId xmlns:a16="http://schemas.microsoft.com/office/drawing/2014/main" id="{5345DE91-1C43-832C-455F-6E27118F655A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1448;p65">
            <a:extLst>
              <a:ext uri="{FF2B5EF4-FFF2-40B4-BE49-F238E27FC236}">
                <a16:creationId xmlns:a16="http://schemas.microsoft.com/office/drawing/2014/main" id="{DC278DEA-F4D5-4C94-18A8-D0A946FD4A2E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381" name="Google Shape;1449;p65">
              <a:extLst>
                <a:ext uri="{FF2B5EF4-FFF2-40B4-BE49-F238E27FC236}">
                  <a16:creationId xmlns:a16="http://schemas.microsoft.com/office/drawing/2014/main" id="{BD1D01CD-1B46-6CE2-7EEB-F0C2381BA380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1450;p65">
              <a:extLst>
                <a:ext uri="{FF2B5EF4-FFF2-40B4-BE49-F238E27FC236}">
                  <a16:creationId xmlns:a16="http://schemas.microsoft.com/office/drawing/2014/main" id="{3FFCFDA0-CE9F-5421-3D15-B5A029548410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1451;p65">
              <a:extLst>
                <a:ext uri="{FF2B5EF4-FFF2-40B4-BE49-F238E27FC236}">
                  <a16:creationId xmlns:a16="http://schemas.microsoft.com/office/drawing/2014/main" id="{AE0149CB-4732-D269-C7D1-4CC508E10505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8" name="Picture 387">
            <a:extLst>
              <a:ext uri="{FF2B5EF4-FFF2-40B4-BE49-F238E27FC236}">
                <a16:creationId xmlns:a16="http://schemas.microsoft.com/office/drawing/2014/main" id="{9A1E12BA-0F39-2F22-7E19-C8459186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16" y="2322258"/>
            <a:ext cx="4547242" cy="962555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52B5B980-1DF1-4095-4CAC-38BE6C32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295" y="531494"/>
            <a:ext cx="4950381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0600" cy="62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Các</a:t>
            </a:r>
            <a:r>
              <a:rPr lang="en-US" b="1" dirty="0">
                <a:solidFill>
                  <a:schemeClr val="accent4"/>
                </a:solidFill>
              </a:rPr>
              <a:t> Thành Viên </a:t>
            </a:r>
            <a:r>
              <a:rPr lang="en-US" b="1" dirty="0" err="1">
                <a:solidFill>
                  <a:schemeClr val="accent4"/>
                </a:solidFill>
              </a:rPr>
              <a:t>và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Nhiệm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Vụ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43867" y="1574677"/>
            <a:ext cx="4224658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 Thực hiện code phần </a:t>
            </a:r>
            <a:r>
              <a:rPr lang="en-US" sz="1200" dirty="0" err="1"/>
              <a:t>DataEntryController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DataSortingVisualizeController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Class Diagram </a:t>
            </a:r>
            <a:r>
              <a:rPr lang="en-US" sz="1200" dirty="0" err="1"/>
              <a:t>và</a:t>
            </a:r>
            <a:r>
              <a:rPr lang="en-US" sz="12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Viết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Quay video demo</a:t>
            </a: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58925" y="3484742"/>
            <a:ext cx="4109166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UI màn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code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MainScreenController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slide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Class Diagram </a:t>
            </a:r>
            <a:r>
              <a:rPr lang="en-US" sz="1400" dirty="0" err="1"/>
              <a:t>và</a:t>
            </a:r>
            <a:r>
              <a:rPr lang="en-US" sz="14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4820987" y="1661927"/>
            <a:ext cx="4209600" cy="1240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Thực hiện code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MergeSort</a:t>
            </a:r>
            <a:r>
              <a:rPr lang="en-US" sz="1200" dirty="0"/>
              <a:t>, </a:t>
            </a:r>
            <a:r>
              <a:rPr lang="en-US" sz="1200" dirty="0" err="1"/>
              <a:t>RadixSort</a:t>
            </a:r>
            <a:r>
              <a:rPr lang="en-US" sz="1200" dirty="0"/>
              <a:t>, </a:t>
            </a:r>
            <a:r>
              <a:rPr lang="en-US" sz="1200" dirty="0" err="1"/>
              <a:t>CountingSort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SortingAlgorithm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Làm </a:t>
            </a:r>
            <a:r>
              <a:rPr lang="en-US" sz="1200" dirty="0" err="1"/>
              <a:t>sldie</a:t>
            </a:r>
            <a:r>
              <a:rPr lang="en-US" sz="1200" dirty="0"/>
              <a:t>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vi-VN" sz="1200" dirty="0"/>
              <a:t>Thiết kế và lên ý tưởng cho use case và class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58925" y="1273768"/>
            <a:ext cx="2990795" cy="43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Đào Sỹ Phúc - 20215117</a:t>
            </a:r>
            <a:endParaRPr sz="1600" b="1"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58925" y="2999943"/>
            <a:ext cx="349884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Nguyễn Hải Phong - 20215114</a:t>
            </a:r>
            <a:endParaRPr sz="1600" b="1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4820987" y="1228418"/>
            <a:ext cx="321080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Đỗ Quang Phúc - 20194646</a:t>
            </a:r>
            <a:endParaRPr sz="1600" b="1" dirty="0"/>
          </a:p>
        </p:txBody>
      </p:sp>
      <p:sp>
        <p:nvSpPr>
          <p:cNvPr id="5" name="Google Shape;307;p33">
            <a:extLst>
              <a:ext uri="{FF2B5EF4-FFF2-40B4-BE49-F238E27FC236}">
                <a16:creationId xmlns:a16="http://schemas.microsoft.com/office/drawing/2014/main" id="{60BD3777-62C2-E549-6DB2-A872F7AD1B2C}"/>
              </a:ext>
            </a:extLst>
          </p:cNvPr>
          <p:cNvSpPr txBox="1">
            <a:spLocks/>
          </p:cNvSpPr>
          <p:nvPr/>
        </p:nvSpPr>
        <p:spPr>
          <a:xfrm>
            <a:off x="4758141" y="3444704"/>
            <a:ext cx="4209600" cy="15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- Làm UI màn </a:t>
            </a:r>
            <a:r>
              <a:rPr lang="en-US" dirty="0" err="1"/>
              <a:t>DataEntry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DataSortingVisualize</a:t>
            </a:r>
            <a:endParaRPr lang="en-US" dirty="0"/>
          </a:p>
          <a:p>
            <a:pPr marL="0" indent="0"/>
            <a:r>
              <a:rPr lang="en-US" dirty="0"/>
              <a:t>- Viết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vi-VN" dirty="0"/>
              <a:t>Thiết kế và lên ý tưởng cho use case và class diagram</a:t>
            </a:r>
          </a:p>
        </p:txBody>
      </p:sp>
      <p:sp>
        <p:nvSpPr>
          <p:cNvPr id="7" name="Google Shape;313;p33">
            <a:extLst>
              <a:ext uri="{FF2B5EF4-FFF2-40B4-BE49-F238E27FC236}">
                <a16:creationId xmlns:a16="http://schemas.microsoft.com/office/drawing/2014/main" id="{33C19184-C18F-CCDA-A04F-AE9ED20B4B76}"/>
              </a:ext>
            </a:extLst>
          </p:cNvPr>
          <p:cNvSpPr txBox="1">
            <a:spLocks/>
          </p:cNvSpPr>
          <p:nvPr/>
        </p:nvSpPr>
        <p:spPr>
          <a:xfrm>
            <a:off x="4758141" y="2999943"/>
            <a:ext cx="358229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Nguyễn Đức Phong - 20194642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550100" y="2152045"/>
            <a:ext cx="6043800" cy="236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là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cơ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sở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Khoa Học Máy Tính,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đóng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vai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trò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hoạt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động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hỗ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trợ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khác. Trong project này,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chúng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sẽ phát triển một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ứng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để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biểu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diễn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3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thuật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toán sắp xếp trên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Merge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Counting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Radix sort</a:t>
            </a:r>
            <a:r>
              <a:rPr lang="en-US" dirty="0"/>
              <a:t>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300080" y="144884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820117" y="375925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978579" y="397225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744430" y="166352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1C0C7-16EF-43BC-F9A7-E2BE5B768ED9}"/>
              </a:ext>
            </a:extLst>
          </p:cNvPr>
          <p:cNvSpPr txBox="1"/>
          <p:nvPr/>
        </p:nvSpPr>
        <p:spPr>
          <a:xfrm>
            <a:off x="1600521" y="376175"/>
            <a:ext cx="594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E7E7E7"/>
                </a:solidFill>
                <a:latin typeface="Source Code Pro"/>
                <a:ea typeface="Source Code Pro"/>
                <a:sym typeface="Source Code Pro"/>
              </a:rPr>
              <a:t>Problem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  <a:t>description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Usecase Diagram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General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3982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54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Application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3981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65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Algoritms</a:t>
            </a:r>
            <a:r>
              <a:rPr lang="en-US" dirty="0">
                <a:solidFill>
                  <a:schemeClr val="lt2"/>
                </a:solidFill>
              </a:rPr>
              <a:t> Class Diagrams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93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Controller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272774"/>
            <a:ext cx="9143981" cy="3774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29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867968" y="2300289"/>
            <a:ext cx="3517248" cy="19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thức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Sort() được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nghĩa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SortingAlgorithm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được implement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4" y="1727942"/>
            <a:ext cx="3342619" cy="1687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SortingAlgorithm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Application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69041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thừa</a:t>
            </a:r>
            <a:endParaRPr lang="en-US" b="1"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571999" y="1741389"/>
            <a:ext cx="298565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trừu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49"/>
            <a:ext cx="7710900" cy="85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OOP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367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Bebas Neue</vt:lpstr>
      <vt:lpstr>Source Code Pro</vt:lpstr>
      <vt:lpstr>Source Code Pro Medium</vt:lpstr>
      <vt:lpstr>Arial</vt:lpstr>
      <vt:lpstr>Fira Code</vt:lpstr>
      <vt:lpstr>Anaheim</vt:lpstr>
      <vt:lpstr>Comfortaa</vt:lpstr>
      <vt:lpstr>Introduction to Java Programming for High School by Slidesgo</vt:lpstr>
      <vt:lpstr>Demonstration of sorting algorithms on an array</vt:lpstr>
      <vt:lpstr>Các Thành Viên và Nhiệm Vụ</vt:lpstr>
      <vt:lpstr>PowerPoint Presentation</vt:lpstr>
      <vt:lpstr>Usecase Diagram</vt:lpstr>
      <vt:lpstr>General Class Diagram</vt:lpstr>
      <vt:lpstr>Application Class Diagram</vt:lpstr>
      <vt:lpstr>Algoritms Class Diagrams</vt:lpstr>
      <vt:lpstr>Controller Class Diagram</vt:lpstr>
      <vt:lpstr>OOP Techniques</vt:lpstr>
      <vt:lpstr>OOP Techniques</vt:lpstr>
      <vt:lpstr>Demonstration Application Link Demo: https://www.youtube.com/watch?v=ZVEM2GzEpHQ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of sorting algorithms on an array</dc:title>
  <cp:lastModifiedBy>Dao Sy Phuc 20215117</cp:lastModifiedBy>
  <cp:revision>10</cp:revision>
  <dcterms:modified xsi:type="dcterms:W3CDTF">2024-01-06T07:49:26Z</dcterms:modified>
</cp:coreProperties>
</file>