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027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34EC-D627-4B73-AA7B-DAF20C8CC38B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0BB8-5704-46D1-9757-A3FAF11082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66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34EC-D627-4B73-AA7B-DAF20C8CC38B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0BB8-5704-46D1-9757-A3FAF11082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79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34EC-D627-4B73-AA7B-DAF20C8CC38B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0BB8-5704-46D1-9757-A3FAF11082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52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34EC-D627-4B73-AA7B-DAF20C8CC38B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0BB8-5704-46D1-9757-A3FAF11082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67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34EC-D627-4B73-AA7B-DAF20C8CC38B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0BB8-5704-46D1-9757-A3FAF11082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49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34EC-D627-4B73-AA7B-DAF20C8CC38B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0BB8-5704-46D1-9757-A3FAF11082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53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34EC-D627-4B73-AA7B-DAF20C8CC38B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0BB8-5704-46D1-9757-A3FAF11082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23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34EC-D627-4B73-AA7B-DAF20C8CC38B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0BB8-5704-46D1-9757-A3FAF11082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61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34EC-D627-4B73-AA7B-DAF20C8CC38B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0BB8-5704-46D1-9757-A3FAF11082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98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34EC-D627-4B73-AA7B-DAF20C8CC38B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0BB8-5704-46D1-9757-A3FAF11082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77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34EC-D627-4B73-AA7B-DAF20C8CC38B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0BB8-5704-46D1-9757-A3FAF11082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02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F34EC-D627-4B73-AA7B-DAF20C8CC38B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B0BB8-5704-46D1-9757-A3FAF11082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50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91" y="200458"/>
            <a:ext cx="2101562" cy="497908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810" y="4584592"/>
            <a:ext cx="1238250" cy="16668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700" y="4606440"/>
            <a:ext cx="1171575" cy="16097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7797" y="345141"/>
            <a:ext cx="1120838" cy="143521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8401889" y="2055349"/>
            <a:ext cx="1060513" cy="133210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5015" y="475095"/>
            <a:ext cx="1973093" cy="4704449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393369" y="2693641"/>
            <a:ext cx="55175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A12</a:t>
            </a:r>
            <a:br>
              <a:rPr lang="en-US" dirty="0" smtClean="0"/>
            </a:br>
            <a:r>
              <a:rPr lang="en-US" dirty="0" smtClean="0"/>
              <a:t>A13</a:t>
            </a:r>
          </a:p>
          <a:p>
            <a:r>
              <a:rPr lang="en-US" dirty="0" smtClean="0"/>
              <a:t>A14</a:t>
            </a:r>
            <a:endParaRPr lang="ru-RU" dirty="0"/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>
            <a:off x="5718598" y="3355864"/>
            <a:ext cx="9102" cy="29782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V="1">
            <a:off x="5727700" y="6296711"/>
            <a:ext cx="1481292" cy="120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H="1" flipV="1">
            <a:off x="7208992" y="6132983"/>
            <a:ext cx="4711" cy="1637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3192771" y="6334125"/>
            <a:ext cx="1482108" cy="238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H="1" flipV="1">
            <a:off x="4662179" y="6144997"/>
            <a:ext cx="12700" cy="2129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1960666" y="1993900"/>
            <a:ext cx="4356209" cy="3955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496724" y="2237618"/>
            <a:ext cx="417987" cy="331545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Стрелка вправо 49"/>
          <p:cNvSpPr/>
          <p:nvPr/>
        </p:nvSpPr>
        <p:spPr>
          <a:xfrm>
            <a:off x="3619992" y="5191521"/>
            <a:ext cx="790575" cy="48707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5898888" y="2375081"/>
            <a:ext cx="417987" cy="331545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Стрелка вправо 51"/>
          <p:cNvSpPr/>
          <p:nvPr/>
        </p:nvSpPr>
        <p:spPr>
          <a:xfrm>
            <a:off x="6198816" y="5324960"/>
            <a:ext cx="710573" cy="48707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4008152" y="1041778"/>
            <a:ext cx="359369" cy="389572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6560777" y="1041844"/>
            <a:ext cx="359369" cy="389572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2390082" y="807775"/>
            <a:ext cx="6128448" cy="39078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Стрелка вправо 56"/>
          <p:cNvSpPr/>
          <p:nvPr/>
        </p:nvSpPr>
        <p:spPr>
          <a:xfrm rot="10800000">
            <a:off x="2040201" y="676420"/>
            <a:ext cx="683810" cy="691463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1" name="Прямая соединительная линия 60"/>
          <p:cNvCxnSpPr/>
          <p:nvPr/>
        </p:nvCxnSpPr>
        <p:spPr>
          <a:xfrm>
            <a:off x="2040201" y="4762500"/>
            <a:ext cx="4648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2495550" y="4772025"/>
            <a:ext cx="9525" cy="1885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>
            <a:off x="2476785" y="6657975"/>
            <a:ext cx="25311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 flipH="1" flipV="1">
            <a:off x="5000625" y="6132983"/>
            <a:ext cx="28575" cy="5249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>
            <a:off x="5029200" y="6657975"/>
            <a:ext cx="40005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 flipV="1">
            <a:off x="7515225" y="6132983"/>
            <a:ext cx="19050" cy="5249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Овал 71"/>
          <p:cNvSpPr/>
          <p:nvPr/>
        </p:nvSpPr>
        <p:spPr>
          <a:xfrm>
            <a:off x="4960050" y="6615113"/>
            <a:ext cx="152789" cy="857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4" name="Прямая соединительная линия 73"/>
          <p:cNvCxnSpPr/>
          <p:nvPr/>
        </p:nvCxnSpPr>
        <p:spPr>
          <a:xfrm>
            <a:off x="5314950" y="6144997"/>
            <a:ext cx="0" cy="3605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 flipH="1" flipV="1">
            <a:off x="2886075" y="6486525"/>
            <a:ext cx="6550025" cy="190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 flipH="1" flipV="1">
            <a:off x="2833617" y="4409435"/>
            <a:ext cx="33409" cy="20961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 flipH="1">
            <a:off x="2106104" y="4409435"/>
            <a:ext cx="744201" cy="222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2" name="Прямоугольник 81"/>
          <p:cNvSpPr/>
          <p:nvPr/>
        </p:nvSpPr>
        <p:spPr>
          <a:xfrm>
            <a:off x="4921935" y="4762500"/>
            <a:ext cx="383490" cy="3048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7498681" y="4762500"/>
            <a:ext cx="383490" cy="3048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5490180" y="3355864"/>
            <a:ext cx="231170" cy="52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Прямоугольник 83"/>
          <p:cNvSpPr/>
          <p:nvPr/>
        </p:nvSpPr>
        <p:spPr>
          <a:xfrm>
            <a:off x="10781888" y="549012"/>
            <a:ext cx="383490" cy="3048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 84"/>
          <p:cNvSpPr/>
          <p:nvPr/>
        </p:nvSpPr>
        <p:spPr>
          <a:xfrm>
            <a:off x="10773520" y="2846585"/>
            <a:ext cx="383490" cy="3048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Прямоугольник 86"/>
              <p:cNvSpPr/>
              <p:nvPr/>
            </p:nvSpPr>
            <p:spPr>
              <a:xfrm>
                <a:off x="10693273" y="797661"/>
                <a:ext cx="9719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7" name="Прямоугольник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3273" y="797661"/>
                <a:ext cx="971920" cy="369332"/>
              </a:xfrm>
              <a:prstGeom prst="rect">
                <a:avLst/>
              </a:prstGeom>
              <a:blipFill>
                <a:blip r:embed="rId8"/>
                <a:stretch>
                  <a:fillRect r="-56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Прямоугольник 87"/>
              <p:cNvSpPr/>
              <p:nvPr/>
            </p:nvSpPr>
            <p:spPr>
              <a:xfrm>
                <a:off x="10679418" y="4822189"/>
                <a:ext cx="9719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8" name="Прямоугольник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9418" y="4822189"/>
                <a:ext cx="971920" cy="369332"/>
              </a:xfrm>
              <a:prstGeom prst="rect">
                <a:avLst/>
              </a:prstGeom>
              <a:blipFill>
                <a:blip r:embed="rId9"/>
                <a:stretch>
                  <a:fillRect r="-62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Прямая соединительная линия 90"/>
          <p:cNvCxnSpPr/>
          <p:nvPr/>
        </p:nvCxnSpPr>
        <p:spPr>
          <a:xfrm flipH="1" flipV="1">
            <a:off x="9005774" y="5179544"/>
            <a:ext cx="4099" cy="14657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>
          <a:xfrm>
            <a:off x="6468346" y="3882645"/>
            <a:ext cx="2528171" cy="127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/>
          <p:nvPr/>
        </p:nvCxnSpPr>
        <p:spPr>
          <a:xfrm flipV="1">
            <a:off x="6468346" y="1728952"/>
            <a:ext cx="0" cy="21932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Блок-схема: задержка 100"/>
          <p:cNvSpPr/>
          <p:nvPr/>
        </p:nvSpPr>
        <p:spPr>
          <a:xfrm>
            <a:off x="8013188" y="1361030"/>
            <a:ext cx="505342" cy="450004"/>
          </a:xfrm>
          <a:prstGeom prst="flowChartDelay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5" name="Прямая соединительная линия 104"/>
          <p:cNvCxnSpPr/>
          <p:nvPr/>
        </p:nvCxnSpPr>
        <p:spPr>
          <a:xfrm flipH="1">
            <a:off x="6468347" y="1720967"/>
            <a:ext cx="1563070" cy="79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/>
          <p:cNvCxnSpPr/>
          <p:nvPr/>
        </p:nvCxnSpPr>
        <p:spPr>
          <a:xfrm flipV="1">
            <a:off x="1916805" y="3657726"/>
            <a:ext cx="2790783" cy="1691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endCxn id="2" idx="3"/>
          </p:cNvCxnSpPr>
          <p:nvPr/>
        </p:nvCxnSpPr>
        <p:spPr>
          <a:xfrm flipV="1">
            <a:off x="1842201" y="3402203"/>
            <a:ext cx="2917655" cy="6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1842201" y="3131129"/>
            <a:ext cx="2865387" cy="18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/>
          <p:cNvCxnSpPr>
            <a:stCxn id="126" idx="0"/>
          </p:cNvCxnSpPr>
          <p:nvPr/>
        </p:nvCxnSpPr>
        <p:spPr>
          <a:xfrm flipH="1" flipV="1">
            <a:off x="2640436" y="1587382"/>
            <a:ext cx="1251" cy="17446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/>
          <p:cNvCxnSpPr/>
          <p:nvPr/>
        </p:nvCxnSpPr>
        <p:spPr>
          <a:xfrm flipV="1">
            <a:off x="2607430" y="1617691"/>
            <a:ext cx="2344926" cy="27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/>
          <p:cNvCxnSpPr/>
          <p:nvPr/>
        </p:nvCxnSpPr>
        <p:spPr>
          <a:xfrm flipH="1" flipV="1">
            <a:off x="2390587" y="1474788"/>
            <a:ext cx="20632" cy="22275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22" idx="6"/>
          </p:cNvCxnSpPr>
          <p:nvPr/>
        </p:nvCxnSpPr>
        <p:spPr>
          <a:xfrm flipV="1">
            <a:off x="3728709" y="1442267"/>
            <a:ext cx="4331212" cy="2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Равнобедренный треугольник 120"/>
          <p:cNvSpPr/>
          <p:nvPr/>
        </p:nvSpPr>
        <p:spPr>
          <a:xfrm rot="5400000">
            <a:off x="3289226" y="1288106"/>
            <a:ext cx="291263" cy="332389"/>
          </a:xfrm>
          <a:prstGeom prst="triangl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Овал 121"/>
          <p:cNvSpPr/>
          <p:nvPr/>
        </p:nvSpPr>
        <p:spPr>
          <a:xfrm>
            <a:off x="3567449" y="1387857"/>
            <a:ext cx="161260" cy="159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4" name="Прямая соединительная линия 123"/>
          <p:cNvCxnSpPr>
            <a:endCxn id="121" idx="3"/>
          </p:cNvCxnSpPr>
          <p:nvPr/>
        </p:nvCxnSpPr>
        <p:spPr>
          <a:xfrm flipV="1">
            <a:off x="2379630" y="1454301"/>
            <a:ext cx="889033" cy="248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Овал 125"/>
          <p:cNvSpPr/>
          <p:nvPr/>
        </p:nvSpPr>
        <p:spPr>
          <a:xfrm>
            <a:off x="2561057" y="3332008"/>
            <a:ext cx="161260" cy="159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Овал 126"/>
          <p:cNvSpPr/>
          <p:nvPr/>
        </p:nvSpPr>
        <p:spPr>
          <a:xfrm>
            <a:off x="2317548" y="3616971"/>
            <a:ext cx="161260" cy="159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Прямоугольник 128"/>
          <p:cNvSpPr/>
          <p:nvPr/>
        </p:nvSpPr>
        <p:spPr>
          <a:xfrm>
            <a:off x="9441742" y="869751"/>
            <a:ext cx="383490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Прямоугольник 130"/>
          <p:cNvSpPr/>
          <p:nvPr/>
        </p:nvSpPr>
        <p:spPr>
          <a:xfrm>
            <a:off x="10773081" y="1114909"/>
            <a:ext cx="383490" cy="27915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Прямоугольник 132"/>
              <p:cNvSpPr/>
              <p:nvPr/>
            </p:nvSpPr>
            <p:spPr>
              <a:xfrm>
                <a:off x="10679418" y="1951702"/>
                <a:ext cx="9719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3" name="Прямоугольник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9418" y="1951702"/>
                <a:ext cx="971920" cy="369332"/>
              </a:xfrm>
              <a:prstGeom prst="rect">
                <a:avLst/>
              </a:prstGeom>
              <a:blipFill>
                <a:blip r:embed="rId10"/>
                <a:stretch>
                  <a:fillRect r="-62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Овал 136"/>
          <p:cNvSpPr/>
          <p:nvPr/>
        </p:nvSpPr>
        <p:spPr>
          <a:xfrm>
            <a:off x="5251806" y="6397993"/>
            <a:ext cx="161260" cy="15903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8" name="Прямая соединительная линия 137"/>
          <p:cNvCxnSpPr/>
          <p:nvPr/>
        </p:nvCxnSpPr>
        <p:spPr>
          <a:xfrm>
            <a:off x="9353670" y="4606440"/>
            <a:ext cx="30589" cy="19071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3" name="Стрелка вправо 142"/>
          <p:cNvSpPr/>
          <p:nvPr/>
        </p:nvSpPr>
        <p:spPr>
          <a:xfrm>
            <a:off x="6626781" y="2286310"/>
            <a:ext cx="1939060" cy="606898"/>
          </a:xfrm>
          <a:prstGeom prst="rightArrow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Равнобедренный треугольник 144"/>
          <p:cNvSpPr/>
          <p:nvPr/>
        </p:nvSpPr>
        <p:spPr>
          <a:xfrm>
            <a:off x="8791760" y="4859166"/>
            <a:ext cx="352911" cy="307679"/>
          </a:xfrm>
          <a:prstGeom prst="triangl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Овал 145"/>
          <p:cNvSpPr/>
          <p:nvPr/>
        </p:nvSpPr>
        <p:spPr>
          <a:xfrm>
            <a:off x="8893905" y="4703307"/>
            <a:ext cx="161260" cy="159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7" name="Прямая соединительная линия 146"/>
          <p:cNvCxnSpPr>
            <a:stCxn id="146" idx="0"/>
          </p:cNvCxnSpPr>
          <p:nvPr/>
        </p:nvCxnSpPr>
        <p:spPr>
          <a:xfrm flipH="1" flipV="1">
            <a:off x="8968216" y="3882645"/>
            <a:ext cx="6319" cy="8206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0" name="Равнобедренный треугольник 149"/>
          <p:cNvSpPr/>
          <p:nvPr/>
        </p:nvSpPr>
        <p:spPr>
          <a:xfrm>
            <a:off x="9177214" y="4298761"/>
            <a:ext cx="352911" cy="307679"/>
          </a:xfrm>
          <a:prstGeom prst="triangl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1" name="Овал 150"/>
          <p:cNvSpPr/>
          <p:nvPr/>
        </p:nvSpPr>
        <p:spPr>
          <a:xfrm>
            <a:off x="9279359" y="4142902"/>
            <a:ext cx="161260" cy="159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Блок-схема: сохраненные данные 1"/>
          <p:cNvSpPr/>
          <p:nvPr/>
        </p:nvSpPr>
        <p:spPr>
          <a:xfrm rot="10800000">
            <a:off x="4609652" y="3026209"/>
            <a:ext cx="901226" cy="751988"/>
          </a:xfrm>
          <a:prstGeom prst="flowChartOnlineStorag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Прямоугольник 162"/>
              <p:cNvSpPr/>
              <p:nvPr/>
            </p:nvSpPr>
            <p:spPr>
              <a:xfrm>
                <a:off x="4620665" y="3234297"/>
                <a:ext cx="9719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𝑂𝑅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3" name="Прямоугольник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665" y="3234297"/>
                <a:ext cx="97192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Прямая соединительная линия 97"/>
          <p:cNvCxnSpPr/>
          <p:nvPr/>
        </p:nvCxnSpPr>
        <p:spPr>
          <a:xfrm>
            <a:off x="3202890" y="5279100"/>
            <a:ext cx="7933" cy="11110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/>
          <p:cNvSpPr/>
          <p:nvPr/>
        </p:nvSpPr>
        <p:spPr>
          <a:xfrm>
            <a:off x="9339876" y="2622371"/>
            <a:ext cx="38349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Прямоугольник 99"/>
          <p:cNvSpPr/>
          <p:nvPr/>
        </p:nvSpPr>
        <p:spPr>
          <a:xfrm>
            <a:off x="10773081" y="3418963"/>
            <a:ext cx="38349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Блок-схема: задержка 101"/>
          <p:cNvSpPr/>
          <p:nvPr/>
        </p:nvSpPr>
        <p:spPr>
          <a:xfrm>
            <a:off x="7924565" y="2937453"/>
            <a:ext cx="505342" cy="450004"/>
          </a:xfrm>
          <a:prstGeom prst="flowChartDelay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3" name="Прямая соединительная линия 102"/>
          <p:cNvCxnSpPr/>
          <p:nvPr/>
        </p:nvCxnSpPr>
        <p:spPr>
          <a:xfrm>
            <a:off x="9348680" y="3617484"/>
            <a:ext cx="7653" cy="5233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/>
          <p:cNvCxnSpPr/>
          <p:nvPr/>
        </p:nvCxnSpPr>
        <p:spPr>
          <a:xfrm flipH="1" flipV="1">
            <a:off x="7042221" y="3645262"/>
            <a:ext cx="2306416" cy="24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>
          <a:xfrm>
            <a:off x="7042221" y="3260000"/>
            <a:ext cx="1" cy="4217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/>
          <p:cNvCxnSpPr/>
          <p:nvPr/>
        </p:nvCxnSpPr>
        <p:spPr>
          <a:xfrm flipV="1">
            <a:off x="7042221" y="3288120"/>
            <a:ext cx="897826" cy="59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3" name="Блок-схема: сохраненные данные 122"/>
          <p:cNvSpPr/>
          <p:nvPr/>
        </p:nvSpPr>
        <p:spPr>
          <a:xfrm rot="16200000">
            <a:off x="2829406" y="4648700"/>
            <a:ext cx="743699" cy="612837"/>
          </a:xfrm>
          <a:prstGeom prst="flowChartOnlineStorag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Прямоугольник 129"/>
              <p:cNvSpPr/>
              <p:nvPr/>
            </p:nvSpPr>
            <p:spPr>
              <a:xfrm>
                <a:off x="2753141" y="4842821"/>
                <a:ext cx="9719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𝑂𝑅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0" name="Прямоугольник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141" y="4842821"/>
                <a:ext cx="97192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Овал 133"/>
          <p:cNvSpPr/>
          <p:nvPr/>
        </p:nvSpPr>
        <p:spPr>
          <a:xfrm>
            <a:off x="2918662" y="4501899"/>
            <a:ext cx="125902" cy="1406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9" name="Прямая соединительная линия 138"/>
          <p:cNvCxnSpPr>
            <a:endCxn id="134" idx="0"/>
          </p:cNvCxnSpPr>
          <p:nvPr/>
        </p:nvCxnSpPr>
        <p:spPr>
          <a:xfrm>
            <a:off x="2981016" y="3663849"/>
            <a:ext cx="597" cy="8380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единительная линия 139"/>
          <p:cNvCxnSpPr>
            <a:endCxn id="123" idx="3"/>
          </p:cNvCxnSpPr>
          <p:nvPr/>
        </p:nvCxnSpPr>
        <p:spPr>
          <a:xfrm>
            <a:off x="3170882" y="3408220"/>
            <a:ext cx="30374" cy="12989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единительная линия 140"/>
          <p:cNvCxnSpPr/>
          <p:nvPr/>
        </p:nvCxnSpPr>
        <p:spPr>
          <a:xfrm>
            <a:off x="3364410" y="3123144"/>
            <a:ext cx="6651" cy="15653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Овал 143"/>
          <p:cNvSpPr/>
          <p:nvPr/>
        </p:nvSpPr>
        <p:spPr>
          <a:xfrm>
            <a:off x="2869901" y="3596902"/>
            <a:ext cx="161260" cy="159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8" name="Овал 147"/>
          <p:cNvSpPr/>
          <p:nvPr/>
        </p:nvSpPr>
        <p:spPr>
          <a:xfrm>
            <a:off x="3088725" y="3339446"/>
            <a:ext cx="161260" cy="159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9" name="Овал 148"/>
          <p:cNvSpPr/>
          <p:nvPr/>
        </p:nvSpPr>
        <p:spPr>
          <a:xfrm>
            <a:off x="3259729" y="3044711"/>
            <a:ext cx="161260" cy="159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3" name="Овал 152"/>
          <p:cNvSpPr/>
          <p:nvPr/>
        </p:nvSpPr>
        <p:spPr>
          <a:xfrm>
            <a:off x="7791881" y="3101304"/>
            <a:ext cx="125902" cy="1406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7" name="Прямая соединительная линия 156"/>
          <p:cNvCxnSpPr/>
          <p:nvPr/>
        </p:nvCxnSpPr>
        <p:spPr>
          <a:xfrm>
            <a:off x="7069221" y="3143714"/>
            <a:ext cx="715878" cy="32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/>
          <p:nvPr/>
        </p:nvCxnSpPr>
        <p:spPr>
          <a:xfrm>
            <a:off x="7406718" y="2989546"/>
            <a:ext cx="517847" cy="84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единительная линия 160"/>
          <p:cNvCxnSpPr/>
          <p:nvPr/>
        </p:nvCxnSpPr>
        <p:spPr>
          <a:xfrm>
            <a:off x="7427160" y="1599526"/>
            <a:ext cx="3751" cy="14059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единительная линия 161"/>
          <p:cNvCxnSpPr/>
          <p:nvPr/>
        </p:nvCxnSpPr>
        <p:spPr>
          <a:xfrm>
            <a:off x="7069221" y="1424508"/>
            <a:ext cx="9274" cy="17151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4" name="Овал 163"/>
          <p:cNvSpPr/>
          <p:nvPr/>
        </p:nvSpPr>
        <p:spPr>
          <a:xfrm>
            <a:off x="7337421" y="1500392"/>
            <a:ext cx="161260" cy="159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5" name="Овал 164"/>
          <p:cNvSpPr/>
          <p:nvPr/>
        </p:nvSpPr>
        <p:spPr>
          <a:xfrm>
            <a:off x="6993416" y="1366732"/>
            <a:ext cx="161260" cy="159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Прямоугольник 165"/>
              <p:cNvSpPr/>
              <p:nvPr/>
            </p:nvSpPr>
            <p:spPr>
              <a:xfrm>
                <a:off x="10647892" y="3103454"/>
                <a:ext cx="9719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6" name="Прямоугольник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892" y="3103454"/>
                <a:ext cx="971920" cy="369332"/>
              </a:xfrm>
              <a:prstGeom prst="rect">
                <a:avLst/>
              </a:prstGeom>
              <a:blipFill>
                <a:blip r:embed="rId13"/>
                <a:stretch>
                  <a:fillRect r="-62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Прямоугольник 166"/>
          <p:cNvSpPr/>
          <p:nvPr/>
        </p:nvSpPr>
        <p:spPr>
          <a:xfrm>
            <a:off x="10773081" y="2282254"/>
            <a:ext cx="383490" cy="27915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Прямоугольник 167"/>
              <p:cNvSpPr/>
              <p:nvPr/>
            </p:nvSpPr>
            <p:spPr>
              <a:xfrm>
                <a:off x="10679418" y="2508729"/>
                <a:ext cx="9719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8" name="Прямоугольник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9418" y="2508729"/>
                <a:ext cx="971920" cy="369332"/>
              </a:xfrm>
              <a:prstGeom prst="rect">
                <a:avLst/>
              </a:prstGeom>
              <a:blipFill>
                <a:blip r:embed="rId14"/>
                <a:stretch>
                  <a:fillRect r="-62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Прямоугольник 168"/>
          <p:cNvSpPr/>
          <p:nvPr/>
        </p:nvSpPr>
        <p:spPr>
          <a:xfrm>
            <a:off x="10776165" y="3987321"/>
            <a:ext cx="38349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Прямоугольник 169"/>
              <p:cNvSpPr/>
              <p:nvPr/>
            </p:nvSpPr>
            <p:spPr>
              <a:xfrm>
                <a:off x="10695669" y="3650277"/>
                <a:ext cx="9719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0" name="Прямоугольник 1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5669" y="3650277"/>
                <a:ext cx="971920" cy="369332"/>
              </a:xfrm>
              <a:prstGeom prst="rect">
                <a:avLst/>
              </a:prstGeom>
              <a:blipFill>
                <a:blip r:embed="rId15"/>
                <a:stretch>
                  <a:fillRect r="-62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Прямоугольник 170"/>
              <p:cNvSpPr/>
              <p:nvPr/>
            </p:nvSpPr>
            <p:spPr>
              <a:xfrm>
                <a:off x="10693273" y="1367181"/>
                <a:ext cx="9719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1" name="Прямоугольник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3273" y="1367181"/>
                <a:ext cx="971920" cy="369332"/>
              </a:xfrm>
              <a:prstGeom prst="rect">
                <a:avLst/>
              </a:prstGeom>
              <a:blipFill>
                <a:blip r:embed="rId16"/>
                <a:stretch>
                  <a:fillRect r="-56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Прямоугольник 171"/>
              <p:cNvSpPr/>
              <p:nvPr/>
            </p:nvSpPr>
            <p:spPr>
              <a:xfrm>
                <a:off x="10670611" y="4222500"/>
                <a:ext cx="9719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2" name="Прямоугольник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611" y="4222500"/>
                <a:ext cx="971920" cy="369332"/>
              </a:xfrm>
              <a:prstGeom prst="rect">
                <a:avLst/>
              </a:prstGeom>
              <a:blipFill>
                <a:blip r:embed="rId17"/>
                <a:stretch>
                  <a:fillRect r="-56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Прямая соединительная линия 172"/>
          <p:cNvCxnSpPr/>
          <p:nvPr/>
        </p:nvCxnSpPr>
        <p:spPr>
          <a:xfrm flipH="1" flipV="1">
            <a:off x="2917974" y="1868265"/>
            <a:ext cx="1" cy="12636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4" name="Овал 173"/>
          <p:cNvSpPr/>
          <p:nvPr/>
        </p:nvSpPr>
        <p:spPr>
          <a:xfrm>
            <a:off x="2796637" y="3055822"/>
            <a:ext cx="161260" cy="159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5" name="Прямая соединительная линия 174"/>
          <p:cNvCxnSpPr/>
          <p:nvPr/>
        </p:nvCxnSpPr>
        <p:spPr>
          <a:xfrm flipH="1">
            <a:off x="2926969" y="1837707"/>
            <a:ext cx="2025387" cy="200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6" name="Блок-схема: сохраненные данные 175"/>
          <p:cNvSpPr/>
          <p:nvPr/>
        </p:nvSpPr>
        <p:spPr>
          <a:xfrm rot="10800000">
            <a:off x="5001028" y="1613899"/>
            <a:ext cx="379607" cy="239671"/>
          </a:xfrm>
          <a:prstGeom prst="flowChartOnlineStorag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Прямоугольник 176"/>
              <p:cNvSpPr/>
              <p:nvPr/>
            </p:nvSpPr>
            <p:spPr>
              <a:xfrm>
                <a:off x="4715397" y="1528852"/>
                <a:ext cx="9719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𝑂𝑅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7" name="Прямоугольник 1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397" y="1528852"/>
                <a:ext cx="97192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Прямая соединительная линия 177"/>
          <p:cNvCxnSpPr/>
          <p:nvPr/>
        </p:nvCxnSpPr>
        <p:spPr>
          <a:xfrm flipH="1">
            <a:off x="5392665" y="1733315"/>
            <a:ext cx="605076" cy="2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0" name="Прямая соединительная линия 179"/>
          <p:cNvCxnSpPr/>
          <p:nvPr/>
        </p:nvCxnSpPr>
        <p:spPr>
          <a:xfrm flipH="1" flipV="1">
            <a:off x="5987887" y="1577638"/>
            <a:ext cx="3590" cy="1587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3" name="Прямая соединительная линия 182"/>
          <p:cNvCxnSpPr>
            <a:stCxn id="101" idx="1"/>
          </p:cNvCxnSpPr>
          <p:nvPr/>
        </p:nvCxnSpPr>
        <p:spPr>
          <a:xfrm flipH="1">
            <a:off x="5981623" y="1586032"/>
            <a:ext cx="2031565" cy="117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6" name="Прямоугольник 185"/>
          <p:cNvSpPr/>
          <p:nvPr/>
        </p:nvSpPr>
        <p:spPr>
          <a:xfrm>
            <a:off x="10766640" y="1685934"/>
            <a:ext cx="383490" cy="27915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0" name="Прямоугольник 189"/>
          <p:cNvSpPr/>
          <p:nvPr/>
        </p:nvSpPr>
        <p:spPr>
          <a:xfrm>
            <a:off x="10776165" y="4550907"/>
            <a:ext cx="38349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15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91" y="200458"/>
            <a:ext cx="2101562" cy="497908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810" y="4584592"/>
            <a:ext cx="1238250" cy="16668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700" y="4606440"/>
            <a:ext cx="1171575" cy="16097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9349" y="368787"/>
            <a:ext cx="1120838" cy="143521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1082" y="2078940"/>
            <a:ext cx="1973093" cy="4704449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393369" y="2693641"/>
            <a:ext cx="55175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A12</a:t>
            </a:r>
            <a:br>
              <a:rPr lang="en-US" dirty="0" smtClean="0"/>
            </a:br>
            <a:r>
              <a:rPr lang="en-US" dirty="0" smtClean="0"/>
              <a:t>A13</a:t>
            </a:r>
          </a:p>
          <a:p>
            <a:r>
              <a:rPr lang="en-US" dirty="0" smtClean="0"/>
              <a:t>A14</a:t>
            </a:r>
            <a:endParaRPr lang="ru-RU" dirty="0"/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>
            <a:off x="5718598" y="3355864"/>
            <a:ext cx="9102" cy="29782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V="1">
            <a:off x="5727700" y="6296711"/>
            <a:ext cx="1481292" cy="120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H="1" flipV="1">
            <a:off x="7208992" y="6132983"/>
            <a:ext cx="4711" cy="1637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3192771" y="6334125"/>
            <a:ext cx="1482108" cy="238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H="1" flipV="1">
            <a:off x="4662179" y="6144997"/>
            <a:ext cx="12700" cy="2129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1960666" y="1993900"/>
            <a:ext cx="4356209" cy="3955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496724" y="2237618"/>
            <a:ext cx="417987" cy="331545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Стрелка вправо 49"/>
          <p:cNvSpPr/>
          <p:nvPr/>
        </p:nvSpPr>
        <p:spPr>
          <a:xfrm>
            <a:off x="3619992" y="5191521"/>
            <a:ext cx="790575" cy="48707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5898888" y="2375081"/>
            <a:ext cx="417987" cy="331545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Стрелка вправо 51"/>
          <p:cNvSpPr/>
          <p:nvPr/>
        </p:nvSpPr>
        <p:spPr>
          <a:xfrm>
            <a:off x="6198816" y="5324960"/>
            <a:ext cx="710573" cy="48707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4008152" y="1041778"/>
            <a:ext cx="359369" cy="389572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6560777" y="1041844"/>
            <a:ext cx="359369" cy="389572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2390082" y="807775"/>
            <a:ext cx="6128448" cy="39078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Стрелка вправо 56"/>
          <p:cNvSpPr/>
          <p:nvPr/>
        </p:nvSpPr>
        <p:spPr>
          <a:xfrm rot="10800000">
            <a:off x="2040201" y="676420"/>
            <a:ext cx="683810" cy="691463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1" name="Прямая соединительная линия 60"/>
          <p:cNvCxnSpPr/>
          <p:nvPr/>
        </p:nvCxnSpPr>
        <p:spPr>
          <a:xfrm>
            <a:off x="2040201" y="4762500"/>
            <a:ext cx="4648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2495550" y="4772025"/>
            <a:ext cx="9525" cy="1885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>
            <a:off x="2476785" y="6657975"/>
            <a:ext cx="25311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 flipH="1" flipV="1">
            <a:off x="5000625" y="6132983"/>
            <a:ext cx="28575" cy="5249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>
            <a:off x="5029200" y="6657975"/>
            <a:ext cx="40005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 flipV="1">
            <a:off x="7515225" y="6132983"/>
            <a:ext cx="19050" cy="5249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Овал 71"/>
          <p:cNvSpPr/>
          <p:nvPr/>
        </p:nvSpPr>
        <p:spPr>
          <a:xfrm>
            <a:off x="4960050" y="6615113"/>
            <a:ext cx="152789" cy="857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4" name="Прямая соединительная линия 73"/>
          <p:cNvCxnSpPr/>
          <p:nvPr/>
        </p:nvCxnSpPr>
        <p:spPr>
          <a:xfrm>
            <a:off x="5314950" y="6144997"/>
            <a:ext cx="0" cy="3605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 flipH="1" flipV="1">
            <a:off x="2886075" y="6486525"/>
            <a:ext cx="6550025" cy="190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 flipH="1" flipV="1">
            <a:off x="2833617" y="4409435"/>
            <a:ext cx="33409" cy="20961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 flipH="1">
            <a:off x="2106104" y="4409435"/>
            <a:ext cx="744201" cy="222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2" name="Прямоугольник 81"/>
          <p:cNvSpPr/>
          <p:nvPr/>
        </p:nvSpPr>
        <p:spPr>
          <a:xfrm>
            <a:off x="4921935" y="4762500"/>
            <a:ext cx="383490" cy="3048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7498681" y="4762500"/>
            <a:ext cx="383490" cy="3048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5490180" y="3355864"/>
            <a:ext cx="231170" cy="52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Прямоугольник 83"/>
          <p:cNvSpPr/>
          <p:nvPr/>
        </p:nvSpPr>
        <p:spPr>
          <a:xfrm>
            <a:off x="10994100" y="4466822"/>
            <a:ext cx="383490" cy="3048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 84"/>
          <p:cNvSpPr/>
          <p:nvPr/>
        </p:nvSpPr>
        <p:spPr>
          <a:xfrm>
            <a:off x="10999148" y="2150100"/>
            <a:ext cx="383490" cy="3048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Прямоугольник 86"/>
              <p:cNvSpPr/>
              <p:nvPr/>
            </p:nvSpPr>
            <p:spPr>
              <a:xfrm>
                <a:off x="10919340" y="2401506"/>
                <a:ext cx="9719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7" name="Прямоугольник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9340" y="2401506"/>
                <a:ext cx="971920" cy="369332"/>
              </a:xfrm>
              <a:prstGeom prst="rect">
                <a:avLst/>
              </a:prstGeom>
              <a:blipFill>
                <a:blip r:embed="rId7"/>
                <a:stretch>
                  <a:fillRect r="-56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Прямоугольник 87"/>
              <p:cNvSpPr/>
              <p:nvPr/>
            </p:nvSpPr>
            <p:spPr>
              <a:xfrm>
                <a:off x="10905485" y="6426034"/>
                <a:ext cx="9719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8" name="Прямоугольник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5485" y="6426034"/>
                <a:ext cx="971920" cy="369332"/>
              </a:xfrm>
              <a:prstGeom prst="rect">
                <a:avLst/>
              </a:prstGeom>
              <a:blipFill>
                <a:blip r:embed="rId8"/>
                <a:stretch>
                  <a:fillRect r="-62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Прямая соединительная линия 90"/>
          <p:cNvCxnSpPr/>
          <p:nvPr/>
        </p:nvCxnSpPr>
        <p:spPr>
          <a:xfrm flipH="1" flipV="1">
            <a:off x="9005774" y="5179544"/>
            <a:ext cx="4099" cy="14657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>
          <a:xfrm>
            <a:off x="6468346" y="3882645"/>
            <a:ext cx="2528171" cy="127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/>
          <p:nvPr/>
        </p:nvCxnSpPr>
        <p:spPr>
          <a:xfrm flipV="1">
            <a:off x="6468346" y="1728952"/>
            <a:ext cx="0" cy="21932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Блок-схема: задержка 100"/>
          <p:cNvSpPr/>
          <p:nvPr/>
        </p:nvSpPr>
        <p:spPr>
          <a:xfrm>
            <a:off x="8013188" y="1361030"/>
            <a:ext cx="505342" cy="450004"/>
          </a:xfrm>
          <a:prstGeom prst="flowChartDelay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5" name="Прямая соединительная линия 104"/>
          <p:cNvCxnSpPr/>
          <p:nvPr/>
        </p:nvCxnSpPr>
        <p:spPr>
          <a:xfrm flipH="1">
            <a:off x="6468347" y="1720967"/>
            <a:ext cx="1563070" cy="79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/>
          <p:cNvCxnSpPr>
            <a:endCxn id="201" idx="2"/>
          </p:cNvCxnSpPr>
          <p:nvPr/>
        </p:nvCxnSpPr>
        <p:spPr>
          <a:xfrm flipV="1">
            <a:off x="1916805" y="3652791"/>
            <a:ext cx="2679099" cy="218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endCxn id="2" idx="3"/>
          </p:cNvCxnSpPr>
          <p:nvPr/>
        </p:nvCxnSpPr>
        <p:spPr>
          <a:xfrm flipV="1">
            <a:off x="1842201" y="3402203"/>
            <a:ext cx="2917655" cy="6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1842201" y="3131129"/>
            <a:ext cx="2865387" cy="18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/>
          <p:cNvCxnSpPr>
            <a:stCxn id="126" idx="0"/>
          </p:cNvCxnSpPr>
          <p:nvPr/>
        </p:nvCxnSpPr>
        <p:spPr>
          <a:xfrm flipH="1" flipV="1">
            <a:off x="2640436" y="1587382"/>
            <a:ext cx="1251" cy="17446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/>
          <p:cNvCxnSpPr/>
          <p:nvPr/>
        </p:nvCxnSpPr>
        <p:spPr>
          <a:xfrm flipV="1">
            <a:off x="2607430" y="1617691"/>
            <a:ext cx="2344926" cy="27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/>
          <p:cNvCxnSpPr/>
          <p:nvPr/>
        </p:nvCxnSpPr>
        <p:spPr>
          <a:xfrm flipH="1" flipV="1">
            <a:off x="2390587" y="1474788"/>
            <a:ext cx="20632" cy="22275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22" idx="6"/>
          </p:cNvCxnSpPr>
          <p:nvPr/>
        </p:nvCxnSpPr>
        <p:spPr>
          <a:xfrm flipV="1">
            <a:off x="3728709" y="1442267"/>
            <a:ext cx="4331212" cy="2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Равнобедренный треугольник 120"/>
          <p:cNvSpPr/>
          <p:nvPr/>
        </p:nvSpPr>
        <p:spPr>
          <a:xfrm rot="5400000">
            <a:off x="3289226" y="1288106"/>
            <a:ext cx="291263" cy="332389"/>
          </a:xfrm>
          <a:prstGeom prst="triangl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Овал 121"/>
          <p:cNvSpPr/>
          <p:nvPr/>
        </p:nvSpPr>
        <p:spPr>
          <a:xfrm>
            <a:off x="3567449" y="1387857"/>
            <a:ext cx="161260" cy="159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4" name="Прямая соединительная линия 123"/>
          <p:cNvCxnSpPr>
            <a:endCxn id="121" idx="3"/>
          </p:cNvCxnSpPr>
          <p:nvPr/>
        </p:nvCxnSpPr>
        <p:spPr>
          <a:xfrm flipV="1">
            <a:off x="2379630" y="1454301"/>
            <a:ext cx="889033" cy="248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Овал 125"/>
          <p:cNvSpPr/>
          <p:nvPr/>
        </p:nvSpPr>
        <p:spPr>
          <a:xfrm>
            <a:off x="2561057" y="3332008"/>
            <a:ext cx="161260" cy="159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Овал 126"/>
          <p:cNvSpPr/>
          <p:nvPr/>
        </p:nvSpPr>
        <p:spPr>
          <a:xfrm>
            <a:off x="2317548" y="3616971"/>
            <a:ext cx="161260" cy="159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Прямоугольник 128"/>
          <p:cNvSpPr/>
          <p:nvPr/>
        </p:nvSpPr>
        <p:spPr>
          <a:xfrm>
            <a:off x="9499713" y="879619"/>
            <a:ext cx="383490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Прямоугольник 130"/>
          <p:cNvSpPr/>
          <p:nvPr/>
        </p:nvSpPr>
        <p:spPr>
          <a:xfrm>
            <a:off x="10999148" y="2718754"/>
            <a:ext cx="383490" cy="27915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Прямоугольник 132"/>
              <p:cNvSpPr/>
              <p:nvPr/>
            </p:nvSpPr>
            <p:spPr>
              <a:xfrm>
                <a:off x="10905485" y="3555547"/>
                <a:ext cx="9719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33" name="Прямоугольник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5485" y="3555547"/>
                <a:ext cx="971920" cy="369332"/>
              </a:xfrm>
              <a:prstGeom prst="rect">
                <a:avLst/>
              </a:prstGeom>
              <a:blipFill>
                <a:blip r:embed="rId9"/>
                <a:stretch>
                  <a:fillRect r="-62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Овал 136"/>
          <p:cNvSpPr/>
          <p:nvPr/>
        </p:nvSpPr>
        <p:spPr>
          <a:xfrm>
            <a:off x="5251806" y="6397993"/>
            <a:ext cx="161260" cy="15903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8" name="Прямая соединительная линия 137"/>
          <p:cNvCxnSpPr/>
          <p:nvPr/>
        </p:nvCxnSpPr>
        <p:spPr>
          <a:xfrm>
            <a:off x="9353670" y="4606440"/>
            <a:ext cx="30589" cy="19071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3" name="Стрелка вправо 142"/>
          <p:cNvSpPr/>
          <p:nvPr/>
        </p:nvSpPr>
        <p:spPr>
          <a:xfrm>
            <a:off x="6626781" y="2286310"/>
            <a:ext cx="1939060" cy="606898"/>
          </a:xfrm>
          <a:prstGeom prst="rightArrow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Равнобедренный треугольник 144"/>
          <p:cNvSpPr/>
          <p:nvPr/>
        </p:nvSpPr>
        <p:spPr>
          <a:xfrm>
            <a:off x="8791760" y="4859166"/>
            <a:ext cx="352911" cy="307679"/>
          </a:xfrm>
          <a:prstGeom prst="triangl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Овал 145"/>
          <p:cNvSpPr/>
          <p:nvPr/>
        </p:nvSpPr>
        <p:spPr>
          <a:xfrm>
            <a:off x="8893905" y="4703307"/>
            <a:ext cx="161260" cy="159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7" name="Прямая соединительная линия 146"/>
          <p:cNvCxnSpPr>
            <a:stCxn id="146" idx="0"/>
          </p:cNvCxnSpPr>
          <p:nvPr/>
        </p:nvCxnSpPr>
        <p:spPr>
          <a:xfrm flipH="1" flipV="1">
            <a:off x="8968216" y="3882645"/>
            <a:ext cx="6319" cy="8206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0" name="Равнобедренный треугольник 149"/>
          <p:cNvSpPr/>
          <p:nvPr/>
        </p:nvSpPr>
        <p:spPr>
          <a:xfrm>
            <a:off x="9177214" y="4298761"/>
            <a:ext cx="352911" cy="307679"/>
          </a:xfrm>
          <a:prstGeom prst="triangl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1" name="Овал 150"/>
          <p:cNvSpPr/>
          <p:nvPr/>
        </p:nvSpPr>
        <p:spPr>
          <a:xfrm>
            <a:off x="9279359" y="4142902"/>
            <a:ext cx="161260" cy="159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Блок-схема: сохраненные данные 1"/>
          <p:cNvSpPr/>
          <p:nvPr/>
        </p:nvSpPr>
        <p:spPr>
          <a:xfrm rot="10800000">
            <a:off x="4609652" y="3026209"/>
            <a:ext cx="901226" cy="751988"/>
          </a:xfrm>
          <a:prstGeom prst="flowChartOnlineStorag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Прямоугольник 162"/>
              <p:cNvSpPr/>
              <p:nvPr/>
            </p:nvSpPr>
            <p:spPr>
              <a:xfrm>
                <a:off x="4620665" y="3234297"/>
                <a:ext cx="9719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𝑂𝑅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63" name="Прямоугольник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665" y="3234297"/>
                <a:ext cx="97192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Прямая соединительная линия 97"/>
          <p:cNvCxnSpPr/>
          <p:nvPr/>
        </p:nvCxnSpPr>
        <p:spPr>
          <a:xfrm>
            <a:off x="3202890" y="5279100"/>
            <a:ext cx="7933" cy="11110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/>
          <p:cNvSpPr/>
          <p:nvPr/>
        </p:nvSpPr>
        <p:spPr>
          <a:xfrm>
            <a:off x="9615918" y="2486142"/>
            <a:ext cx="38349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100" name="Прямоугольник 99"/>
          <p:cNvSpPr/>
          <p:nvPr/>
        </p:nvSpPr>
        <p:spPr>
          <a:xfrm>
            <a:off x="10999148" y="5022808"/>
            <a:ext cx="38349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2" name="Блок-схема: задержка 101"/>
          <p:cNvSpPr/>
          <p:nvPr/>
        </p:nvSpPr>
        <p:spPr>
          <a:xfrm>
            <a:off x="7924565" y="2937453"/>
            <a:ext cx="505342" cy="450004"/>
          </a:xfrm>
          <a:prstGeom prst="flowChartDelay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3" name="Прямая соединительная линия 102"/>
          <p:cNvCxnSpPr/>
          <p:nvPr/>
        </p:nvCxnSpPr>
        <p:spPr>
          <a:xfrm>
            <a:off x="9348680" y="3617484"/>
            <a:ext cx="7653" cy="5233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/>
          <p:cNvCxnSpPr/>
          <p:nvPr/>
        </p:nvCxnSpPr>
        <p:spPr>
          <a:xfrm flipH="1" flipV="1">
            <a:off x="7042221" y="3645262"/>
            <a:ext cx="2306416" cy="24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>
          <a:xfrm>
            <a:off x="7042221" y="3260000"/>
            <a:ext cx="1" cy="4217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/>
          <p:cNvCxnSpPr/>
          <p:nvPr/>
        </p:nvCxnSpPr>
        <p:spPr>
          <a:xfrm flipV="1">
            <a:off x="7042221" y="3288120"/>
            <a:ext cx="897826" cy="59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3" name="Блок-схема: сохраненные данные 122"/>
          <p:cNvSpPr/>
          <p:nvPr/>
        </p:nvSpPr>
        <p:spPr>
          <a:xfrm rot="16200000">
            <a:off x="2829406" y="4648700"/>
            <a:ext cx="743699" cy="612837"/>
          </a:xfrm>
          <a:prstGeom prst="flowChartOnlineStorag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Прямоугольник 129"/>
              <p:cNvSpPr/>
              <p:nvPr/>
            </p:nvSpPr>
            <p:spPr>
              <a:xfrm>
                <a:off x="2753141" y="4842821"/>
                <a:ext cx="9719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𝑂𝑅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30" name="Прямоугольник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141" y="4842821"/>
                <a:ext cx="97192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Прямая соединительная линия 138"/>
          <p:cNvCxnSpPr/>
          <p:nvPr/>
        </p:nvCxnSpPr>
        <p:spPr>
          <a:xfrm flipH="1">
            <a:off x="2976311" y="3663849"/>
            <a:ext cx="4705" cy="1018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единительная линия 139"/>
          <p:cNvCxnSpPr>
            <a:endCxn id="123" idx="3"/>
          </p:cNvCxnSpPr>
          <p:nvPr/>
        </p:nvCxnSpPr>
        <p:spPr>
          <a:xfrm>
            <a:off x="3170882" y="3408220"/>
            <a:ext cx="30374" cy="12989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единительная линия 140"/>
          <p:cNvCxnSpPr/>
          <p:nvPr/>
        </p:nvCxnSpPr>
        <p:spPr>
          <a:xfrm>
            <a:off x="3364410" y="3123144"/>
            <a:ext cx="6651" cy="15653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Овал 143"/>
          <p:cNvSpPr/>
          <p:nvPr/>
        </p:nvSpPr>
        <p:spPr>
          <a:xfrm>
            <a:off x="2869901" y="3596902"/>
            <a:ext cx="161260" cy="159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8" name="Овал 147"/>
          <p:cNvSpPr/>
          <p:nvPr/>
        </p:nvSpPr>
        <p:spPr>
          <a:xfrm>
            <a:off x="3088725" y="3339446"/>
            <a:ext cx="161260" cy="159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9" name="Овал 148"/>
          <p:cNvSpPr/>
          <p:nvPr/>
        </p:nvSpPr>
        <p:spPr>
          <a:xfrm>
            <a:off x="3259729" y="3044711"/>
            <a:ext cx="161260" cy="159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3" name="Овал 152"/>
          <p:cNvSpPr/>
          <p:nvPr/>
        </p:nvSpPr>
        <p:spPr>
          <a:xfrm>
            <a:off x="7791881" y="3101304"/>
            <a:ext cx="125902" cy="1406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7" name="Прямая соединительная линия 156"/>
          <p:cNvCxnSpPr/>
          <p:nvPr/>
        </p:nvCxnSpPr>
        <p:spPr>
          <a:xfrm>
            <a:off x="7069221" y="3143714"/>
            <a:ext cx="715878" cy="32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/>
          <p:nvPr/>
        </p:nvCxnSpPr>
        <p:spPr>
          <a:xfrm>
            <a:off x="7406718" y="2989546"/>
            <a:ext cx="517847" cy="84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единительная линия 160"/>
          <p:cNvCxnSpPr/>
          <p:nvPr/>
        </p:nvCxnSpPr>
        <p:spPr>
          <a:xfrm>
            <a:off x="7427160" y="1599526"/>
            <a:ext cx="3751" cy="14059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единительная линия 161"/>
          <p:cNvCxnSpPr/>
          <p:nvPr/>
        </p:nvCxnSpPr>
        <p:spPr>
          <a:xfrm>
            <a:off x="7069221" y="1424508"/>
            <a:ext cx="9274" cy="17151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4" name="Овал 163"/>
          <p:cNvSpPr/>
          <p:nvPr/>
        </p:nvSpPr>
        <p:spPr>
          <a:xfrm>
            <a:off x="7337421" y="1500392"/>
            <a:ext cx="161260" cy="159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5" name="Овал 164"/>
          <p:cNvSpPr/>
          <p:nvPr/>
        </p:nvSpPr>
        <p:spPr>
          <a:xfrm>
            <a:off x="6993416" y="1366732"/>
            <a:ext cx="161260" cy="159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Прямоугольник 165"/>
              <p:cNvSpPr/>
              <p:nvPr/>
            </p:nvSpPr>
            <p:spPr>
              <a:xfrm>
                <a:off x="10873959" y="4707299"/>
                <a:ext cx="9719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66" name="Прямоугольник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3959" y="4707299"/>
                <a:ext cx="971920" cy="369332"/>
              </a:xfrm>
              <a:prstGeom prst="rect">
                <a:avLst/>
              </a:prstGeom>
              <a:blipFill>
                <a:blip r:embed="rId12"/>
                <a:stretch>
                  <a:fillRect r="-62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Прямоугольник 166"/>
          <p:cNvSpPr/>
          <p:nvPr/>
        </p:nvSpPr>
        <p:spPr>
          <a:xfrm>
            <a:off x="10999148" y="3886099"/>
            <a:ext cx="383490" cy="27915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Прямоугольник 167"/>
              <p:cNvSpPr/>
              <p:nvPr/>
            </p:nvSpPr>
            <p:spPr>
              <a:xfrm>
                <a:off x="10905485" y="4112574"/>
                <a:ext cx="9719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68" name="Прямоугольник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5485" y="4112574"/>
                <a:ext cx="971920" cy="369332"/>
              </a:xfrm>
              <a:prstGeom prst="rect">
                <a:avLst/>
              </a:prstGeom>
              <a:blipFill>
                <a:blip r:embed="rId13"/>
                <a:stretch>
                  <a:fillRect r="-62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Прямоугольник 168"/>
          <p:cNvSpPr/>
          <p:nvPr/>
        </p:nvSpPr>
        <p:spPr>
          <a:xfrm>
            <a:off x="11002232" y="5591166"/>
            <a:ext cx="38349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Прямоугольник 169"/>
              <p:cNvSpPr/>
              <p:nvPr/>
            </p:nvSpPr>
            <p:spPr>
              <a:xfrm>
                <a:off x="10921736" y="5254122"/>
                <a:ext cx="9719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70" name="Прямоугольник 1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736" y="5254122"/>
                <a:ext cx="971920" cy="369332"/>
              </a:xfrm>
              <a:prstGeom prst="rect">
                <a:avLst/>
              </a:prstGeom>
              <a:blipFill>
                <a:blip r:embed="rId14"/>
                <a:stretch>
                  <a:fillRect r="-62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Прямоугольник 170"/>
              <p:cNvSpPr/>
              <p:nvPr/>
            </p:nvSpPr>
            <p:spPr>
              <a:xfrm>
                <a:off x="10919340" y="2971026"/>
                <a:ext cx="9719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71" name="Прямоугольник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9340" y="2971026"/>
                <a:ext cx="971920" cy="369332"/>
              </a:xfrm>
              <a:prstGeom prst="rect">
                <a:avLst/>
              </a:prstGeom>
              <a:blipFill>
                <a:blip r:embed="rId15"/>
                <a:stretch>
                  <a:fillRect r="-56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Прямоугольник 171"/>
              <p:cNvSpPr/>
              <p:nvPr/>
            </p:nvSpPr>
            <p:spPr>
              <a:xfrm>
                <a:off x="10896678" y="5826345"/>
                <a:ext cx="9719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72" name="Прямоугольник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6678" y="5826345"/>
                <a:ext cx="971920" cy="369332"/>
              </a:xfrm>
              <a:prstGeom prst="rect">
                <a:avLst/>
              </a:prstGeom>
              <a:blipFill>
                <a:blip r:embed="rId16"/>
                <a:stretch>
                  <a:fillRect r="-62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Прямая соединительная линия 172"/>
          <p:cNvCxnSpPr/>
          <p:nvPr/>
        </p:nvCxnSpPr>
        <p:spPr>
          <a:xfrm flipH="1" flipV="1">
            <a:off x="2917974" y="1868265"/>
            <a:ext cx="1" cy="12636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4" name="Овал 173"/>
          <p:cNvSpPr/>
          <p:nvPr/>
        </p:nvSpPr>
        <p:spPr>
          <a:xfrm>
            <a:off x="2796637" y="3055822"/>
            <a:ext cx="161260" cy="159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5" name="Прямая соединительная линия 174"/>
          <p:cNvCxnSpPr/>
          <p:nvPr/>
        </p:nvCxnSpPr>
        <p:spPr>
          <a:xfrm flipH="1">
            <a:off x="2926969" y="1837707"/>
            <a:ext cx="2025387" cy="200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6" name="Блок-схема: сохраненные данные 175"/>
          <p:cNvSpPr/>
          <p:nvPr/>
        </p:nvSpPr>
        <p:spPr>
          <a:xfrm rot="10800000">
            <a:off x="5001028" y="1613899"/>
            <a:ext cx="379607" cy="239671"/>
          </a:xfrm>
          <a:prstGeom prst="flowChartOnlineStorag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Прямоугольник 176"/>
              <p:cNvSpPr/>
              <p:nvPr/>
            </p:nvSpPr>
            <p:spPr>
              <a:xfrm>
                <a:off x="4715397" y="1528852"/>
                <a:ext cx="9719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𝑂𝑅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77" name="Прямоугольник 1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397" y="1528852"/>
                <a:ext cx="97192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Прямая соединительная линия 177"/>
          <p:cNvCxnSpPr/>
          <p:nvPr/>
        </p:nvCxnSpPr>
        <p:spPr>
          <a:xfrm flipH="1">
            <a:off x="5392665" y="1733315"/>
            <a:ext cx="605076" cy="2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0" name="Прямая соединительная линия 179"/>
          <p:cNvCxnSpPr/>
          <p:nvPr/>
        </p:nvCxnSpPr>
        <p:spPr>
          <a:xfrm flipH="1" flipV="1">
            <a:off x="5987887" y="1577638"/>
            <a:ext cx="3590" cy="1587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3" name="Прямая соединительная линия 182"/>
          <p:cNvCxnSpPr>
            <a:stCxn id="101" idx="1"/>
          </p:cNvCxnSpPr>
          <p:nvPr/>
        </p:nvCxnSpPr>
        <p:spPr>
          <a:xfrm flipH="1">
            <a:off x="5981623" y="1586032"/>
            <a:ext cx="2031565" cy="117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6" name="Прямоугольник 185"/>
          <p:cNvSpPr/>
          <p:nvPr/>
        </p:nvSpPr>
        <p:spPr>
          <a:xfrm>
            <a:off x="10992707" y="3289779"/>
            <a:ext cx="383490" cy="27915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0" name="Прямоугольник 189"/>
          <p:cNvSpPr/>
          <p:nvPr/>
        </p:nvSpPr>
        <p:spPr>
          <a:xfrm>
            <a:off x="11002232" y="6154752"/>
            <a:ext cx="38349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pic>
        <p:nvPicPr>
          <p:cNvPr id="113" name="Рисунок 11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708701" y="36972"/>
            <a:ext cx="1090299" cy="1494567"/>
          </a:xfrm>
          <a:prstGeom prst="rect">
            <a:avLst/>
          </a:prstGeom>
        </p:spPr>
      </p:pic>
      <p:pic>
        <p:nvPicPr>
          <p:cNvPr id="114" name="Рисунок 11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613422" y="2085729"/>
            <a:ext cx="915329" cy="1246171"/>
          </a:xfrm>
          <a:prstGeom prst="rect">
            <a:avLst/>
          </a:prstGeom>
        </p:spPr>
      </p:pic>
      <p:sp>
        <p:nvSpPr>
          <p:cNvPr id="154" name="Прямоугольник 153"/>
          <p:cNvSpPr/>
          <p:nvPr/>
        </p:nvSpPr>
        <p:spPr>
          <a:xfrm>
            <a:off x="11799000" y="578396"/>
            <a:ext cx="383490" cy="304800"/>
          </a:xfrm>
          <a:prstGeom prst="rect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55" name="Прямоугольник 154"/>
          <p:cNvSpPr/>
          <p:nvPr/>
        </p:nvSpPr>
        <p:spPr>
          <a:xfrm rot="5400000">
            <a:off x="7437772" y="375045"/>
            <a:ext cx="1094639" cy="39078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9" name="Прямая соединительная линия 158"/>
          <p:cNvCxnSpPr/>
          <p:nvPr/>
        </p:nvCxnSpPr>
        <p:spPr>
          <a:xfrm flipH="1">
            <a:off x="8565842" y="1573839"/>
            <a:ext cx="225918" cy="107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Прямая соединительная линия 178"/>
          <p:cNvCxnSpPr/>
          <p:nvPr/>
        </p:nvCxnSpPr>
        <p:spPr>
          <a:xfrm flipH="1">
            <a:off x="7418053" y="1907372"/>
            <a:ext cx="2630291" cy="87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я соединительная линия 180"/>
          <p:cNvCxnSpPr/>
          <p:nvPr/>
        </p:nvCxnSpPr>
        <p:spPr>
          <a:xfrm flipH="1">
            <a:off x="7061657" y="2044740"/>
            <a:ext cx="3110024" cy="121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2" name="Овал 181"/>
          <p:cNvSpPr/>
          <p:nvPr/>
        </p:nvSpPr>
        <p:spPr>
          <a:xfrm>
            <a:off x="6967567" y="1991720"/>
            <a:ext cx="161260" cy="159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4" name="Овал 183"/>
          <p:cNvSpPr/>
          <p:nvPr/>
        </p:nvSpPr>
        <p:spPr>
          <a:xfrm>
            <a:off x="7361237" y="1824855"/>
            <a:ext cx="161260" cy="159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5" name="Блок-схема: задержка 184"/>
          <p:cNvSpPr/>
          <p:nvPr/>
        </p:nvSpPr>
        <p:spPr>
          <a:xfrm rot="16200000">
            <a:off x="9919010" y="1258728"/>
            <a:ext cx="505342" cy="450004"/>
          </a:xfrm>
          <a:prstGeom prst="flowChartDelay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7" name="Прямая соединительная линия 186"/>
          <p:cNvCxnSpPr/>
          <p:nvPr/>
        </p:nvCxnSpPr>
        <p:spPr>
          <a:xfrm flipV="1">
            <a:off x="10048344" y="1723384"/>
            <a:ext cx="1" cy="1868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8" name="Прямая соединительная линия 187"/>
          <p:cNvCxnSpPr>
            <a:endCxn id="185" idx="1"/>
          </p:cNvCxnSpPr>
          <p:nvPr/>
        </p:nvCxnSpPr>
        <p:spPr>
          <a:xfrm flipV="1">
            <a:off x="10171681" y="1736401"/>
            <a:ext cx="0" cy="3083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9" name="Прямая соединительная линия 188"/>
          <p:cNvCxnSpPr/>
          <p:nvPr/>
        </p:nvCxnSpPr>
        <p:spPr>
          <a:xfrm flipH="1">
            <a:off x="9291177" y="3629022"/>
            <a:ext cx="1105506" cy="1683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1" name="Прямая соединительная линия 190"/>
          <p:cNvCxnSpPr/>
          <p:nvPr/>
        </p:nvCxnSpPr>
        <p:spPr>
          <a:xfrm>
            <a:off x="10337695" y="1743152"/>
            <a:ext cx="15404" cy="19021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2" name="Прямая соединительная линия 191"/>
          <p:cNvCxnSpPr>
            <a:stCxn id="185" idx="3"/>
          </p:cNvCxnSpPr>
          <p:nvPr/>
        </p:nvCxnSpPr>
        <p:spPr>
          <a:xfrm flipV="1">
            <a:off x="10171681" y="1062753"/>
            <a:ext cx="0" cy="1683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3" name="Прямая соединительная линия 192"/>
          <p:cNvCxnSpPr/>
          <p:nvPr/>
        </p:nvCxnSpPr>
        <p:spPr>
          <a:xfrm flipH="1">
            <a:off x="10171681" y="1060088"/>
            <a:ext cx="642196" cy="26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4" name="Прямоугольник 193"/>
          <p:cNvSpPr/>
          <p:nvPr/>
        </p:nvSpPr>
        <p:spPr>
          <a:xfrm>
            <a:off x="11454481" y="2711705"/>
            <a:ext cx="383490" cy="304800"/>
          </a:xfrm>
          <a:prstGeom prst="rect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11454918" y="3282446"/>
            <a:ext cx="383490" cy="304800"/>
          </a:xfrm>
          <a:prstGeom prst="rect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97" name="Прямоугольник 196"/>
          <p:cNvSpPr/>
          <p:nvPr/>
        </p:nvSpPr>
        <p:spPr>
          <a:xfrm>
            <a:off x="11454481" y="3879180"/>
            <a:ext cx="383490" cy="304800"/>
          </a:xfrm>
          <a:prstGeom prst="rect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98" name="Прямоугольник 197"/>
          <p:cNvSpPr/>
          <p:nvPr/>
        </p:nvSpPr>
        <p:spPr>
          <a:xfrm>
            <a:off x="7971211" y="33379"/>
            <a:ext cx="2381888" cy="39078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9" name="Стрелка вправо 198"/>
          <p:cNvSpPr/>
          <p:nvPr/>
        </p:nvSpPr>
        <p:spPr>
          <a:xfrm>
            <a:off x="10195220" y="470177"/>
            <a:ext cx="605161" cy="606898"/>
          </a:xfrm>
          <a:prstGeom prst="rightArrow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0" name="Прямоугольник 199"/>
          <p:cNvSpPr/>
          <p:nvPr/>
        </p:nvSpPr>
        <p:spPr>
          <a:xfrm rot="5400000">
            <a:off x="9789912" y="370884"/>
            <a:ext cx="728287" cy="39078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1" name="Овал 200"/>
          <p:cNvSpPr/>
          <p:nvPr/>
        </p:nvSpPr>
        <p:spPr>
          <a:xfrm>
            <a:off x="4595904" y="3582491"/>
            <a:ext cx="125902" cy="1406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3425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80</Words>
  <Application>Microsoft Office PowerPoint</Application>
  <PresentationFormat>Широкоэкранный</PresentationFormat>
  <Paragraphs>34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LENOVO</dc:creator>
  <cp:lastModifiedBy>LENOVO</cp:lastModifiedBy>
  <cp:revision>21</cp:revision>
  <dcterms:created xsi:type="dcterms:W3CDTF">2021-05-09T19:53:04Z</dcterms:created>
  <dcterms:modified xsi:type="dcterms:W3CDTF">2021-06-14T09:23:07Z</dcterms:modified>
</cp:coreProperties>
</file>