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6CA"/>
    <a:srgbClr val="E3F6FC"/>
    <a:srgbClr val="FFC000"/>
    <a:srgbClr val="025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1DE1C-58A3-4A1F-AA04-EF17F823BCF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1177E-8EC5-48BC-96CC-8566C981D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02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#E3F6FC</a:t>
            </a:r>
            <a:br>
              <a:rPr lang="en-US" altLang="zh-TW" dirty="0"/>
            </a:br>
            <a:r>
              <a:rPr lang="en-US" altLang="zh-TW" dirty="0"/>
              <a:t>#4396CA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1177E-8EC5-48BC-96CC-8566C981D75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5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7A9A1-8C2B-4994-9234-C0C0FEBA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A4D4BA-CE84-4CA5-A471-5643F65BF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B83D61-6F01-46E9-AF7F-4A28D0A7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EBF334-5BE7-4460-9969-97ABD649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0819EE-198F-447A-95E6-BD2604BE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06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A9092-F24E-4990-97CD-C6CEA7C0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5A5A23-B5D3-4CCA-8C43-08CF14657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E935F-F67B-4468-AF7D-06729465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C3D450-FB72-4402-976E-942201A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055BCC-953C-4BCB-84CE-AC78C1C7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31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C14F74-0FF0-4EEE-B802-C5613CF0B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9D3BF-40AA-4532-9751-CA7953D97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2CD8DC-5C51-4317-82FF-530F7810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C30A1A-5192-44C2-9396-002D5F35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1523CC-EAFD-430D-9F76-291826F1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92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708AA-F17B-4575-8625-51E2BB32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DA59D-7B3B-4310-BCCB-8E6F4BCE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DF9F3-C553-4EE0-A547-AFF1C19D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CB458-438A-416F-BB97-094AD52F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9475E4-8ED2-4099-A99A-4215E08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93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2CA6E-A288-435E-B3EC-8D7BB0FA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CFDE78-4509-4A0B-AC89-F1207D12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9F1E65-9422-4494-8654-4741DDA9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23D3E-0175-4FD0-AADD-23DA4169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B5438-2B0C-4FEB-94B5-25045EB0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DB108-D6A4-4666-AE81-4601FFDD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E98C1-4205-4FDC-A62E-D92DA998F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06B134-89EE-46F1-9637-CFBCA1BA8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F2C7A3-D6C2-4249-AE81-F86B8DD7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F28486-DFFA-4C1E-960F-03827BDC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D9D70D-5D79-4541-B9B1-E1448FCD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16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DD205-CCE0-4765-AF4E-864F4E83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2C4CF0-6739-453C-9EA9-27FD803A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7C28CF-0C58-4638-BA70-75120B2EA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DE8BDD-EA7D-4C70-92F1-D9177E5A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6D56AF-7575-4AAA-8D7C-CF4D9A135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2C1A73-AB9E-49F9-B8D4-F9058995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AA0496-7926-4507-8882-44257E85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6CFC02-5611-42F1-9AAE-C1CD621B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1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76D08-1DF2-4564-9AA1-50A713C0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47656F-793A-4806-B35F-30D69E75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7392AF-ECF2-4548-9D8D-DD03F21F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B4847D-2887-4593-83E3-C771AE99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4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9C69C1-AC3B-40E2-B285-CF1E1830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213016-4292-44C6-AD86-F4EEE6B4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D5692B-5B6A-4F21-B8BB-6713A6A2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9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DDF09-AA72-4C44-99F5-8734FA9B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0775B-29BB-4F75-9C18-E1D4E848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FE8680-CFC0-4090-95D9-3578E4EB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884C22-B91F-4BDC-A0B3-E333173F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C6F195-2906-4B7B-BA78-47585849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53BDD7-D41B-49DA-B1F0-65573839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2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EF44E-B36E-4383-BD58-AEED1F27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1ACE1F-5237-46DD-92C1-FD1FE258F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EFD5A4-6249-4FAB-9ABF-C2059CC6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41436-59FD-4132-90BF-7D7BA7E5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E0C62D-3DB8-4C4A-8AAD-6EA3247B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862368-26F6-4519-9B66-39443FDA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26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12EC46-83A3-4E79-BBF3-22CCB1DA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66BAC5-1FCB-474F-9F88-EF57B4574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64F861-F67C-460E-BC0C-F7CDBE979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AECB-6711-4DB0-A2BC-D8B2D1F19C14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53A036-38DA-499C-AFD3-CF605B76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F7E49-C079-4BAD-9F66-3D9422A37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A12BB-4923-4985-AA7A-15DB5165F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0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8FF26BC-339A-4D5F-8F0F-8A768B91706D}"/>
              </a:ext>
            </a:extLst>
          </p:cNvPr>
          <p:cNvSpPr txBox="1"/>
          <p:nvPr/>
        </p:nvSpPr>
        <p:spPr>
          <a:xfrm>
            <a:off x="812082" y="4007480"/>
            <a:ext cx="1963271" cy="205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加入會員</a:t>
            </a:r>
          </a:p>
          <a:p>
            <a:pPr>
              <a:lnSpc>
                <a:spcPct val="120000"/>
              </a:lnSpc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加入商品</a:t>
            </a:r>
          </a:p>
          <a:p>
            <a:pPr>
              <a:lnSpc>
                <a:spcPct val="120000"/>
              </a:lnSpc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移除商品</a:t>
            </a:r>
          </a:p>
          <a:p>
            <a:pPr>
              <a:lnSpc>
                <a:spcPct val="120000"/>
              </a:lnSpc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計算總金額</a:t>
            </a:r>
          </a:p>
          <a:p>
            <a:pPr>
              <a:lnSpc>
                <a:spcPct val="120000"/>
              </a:lnSpc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查詢購物車</a:t>
            </a:r>
          </a:p>
          <a:p>
            <a:pPr>
              <a:lnSpc>
                <a:spcPct val="120000"/>
              </a:lnSpc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商品退貨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FC74AE75-79AC-417B-9141-3A069C3E0D3F}"/>
              </a:ext>
            </a:extLst>
          </p:cNvPr>
          <p:cNvGrpSpPr/>
          <p:nvPr/>
        </p:nvGrpSpPr>
        <p:grpSpPr>
          <a:xfrm>
            <a:off x="686338" y="1038925"/>
            <a:ext cx="1245827" cy="1709533"/>
            <a:chOff x="686338" y="1038925"/>
            <a:chExt cx="1245827" cy="1709533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1F5CF90F-C6A5-482E-BB28-9EFC6BAB31D0}"/>
                </a:ext>
              </a:extLst>
            </p:cNvPr>
            <p:cNvGrpSpPr/>
            <p:nvPr/>
          </p:nvGrpSpPr>
          <p:grpSpPr>
            <a:xfrm>
              <a:off x="686338" y="1038925"/>
              <a:ext cx="1245827" cy="1231768"/>
              <a:chOff x="1056727" y="1038925"/>
              <a:chExt cx="1245827" cy="1231768"/>
            </a:xfrm>
          </p:grpSpPr>
          <p:sp>
            <p:nvSpPr>
              <p:cNvPr id="43" name="流程圖: 接點 42">
                <a:extLst>
                  <a:ext uri="{FF2B5EF4-FFF2-40B4-BE49-F238E27FC236}">
                    <a16:creationId xmlns:a16="http://schemas.microsoft.com/office/drawing/2014/main" id="{7D7FF2B1-77C8-428B-8D2C-695678D5072B}"/>
                  </a:ext>
                </a:extLst>
              </p:cNvPr>
              <p:cNvSpPr/>
              <p:nvPr/>
            </p:nvSpPr>
            <p:spPr>
              <a:xfrm>
                <a:off x="1056727" y="1038925"/>
                <a:ext cx="1231768" cy="1231768"/>
              </a:xfrm>
              <a:prstGeom prst="flowChartConnector">
                <a:avLst/>
              </a:prstGeom>
              <a:noFill/>
              <a:ln w="57150">
                <a:solidFill>
                  <a:srgbClr val="439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46" name="圖形 45">
                <a:extLst>
                  <a:ext uri="{FF2B5EF4-FFF2-40B4-BE49-F238E27FC236}">
                    <a16:creationId xmlns:a16="http://schemas.microsoft.com/office/drawing/2014/main" id="{CB316B06-85A4-4E06-98B6-87DCB1392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78554" y="1076409"/>
                <a:ext cx="324000" cy="324000"/>
              </a:xfrm>
              <a:prstGeom prst="rect">
                <a:avLst/>
              </a:prstGeom>
            </p:spPr>
          </p:pic>
        </p:grp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0CC155F1-E18F-4F1F-B699-B8713AB24A57}"/>
                </a:ext>
              </a:extLst>
            </p:cNvPr>
            <p:cNvSpPr txBox="1"/>
            <p:nvPr/>
          </p:nvSpPr>
          <p:spPr>
            <a:xfrm>
              <a:off x="748958" y="2379126"/>
              <a:ext cx="11372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rgbClr val="4396CA"/>
                  </a:solidFill>
                  <a:effectLst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加入會員</a:t>
              </a:r>
              <a:endParaRPr lang="zh-TW" altLang="en-US" dirty="0">
                <a:solidFill>
                  <a:srgbClr val="4396CA"/>
                </a:solidFill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BBA2DA35-70B4-411F-9EF9-A204085AC86B}"/>
              </a:ext>
            </a:extLst>
          </p:cNvPr>
          <p:cNvGrpSpPr/>
          <p:nvPr/>
        </p:nvGrpSpPr>
        <p:grpSpPr>
          <a:xfrm>
            <a:off x="2472488" y="1038925"/>
            <a:ext cx="1258389" cy="1709533"/>
            <a:chOff x="3109171" y="1038925"/>
            <a:chExt cx="1258389" cy="1709533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D921C51D-83F9-4EA6-AA2E-DEC9D04115D0}"/>
                </a:ext>
              </a:extLst>
            </p:cNvPr>
            <p:cNvGrpSpPr/>
            <p:nvPr/>
          </p:nvGrpSpPr>
          <p:grpSpPr>
            <a:xfrm>
              <a:off x="3109171" y="1038925"/>
              <a:ext cx="1258389" cy="1231768"/>
              <a:chOff x="2661565" y="1038925"/>
              <a:chExt cx="1258389" cy="1231768"/>
            </a:xfrm>
          </p:grpSpPr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6A2EE2C9-4599-476F-B5F5-4568FBE098E3}"/>
                  </a:ext>
                </a:extLst>
              </p:cNvPr>
              <p:cNvGrpSpPr/>
              <p:nvPr/>
            </p:nvGrpSpPr>
            <p:grpSpPr>
              <a:xfrm>
                <a:off x="2661565" y="1038925"/>
                <a:ext cx="1231768" cy="1231768"/>
                <a:chOff x="4622960" y="3641357"/>
                <a:chExt cx="1231768" cy="1231768"/>
              </a:xfrm>
            </p:grpSpPr>
            <p:sp>
              <p:nvSpPr>
                <p:cNvPr id="77" name="流程圖: 接點 76">
                  <a:extLst>
                    <a:ext uri="{FF2B5EF4-FFF2-40B4-BE49-F238E27FC236}">
                      <a16:creationId xmlns:a16="http://schemas.microsoft.com/office/drawing/2014/main" id="{9CAFA43E-5E18-40AD-8255-871A8C17BE01}"/>
                    </a:ext>
                  </a:extLst>
                </p:cNvPr>
                <p:cNvSpPr/>
                <p:nvPr/>
              </p:nvSpPr>
              <p:spPr>
                <a:xfrm>
                  <a:off x="4622960" y="3641357"/>
                  <a:ext cx="1231768" cy="1231768"/>
                </a:xfrm>
                <a:prstGeom prst="flowChartConnector">
                  <a:avLst/>
                </a:prstGeom>
                <a:noFill/>
                <a:ln w="57150">
                  <a:solidFill>
                    <a:srgbClr val="4396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78" name="圖形 77">
                  <a:extLst>
                    <a:ext uri="{FF2B5EF4-FFF2-40B4-BE49-F238E27FC236}">
                      <a16:creationId xmlns:a16="http://schemas.microsoft.com/office/drawing/2014/main" id="{A918FB43-8946-4EAD-8567-BD2E76E71B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8513" y="3801170"/>
                  <a:ext cx="780662" cy="912142"/>
                </a:xfrm>
                <a:prstGeom prst="rect">
                  <a:avLst/>
                </a:prstGeom>
              </p:spPr>
            </p:pic>
          </p:grpSp>
          <p:pic>
            <p:nvPicPr>
              <p:cNvPr id="49" name="圖形 48">
                <a:extLst>
                  <a:ext uri="{FF2B5EF4-FFF2-40B4-BE49-F238E27FC236}">
                    <a16:creationId xmlns:a16="http://schemas.microsoft.com/office/drawing/2014/main" id="{E2A3C401-4509-4378-821D-7F6FD4FDF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95954" y="1104183"/>
                <a:ext cx="324000" cy="324000"/>
              </a:xfrm>
              <a:prstGeom prst="rect">
                <a:avLst/>
              </a:prstGeom>
            </p:spPr>
          </p:pic>
        </p:grp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CDF1ED8-A8BF-4356-A259-BB4DD9E3C933}"/>
                </a:ext>
              </a:extLst>
            </p:cNvPr>
            <p:cNvSpPr txBox="1"/>
            <p:nvPr/>
          </p:nvSpPr>
          <p:spPr>
            <a:xfrm>
              <a:off x="3173614" y="2379126"/>
              <a:ext cx="11372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rgbClr val="4396CA"/>
                  </a:solidFill>
                  <a:effectLst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加入商品</a:t>
              </a:r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5A319900-3715-4287-B756-5AEBFBA5E09F}"/>
              </a:ext>
            </a:extLst>
          </p:cNvPr>
          <p:cNvGrpSpPr/>
          <p:nvPr/>
        </p:nvGrpSpPr>
        <p:grpSpPr>
          <a:xfrm>
            <a:off x="4262284" y="1038925"/>
            <a:ext cx="1246336" cy="1709533"/>
            <a:chOff x="4632673" y="1038925"/>
            <a:chExt cx="1246336" cy="1709533"/>
          </a:xfrm>
        </p:grpSpPr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A9480884-31AB-4920-B795-C12460AAD936}"/>
                </a:ext>
              </a:extLst>
            </p:cNvPr>
            <p:cNvGrpSpPr/>
            <p:nvPr/>
          </p:nvGrpSpPr>
          <p:grpSpPr>
            <a:xfrm>
              <a:off x="4632673" y="1038925"/>
              <a:ext cx="1231768" cy="1709533"/>
              <a:chOff x="3109171" y="1038925"/>
              <a:chExt cx="1231768" cy="1709533"/>
            </a:xfrm>
          </p:grpSpPr>
          <p:grpSp>
            <p:nvGrpSpPr>
              <p:cNvPr id="90" name="群組 89">
                <a:extLst>
                  <a:ext uri="{FF2B5EF4-FFF2-40B4-BE49-F238E27FC236}">
                    <a16:creationId xmlns:a16="http://schemas.microsoft.com/office/drawing/2014/main" id="{4B360DCB-F558-4885-BEA9-9AAC79466FC4}"/>
                  </a:ext>
                </a:extLst>
              </p:cNvPr>
              <p:cNvGrpSpPr/>
              <p:nvPr/>
            </p:nvGrpSpPr>
            <p:grpSpPr>
              <a:xfrm>
                <a:off x="3109171" y="1038925"/>
                <a:ext cx="1231768" cy="1231768"/>
                <a:chOff x="4622960" y="3641357"/>
                <a:chExt cx="1231768" cy="1231768"/>
              </a:xfrm>
            </p:grpSpPr>
            <p:sp>
              <p:nvSpPr>
                <p:cNvPr id="92" name="流程圖: 接點 91">
                  <a:extLst>
                    <a:ext uri="{FF2B5EF4-FFF2-40B4-BE49-F238E27FC236}">
                      <a16:creationId xmlns:a16="http://schemas.microsoft.com/office/drawing/2014/main" id="{CE0EACB8-77F9-4841-BEB9-ABEEA4EC3F73}"/>
                    </a:ext>
                  </a:extLst>
                </p:cNvPr>
                <p:cNvSpPr/>
                <p:nvPr/>
              </p:nvSpPr>
              <p:spPr>
                <a:xfrm>
                  <a:off x="4622960" y="3641357"/>
                  <a:ext cx="1231768" cy="1231768"/>
                </a:xfrm>
                <a:prstGeom prst="flowChartConnector">
                  <a:avLst/>
                </a:prstGeom>
                <a:noFill/>
                <a:ln w="57150">
                  <a:solidFill>
                    <a:srgbClr val="4396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3" name="圖形 92">
                  <a:extLst>
                    <a:ext uri="{FF2B5EF4-FFF2-40B4-BE49-F238E27FC236}">
                      <a16:creationId xmlns:a16="http://schemas.microsoft.com/office/drawing/2014/main" id="{ED8B34B1-C3C1-4D98-AC4F-AE38500F03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8513" y="3801170"/>
                  <a:ext cx="780662" cy="912142"/>
                </a:xfrm>
                <a:prstGeom prst="rect">
                  <a:avLst/>
                </a:prstGeom>
              </p:spPr>
            </p:pic>
          </p:grp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0D3C133-166D-49BF-8847-6E4FDABA5342}"/>
                  </a:ext>
                </a:extLst>
              </p:cNvPr>
              <p:cNvSpPr txBox="1"/>
              <p:nvPr/>
            </p:nvSpPr>
            <p:spPr>
              <a:xfrm>
                <a:off x="3173614" y="2379126"/>
                <a:ext cx="1137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b="1" dirty="0">
                    <a:solidFill>
                      <a:srgbClr val="4396CA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移除商品</a:t>
                </a:r>
              </a:p>
            </p:txBody>
          </p:sp>
        </p:grpSp>
        <p:pic>
          <p:nvPicPr>
            <p:cNvPr id="51" name="圖形 50">
              <a:extLst>
                <a:ext uri="{FF2B5EF4-FFF2-40B4-BE49-F238E27FC236}">
                  <a16:creationId xmlns:a16="http://schemas.microsoft.com/office/drawing/2014/main" id="{B003E876-3AAD-4911-A7A3-281DC6DC6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5009" y="1104183"/>
              <a:ext cx="324000" cy="324000"/>
            </a:xfrm>
            <a:prstGeom prst="rect">
              <a:avLst/>
            </a:prstGeom>
          </p:spPr>
        </p:pic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AFF9E00E-119C-4917-8F81-8D7A5CF7536E}"/>
              </a:ext>
            </a:extLst>
          </p:cNvPr>
          <p:cNvGrpSpPr/>
          <p:nvPr/>
        </p:nvGrpSpPr>
        <p:grpSpPr>
          <a:xfrm>
            <a:off x="8430994" y="1038925"/>
            <a:ext cx="1401384" cy="1709533"/>
            <a:chOff x="8430994" y="1038925"/>
            <a:chExt cx="1401384" cy="1709533"/>
          </a:xfrm>
        </p:grpSpPr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B1F2E729-7776-4188-B346-713B9DB080C1}"/>
                </a:ext>
              </a:extLst>
            </p:cNvPr>
            <p:cNvSpPr/>
            <p:nvPr/>
          </p:nvSpPr>
          <p:spPr>
            <a:xfrm>
              <a:off x="8505447" y="1038925"/>
              <a:ext cx="1231768" cy="1231768"/>
            </a:xfrm>
            <a:prstGeom prst="flowChartConnector">
              <a:avLst/>
            </a:prstGeom>
            <a:noFill/>
            <a:ln w="57150">
              <a:solidFill>
                <a:srgbClr val="439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61761CC4-5F53-46C3-9761-C8EE42A3AD79}"/>
                </a:ext>
              </a:extLst>
            </p:cNvPr>
            <p:cNvSpPr txBox="1"/>
            <p:nvPr/>
          </p:nvSpPr>
          <p:spPr>
            <a:xfrm>
              <a:off x="8430994" y="2379126"/>
              <a:ext cx="14013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rgbClr val="4396CA"/>
                  </a:solidFill>
                  <a:effectLst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查詢購物車</a:t>
              </a:r>
            </a:p>
          </p:txBody>
        </p:sp>
        <p:pic>
          <p:nvPicPr>
            <p:cNvPr id="17" name="圖形 16">
              <a:extLst>
                <a:ext uri="{FF2B5EF4-FFF2-40B4-BE49-F238E27FC236}">
                  <a16:creationId xmlns:a16="http://schemas.microsoft.com/office/drawing/2014/main" id="{05481C81-6181-4F61-BC8D-DDEC519C6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482518" y="1254618"/>
              <a:ext cx="1009462" cy="923553"/>
            </a:xfrm>
            <a:prstGeom prst="rect">
              <a:avLst/>
            </a:prstGeom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E8C8C801-987C-4419-A68B-656DDC5D13B0}"/>
                </a:ext>
              </a:extLst>
            </p:cNvPr>
            <p:cNvGrpSpPr/>
            <p:nvPr/>
          </p:nvGrpSpPr>
          <p:grpSpPr>
            <a:xfrm rot="20276849">
              <a:off x="9442701" y="1076409"/>
              <a:ext cx="324000" cy="324000"/>
              <a:chOff x="4991520" y="2221083"/>
              <a:chExt cx="353737" cy="353204"/>
            </a:xfrm>
          </p:grpSpPr>
          <p:sp>
            <p:nvSpPr>
              <p:cNvPr id="22" name="流程圖: 接點 21">
                <a:extLst>
                  <a:ext uri="{FF2B5EF4-FFF2-40B4-BE49-F238E27FC236}">
                    <a16:creationId xmlns:a16="http://schemas.microsoft.com/office/drawing/2014/main" id="{8999CD3F-2CF8-416E-9D05-37ADE9576A1C}"/>
                  </a:ext>
                </a:extLst>
              </p:cNvPr>
              <p:cNvSpPr/>
              <p:nvPr/>
            </p:nvSpPr>
            <p:spPr>
              <a:xfrm>
                <a:off x="5002475" y="2282628"/>
                <a:ext cx="277200" cy="277200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1" name="search-interface-circular-symbol_37122">
                <a:extLst>
                  <a:ext uri="{FF2B5EF4-FFF2-40B4-BE49-F238E27FC236}">
                    <a16:creationId xmlns:a16="http://schemas.microsoft.com/office/drawing/2014/main" id="{D42C93AA-1945-4975-9E91-BA6F4DFA5E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91520" y="2221083"/>
                <a:ext cx="353737" cy="353204"/>
              </a:xfrm>
              <a:custGeom>
                <a:avLst/>
                <a:gdLst>
                  <a:gd name="connsiteX0" fmla="*/ 255643 w 598962"/>
                  <a:gd name="connsiteY0" fmla="*/ 139581 h 598061"/>
                  <a:gd name="connsiteX1" fmla="*/ 326650 w 598962"/>
                  <a:gd name="connsiteY1" fmla="*/ 210498 h 598061"/>
                  <a:gd name="connsiteX2" fmla="*/ 255643 w 598962"/>
                  <a:gd name="connsiteY2" fmla="*/ 281415 h 598061"/>
                  <a:gd name="connsiteX3" fmla="*/ 184636 w 598962"/>
                  <a:gd name="connsiteY3" fmla="*/ 210498 h 598061"/>
                  <a:gd name="connsiteX4" fmla="*/ 255643 w 598962"/>
                  <a:gd name="connsiteY4" fmla="*/ 139581 h 598061"/>
                  <a:gd name="connsiteX5" fmla="*/ 255415 w 598962"/>
                  <a:gd name="connsiteY5" fmla="*/ 94726 h 598061"/>
                  <a:gd name="connsiteX6" fmla="*/ 139776 w 598962"/>
                  <a:gd name="connsiteY6" fmla="*/ 210751 h 598061"/>
                  <a:gd name="connsiteX7" fmla="*/ 255415 w 598962"/>
                  <a:gd name="connsiteY7" fmla="*/ 326215 h 598061"/>
                  <a:gd name="connsiteX8" fmla="*/ 311550 w 598962"/>
                  <a:gd name="connsiteY8" fmla="*/ 312202 h 598061"/>
                  <a:gd name="connsiteX9" fmla="*/ 337934 w 598962"/>
                  <a:gd name="connsiteY9" fmla="*/ 353680 h 598061"/>
                  <a:gd name="connsiteX10" fmla="*/ 339056 w 598962"/>
                  <a:gd name="connsiteY10" fmla="*/ 376100 h 598061"/>
                  <a:gd name="connsiteX11" fmla="*/ 399121 w 598962"/>
                  <a:gd name="connsiteY11" fmla="*/ 470826 h 598061"/>
                  <a:gd name="connsiteX12" fmla="*/ 418207 w 598962"/>
                  <a:gd name="connsiteY12" fmla="*/ 480915 h 598061"/>
                  <a:gd name="connsiteX13" fmla="*/ 430557 w 598962"/>
                  <a:gd name="connsiteY13" fmla="*/ 477552 h 598061"/>
                  <a:gd name="connsiteX14" fmla="*/ 437293 w 598962"/>
                  <a:gd name="connsiteY14" fmla="*/ 446164 h 598061"/>
                  <a:gd name="connsiteX15" fmla="*/ 376667 w 598962"/>
                  <a:gd name="connsiteY15" fmla="*/ 351998 h 598061"/>
                  <a:gd name="connsiteX16" fmla="*/ 357020 w 598962"/>
                  <a:gd name="connsiteY16" fmla="*/ 341349 h 598061"/>
                  <a:gd name="connsiteX17" fmla="*/ 330075 w 598962"/>
                  <a:gd name="connsiteY17" fmla="*/ 299311 h 598061"/>
                  <a:gd name="connsiteX18" fmla="*/ 371615 w 598962"/>
                  <a:gd name="connsiteY18" fmla="*/ 210751 h 598061"/>
                  <a:gd name="connsiteX19" fmla="*/ 255415 w 598962"/>
                  <a:gd name="connsiteY19" fmla="*/ 94726 h 598061"/>
                  <a:gd name="connsiteX20" fmla="*/ 299200 w 598962"/>
                  <a:gd name="connsiteY20" fmla="*/ 0 h 598061"/>
                  <a:gd name="connsiteX21" fmla="*/ 598962 w 598962"/>
                  <a:gd name="connsiteY21" fmla="*/ 298750 h 598061"/>
                  <a:gd name="connsiteX22" fmla="*/ 299200 w 598962"/>
                  <a:gd name="connsiteY22" fmla="*/ 598061 h 598061"/>
                  <a:gd name="connsiteX23" fmla="*/ 0 w 598962"/>
                  <a:gd name="connsiteY23" fmla="*/ 298750 h 598061"/>
                  <a:gd name="connsiteX24" fmla="*/ 299200 w 598962"/>
                  <a:gd name="connsiteY24" fmla="*/ 0 h 59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98962" h="598061">
                    <a:moveTo>
                      <a:pt x="255643" y="139581"/>
                    </a:moveTo>
                    <a:cubicBezTo>
                      <a:pt x="294859" y="139581"/>
                      <a:pt x="326650" y="171332"/>
                      <a:pt x="326650" y="210498"/>
                    </a:cubicBezTo>
                    <a:cubicBezTo>
                      <a:pt x="326650" y="249664"/>
                      <a:pt x="294859" y="281415"/>
                      <a:pt x="255643" y="281415"/>
                    </a:cubicBezTo>
                    <a:cubicBezTo>
                      <a:pt x="216427" y="281415"/>
                      <a:pt x="184636" y="249664"/>
                      <a:pt x="184636" y="210498"/>
                    </a:cubicBezTo>
                    <a:cubicBezTo>
                      <a:pt x="184636" y="171332"/>
                      <a:pt x="216427" y="139581"/>
                      <a:pt x="255643" y="139581"/>
                    </a:cubicBezTo>
                    <a:close/>
                    <a:moveTo>
                      <a:pt x="255415" y="94726"/>
                    </a:moveTo>
                    <a:cubicBezTo>
                      <a:pt x="191421" y="94726"/>
                      <a:pt x="139776" y="146853"/>
                      <a:pt x="139776" y="210751"/>
                    </a:cubicBezTo>
                    <a:cubicBezTo>
                      <a:pt x="139776" y="274649"/>
                      <a:pt x="191421" y="326215"/>
                      <a:pt x="255415" y="326215"/>
                    </a:cubicBezTo>
                    <a:cubicBezTo>
                      <a:pt x="275624" y="326215"/>
                      <a:pt x="294710" y="321171"/>
                      <a:pt x="311550" y="312202"/>
                    </a:cubicBezTo>
                    <a:lnTo>
                      <a:pt x="337934" y="353680"/>
                    </a:lnTo>
                    <a:cubicBezTo>
                      <a:pt x="334566" y="360406"/>
                      <a:pt x="334566" y="368814"/>
                      <a:pt x="339056" y="376100"/>
                    </a:cubicBezTo>
                    <a:lnTo>
                      <a:pt x="399121" y="470826"/>
                    </a:lnTo>
                    <a:cubicBezTo>
                      <a:pt x="403612" y="476992"/>
                      <a:pt x="410909" y="480915"/>
                      <a:pt x="418207" y="480915"/>
                    </a:cubicBezTo>
                    <a:cubicBezTo>
                      <a:pt x="422698" y="480915"/>
                      <a:pt x="426627" y="479794"/>
                      <a:pt x="430557" y="477552"/>
                    </a:cubicBezTo>
                    <a:cubicBezTo>
                      <a:pt x="440661" y="470826"/>
                      <a:pt x="444029" y="456813"/>
                      <a:pt x="437293" y="446164"/>
                    </a:cubicBezTo>
                    <a:lnTo>
                      <a:pt x="376667" y="351998"/>
                    </a:lnTo>
                    <a:cubicBezTo>
                      <a:pt x="372176" y="344712"/>
                      <a:pt x="364879" y="341349"/>
                      <a:pt x="357020" y="341349"/>
                    </a:cubicBezTo>
                    <a:lnTo>
                      <a:pt x="330075" y="299311"/>
                    </a:lnTo>
                    <a:cubicBezTo>
                      <a:pt x="355336" y="278012"/>
                      <a:pt x="371615" y="246063"/>
                      <a:pt x="371615" y="210751"/>
                    </a:cubicBezTo>
                    <a:cubicBezTo>
                      <a:pt x="371615" y="146853"/>
                      <a:pt x="319409" y="94726"/>
                      <a:pt x="255415" y="94726"/>
                    </a:cubicBezTo>
                    <a:close/>
                    <a:moveTo>
                      <a:pt x="299200" y="0"/>
                    </a:moveTo>
                    <a:cubicBezTo>
                      <a:pt x="464799" y="0"/>
                      <a:pt x="598962" y="133961"/>
                      <a:pt x="598962" y="298750"/>
                    </a:cubicBezTo>
                    <a:cubicBezTo>
                      <a:pt x="598962" y="464100"/>
                      <a:pt x="464799" y="598061"/>
                      <a:pt x="299200" y="598061"/>
                    </a:cubicBezTo>
                    <a:cubicBezTo>
                      <a:pt x="134163" y="598061"/>
                      <a:pt x="0" y="464100"/>
                      <a:pt x="0" y="298750"/>
                    </a:cubicBezTo>
                    <a:cubicBezTo>
                      <a:pt x="0" y="133961"/>
                      <a:pt x="134163" y="0"/>
                      <a:pt x="2992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TW" altLang="en-US" dirty="0"/>
              </a:p>
            </p:txBody>
          </p:sp>
        </p:grp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0C543E6-F19F-46BC-99EC-3F22870693E0}"/>
              </a:ext>
            </a:extLst>
          </p:cNvPr>
          <p:cNvGrpSpPr/>
          <p:nvPr/>
        </p:nvGrpSpPr>
        <p:grpSpPr>
          <a:xfrm>
            <a:off x="10295243" y="1038925"/>
            <a:ext cx="1283835" cy="1709533"/>
            <a:chOff x="10295243" y="1038925"/>
            <a:chExt cx="1283835" cy="1709533"/>
          </a:xfrm>
        </p:grpSpPr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0D9075EC-5564-4A8B-A95B-5897E319A831}"/>
                </a:ext>
              </a:extLst>
            </p:cNvPr>
            <p:cNvGrpSpPr/>
            <p:nvPr/>
          </p:nvGrpSpPr>
          <p:grpSpPr>
            <a:xfrm>
              <a:off x="10295243" y="1038925"/>
              <a:ext cx="1231768" cy="1709533"/>
              <a:chOff x="3109171" y="1038925"/>
              <a:chExt cx="1231768" cy="1709533"/>
            </a:xfrm>
          </p:grpSpPr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65876D48-DE75-4041-9391-996EF7C2320D}"/>
                  </a:ext>
                </a:extLst>
              </p:cNvPr>
              <p:cNvSpPr/>
              <p:nvPr/>
            </p:nvSpPr>
            <p:spPr>
              <a:xfrm>
                <a:off x="3109171" y="1038925"/>
                <a:ext cx="1231768" cy="1231768"/>
              </a:xfrm>
              <a:prstGeom prst="flowChartConnector">
                <a:avLst/>
              </a:prstGeom>
              <a:noFill/>
              <a:ln w="57150">
                <a:solidFill>
                  <a:srgbClr val="439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956E20BA-76AC-4A11-9DBF-2EA49F6D7330}"/>
                  </a:ext>
                </a:extLst>
              </p:cNvPr>
              <p:cNvSpPr txBox="1"/>
              <p:nvPr/>
            </p:nvSpPr>
            <p:spPr>
              <a:xfrm>
                <a:off x="3173614" y="2379126"/>
                <a:ext cx="1137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b="1" dirty="0">
                    <a:solidFill>
                      <a:srgbClr val="4396CA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商品退貨</a:t>
                </a: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A10D1DF9-E3D0-4AB9-BE99-EC14BE01CEA4}"/>
                </a:ext>
              </a:extLst>
            </p:cNvPr>
            <p:cNvGrpSpPr/>
            <p:nvPr/>
          </p:nvGrpSpPr>
          <p:grpSpPr>
            <a:xfrm>
              <a:off x="11255078" y="1073522"/>
              <a:ext cx="324000" cy="324000"/>
              <a:chOff x="7480415" y="4143388"/>
              <a:chExt cx="252000" cy="252000"/>
            </a:xfrm>
          </p:grpSpPr>
          <p:sp>
            <p:nvSpPr>
              <p:cNvPr id="56" name="流程圖: 接點 55">
                <a:extLst>
                  <a:ext uri="{FF2B5EF4-FFF2-40B4-BE49-F238E27FC236}">
                    <a16:creationId xmlns:a16="http://schemas.microsoft.com/office/drawing/2014/main" id="{2988859A-D774-4BCC-A9C8-418A3B2FD660}"/>
                  </a:ext>
                </a:extLst>
              </p:cNvPr>
              <p:cNvSpPr/>
              <p:nvPr/>
            </p:nvSpPr>
            <p:spPr>
              <a:xfrm>
                <a:off x="7480415" y="4143388"/>
                <a:ext cx="252000" cy="252000"/>
              </a:xfrm>
              <a:prstGeom prst="flowChartConnector">
                <a:avLst/>
              </a:prstGeom>
              <a:solidFill>
                <a:srgbClr val="FFC00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iconfont-1187-867859">
                <a:extLst>
                  <a:ext uri="{FF2B5EF4-FFF2-40B4-BE49-F238E27FC236}">
                    <a16:creationId xmlns:a16="http://schemas.microsoft.com/office/drawing/2014/main" id="{6A10F2E1-FB2F-420E-8B1C-76348C85E4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23390" y="4205645"/>
                <a:ext cx="163474" cy="123267"/>
              </a:xfrm>
              <a:custGeom>
                <a:avLst/>
                <a:gdLst>
                  <a:gd name="T0" fmla="*/ 10397 w 12867"/>
                  <a:gd name="T1" fmla="*/ 3762 h 9701"/>
                  <a:gd name="T2" fmla="*/ 12479 w 12867"/>
                  <a:gd name="T3" fmla="*/ 6910 h 9701"/>
                  <a:gd name="T4" fmla="*/ 12802 w 12867"/>
                  <a:gd name="T5" fmla="*/ 9701 h 9701"/>
                  <a:gd name="T6" fmla="*/ 12096 w 12867"/>
                  <a:gd name="T7" fmla="*/ 8604 h 9701"/>
                  <a:gd name="T8" fmla="*/ 9701 w 12867"/>
                  <a:gd name="T9" fmla="*/ 6645 h 9701"/>
                  <a:gd name="T10" fmla="*/ 6140 w 12867"/>
                  <a:gd name="T11" fmla="*/ 6140 h 9701"/>
                  <a:gd name="T12" fmla="*/ 6140 w 12867"/>
                  <a:gd name="T13" fmla="*/ 8699 h 9701"/>
                  <a:gd name="T14" fmla="*/ 0 w 12867"/>
                  <a:gd name="T15" fmla="*/ 4350 h 9701"/>
                  <a:gd name="T16" fmla="*/ 6140 w 12867"/>
                  <a:gd name="T17" fmla="*/ 0 h 9701"/>
                  <a:gd name="T18" fmla="*/ 6140 w 12867"/>
                  <a:gd name="T19" fmla="*/ 2583 h 9701"/>
                  <a:gd name="T20" fmla="*/ 8386 w 12867"/>
                  <a:gd name="T21" fmla="*/ 2853 h 9701"/>
                  <a:gd name="T22" fmla="*/ 10397 w 12867"/>
                  <a:gd name="T23" fmla="*/ 3762 h 9701"/>
                  <a:gd name="T24" fmla="*/ 10397 w 12867"/>
                  <a:gd name="T25" fmla="*/ 3762 h 9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67" h="9701">
                    <a:moveTo>
                      <a:pt x="10397" y="3762"/>
                    </a:moveTo>
                    <a:cubicBezTo>
                      <a:pt x="11157" y="4215"/>
                      <a:pt x="12090" y="5438"/>
                      <a:pt x="12479" y="6910"/>
                    </a:cubicBezTo>
                    <a:cubicBezTo>
                      <a:pt x="12867" y="8382"/>
                      <a:pt x="12802" y="9701"/>
                      <a:pt x="12802" y="9701"/>
                    </a:cubicBezTo>
                    <a:cubicBezTo>
                      <a:pt x="12802" y="9701"/>
                      <a:pt x="12300" y="8889"/>
                      <a:pt x="12096" y="8604"/>
                    </a:cubicBezTo>
                    <a:cubicBezTo>
                      <a:pt x="11892" y="8320"/>
                      <a:pt x="11034" y="7260"/>
                      <a:pt x="9701" y="6645"/>
                    </a:cubicBezTo>
                    <a:cubicBezTo>
                      <a:pt x="8368" y="6031"/>
                      <a:pt x="6140" y="6140"/>
                      <a:pt x="6140" y="6140"/>
                    </a:cubicBezTo>
                    <a:lnTo>
                      <a:pt x="6140" y="8699"/>
                    </a:lnTo>
                    <a:lnTo>
                      <a:pt x="0" y="4350"/>
                    </a:lnTo>
                    <a:lnTo>
                      <a:pt x="6140" y="0"/>
                    </a:lnTo>
                    <a:lnTo>
                      <a:pt x="6140" y="2583"/>
                    </a:lnTo>
                    <a:cubicBezTo>
                      <a:pt x="6140" y="2583"/>
                      <a:pt x="7615" y="2694"/>
                      <a:pt x="8386" y="2853"/>
                    </a:cubicBezTo>
                    <a:cubicBezTo>
                      <a:pt x="9685" y="3122"/>
                      <a:pt x="10397" y="3762"/>
                      <a:pt x="10397" y="3762"/>
                    </a:cubicBezTo>
                    <a:close/>
                    <a:moveTo>
                      <a:pt x="10397" y="3762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TW" altLang="en-US" dirty="0"/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90F14BCE-9AB0-4F23-97DF-CD2AEF5039CC}"/>
              </a:ext>
            </a:extLst>
          </p:cNvPr>
          <p:cNvGrpSpPr/>
          <p:nvPr/>
        </p:nvGrpSpPr>
        <p:grpSpPr>
          <a:xfrm>
            <a:off x="6666170" y="1038925"/>
            <a:ext cx="1401384" cy="1709533"/>
            <a:chOff x="6666170" y="1038925"/>
            <a:chExt cx="1401384" cy="1709533"/>
          </a:xfrm>
        </p:grpSpPr>
        <p:sp>
          <p:nvSpPr>
            <p:cNvPr id="99" name="流程圖: 接點 98">
              <a:extLst>
                <a:ext uri="{FF2B5EF4-FFF2-40B4-BE49-F238E27FC236}">
                  <a16:creationId xmlns:a16="http://schemas.microsoft.com/office/drawing/2014/main" id="{28B51C49-75E3-4D3E-98D7-EBDC2A62CD67}"/>
                </a:ext>
              </a:extLst>
            </p:cNvPr>
            <p:cNvSpPr/>
            <p:nvPr/>
          </p:nvSpPr>
          <p:spPr>
            <a:xfrm>
              <a:off x="6719297" y="1038925"/>
              <a:ext cx="1231768" cy="1231768"/>
            </a:xfrm>
            <a:prstGeom prst="flowChartConnector">
              <a:avLst/>
            </a:prstGeom>
            <a:noFill/>
            <a:ln w="57150">
              <a:solidFill>
                <a:srgbClr val="439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83FE6E28-A5AC-4EC4-9953-F316ACB5A71C}"/>
                </a:ext>
              </a:extLst>
            </p:cNvPr>
            <p:cNvSpPr txBox="1"/>
            <p:nvPr/>
          </p:nvSpPr>
          <p:spPr>
            <a:xfrm>
              <a:off x="6666170" y="2379126"/>
              <a:ext cx="14013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rgbClr val="4396CA"/>
                  </a:solidFill>
                  <a:effectLst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計算總金額</a:t>
              </a:r>
              <a:endParaRPr lang="zh-TW" altLang="en-US" dirty="0">
                <a:solidFill>
                  <a:srgbClr val="4396CA"/>
                </a:solidFill>
              </a:endParaRPr>
            </a:p>
          </p:txBody>
        </p:sp>
        <p:pic>
          <p:nvPicPr>
            <p:cNvPr id="115" name="圖形 114">
              <a:extLst>
                <a:ext uri="{FF2B5EF4-FFF2-40B4-BE49-F238E27FC236}">
                  <a16:creationId xmlns:a16="http://schemas.microsoft.com/office/drawing/2014/main" id="{B6E7AF26-C001-4C62-80DD-2586E01B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942537" y="1213714"/>
              <a:ext cx="765308" cy="895574"/>
            </a:xfrm>
            <a:prstGeom prst="rect">
              <a:avLst/>
            </a:prstGeom>
          </p:spPr>
        </p:pic>
        <p:pic>
          <p:nvPicPr>
            <p:cNvPr id="41" name="圖形 40">
              <a:extLst>
                <a:ext uri="{FF2B5EF4-FFF2-40B4-BE49-F238E27FC236}">
                  <a16:creationId xmlns:a16="http://schemas.microsoft.com/office/drawing/2014/main" id="{B903BEC9-ECFB-4D24-AEDE-C9FE65D49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577296" y="1070164"/>
              <a:ext cx="324000" cy="324000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626E687-4C9D-4801-875A-2B1F59201A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17873" y="1332373"/>
            <a:ext cx="1013800" cy="697087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BDC95040-DD93-4A62-AB2A-3DF88F37BB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9297" y="1216924"/>
            <a:ext cx="706783" cy="860431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0DA72961-5D0F-4354-9E62-0854454E17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13922" y="1462098"/>
            <a:ext cx="238884" cy="2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5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46</Words>
  <Application>Microsoft Office PowerPoint</Application>
  <PresentationFormat>寬螢幕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黃芊蓉</dc:creator>
  <cp:lastModifiedBy>黃芊蓉</cp:lastModifiedBy>
  <cp:revision>46</cp:revision>
  <dcterms:created xsi:type="dcterms:W3CDTF">2021-07-05T17:33:09Z</dcterms:created>
  <dcterms:modified xsi:type="dcterms:W3CDTF">2021-07-05T18:45:29Z</dcterms:modified>
</cp:coreProperties>
</file>