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86" r:id="rId2"/>
  </p:sldMasterIdLst>
  <p:sldIdLst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9144000" cy="6858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theme" Target="theme/theme1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presProps" Target="presProp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8977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1828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31856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8392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9428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2568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35340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082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39" y="1383283"/>
            <a:ext cx="3710940" cy="444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A6D0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7676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4325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23738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285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8.xml" /><Relationship Id="rId7" Type="http://schemas.openxmlformats.org/officeDocument/2006/relationships/slideLayout" Target="../slideLayouts/slideLayout12.xml" /><Relationship Id="rId12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7.xml" /><Relationship Id="rId1" Type="http://schemas.openxmlformats.org/officeDocument/2006/relationships/slideLayout" Target="../slideLayouts/slideLayout6.xml" /><Relationship Id="rId6" Type="http://schemas.openxmlformats.org/officeDocument/2006/relationships/slideLayout" Target="../slideLayouts/slideLayout11.xml" /><Relationship Id="rId11" Type="http://schemas.openxmlformats.org/officeDocument/2006/relationships/slideLayout" Target="../slideLayouts/slideLayout16.xml" /><Relationship Id="rId5" Type="http://schemas.openxmlformats.org/officeDocument/2006/relationships/slideLayout" Target="../slideLayouts/slideLayout10.xml" /><Relationship Id="rId10" Type="http://schemas.openxmlformats.org/officeDocument/2006/relationships/slideLayout" Target="../slideLayouts/slideLayout15.xml" /><Relationship Id="rId4" Type="http://schemas.openxmlformats.org/officeDocument/2006/relationships/slideLayout" Target="../slideLayouts/slideLayout9.xml" /><Relationship Id="rId9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675" y="61721"/>
            <a:ext cx="8956649" cy="1367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3242" y="1255424"/>
            <a:ext cx="7475855" cy="2813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s-PA" smtClean="0"/>
              <a:t>‹Nº›</a:t>
            </a:fld>
            <a:endParaRPr lang="es-PA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223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9" r:id="rId12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7" Type="http://schemas.openxmlformats.org/officeDocument/2006/relationships/image" Target="../media/image24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23.png" /><Relationship Id="rId5" Type="http://schemas.openxmlformats.org/officeDocument/2006/relationships/image" Target="../media/image22.png" /><Relationship Id="rId4" Type="http://schemas.openxmlformats.org/officeDocument/2006/relationships/image" Target="../media/image21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jp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8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33.png" /><Relationship Id="rId5" Type="http://schemas.openxmlformats.org/officeDocument/2006/relationships/image" Target="../media/image32.png" /><Relationship Id="rId4" Type="http://schemas.openxmlformats.org/officeDocument/2006/relationships/image" Target="../media/image31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image" Target="../media/image34.jp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38.png" /><Relationship Id="rId5" Type="http://schemas.openxmlformats.org/officeDocument/2006/relationships/image" Target="../media/image37.png" /><Relationship Id="rId4" Type="http://schemas.openxmlformats.org/officeDocument/2006/relationships/image" Target="../media/image36.png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 /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43.png" /><Relationship Id="rId5" Type="http://schemas.openxmlformats.org/officeDocument/2006/relationships/image" Target="../media/image42.png" /><Relationship Id="rId4" Type="http://schemas.openxmlformats.org/officeDocument/2006/relationships/image" Target="../media/image41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 /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1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 /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9.png" /><Relationship Id="rId4" Type="http://schemas.openxmlformats.org/officeDocument/2006/relationships/image" Target="../media/image48.pn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 /><Relationship Id="rId2" Type="http://schemas.openxmlformats.org/officeDocument/2006/relationships/image" Target="../media/image5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1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 /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1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8.jpg" /><Relationship Id="rId5" Type="http://schemas.openxmlformats.org/officeDocument/2006/relationships/image" Target="../media/image17.png" /><Relationship Id="rId4" Type="http://schemas.openxmlformats.org/officeDocument/2006/relationships/image" Target="../media/image16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81" y="188633"/>
            <a:ext cx="8507730" cy="632224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3843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090"/>
              </a:spcBef>
            </a:pPr>
            <a:r>
              <a:rPr sz="3200" spc="-5" dirty="0"/>
              <a:t>¿Cómo está</a:t>
            </a:r>
            <a:r>
              <a:rPr sz="3200" dirty="0"/>
              <a:t> </a:t>
            </a:r>
            <a:r>
              <a:rPr sz="3200" spc="-5" dirty="0"/>
              <a:t>estructurado</a:t>
            </a:r>
            <a:r>
              <a:rPr sz="3200" spc="-15" dirty="0"/>
              <a:t> </a:t>
            </a:r>
            <a:r>
              <a:rPr sz="3200" spc="-5" dirty="0"/>
              <a:t>un</a:t>
            </a:r>
            <a:r>
              <a:rPr sz="3200" spc="-15" dirty="0"/>
              <a:t> </a:t>
            </a:r>
            <a:r>
              <a:rPr sz="3200" dirty="0"/>
              <a:t>Programa?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823" y="1082294"/>
            <a:ext cx="8738870" cy="5746115"/>
            <a:chOff x="238823" y="1082294"/>
            <a:chExt cx="8738870" cy="5746115"/>
          </a:xfrm>
        </p:grpSpPr>
        <p:sp>
          <p:nvSpPr>
            <p:cNvPr id="4" name="object 4"/>
            <p:cNvSpPr/>
            <p:nvPr/>
          </p:nvSpPr>
          <p:spPr>
            <a:xfrm>
              <a:off x="251523" y="1227950"/>
              <a:ext cx="8713470" cy="1134110"/>
            </a:xfrm>
            <a:custGeom>
              <a:avLst/>
              <a:gdLst/>
              <a:ahLst/>
              <a:cxnLst/>
              <a:rect l="l" t="t" r="r" b="b"/>
              <a:pathLst>
                <a:path w="8713470" h="1134110">
                  <a:moveTo>
                    <a:pt x="8712962" y="0"/>
                  </a:moveTo>
                  <a:lnTo>
                    <a:pt x="0" y="0"/>
                  </a:lnTo>
                  <a:lnTo>
                    <a:pt x="0" y="1133995"/>
                  </a:lnTo>
                  <a:lnTo>
                    <a:pt x="8712962" y="1133995"/>
                  </a:lnTo>
                  <a:lnTo>
                    <a:pt x="871296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1523" y="1227950"/>
              <a:ext cx="8713470" cy="1134110"/>
            </a:xfrm>
            <a:custGeom>
              <a:avLst/>
              <a:gdLst/>
              <a:ahLst/>
              <a:cxnLst/>
              <a:rect l="l" t="t" r="r" b="b"/>
              <a:pathLst>
                <a:path w="8713470" h="1134110">
                  <a:moveTo>
                    <a:pt x="0" y="1133995"/>
                  </a:moveTo>
                  <a:lnTo>
                    <a:pt x="8712962" y="1133995"/>
                  </a:lnTo>
                  <a:lnTo>
                    <a:pt x="8712962" y="0"/>
                  </a:lnTo>
                  <a:lnTo>
                    <a:pt x="0" y="0"/>
                  </a:lnTo>
                  <a:lnTo>
                    <a:pt x="0" y="1133995"/>
                  </a:lnTo>
                  <a:close/>
                </a:path>
              </a:pathLst>
            </a:custGeom>
            <a:ln w="254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7171" y="1094994"/>
              <a:ext cx="6099175" cy="266065"/>
            </a:xfrm>
            <a:custGeom>
              <a:avLst/>
              <a:gdLst/>
              <a:ahLst/>
              <a:cxnLst/>
              <a:rect l="l" t="t" r="r" b="b"/>
              <a:pathLst>
                <a:path w="6099175" h="266065">
                  <a:moveTo>
                    <a:pt x="6054750" y="0"/>
                  </a:moveTo>
                  <a:lnTo>
                    <a:pt x="44272" y="0"/>
                  </a:lnTo>
                  <a:lnTo>
                    <a:pt x="27040" y="3496"/>
                  </a:lnTo>
                  <a:lnTo>
                    <a:pt x="12968" y="13017"/>
                  </a:lnTo>
                  <a:lnTo>
                    <a:pt x="3479" y="27110"/>
                  </a:lnTo>
                  <a:lnTo>
                    <a:pt x="0" y="44322"/>
                  </a:lnTo>
                  <a:lnTo>
                    <a:pt x="0" y="221487"/>
                  </a:lnTo>
                  <a:lnTo>
                    <a:pt x="3479" y="238680"/>
                  </a:lnTo>
                  <a:lnTo>
                    <a:pt x="12968" y="252729"/>
                  </a:lnTo>
                  <a:lnTo>
                    <a:pt x="27040" y="262207"/>
                  </a:lnTo>
                  <a:lnTo>
                    <a:pt x="44272" y="265683"/>
                  </a:lnTo>
                  <a:lnTo>
                    <a:pt x="6054750" y="265683"/>
                  </a:lnTo>
                  <a:lnTo>
                    <a:pt x="6072016" y="262207"/>
                  </a:lnTo>
                  <a:lnTo>
                    <a:pt x="6086103" y="252729"/>
                  </a:lnTo>
                  <a:lnTo>
                    <a:pt x="6095594" y="238680"/>
                  </a:lnTo>
                  <a:lnTo>
                    <a:pt x="6099073" y="221487"/>
                  </a:lnTo>
                  <a:lnTo>
                    <a:pt x="6099073" y="44322"/>
                  </a:lnTo>
                  <a:lnTo>
                    <a:pt x="6095594" y="27110"/>
                  </a:lnTo>
                  <a:lnTo>
                    <a:pt x="6086103" y="13017"/>
                  </a:lnTo>
                  <a:lnTo>
                    <a:pt x="6072016" y="3496"/>
                  </a:lnTo>
                  <a:lnTo>
                    <a:pt x="60547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171" y="1094994"/>
              <a:ext cx="6099175" cy="266065"/>
            </a:xfrm>
            <a:custGeom>
              <a:avLst/>
              <a:gdLst/>
              <a:ahLst/>
              <a:cxnLst/>
              <a:rect l="l" t="t" r="r" b="b"/>
              <a:pathLst>
                <a:path w="6099175" h="266065">
                  <a:moveTo>
                    <a:pt x="0" y="44322"/>
                  </a:moveTo>
                  <a:lnTo>
                    <a:pt x="3479" y="27110"/>
                  </a:lnTo>
                  <a:lnTo>
                    <a:pt x="12968" y="13017"/>
                  </a:lnTo>
                  <a:lnTo>
                    <a:pt x="27040" y="3496"/>
                  </a:lnTo>
                  <a:lnTo>
                    <a:pt x="44272" y="0"/>
                  </a:lnTo>
                  <a:lnTo>
                    <a:pt x="6054750" y="0"/>
                  </a:lnTo>
                  <a:lnTo>
                    <a:pt x="6072016" y="3496"/>
                  </a:lnTo>
                  <a:lnTo>
                    <a:pt x="6086103" y="13017"/>
                  </a:lnTo>
                  <a:lnTo>
                    <a:pt x="6095594" y="27110"/>
                  </a:lnTo>
                  <a:lnTo>
                    <a:pt x="6099073" y="44322"/>
                  </a:lnTo>
                  <a:lnTo>
                    <a:pt x="6099073" y="221487"/>
                  </a:lnTo>
                  <a:lnTo>
                    <a:pt x="6095594" y="238680"/>
                  </a:lnTo>
                  <a:lnTo>
                    <a:pt x="6086103" y="252729"/>
                  </a:lnTo>
                  <a:lnTo>
                    <a:pt x="6072016" y="262207"/>
                  </a:lnTo>
                  <a:lnTo>
                    <a:pt x="6054750" y="265683"/>
                  </a:lnTo>
                  <a:lnTo>
                    <a:pt x="44272" y="265683"/>
                  </a:lnTo>
                  <a:lnTo>
                    <a:pt x="27040" y="262207"/>
                  </a:lnTo>
                  <a:lnTo>
                    <a:pt x="12968" y="252729"/>
                  </a:lnTo>
                  <a:lnTo>
                    <a:pt x="3479" y="238680"/>
                  </a:lnTo>
                  <a:lnTo>
                    <a:pt x="0" y="221487"/>
                  </a:lnTo>
                  <a:lnTo>
                    <a:pt x="0" y="4432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1523" y="2543289"/>
              <a:ext cx="8713470" cy="1134110"/>
            </a:xfrm>
            <a:custGeom>
              <a:avLst/>
              <a:gdLst/>
              <a:ahLst/>
              <a:cxnLst/>
              <a:rect l="l" t="t" r="r" b="b"/>
              <a:pathLst>
                <a:path w="8713470" h="1134110">
                  <a:moveTo>
                    <a:pt x="8712962" y="0"/>
                  </a:moveTo>
                  <a:lnTo>
                    <a:pt x="0" y="0"/>
                  </a:lnTo>
                  <a:lnTo>
                    <a:pt x="0" y="1133995"/>
                  </a:lnTo>
                  <a:lnTo>
                    <a:pt x="8712962" y="1133995"/>
                  </a:lnTo>
                  <a:lnTo>
                    <a:pt x="871296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1523" y="2543289"/>
              <a:ext cx="8713470" cy="1134110"/>
            </a:xfrm>
            <a:custGeom>
              <a:avLst/>
              <a:gdLst/>
              <a:ahLst/>
              <a:cxnLst/>
              <a:rect l="l" t="t" r="r" b="b"/>
              <a:pathLst>
                <a:path w="8713470" h="1134110">
                  <a:moveTo>
                    <a:pt x="0" y="1133995"/>
                  </a:moveTo>
                  <a:lnTo>
                    <a:pt x="8712962" y="1133995"/>
                  </a:lnTo>
                  <a:lnTo>
                    <a:pt x="8712962" y="0"/>
                  </a:lnTo>
                  <a:lnTo>
                    <a:pt x="0" y="0"/>
                  </a:lnTo>
                  <a:lnTo>
                    <a:pt x="0" y="1133995"/>
                  </a:lnTo>
                  <a:close/>
                </a:path>
              </a:pathLst>
            </a:custGeom>
            <a:ln w="254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7171" y="2410460"/>
              <a:ext cx="6099175" cy="266065"/>
            </a:xfrm>
            <a:custGeom>
              <a:avLst/>
              <a:gdLst/>
              <a:ahLst/>
              <a:cxnLst/>
              <a:rect l="l" t="t" r="r" b="b"/>
              <a:pathLst>
                <a:path w="6099175" h="266064">
                  <a:moveTo>
                    <a:pt x="6054750" y="0"/>
                  </a:moveTo>
                  <a:lnTo>
                    <a:pt x="44272" y="0"/>
                  </a:lnTo>
                  <a:lnTo>
                    <a:pt x="27040" y="3478"/>
                  </a:lnTo>
                  <a:lnTo>
                    <a:pt x="12968" y="12969"/>
                  </a:lnTo>
                  <a:lnTo>
                    <a:pt x="3479" y="27056"/>
                  </a:lnTo>
                  <a:lnTo>
                    <a:pt x="0" y="44323"/>
                  </a:lnTo>
                  <a:lnTo>
                    <a:pt x="0" y="221487"/>
                  </a:lnTo>
                  <a:lnTo>
                    <a:pt x="3479" y="238680"/>
                  </a:lnTo>
                  <a:lnTo>
                    <a:pt x="12968" y="252730"/>
                  </a:lnTo>
                  <a:lnTo>
                    <a:pt x="27040" y="262207"/>
                  </a:lnTo>
                  <a:lnTo>
                    <a:pt x="44272" y="265684"/>
                  </a:lnTo>
                  <a:lnTo>
                    <a:pt x="6054750" y="265684"/>
                  </a:lnTo>
                  <a:lnTo>
                    <a:pt x="6072016" y="262207"/>
                  </a:lnTo>
                  <a:lnTo>
                    <a:pt x="6086103" y="252730"/>
                  </a:lnTo>
                  <a:lnTo>
                    <a:pt x="6095594" y="238680"/>
                  </a:lnTo>
                  <a:lnTo>
                    <a:pt x="6099073" y="221487"/>
                  </a:lnTo>
                  <a:lnTo>
                    <a:pt x="6099073" y="44323"/>
                  </a:lnTo>
                  <a:lnTo>
                    <a:pt x="6095594" y="27056"/>
                  </a:lnTo>
                  <a:lnTo>
                    <a:pt x="6086103" y="12969"/>
                  </a:lnTo>
                  <a:lnTo>
                    <a:pt x="6072016" y="3478"/>
                  </a:lnTo>
                  <a:lnTo>
                    <a:pt x="6054750" y="0"/>
                  </a:lnTo>
                  <a:close/>
                </a:path>
              </a:pathLst>
            </a:custGeom>
            <a:solidFill>
              <a:srgbClr val="6B6B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7171" y="2410460"/>
              <a:ext cx="6099175" cy="266065"/>
            </a:xfrm>
            <a:custGeom>
              <a:avLst/>
              <a:gdLst/>
              <a:ahLst/>
              <a:cxnLst/>
              <a:rect l="l" t="t" r="r" b="b"/>
              <a:pathLst>
                <a:path w="6099175" h="266064">
                  <a:moveTo>
                    <a:pt x="0" y="44323"/>
                  </a:moveTo>
                  <a:lnTo>
                    <a:pt x="3479" y="27056"/>
                  </a:lnTo>
                  <a:lnTo>
                    <a:pt x="12968" y="12969"/>
                  </a:lnTo>
                  <a:lnTo>
                    <a:pt x="27040" y="3478"/>
                  </a:lnTo>
                  <a:lnTo>
                    <a:pt x="44272" y="0"/>
                  </a:lnTo>
                  <a:lnTo>
                    <a:pt x="6054750" y="0"/>
                  </a:lnTo>
                  <a:lnTo>
                    <a:pt x="6072016" y="3478"/>
                  </a:lnTo>
                  <a:lnTo>
                    <a:pt x="6086103" y="12969"/>
                  </a:lnTo>
                  <a:lnTo>
                    <a:pt x="6095594" y="27056"/>
                  </a:lnTo>
                  <a:lnTo>
                    <a:pt x="6099073" y="44323"/>
                  </a:lnTo>
                  <a:lnTo>
                    <a:pt x="6099073" y="221487"/>
                  </a:lnTo>
                  <a:lnTo>
                    <a:pt x="6095594" y="238680"/>
                  </a:lnTo>
                  <a:lnTo>
                    <a:pt x="6086103" y="252729"/>
                  </a:lnTo>
                  <a:lnTo>
                    <a:pt x="6072016" y="262207"/>
                  </a:lnTo>
                  <a:lnTo>
                    <a:pt x="6054750" y="265684"/>
                  </a:lnTo>
                  <a:lnTo>
                    <a:pt x="44272" y="265684"/>
                  </a:lnTo>
                  <a:lnTo>
                    <a:pt x="27040" y="262207"/>
                  </a:lnTo>
                  <a:lnTo>
                    <a:pt x="12968" y="252730"/>
                  </a:lnTo>
                  <a:lnTo>
                    <a:pt x="3479" y="238680"/>
                  </a:lnTo>
                  <a:lnTo>
                    <a:pt x="0" y="221487"/>
                  </a:lnTo>
                  <a:lnTo>
                    <a:pt x="0" y="4432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1523" y="3858831"/>
              <a:ext cx="8713470" cy="864869"/>
            </a:xfrm>
            <a:custGeom>
              <a:avLst/>
              <a:gdLst/>
              <a:ahLst/>
              <a:cxnLst/>
              <a:rect l="l" t="t" r="r" b="b"/>
              <a:pathLst>
                <a:path w="8713470" h="864870">
                  <a:moveTo>
                    <a:pt x="8712962" y="0"/>
                  </a:moveTo>
                  <a:lnTo>
                    <a:pt x="0" y="0"/>
                  </a:lnTo>
                  <a:lnTo>
                    <a:pt x="0" y="864679"/>
                  </a:lnTo>
                  <a:lnTo>
                    <a:pt x="8712962" y="864679"/>
                  </a:lnTo>
                  <a:lnTo>
                    <a:pt x="871296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523" y="3858831"/>
              <a:ext cx="8713470" cy="864869"/>
            </a:xfrm>
            <a:custGeom>
              <a:avLst/>
              <a:gdLst/>
              <a:ahLst/>
              <a:cxnLst/>
              <a:rect l="l" t="t" r="r" b="b"/>
              <a:pathLst>
                <a:path w="8713470" h="864870">
                  <a:moveTo>
                    <a:pt x="0" y="864679"/>
                  </a:moveTo>
                  <a:lnTo>
                    <a:pt x="8712962" y="864679"/>
                  </a:lnTo>
                  <a:lnTo>
                    <a:pt x="8712962" y="0"/>
                  </a:lnTo>
                  <a:lnTo>
                    <a:pt x="0" y="0"/>
                  </a:lnTo>
                  <a:lnTo>
                    <a:pt x="0" y="864679"/>
                  </a:lnTo>
                  <a:close/>
                </a:path>
              </a:pathLst>
            </a:custGeom>
            <a:ln w="254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7171" y="3725926"/>
              <a:ext cx="6099175" cy="266065"/>
            </a:xfrm>
            <a:custGeom>
              <a:avLst/>
              <a:gdLst/>
              <a:ahLst/>
              <a:cxnLst/>
              <a:rect l="l" t="t" r="r" b="b"/>
              <a:pathLst>
                <a:path w="6099175" h="266064">
                  <a:moveTo>
                    <a:pt x="6054750" y="0"/>
                  </a:moveTo>
                  <a:lnTo>
                    <a:pt x="44272" y="0"/>
                  </a:lnTo>
                  <a:lnTo>
                    <a:pt x="27040" y="3478"/>
                  </a:lnTo>
                  <a:lnTo>
                    <a:pt x="12968" y="12969"/>
                  </a:lnTo>
                  <a:lnTo>
                    <a:pt x="3479" y="27056"/>
                  </a:lnTo>
                  <a:lnTo>
                    <a:pt x="0" y="44323"/>
                  </a:lnTo>
                  <a:lnTo>
                    <a:pt x="0" y="221361"/>
                  </a:lnTo>
                  <a:lnTo>
                    <a:pt x="3479" y="238627"/>
                  </a:lnTo>
                  <a:lnTo>
                    <a:pt x="12968" y="252714"/>
                  </a:lnTo>
                  <a:lnTo>
                    <a:pt x="27040" y="262205"/>
                  </a:lnTo>
                  <a:lnTo>
                    <a:pt x="44272" y="265684"/>
                  </a:lnTo>
                  <a:lnTo>
                    <a:pt x="6054750" y="265684"/>
                  </a:lnTo>
                  <a:lnTo>
                    <a:pt x="6072016" y="262205"/>
                  </a:lnTo>
                  <a:lnTo>
                    <a:pt x="6086103" y="252714"/>
                  </a:lnTo>
                  <a:lnTo>
                    <a:pt x="6095594" y="238627"/>
                  </a:lnTo>
                  <a:lnTo>
                    <a:pt x="6099073" y="221361"/>
                  </a:lnTo>
                  <a:lnTo>
                    <a:pt x="6099073" y="44323"/>
                  </a:lnTo>
                  <a:lnTo>
                    <a:pt x="6095594" y="27056"/>
                  </a:lnTo>
                  <a:lnTo>
                    <a:pt x="6086103" y="12969"/>
                  </a:lnTo>
                  <a:lnTo>
                    <a:pt x="6072016" y="3478"/>
                  </a:lnTo>
                  <a:lnTo>
                    <a:pt x="605475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7171" y="3725926"/>
              <a:ext cx="6099175" cy="266065"/>
            </a:xfrm>
            <a:custGeom>
              <a:avLst/>
              <a:gdLst/>
              <a:ahLst/>
              <a:cxnLst/>
              <a:rect l="l" t="t" r="r" b="b"/>
              <a:pathLst>
                <a:path w="6099175" h="266064">
                  <a:moveTo>
                    <a:pt x="0" y="44323"/>
                  </a:moveTo>
                  <a:lnTo>
                    <a:pt x="3479" y="27056"/>
                  </a:lnTo>
                  <a:lnTo>
                    <a:pt x="12968" y="12969"/>
                  </a:lnTo>
                  <a:lnTo>
                    <a:pt x="27040" y="3478"/>
                  </a:lnTo>
                  <a:lnTo>
                    <a:pt x="44272" y="0"/>
                  </a:lnTo>
                  <a:lnTo>
                    <a:pt x="6054750" y="0"/>
                  </a:lnTo>
                  <a:lnTo>
                    <a:pt x="6072016" y="3478"/>
                  </a:lnTo>
                  <a:lnTo>
                    <a:pt x="6086103" y="12969"/>
                  </a:lnTo>
                  <a:lnTo>
                    <a:pt x="6095594" y="27056"/>
                  </a:lnTo>
                  <a:lnTo>
                    <a:pt x="6099073" y="44323"/>
                  </a:lnTo>
                  <a:lnTo>
                    <a:pt x="6099073" y="221361"/>
                  </a:lnTo>
                  <a:lnTo>
                    <a:pt x="6095594" y="238627"/>
                  </a:lnTo>
                  <a:lnTo>
                    <a:pt x="6086103" y="252714"/>
                  </a:lnTo>
                  <a:lnTo>
                    <a:pt x="6072016" y="262205"/>
                  </a:lnTo>
                  <a:lnTo>
                    <a:pt x="6054750" y="265684"/>
                  </a:lnTo>
                  <a:lnTo>
                    <a:pt x="44272" y="265684"/>
                  </a:lnTo>
                  <a:lnTo>
                    <a:pt x="27040" y="262205"/>
                  </a:lnTo>
                  <a:lnTo>
                    <a:pt x="12968" y="252714"/>
                  </a:lnTo>
                  <a:lnTo>
                    <a:pt x="3479" y="238627"/>
                  </a:lnTo>
                  <a:lnTo>
                    <a:pt x="0" y="221361"/>
                  </a:lnTo>
                  <a:lnTo>
                    <a:pt x="0" y="4432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1523" y="4904879"/>
              <a:ext cx="8713470" cy="864869"/>
            </a:xfrm>
            <a:custGeom>
              <a:avLst/>
              <a:gdLst/>
              <a:ahLst/>
              <a:cxnLst/>
              <a:rect l="l" t="t" r="r" b="b"/>
              <a:pathLst>
                <a:path w="8713470" h="864870">
                  <a:moveTo>
                    <a:pt x="8712962" y="0"/>
                  </a:moveTo>
                  <a:lnTo>
                    <a:pt x="0" y="0"/>
                  </a:lnTo>
                  <a:lnTo>
                    <a:pt x="0" y="864679"/>
                  </a:lnTo>
                  <a:lnTo>
                    <a:pt x="8712962" y="864679"/>
                  </a:lnTo>
                  <a:lnTo>
                    <a:pt x="871296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1523" y="4904879"/>
              <a:ext cx="8713470" cy="864869"/>
            </a:xfrm>
            <a:custGeom>
              <a:avLst/>
              <a:gdLst/>
              <a:ahLst/>
              <a:cxnLst/>
              <a:rect l="l" t="t" r="r" b="b"/>
              <a:pathLst>
                <a:path w="8713470" h="864870">
                  <a:moveTo>
                    <a:pt x="0" y="864679"/>
                  </a:moveTo>
                  <a:lnTo>
                    <a:pt x="8712962" y="864679"/>
                  </a:lnTo>
                  <a:lnTo>
                    <a:pt x="8712962" y="0"/>
                  </a:lnTo>
                  <a:lnTo>
                    <a:pt x="0" y="0"/>
                  </a:lnTo>
                  <a:lnTo>
                    <a:pt x="0" y="864679"/>
                  </a:lnTo>
                  <a:close/>
                </a:path>
              </a:pathLst>
            </a:custGeom>
            <a:ln w="254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3564" y="4760595"/>
              <a:ext cx="6099175" cy="266065"/>
            </a:xfrm>
            <a:custGeom>
              <a:avLst/>
              <a:gdLst/>
              <a:ahLst/>
              <a:cxnLst/>
              <a:rect l="l" t="t" r="r" b="b"/>
              <a:pathLst>
                <a:path w="6099175" h="266064">
                  <a:moveTo>
                    <a:pt x="6054801" y="0"/>
                  </a:moveTo>
                  <a:lnTo>
                    <a:pt x="44284" y="0"/>
                  </a:lnTo>
                  <a:lnTo>
                    <a:pt x="27046" y="3476"/>
                  </a:lnTo>
                  <a:lnTo>
                    <a:pt x="12969" y="12953"/>
                  </a:lnTo>
                  <a:lnTo>
                    <a:pt x="3479" y="27003"/>
                  </a:lnTo>
                  <a:lnTo>
                    <a:pt x="0" y="44195"/>
                  </a:lnTo>
                  <a:lnTo>
                    <a:pt x="0" y="221360"/>
                  </a:lnTo>
                  <a:lnTo>
                    <a:pt x="3479" y="238573"/>
                  </a:lnTo>
                  <a:lnTo>
                    <a:pt x="12969" y="252666"/>
                  </a:lnTo>
                  <a:lnTo>
                    <a:pt x="27046" y="262187"/>
                  </a:lnTo>
                  <a:lnTo>
                    <a:pt x="44284" y="265683"/>
                  </a:lnTo>
                  <a:lnTo>
                    <a:pt x="6054801" y="265683"/>
                  </a:lnTo>
                  <a:lnTo>
                    <a:pt x="6072067" y="262187"/>
                  </a:lnTo>
                  <a:lnTo>
                    <a:pt x="6086154" y="252666"/>
                  </a:lnTo>
                  <a:lnTo>
                    <a:pt x="6095645" y="238573"/>
                  </a:lnTo>
                  <a:lnTo>
                    <a:pt x="6099124" y="221360"/>
                  </a:lnTo>
                  <a:lnTo>
                    <a:pt x="6099124" y="44195"/>
                  </a:lnTo>
                  <a:lnTo>
                    <a:pt x="6095645" y="27003"/>
                  </a:lnTo>
                  <a:lnTo>
                    <a:pt x="6086154" y="12953"/>
                  </a:lnTo>
                  <a:lnTo>
                    <a:pt x="6072067" y="3476"/>
                  </a:lnTo>
                  <a:lnTo>
                    <a:pt x="6054801" y="0"/>
                  </a:lnTo>
                  <a:close/>
                </a:path>
              </a:pathLst>
            </a:custGeom>
            <a:solidFill>
              <a:srgbClr val="F4C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3564" y="4760595"/>
              <a:ext cx="6099175" cy="266065"/>
            </a:xfrm>
            <a:custGeom>
              <a:avLst/>
              <a:gdLst/>
              <a:ahLst/>
              <a:cxnLst/>
              <a:rect l="l" t="t" r="r" b="b"/>
              <a:pathLst>
                <a:path w="6099175" h="266064">
                  <a:moveTo>
                    <a:pt x="0" y="44195"/>
                  </a:moveTo>
                  <a:lnTo>
                    <a:pt x="3479" y="27003"/>
                  </a:lnTo>
                  <a:lnTo>
                    <a:pt x="12969" y="12953"/>
                  </a:lnTo>
                  <a:lnTo>
                    <a:pt x="27046" y="3476"/>
                  </a:lnTo>
                  <a:lnTo>
                    <a:pt x="44284" y="0"/>
                  </a:lnTo>
                  <a:lnTo>
                    <a:pt x="6054801" y="0"/>
                  </a:lnTo>
                  <a:lnTo>
                    <a:pt x="6072067" y="3476"/>
                  </a:lnTo>
                  <a:lnTo>
                    <a:pt x="6086154" y="12953"/>
                  </a:lnTo>
                  <a:lnTo>
                    <a:pt x="6095645" y="27003"/>
                  </a:lnTo>
                  <a:lnTo>
                    <a:pt x="6099124" y="44195"/>
                  </a:lnTo>
                  <a:lnTo>
                    <a:pt x="6099124" y="221360"/>
                  </a:lnTo>
                  <a:lnTo>
                    <a:pt x="6095645" y="238573"/>
                  </a:lnTo>
                  <a:lnTo>
                    <a:pt x="6086154" y="252666"/>
                  </a:lnTo>
                  <a:lnTo>
                    <a:pt x="6072067" y="262187"/>
                  </a:lnTo>
                  <a:lnTo>
                    <a:pt x="6054801" y="265683"/>
                  </a:lnTo>
                  <a:lnTo>
                    <a:pt x="44284" y="265683"/>
                  </a:lnTo>
                  <a:lnTo>
                    <a:pt x="27046" y="262187"/>
                  </a:lnTo>
                  <a:lnTo>
                    <a:pt x="12969" y="252666"/>
                  </a:lnTo>
                  <a:lnTo>
                    <a:pt x="3479" y="238573"/>
                  </a:lnTo>
                  <a:lnTo>
                    <a:pt x="0" y="221360"/>
                  </a:lnTo>
                  <a:lnTo>
                    <a:pt x="0" y="4419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1523" y="5951000"/>
              <a:ext cx="8713470" cy="864869"/>
            </a:xfrm>
            <a:custGeom>
              <a:avLst/>
              <a:gdLst/>
              <a:ahLst/>
              <a:cxnLst/>
              <a:rect l="l" t="t" r="r" b="b"/>
              <a:pathLst>
                <a:path w="8713470" h="864870">
                  <a:moveTo>
                    <a:pt x="8712962" y="0"/>
                  </a:moveTo>
                  <a:lnTo>
                    <a:pt x="0" y="0"/>
                  </a:lnTo>
                  <a:lnTo>
                    <a:pt x="0" y="864679"/>
                  </a:lnTo>
                  <a:lnTo>
                    <a:pt x="8712962" y="864679"/>
                  </a:lnTo>
                  <a:lnTo>
                    <a:pt x="871296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1523" y="5951000"/>
              <a:ext cx="8713470" cy="864869"/>
            </a:xfrm>
            <a:custGeom>
              <a:avLst/>
              <a:gdLst/>
              <a:ahLst/>
              <a:cxnLst/>
              <a:rect l="l" t="t" r="r" b="b"/>
              <a:pathLst>
                <a:path w="8713470" h="864870">
                  <a:moveTo>
                    <a:pt x="0" y="864679"/>
                  </a:moveTo>
                  <a:lnTo>
                    <a:pt x="8712962" y="864679"/>
                  </a:lnTo>
                  <a:lnTo>
                    <a:pt x="8712962" y="0"/>
                  </a:lnTo>
                  <a:lnTo>
                    <a:pt x="0" y="0"/>
                  </a:lnTo>
                  <a:lnTo>
                    <a:pt x="0" y="864679"/>
                  </a:lnTo>
                  <a:close/>
                </a:path>
              </a:pathLst>
            </a:custGeom>
            <a:ln w="254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7171" y="5818162"/>
              <a:ext cx="6099175" cy="266065"/>
            </a:xfrm>
            <a:custGeom>
              <a:avLst/>
              <a:gdLst/>
              <a:ahLst/>
              <a:cxnLst/>
              <a:rect l="l" t="t" r="r" b="b"/>
              <a:pathLst>
                <a:path w="6099175" h="266064">
                  <a:moveTo>
                    <a:pt x="6054750" y="0"/>
                  </a:moveTo>
                  <a:lnTo>
                    <a:pt x="44272" y="0"/>
                  </a:lnTo>
                  <a:lnTo>
                    <a:pt x="27040" y="3479"/>
                  </a:lnTo>
                  <a:lnTo>
                    <a:pt x="12968" y="12969"/>
                  </a:lnTo>
                  <a:lnTo>
                    <a:pt x="3479" y="27046"/>
                  </a:lnTo>
                  <a:lnTo>
                    <a:pt x="0" y="44284"/>
                  </a:lnTo>
                  <a:lnTo>
                    <a:pt x="0" y="221399"/>
                  </a:lnTo>
                  <a:lnTo>
                    <a:pt x="3479" y="238637"/>
                  </a:lnTo>
                  <a:lnTo>
                    <a:pt x="12968" y="252714"/>
                  </a:lnTo>
                  <a:lnTo>
                    <a:pt x="27040" y="262204"/>
                  </a:lnTo>
                  <a:lnTo>
                    <a:pt x="44272" y="265684"/>
                  </a:lnTo>
                  <a:lnTo>
                    <a:pt x="6054750" y="265684"/>
                  </a:lnTo>
                  <a:lnTo>
                    <a:pt x="6072016" y="262204"/>
                  </a:lnTo>
                  <a:lnTo>
                    <a:pt x="6086103" y="252714"/>
                  </a:lnTo>
                  <a:lnTo>
                    <a:pt x="6095594" y="238637"/>
                  </a:lnTo>
                  <a:lnTo>
                    <a:pt x="6099073" y="221399"/>
                  </a:lnTo>
                  <a:lnTo>
                    <a:pt x="6099073" y="44284"/>
                  </a:lnTo>
                  <a:lnTo>
                    <a:pt x="6095594" y="27046"/>
                  </a:lnTo>
                  <a:lnTo>
                    <a:pt x="6086103" y="12969"/>
                  </a:lnTo>
                  <a:lnTo>
                    <a:pt x="6072016" y="3479"/>
                  </a:lnTo>
                  <a:lnTo>
                    <a:pt x="605475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7171" y="5818162"/>
              <a:ext cx="6099175" cy="266065"/>
            </a:xfrm>
            <a:custGeom>
              <a:avLst/>
              <a:gdLst/>
              <a:ahLst/>
              <a:cxnLst/>
              <a:rect l="l" t="t" r="r" b="b"/>
              <a:pathLst>
                <a:path w="6099175" h="266064">
                  <a:moveTo>
                    <a:pt x="0" y="44284"/>
                  </a:moveTo>
                  <a:lnTo>
                    <a:pt x="3479" y="27046"/>
                  </a:lnTo>
                  <a:lnTo>
                    <a:pt x="12968" y="12969"/>
                  </a:lnTo>
                  <a:lnTo>
                    <a:pt x="27040" y="3479"/>
                  </a:lnTo>
                  <a:lnTo>
                    <a:pt x="44272" y="0"/>
                  </a:lnTo>
                  <a:lnTo>
                    <a:pt x="6054750" y="0"/>
                  </a:lnTo>
                  <a:lnTo>
                    <a:pt x="6072016" y="3479"/>
                  </a:lnTo>
                  <a:lnTo>
                    <a:pt x="6086103" y="12969"/>
                  </a:lnTo>
                  <a:lnTo>
                    <a:pt x="6095594" y="27046"/>
                  </a:lnTo>
                  <a:lnTo>
                    <a:pt x="6099073" y="44284"/>
                  </a:lnTo>
                  <a:lnTo>
                    <a:pt x="6099073" y="221399"/>
                  </a:lnTo>
                  <a:lnTo>
                    <a:pt x="6095594" y="238637"/>
                  </a:lnTo>
                  <a:lnTo>
                    <a:pt x="6086103" y="252714"/>
                  </a:lnTo>
                  <a:lnTo>
                    <a:pt x="6072016" y="262204"/>
                  </a:lnTo>
                  <a:lnTo>
                    <a:pt x="6054750" y="265684"/>
                  </a:lnTo>
                  <a:lnTo>
                    <a:pt x="44272" y="265684"/>
                  </a:lnTo>
                  <a:lnTo>
                    <a:pt x="27040" y="262204"/>
                  </a:lnTo>
                  <a:lnTo>
                    <a:pt x="12968" y="252714"/>
                  </a:lnTo>
                  <a:lnTo>
                    <a:pt x="3479" y="238637"/>
                  </a:lnTo>
                  <a:lnTo>
                    <a:pt x="0" y="221399"/>
                  </a:lnTo>
                  <a:lnTo>
                    <a:pt x="0" y="4428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14501" y="1038225"/>
            <a:ext cx="7329170" cy="5638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Directivas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del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Preprocesador</a:t>
            </a:r>
            <a:endParaRPr sz="2000">
              <a:latin typeface="Arial"/>
              <a:cs typeface="Arial"/>
            </a:endParaRPr>
          </a:p>
          <a:p>
            <a:pPr marL="241300" marR="176530" indent="-228600">
              <a:lnSpc>
                <a:spcPct val="86200"/>
              </a:lnSpc>
              <a:spcBef>
                <a:spcPts val="440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Arial"/>
                <a:cs typeface="Arial"/>
              </a:rPr>
              <a:t>Instrucciones dadas compilador antes de que se compile el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principal.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Entre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ellas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tenemos: </a:t>
            </a:r>
            <a:r>
              <a:rPr sz="2000" b="1" dirty="0">
                <a:latin typeface="Arial"/>
                <a:cs typeface="Arial"/>
              </a:rPr>
              <a:t>#include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#define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using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1310"/>
              </a:spcBef>
            </a:pPr>
            <a:r>
              <a:rPr sz="2000" b="1" dirty="0">
                <a:latin typeface="Arial"/>
                <a:cs typeface="Arial"/>
              </a:rPr>
              <a:t>Declaraciones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Globales</a:t>
            </a:r>
            <a:endParaRPr sz="2000">
              <a:latin typeface="Arial"/>
              <a:cs typeface="Arial"/>
            </a:endParaRPr>
          </a:p>
          <a:p>
            <a:pPr marL="241300" marR="260985" indent="-228600">
              <a:lnSpc>
                <a:spcPct val="86300"/>
              </a:lnSpc>
              <a:spcBef>
                <a:spcPts val="439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Arial"/>
                <a:cs typeface="Arial"/>
              </a:rPr>
              <a:t>Indican al compilador que las funciones definidas por el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usuario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variables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ahí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declaradas,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comunes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todas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funciones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programa.</a:t>
            </a:r>
            <a:endParaRPr sz="20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1305"/>
              </a:spcBef>
            </a:pPr>
            <a:r>
              <a:rPr sz="2000" b="1" dirty="0">
                <a:latin typeface="Arial"/>
                <a:cs typeface="Arial"/>
              </a:rPr>
              <a:t>Función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Main</a:t>
            </a:r>
            <a:endParaRPr sz="2000">
              <a:latin typeface="Arial"/>
              <a:cs typeface="Arial"/>
            </a:endParaRPr>
          </a:p>
          <a:p>
            <a:pPr marL="241300" marR="48260" indent="-228600">
              <a:lnSpc>
                <a:spcPts val="2080"/>
              </a:lnSpc>
              <a:spcBef>
                <a:spcPts val="450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Arial"/>
                <a:cs typeface="Arial"/>
              </a:rPr>
              <a:t>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punto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inicial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entrada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 programa.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Será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que </a:t>
            </a:r>
            <a:r>
              <a:rPr sz="2000" spc="-5" dirty="0">
                <a:latin typeface="Arial"/>
                <a:cs typeface="Arial"/>
              </a:rPr>
              <a:t>tome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control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cuando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ejecute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 programa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000" b="1" dirty="0">
                <a:latin typeface="Arial"/>
                <a:cs typeface="Arial"/>
              </a:rPr>
              <a:t>Funciones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definidas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por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el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usuario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ts val="2240"/>
              </a:lnSpc>
              <a:spcBef>
                <a:spcPts val="204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Arial"/>
                <a:cs typeface="Arial"/>
              </a:rPr>
              <a:t>Una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función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contiene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más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sentencias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C++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 se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crean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40"/>
              </a:lnSpc>
            </a:pPr>
            <a:r>
              <a:rPr sz="2000" dirty="0">
                <a:latin typeface="Arial"/>
                <a:cs typeface="Arial"/>
              </a:rPr>
              <a:t>generalmente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realizar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 única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tarea.</a:t>
            </a:r>
            <a:endParaRPr sz="20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1250"/>
              </a:spcBef>
            </a:pPr>
            <a:r>
              <a:rPr sz="2000" b="1" dirty="0">
                <a:latin typeface="Arial"/>
                <a:cs typeface="Arial"/>
              </a:rPr>
              <a:t>Comentarios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del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Programa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ts val="2240"/>
              </a:lnSpc>
              <a:spcBef>
                <a:spcPts val="110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Arial"/>
                <a:cs typeface="Arial"/>
              </a:rPr>
              <a:t>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cualquier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información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 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añade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su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archivo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fuente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40"/>
              </a:lnSpc>
              <a:tabLst>
                <a:tab pos="3769360" algn="l"/>
              </a:tabLst>
            </a:pPr>
            <a:r>
              <a:rPr sz="2000" dirty="0">
                <a:latin typeface="Arial"/>
                <a:cs typeface="Arial"/>
              </a:rPr>
              <a:t>para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proporcionar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información	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cualquier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tipo.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285115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2245"/>
              </a:spcBef>
            </a:pPr>
            <a:r>
              <a:rPr dirty="0"/>
              <a:t>Identificar</a:t>
            </a:r>
            <a:r>
              <a:rPr spc="-55" dirty="0"/>
              <a:t> </a:t>
            </a:r>
            <a:r>
              <a:rPr dirty="0"/>
              <a:t>Elementos</a:t>
            </a:r>
            <a:r>
              <a:rPr spc="-30" dirty="0"/>
              <a:t> </a:t>
            </a:r>
            <a:r>
              <a:rPr dirty="0"/>
              <a:t>Básicos</a:t>
            </a:r>
            <a:r>
              <a:rPr spc="-20" dirty="0"/>
              <a:t> </a:t>
            </a:r>
            <a:r>
              <a:rPr dirty="0"/>
              <a:t>C++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823" y="1400047"/>
            <a:ext cx="8450580" cy="5471160"/>
            <a:chOff x="238823" y="1400047"/>
            <a:chExt cx="8450580" cy="5471160"/>
          </a:xfrm>
        </p:grpSpPr>
        <p:sp>
          <p:nvSpPr>
            <p:cNvPr id="4" name="object 4"/>
            <p:cNvSpPr/>
            <p:nvPr/>
          </p:nvSpPr>
          <p:spPr>
            <a:xfrm>
              <a:off x="591845" y="1412747"/>
              <a:ext cx="8084820" cy="5445760"/>
            </a:xfrm>
            <a:custGeom>
              <a:avLst/>
              <a:gdLst/>
              <a:ahLst/>
              <a:cxnLst/>
              <a:rect l="l" t="t" r="r" b="b"/>
              <a:pathLst>
                <a:path w="8084820" h="5445759">
                  <a:moveTo>
                    <a:pt x="7744307" y="0"/>
                  </a:moveTo>
                  <a:lnTo>
                    <a:pt x="680694" y="0"/>
                  </a:lnTo>
                  <a:lnTo>
                    <a:pt x="634504" y="3107"/>
                  </a:lnTo>
                  <a:lnTo>
                    <a:pt x="590204" y="12159"/>
                  </a:lnTo>
                  <a:lnTo>
                    <a:pt x="548199" y="26749"/>
                  </a:lnTo>
                  <a:lnTo>
                    <a:pt x="508895" y="46472"/>
                  </a:lnTo>
                  <a:lnTo>
                    <a:pt x="472696" y="70923"/>
                  </a:lnTo>
                  <a:lnTo>
                    <a:pt x="440008" y="99695"/>
                  </a:lnTo>
                  <a:lnTo>
                    <a:pt x="411238" y="132382"/>
                  </a:lnTo>
                  <a:lnTo>
                    <a:pt x="386789" y="168580"/>
                  </a:lnTo>
                  <a:lnTo>
                    <a:pt x="367067" y="207883"/>
                  </a:lnTo>
                  <a:lnTo>
                    <a:pt x="352479" y="249884"/>
                  </a:lnTo>
                  <a:lnTo>
                    <a:pt x="343428" y="294178"/>
                  </a:lnTo>
                  <a:lnTo>
                    <a:pt x="340321" y="340359"/>
                  </a:lnTo>
                  <a:lnTo>
                    <a:pt x="340321" y="4764595"/>
                  </a:lnTo>
                  <a:lnTo>
                    <a:pt x="0" y="4764595"/>
                  </a:lnTo>
                  <a:lnTo>
                    <a:pt x="45236" y="4770674"/>
                  </a:lnTo>
                  <a:lnTo>
                    <a:pt x="85886" y="4787828"/>
                  </a:lnTo>
                  <a:lnTo>
                    <a:pt x="120326" y="4814436"/>
                  </a:lnTo>
                  <a:lnTo>
                    <a:pt x="146934" y="4848876"/>
                  </a:lnTo>
                  <a:lnTo>
                    <a:pt x="164088" y="4889525"/>
                  </a:lnTo>
                  <a:lnTo>
                    <a:pt x="170167" y="4934762"/>
                  </a:lnTo>
                  <a:lnTo>
                    <a:pt x="164088" y="4979999"/>
                  </a:lnTo>
                  <a:lnTo>
                    <a:pt x="146934" y="5020649"/>
                  </a:lnTo>
                  <a:lnTo>
                    <a:pt x="120326" y="5055088"/>
                  </a:lnTo>
                  <a:lnTo>
                    <a:pt x="85886" y="5081697"/>
                  </a:lnTo>
                  <a:lnTo>
                    <a:pt x="45236" y="5098851"/>
                  </a:lnTo>
                  <a:lnTo>
                    <a:pt x="0" y="5104930"/>
                  </a:lnTo>
                  <a:lnTo>
                    <a:pt x="340334" y="5104930"/>
                  </a:lnTo>
                  <a:lnTo>
                    <a:pt x="337227" y="5151108"/>
                  </a:lnTo>
                  <a:lnTo>
                    <a:pt x="328177" y="5195398"/>
                  </a:lnTo>
                  <a:lnTo>
                    <a:pt x="313589" y="5237395"/>
                  </a:lnTo>
                  <a:lnTo>
                    <a:pt x="293868" y="5276693"/>
                  </a:lnTo>
                  <a:lnTo>
                    <a:pt x="269421" y="5312887"/>
                  </a:lnTo>
                  <a:lnTo>
                    <a:pt x="240652" y="5345571"/>
                  </a:lnTo>
                  <a:lnTo>
                    <a:pt x="207967" y="5374339"/>
                  </a:lnTo>
                  <a:lnTo>
                    <a:pt x="171772" y="5398786"/>
                  </a:lnTo>
                  <a:lnTo>
                    <a:pt x="132472" y="5418506"/>
                  </a:lnTo>
                  <a:lnTo>
                    <a:pt x="90473" y="5433094"/>
                  </a:lnTo>
                  <a:lnTo>
                    <a:pt x="46179" y="5442145"/>
                  </a:lnTo>
                  <a:lnTo>
                    <a:pt x="0" y="5445251"/>
                  </a:lnTo>
                  <a:lnTo>
                    <a:pt x="7063588" y="5445251"/>
                  </a:lnTo>
                  <a:lnTo>
                    <a:pt x="7109769" y="5442145"/>
                  </a:lnTo>
                  <a:lnTo>
                    <a:pt x="7154063" y="5433094"/>
                  </a:lnTo>
                  <a:lnTo>
                    <a:pt x="7196064" y="5418506"/>
                  </a:lnTo>
                  <a:lnTo>
                    <a:pt x="7235366" y="5398786"/>
                  </a:lnTo>
                  <a:lnTo>
                    <a:pt x="7271564" y="5374339"/>
                  </a:lnTo>
                  <a:lnTo>
                    <a:pt x="7304252" y="5345571"/>
                  </a:lnTo>
                  <a:lnTo>
                    <a:pt x="7333024" y="5312887"/>
                  </a:lnTo>
                  <a:lnTo>
                    <a:pt x="7357475" y="5276693"/>
                  </a:lnTo>
                  <a:lnTo>
                    <a:pt x="7377198" y="5237395"/>
                  </a:lnTo>
                  <a:lnTo>
                    <a:pt x="7391788" y="5195398"/>
                  </a:lnTo>
                  <a:lnTo>
                    <a:pt x="7400840" y="5151108"/>
                  </a:lnTo>
                  <a:lnTo>
                    <a:pt x="7403947" y="5104930"/>
                  </a:lnTo>
                  <a:lnTo>
                    <a:pt x="7403947" y="680719"/>
                  </a:lnTo>
                  <a:lnTo>
                    <a:pt x="680694" y="680719"/>
                  </a:lnTo>
                  <a:lnTo>
                    <a:pt x="635441" y="674640"/>
                  </a:lnTo>
                  <a:lnTo>
                    <a:pt x="594781" y="657483"/>
                  </a:lnTo>
                  <a:lnTo>
                    <a:pt x="560335" y="630872"/>
                  </a:lnTo>
                  <a:lnTo>
                    <a:pt x="533723" y="596429"/>
                  </a:lnTo>
                  <a:lnTo>
                    <a:pt x="516567" y="555777"/>
                  </a:lnTo>
                  <a:lnTo>
                    <a:pt x="510489" y="510539"/>
                  </a:lnTo>
                  <a:lnTo>
                    <a:pt x="516567" y="465302"/>
                  </a:lnTo>
                  <a:lnTo>
                    <a:pt x="533723" y="424650"/>
                  </a:lnTo>
                  <a:lnTo>
                    <a:pt x="560335" y="390207"/>
                  </a:lnTo>
                  <a:lnTo>
                    <a:pt x="594781" y="363596"/>
                  </a:lnTo>
                  <a:lnTo>
                    <a:pt x="635441" y="346439"/>
                  </a:lnTo>
                  <a:lnTo>
                    <a:pt x="680694" y="340360"/>
                  </a:lnTo>
                  <a:lnTo>
                    <a:pt x="8084667" y="340360"/>
                  </a:lnTo>
                  <a:lnTo>
                    <a:pt x="8081560" y="294178"/>
                  </a:lnTo>
                  <a:lnTo>
                    <a:pt x="8072508" y="249884"/>
                  </a:lnTo>
                  <a:lnTo>
                    <a:pt x="8057918" y="207883"/>
                  </a:lnTo>
                  <a:lnTo>
                    <a:pt x="8038195" y="168580"/>
                  </a:lnTo>
                  <a:lnTo>
                    <a:pt x="8013744" y="132382"/>
                  </a:lnTo>
                  <a:lnTo>
                    <a:pt x="7984972" y="99695"/>
                  </a:lnTo>
                  <a:lnTo>
                    <a:pt x="7952284" y="70923"/>
                  </a:lnTo>
                  <a:lnTo>
                    <a:pt x="7916086" y="46472"/>
                  </a:lnTo>
                  <a:lnTo>
                    <a:pt x="7876784" y="26749"/>
                  </a:lnTo>
                  <a:lnTo>
                    <a:pt x="7834783" y="12159"/>
                  </a:lnTo>
                  <a:lnTo>
                    <a:pt x="7790489" y="3107"/>
                  </a:lnTo>
                  <a:lnTo>
                    <a:pt x="7744307" y="0"/>
                  </a:lnTo>
                  <a:close/>
                </a:path>
                <a:path w="8084820" h="5445759">
                  <a:moveTo>
                    <a:pt x="8084667" y="340360"/>
                  </a:moveTo>
                  <a:lnTo>
                    <a:pt x="1020927" y="340360"/>
                  </a:lnTo>
                  <a:lnTo>
                    <a:pt x="1017822" y="386541"/>
                  </a:lnTo>
                  <a:lnTo>
                    <a:pt x="1008777" y="430835"/>
                  </a:lnTo>
                  <a:lnTo>
                    <a:pt x="994198" y="472836"/>
                  </a:lnTo>
                  <a:lnTo>
                    <a:pt x="974487" y="512139"/>
                  </a:lnTo>
                  <a:lnTo>
                    <a:pt x="950052" y="548337"/>
                  </a:lnTo>
                  <a:lnTo>
                    <a:pt x="921296" y="581025"/>
                  </a:lnTo>
                  <a:lnTo>
                    <a:pt x="888624" y="609796"/>
                  </a:lnTo>
                  <a:lnTo>
                    <a:pt x="852440" y="634247"/>
                  </a:lnTo>
                  <a:lnTo>
                    <a:pt x="813151" y="653970"/>
                  </a:lnTo>
                  <a:lnTo>
                    <a:pt x="771160" y="668560"/>
                  </a:lnTo>
                  <a:lnTo>
                    <a:pt x="726873" y="677612"/>
                  </a:lnTo>
                  <a:lnTo>
                    <a:pt x="680694" y="680719"/>
                  </a:lnTo>
                  <a:lnTo>
                    <a:pt x="7744307" y="680719"/>
                  </a:lnTo>
                  <a:lnTo>
                    <a:pt x="7790489" y="677612"/>
                  </a:lnTo>
                  <a:lnTo>
                    <a:pt x="7834783" y="668560"/>
                  </a:lnTo>
                  <a:lnTo>
                    <a:pt x="7876784" y="653970"/>
                  </a:lnTo>
                  <a:lnTo>
                    <a:pt x="7916086" y="634247"/>
                  </a:lnTo>
                  <a:lnTo>
                    <a:pt x="7952284" y="609796"/>
                  </a:lnTo>
                  <a:lnTo>
                    <a:pt x="7984972" y="581025"/>
                  </a:lnTo>
                  <a:lnTo>
                    <a:pt x="8013744" y="548337"/>
                  </a:lnTo>
                  <a:lnTo>
                    <a:pt x="8038195" y="512139"/>
                  </a:lnTo>
                  <a:lnTo>
                    <a:pt x="8057918" y="472836"/>
                  </a:lnTo>
                  <a:lnTo>
                    <a:pt x="8072508" y="430835"/>
                  </a:lnTo>
                  <a:lnTo>
                    <a:pt x="8081560" y="386541"/>
                  </a:lnTo>
                  <a:lnTo>
                    <a:pt x="8084667" y="3403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1523" y="1753107"/>
              <a:ext cx="1361440" cy="5105400"/>
            </a:xfrm>
            <a:custGeom>
              <a:avLst/>
              <a:gdLst/>
              <a:ahLst/>
              <a:cxnLst/>
              <a:rect l="l" t="t" r="r" b="b"/>
              <a:pathLst>
                <a:path w="1361440" h="5105400">
                  <a:moveTo>
                    <a:pt x="1361249" y="0"/>
                  </a:moveTo>
                  <a:lnTo>
                    <a:pt x="1021016" y="0"/>
                  </a:lnTo>
                  <a:lnTo>
                    <a:pt x="975763" y="6079"/>
                  </a:lnTo>
                  <a:lnTo>
                    <a:pt x="935103" y="23236"/>
                  </a:lnTo>
                  <a:lnTo>
                    <a:pt x="900657" y="49847"/>
                  </a:lnTo>
                  <a:lnTo>
                    <a:pt x="874045" y="84290"/>
                  </a:lnTo>
                  <a:lnTo>
                    <a:pt x="856889" y="124942"/>
                  </a:lnTo>
                  <a:lnTo>
                    <a:pt x="850811" y="170179"/>
                  </a:lnTo>
                  <a:lnTo>
                    <a:pt x="856889" y="215417"/>
                  </a:lnTo>
                  <a:lnTo>
                    <a:pt x="874045" y="256069"/>
                  </a:lnTo>
                  <a:lnTo>
                    <a:pt x="900657" y="290512"/>
                  </a:lnTo>
                  <a:lnTo>
                    <a:pt x="935103" y="317123"/>
                  </a:lnTo>
                  <a:lnTo>
                    <a:pt x="975763" y="334280"/>
                  </a:lnTo>
                  <a:lnTo>
                    <a:pt x="1021016" y="340359"/>
                  </a:lnTo>
                  <a:lnTo>
                    <a:pt x="1067195" y="337252"/>
                  </a:lnTo>
                  <a:lnTo>
                    <a:pt x="1111482" y="328200"/>
                  </a:lnTo>
                  <a:lnTo>
                    <a:pt x="1153473" y="313610"/>
                  </a:lnTo>
                  <a:lnTo>
                    <a:pt x="1192762" y="293887"/>
                  </a:lnTo>
                  <a:lnTo>
                    <a:pt x="1228945" y="269436"/>
                  </a:lnTo>
                  <a:lnTo>
                    <a:pt x="1261618" y="240665"/>
                  </a:lnTo>
                  <a:lnTo>
                    <a:pt x="1290374" y="207977"/>
                  </a:lnTo>
                  <a:lnTo>
                    <a:pt x="1314809" y="171779"/>
                  </a:lnTo>
                  <a:lnTo>
                    <a:pt x="1334519" y="132476"/>
                  </a:lnTo>
                  <a:lnTo>
                    <a:pt x="1349099" y="90475"/>
                  </a:lnTo>
                  <a:lnTo>
                    <a:pt x="1358144" y="46181"/>
                  </a:lnTo>
                  <a:lnTo>
                    <a:pt x="1361249" y="0"/>
                  </a:lnTo>
                  <a:close/>
                </a:path>
                <a:path w="1361440" h="5105400">
                  <a:moveTo>
                    <a:pt x="340321" y="4424235"/>
                  </a:moveTo>
                  <a:lnTo>
                    <a:pt x="294141" y="4427342"/>
                  </a:lnTo>
                  <a:lnTo>
                    <a:pt x="249848" y="4436392"/>
                  </a:lnTo>
                  <a:lnTo>
                    <a:pt x="207850" y="4450980"/>
                  </a:lnTo>
                  <a:lnTo>
                    <a:pt x="168552" y="4470701"/>
                  </a:lnTo>
                  <a:lnTo>
                    <a:pt x="132359" y="4495148"/>
                  </a:lnTo>
                  <a:lnTo>
                    <a:pt x="99675" y="4523917"/>
                  </a:lnTo>
                  <a:lnTo>
                    <a:pt x="70908" y="4556602"/>
                  </a:lnTo>
                  <a:lnTo>
                    <a:pt x="46462" y="4592797"/>
                  </a:lnTo>
                  <a:lnTo>
                    <a:pt x="26743" y="4632097"/>
                  </a:lnTo>
                  <a:lnTo>
                    <a:pt x="12156" y="4674096"/>
                  </a:lnTo>
                  <a:lnTo>
                    <a:pt x="3106" y="4718389"/>
                  </a:lnTo>
                  <a:lnTo>
                    <a:pt x="0" y="4764570"/>
                  </a:lnTo>
                  <a:lnTo>
                    <a:pt x="3106" y="4810748"/>
                  </a:lnTo>
                  <a:lnTo>
                    <a:pt x="12156" y="4855038"/>
                  </a:lnTo>
                  <a:lnTo>
                    <a:pt x="26743" y="4897035"/>
                  </a:lnTo>
                  <a:lnTo>
                    <a:pt x="46462" y="4936333"/>
                  </a:lnTo>
                  <a:lnTo>
                    <a:pt x="70908" y="4972527"/>
                  </a:lnTo>
                  <a:lnTo>
                    <a:pt x="99675" y="5005211"/>
                  </a:lnTo>
                  <a:lnTo>
                    <a:pt x="132359" y="5033979"/>
                  </a:lnTo>
                  <a:lnTo>
                    <a:pt x="168552" y="5058426"/>
                  </a:lnTo>
                  <a:lnTo>
                    <a:pt x="207850" y="5078146"/>
                  </a:lnTo>
                  <a:lnTo>
                    <a:pt x="249848" y="5092734"/>
                  </a:lnTo>
                  <a:lnTo>
                    <a:pt x="294141" y="5101785"/>
                  </a:lnTo>
                  <a:lnTo>
                    <a:pt x="340321" y="5104892"/>
                  </a:lnTo>
                  <a:lnTo>
                    <a:pt x="386502" y="5101785"/>
                  </a:lnTo>
                  <a:lnTo>
                    <a:pt x="430794" y="5092734"/>
                  </a:lnTo>
                  <a:lnTo>
                    <a:pt x="472792" y="5078146"/>
                  </a:lnTo>
                  <a:lnTo>
                    <a:pt x="512091" y="5058426"/>
                  </a:lnTo>
                  <a:lnTo>
                    <a:pt x="548284" y="5033979"/>
                  </a:lnTo>
                  <a:lnTo>
                    <a:pt x="580967" y="5005211"/>
                  </a:lnTo>
                  <a:lnTo>
                    <a:pt x="609735" y="4972527"/>
                  </a:lnTo>
                  <a:lnTo>
                    <a:pt x="634181" y="4936333"/>
                  </a:lnTo>
                  <a:lnTo>
                    <a:pt x="653900" y="4897035"/>
                  </a:lnTo>
                  <a:lnTo>
                    <a:pt x="668487" y="4855038"/>
                  </a:lnTo>
                  <a:lnTo>
                    <a:pt x="677537" y="4810748"/>
                  </a:lnTo>
                  <a:lnTo>
                    <a:pt x="680643" y="4764570"/>
                  </a:lnTo>
                  <a:lnTo>
                    <a:pt x="340321" y="4764570"/>
                  </a:lnTo>
                  <a:lnTo>
                    <a:pt x="385558" y="4758491"/>
                  </a:lnTo>
                  <a:lnTo>
                    <a:pt x="426208" y="4741337"/>
                  </a:lnTo>
                  <a:lnTo>
                    <a:pt x="460648" y="4714728"/>
                  </a:lnTo>
                  <a:lnTo>
                    <a:pt x="487256" y="4680289"/>
                  </a:lnTo>
                  <a:lnTo>
                    <a:pt x="504410" y="4639639"/>
                  </a:lnTo>
                  <a:lnTo>
                    <a:pt x="510489" y="4594402"/>
                  </a:lnTo>
                  <a:lnTo>
                    <a:pt x="504410" y="4549165"/>
                  </a:lnTo>
                  <a:lnTo>
                    <a:pt x="487256" y="4508516"/>
                  </a:lnTo>
                  <a:lnTo>
                    <a:pt x="460648" y="4474076"/>
                  </a:lnTo>
                  <a:lnTo>
                    <a:pt x="426208" y="4447468"/>
                  </a:lnTo>
                  <a:lnTo>
                    <a:pt x="385558" y="4430314"/>
                  </a:lnTo>
                  <a:lnTo>
                    <a:pt x="340321" y="4424235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523" y="1412747"/>
              <a:ext cx="8425180" cy="5445760"/>
            </a:xfrm>
            <a:custGeom>
              <a:avLst/>
              <a:gdLst/>
              <a:ahLst/>
              <a:cxnLst/>
              <a:rect l="l" t="t" r="r" b="b"/>
              <a:pathLst>
                <a:path w="8425180" h="5445759">
                  <a:moveTo>
                    <a:pt x="680643" y="4764595"/>
                  </a:moveTo>
                  <a:lnTo>
                    <a:pt x="680643" y="340360"/>
                  </a:lnTo>
                  <a:lnTo>
                    <a:pt x="683750" y="294178"/>
                  </a:lnTo>
                  <a:lnTo>
                    <a:pt x="692801" y="249884"/>
                  </a:lnTo>
                  <a:lnTo>
                    <a:pt x="707389" y="207883"/>
                  </a:lnTo>
                  <a:lnTo>
                    <a:pt x="727111" y="168580"/>
                  </a:lnTo>
                  <a:lnTo>
                    <a:pt x="751560" y="132382"/>
                  </a:lnTo>
                  <a:lnTo>
                    <a:pt x="780330" y="99694"/>
                  </a:lnTo>
                  <a:lnTo>
                    <a:pt x="813018" y="70923"/>
                  </a:lnTo>
                  <a:lnTo>
                    <a:pt x="849217" y="46472"/>
                  </a:lnTo>
                  <a:lnTo>
                    <a:pt x="888521" y="26749"/>
                  </a:lnTo>
                  <a:lnTo>
                    <a:pt x="930526" y="12159"/>
                  </a:lnTo>
                  <a:lnTo>
                    <a:pt x="974826" y="3107"/>
                  </a:lnTo>
                  <a:lnTo>
                    <a:pt x="1021016" y="0"/>
                  </a:lnTo>
                  <a:lnTo>
                    <a:pt x="8084629" y="0"/>
                  </a:lnTo>
                  <a:lnTo>
                    <a:pt x="8130811" y="3107"/>
                  </a:lnTo>
                  <a:lnTo>
                    <a:pt x="8175105" y="12159"/>
                  </a:lnTo>
                  <a:lnTo>
                    <a:pt x="8217106" y="26749"/>
                  </a:lnTo>
                  <a:lnTo>
                    <a:pt x="8256408" y="46472"/>
                  </a:lnTo>
                  <a:lnTo>
                    <a:pt x="8292606" y="70923"/>
                  </a:lnTo>
                  <a:lnTo>
                    <a:pt x="8325294" y="99695"/>
                  </a:lnTo>
                  <a:lnTo>
                    <a:pt x="8354066" y="132382"/>
                  </a:lnTo>
                  <a:lnTo>
                    <a:pt x="8378516" y="168580"/>
                  </a:lnTo>
                  <a:lnTo>
                    <a:pt x="8398240" y="207883"/>
                  </a:lnTo>
                  <a:lnTo>
                    <a:pt x="8412830" y="249884"/>
                  </a:lnTo>
                  <a:lnTo>
                    <a:pt x="8421882" y="294178"/>
                  </a:lnTo>
                  <a:lnTo>
                    <a:pt x="8424989" y="340360"/>
                  </a:lnTo>
                  <a:lnTo>
                    <a:pt x="8421882" y="386541"/>
                  </a:lnTo>
                  <a:lnTo>
                    <a:pt x="8412830" y="430835"/>
                  </a:lnTo>
                  <a:lnTo>
                    <a:pt x="8398240" y="472836"/>
                  </a:lnTo>
                  <a:lnTo>
                    <a:pt x="8378516" y="512139"/>
                  </a:lnTo>
                  <a:lnTo>
                    <a:pt x="8354066" y="548337"/>
                  </a:lnTo>
                  <a:lnTo>
                    <a:pt x="8325294" y="581025"/>
                  </a:lnTo>
                  <a:lnTo>
                    <a:pt x="8292606" y="609796"/>
                  </a:lnTo>
                  <a:lnTo>
                    <a:pt x="8256408" y="634247"/>
                  </a:lnTo>
                  <a:lnTo>
                    <a:pt x="8217106" y="653970"/>
                  </a:lnTo>
                  <a:lnTo>
                    <a:pt x="8175105" y="668560"/>
                  </a:lnTo>
                  <a:lnTo>
                    <a:pt x="8130811" y="677612"/>
                  </a:lnTo>
                  <a:lnTo>
                    <a:pt x="8084629" y="680719"/>
                  </a:lnTo>
                  <a:lnTo>
                    <a:pt x="7744269" y="680719"/>
                  </a:lnTo>
                  <a:lnTo>
                    <a:pt x="7744269" y="5104930"/>
                  </a:lnTo>
                  <a:lnTo>
                    <a:pt x="7741162" y="5151108"/>
                  </a:lnTo>
                  <a:lnTo>
                    <a:pt x="7732110" y="5195398"/>
                  </a:lnTo>
                  <a:lnTo>
                    <a:pt x="7717520" y="5237395"/>
                  </a:lnTo>
                  <a:lnTo>
                    <a:pt x="7697796" y="5276693"/>
                  </a:lnTo>
                  <a:lnTo>
                    <a:pt x="7673346" y="5312887"/>
                  </a:lnTo>
                  <a:lnTo>
                    <a:pt x="7644574" y="5345571"/>
                  </a:lnTo>
                  <a:lnTo>
                    <a:pt x="7611886" y="5374339"/>
                  </a:lnTo>
                  <a:lnTo>
                    <a:pt x="7575688" y="5398786"/>
                  </a:lnTo>
                  <a:lnTo>
                    <a:pt x="7536386" y="5418506"/>
                  </a:lnTo>
                  <a:lnTo>
                    <a:pt x="7494385" y="5433094"/>
                  </a:lnTo>
                  <a:lnTo>
                    <a:pt x="7450091" y="5442145"/>
                  </a:lnTo>
                  <a:lnTo>
                    <a:pt x="7403909" y="5445252"/>
                  </a:lnTo>
                  <a:lnTo>
                    <a:pt x="340321" y="5445251"/>
                  </a:lnTo>
                  <a:lnTo>
                    <a:pt x="294141" y="5442145"/>
                  </a:lnTo>
                  <a:lnTo>
                    <a:pt x="249848" y="5433094"/>
                  </a:lnTo>
                  <a:lnTo>
                    <a:pt x="207850" y="5418506"/>
                  </a:lnTo>
                  <a:lnTo>
                    <a:pt x="168552" y="5398786"/>
                  </a:lnTo>
                  <a:lnTo>
                    <a:pt x="132359" y="5374339"/>
                  </a:lnTo>
                  <a:lnTo>
                    <a:pt x="99675" y="5345571"/>
                  </a:lnTo>
                  <a:lnTo>
                    <a:pt x="70908" y="5312887"/>
                  </a:lnTo>
                  <a:lnTo>
                    <a:pt x="46462" y="5276693"/>
                  </a:lnTo>
                  <a:lnTo>
                    <a:pt x="26743" y="5237395"/>
                  </a:lnTo>
                  <a:lnTo>
                    <a:pt x="12156" y="5195398"/>
                  </a:lnTo>
                  <a:lnTo>
                    <a:pt x="3106" y="5151108"/>
                  </a:lnTo>
                  <a:lnTo>
                    <a:pt x="0" y="5104930"/>
                  </a:lnTo>
                  <a:lnTo>
                    <a:pt x="3106" y="5058749"/>
                  </a:lnTo>
                  <a:lnTo>
                    <a:pt x="12156" y="5014456"/>
                  </a:lnTo>
                  <a:lnTo>
                    <a:pt x="26743" y="4972457"/>
                  </a:lnTo>
                  <a:lnTo>
                    <a:pt x="46462" y="4933157"/>
                  </a:lnTo>
                  <a:lnTo>
                    <a:pt x="70908" y="4896962"/>
                  </a:lnTo>
                  <a:lnTo>
                    <a:pt x="99675" y="4864277"/>
                  </a:lnTo>
                  <a:lnTo>
                    <a:pt x="132359" y="4835508"/>
                  </a:lnTo>
                  <a:lnTo>
                    <a:pt x="168552" y="4811061"/>
                  </a:lnTo>
                  <a:lnTo>
                    <a:pt x="207850" y="4791340"/>
                  </a:lnTo>
                  <a:lnTo>
                    <a:pt x="249848" y="4776752"/>
                  </a:lnTo>
                  <a:lnTo>
                    <a:pt x="294141" y="4767702"/>
                  </a:lnTo>
                  <a:lnTo>
                    <a:pt x="340321" y="4764595"/>
                  </a:lnTo>
                  <a:lnTo>
                    <a:pt x="680643" y="4764595"/>
                  </a:lnTo>
                  <a:close/>
                </a:path>
                <a:path w="8425180" h="5445759">
                  <a:moveTo>
                    <a:pt x="1021016" y="0"/>
                  </a:moveTo>
                  <a:lnTo>
                    <a:pt x="1067195" y="3107"/>
                  </a:lnTo>
                  <a:lnTo>
                    <a:pt x="1111482" y="12159"/>
                  </a:lnTo>
                  <a:lnTo>
                    <a:pt x="1153473" y="26749"/>
                  </a:lnTo>
                  <a:lnTo>
                    <a:pt x="1192762" y="46472"/>
                  </a:lnTo>
                  <a:lnTo>
                    <a:pt x="1228945" y="70923"/>
                  </a:lnTo>
                  <a:lnTo>
                    <a:pt x="1261618" y="99695"/>
                  </a:lnTo>
                  <a:lnTo>
                    <a:pt x="1290374" y="132382"/>
                  </a:lnTo>
                  <a:lnTo>
                    <a:pt x="1314809" y="168580"/>
                  </a:lnTo>
                  <a:lnTo>
                    <a:pt x="1334519" y="207883"/>
                  </a:lnTo>
                  <a:lnTo>
                    <a:pt x="1349099" y="249884"/>
                  </a:lnTo>
                  <a:lnTo>
                    <a:pt x="1358144" y="294178"/>
                  </a:lnTo>
                  <a:lnTo>
                    <a:pt x="1361249" y="340360"/>
                  </a:lnTo>
                  <a:lnTo>
                    <a:pt x="1358144" y="386541"/>
                  </a:lnTo>
                  <a:lnTo>
                    <a:pt x="1349099" y="430835"/>
                  </a:lnTo>
                  <a:lnTo>
                    <a:pt x="1334519" y="472836"/>
                  </a:lnTo>
                  <a:lnTo>
                    <a:pt x="1314809" y="512139"/>
                  </a:lnTo>
                  <a:lnTo>
                    <a:pt x="1290374" y="548337"/>
                  </a:lnTo>
                  <a:lnTo>
                    <a:pt x="1261618" y="581025"/>
                  </a:lnTo>
                  <a:lnTo>
                    <a:pt x="1228945" y="609796"/>
                  </a:lnTo>
                  <a:lnTo>
                    <a:pt x="1192762" y="634247"/>
                  </a:lnTo>
                  <a:lnTo>
                    <a:pt x="1153473" y="653970"/>
                  </a:lnTo>
                  <a:lnTo>
                    <a:pt x="1111482" y="668560"/>
                  </a:lnTo>
                  <a:lnTo>
                    <a:pt x="1067195" y="677612"/>
                  </a:lnTo>
                  <a:lnTo>
                    <a:pt x="1021016" y="680719"/>
                  </a:lnTo>
                  <a:lnTo>
                    <a:pt x="975763" y="674640"/>
                  </a:lnTo>
                  <a:lnTo>
                    <a:pt x="935103" y="657483"/>
                  </a:lnTo>
                  <a:lnTo>
                    <a:pt x="900657" y="630872"/>
                  </a:lnTo>
                  <a:lnTo>
                    <a:pt x="874045" y="596429"/>
                  </a:lnTo>
                  <a:lnTo>
                    <a:pt x="856889" y="555777"/>
                  </a:lnTo>
                  <a:lnTo>
                    <a:pt x="850811" y="510539"/>
                  </a:lnTo>
                  <a:lnTo>
                    <a:pt x="856889" y="465302"/>
                  </a:lnTo>
                  <a:lnTo>
                    <a:pt x="874045" y="424650"/>
                  </a:lnTo>
                  <a:lnTo>
                    <a:pt x="900657" y="390207"/>
                  </a:lnTo>
                  <a:lnTo>
                    <a:pt x="935103" y="363596"/>
                  </a:lnTo>
                  <a:lnTo>
                    <a:pt x="975763" y="346439"/>
                  </a:lnTo>
                  <a:lnTo>
                    <a:pt x="1021016" y="340360"/>
                  </a:lnTo>
                  <a:lnTo>
                    <a:pt x="1361249" y="340360"/>
                  </a:lnTo>
                </a:path>
                <a:path w="8425180" h="5445759">
                  <a:moveTo>
                    <a:pt x="7744269" y="680719"/>
                  </a:moveTo>
                  <a:lnTo>
                    <a:pt x="1021016" y="680719"/>
                  </a:lnTo>
                </a:path>
                <a:path w="8425180" h="5445759">
                  <a:moveTo>
                    <a:pt x="340321" y="4764595"/>
                  </a:moveTo>
                  <a:lnTo>
                    <a:pt x="385558" y="4770674"/>
                  </a:lnTo>
                  <a:lnTo>
                    <a:pt x="426208" y="4787828"/>
                  </a:lnTo>
                  <a:lnTo>
                    <a:pt x="460648" y="4814436"/>
                  </a:lnTo>
                  <a:lnTo>
                    <a:pt x="487256" y="4848876"/>
                  </a:lnTo>
                  <a:lnTo>
                    <a:pt x="504410" y="4889525"/>
                  </a:lnTo>
                  <a:lnTo>
                    <a:pt x="510489" y="4934762"/>
                  </a:lnTo>
                  <a:lnTo>
                    <a:pt x="504410" y="4979999"/>
                  </a:lnTo>
                  <a:lnTo>
                    <a:pt x="487256" y="5020649"/>
                  </a:lnTo>
                  <a:lnTo>
                    <a:pt x="460648" y="5055088"/>
                  </a:lnTo>
                  <a:lnTo>
                    <a:pt x="426208" y="5081697"/>
                  </a:lnTo>
                  <a:lnTo>
                    <a:pt x="385558" y="5098851"/>
                  </a:lnTo>
                  <a:lnTo>
                    <a:pt x="340321" y="5104930"/>
                  </a:lnTo>
                  <a:lnTo>
                    <a:pt x="680643" y="5104930"/>
                  </a:lnTo>
                </a:path>
                <a:path w="8425180" h="5445759">
                  <a:moveTo>
                    <a:pt x="340321" y="5445251"/>
                  </a:moveTo>
                  <a:lnTo>
                    <a:pt x="386502" y="5442145"/>
                  </a:lnTo>
                  <a:lnTo>
                    <a:pt x="430795" y="5433094"/>
                  </a:lnTo>
                  <a:lnTo>
                    <a:pt x="472794" y="5418506"/>
                  </a:lnTo>
                  <a:lnTo>
                    <a:pt x="512094" y="5398786"/>
                  </a:lnTo>
                  <a:lnTo>
                    <a:pt x="548289" y="5374339"/>
                  </a:lnTo>
                  <a:lnTo>
                    <a:pt x="580974" y="5345571"/>
                  </a:lnTo>
                  <a:lnTo>
                    <a:pt x="609743" y="5312887"/>
                  </a:lnTo>
                  <a:lnTo>
                    <a:pt x="634190" y="5276693"/>
                  </a:lnTo>
                  <a:lnTo>
                    <a:pt x="653911" y="5237395"/>
                  </a:lnTo>
                  <a:lnTo>
                    <a:pt x="668499" y="5195398"/>
                  </a:lnTo>
                  <a:lnTo>
                    <a:pt x="677549" y="5151108"/>
                  </a:lnTo>
                  <a:lnTo>
                    <a:pt x="680656" y="5104930"/>
                  </a:lnTo>
                  <a:lnTo>
                    <a:pt x="680643" y="4764595"/>
                  </a:lnTo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11123" y="1405255"/>
            <a:ext cx="690689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8994" marR="5080" indent="-30226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Ejemplo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un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programa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que </a:t>
            </a:r>
            <a:r>
              <a:rPr sz="2000" b="1" spc="-5" dirty="0">
                <a:latin typeface="Arial"/>
                <a:cs typeface="Arial"/>
              </a:rPr>
              <a:t>lee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números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por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el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teclado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 </a:t>
            </a:r>
            <a:r>
              <a:rPr sz="2000" b="1" spc="-5" dirty="0">
                <a:latin typeface="Arial"/>
                <a:cs typeface="Arial"/>
              </a:rPr>
              <a:t>imprime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por </a:t>
            </a:r>
            <a:r>
              <a:rPr sz="2000" b="1" spc="-5" dirty="0">
                <a:latin typeface="Arial"/>
                <a:cs typeface="Arial"/>
              </a:rPr>
              <a:t>la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pantalla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suma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 </a:t>
            </a:r>
            <a:r>
              <a:rPr sz="2000" b="1" spc="-5" dirty="0">
                <a:latin typeface="Arial"/>
                <a:cs typeface="Arial"/>
              </a:rPr>
              <a:t>ellos.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#include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&lt;iostream&gt;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000" dirty="0">
                <a:latin typeface="Arial"/>
                <a:cs typeface="Arial"/>
              </a:rPr>
              <a:t>using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namespace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std;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1123" y="3234308"/>
            <a:ext cx="468249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int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main()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y,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sum;</a:t>
            </a:r>
            <a:endParaRPr sz="2000">
              <a:latin typeface="Arial"/>
              <a:cs typeface="Arial"/>
            </a:endParaRPr>
          </a:p>
          <a:p>
            <a:pPr marL="151130" marR="116014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cout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&lt;&lt;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"Ingrese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numero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";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&gt;&gt;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x;</a:t>
            </a:r>
            <a:endParaRPr sz="2000">
              <a:latin typeface="Arial"/>
              <a:cs typeface="Arial"/>
            </a:endParaRPr>
          </a:p>
          <a:p>
            <a:pPr marL="151130" marR="1161415">
              <a:lnSpc>
                <a:spcPct val="100000"/>
              </a:lnSpc>
              <a:tabLst>
                <a:tab pos="615950" algn="l"/>
              </a:tabLst>
            </a:pPr>
            <a:r>
              <a:rPr sz="2000" dirty="0">
                <a:latin typeface="Arial"/>
                <a:cs typeface="Arial"/>
              </a:rPr>
              <a:t>cout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&lt;&lt;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"Ingrese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numero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";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cin	&gt;&gt;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y;</a:t>
            </a:r>
            <a:endParaRPr sz="20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sum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y;</a:t>
            </a:r>
            <a:endParaRPr sz="2000">
              <a:latin typeface="Arial"/>
              <a:cs typeface="Arial"/>
            </a:endParaRPr>
          </a:p>
          <a:p>
            <a:pPr marL="15113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cout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&lt;&lt;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"La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suma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&lt;&lt;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&lt;&lt;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endl;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("PAUSE");</a:t>
            </a:r>
            <a:endParaRPr sz="20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return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1809" y="6264046"/>
            <a:ext cx="1621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Pr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ncipa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.cpp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285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45"/>
              </a:spcBef>
            </a:pPr>
            <a:r>
              <a:rPr dirty="0"/>
              <a:t>Depuración</a:t>
            </a:r>
            <a:r>
              <a:rPr spc="-6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dirty="0"/>
              <a:t>un</a:t>
            </a:r>
            <a:r>
              <a:rPr spc="-20" dirty="0"/>
              <a:t> </a:t>
            </a:r>
            <a:r>
              <a:rPr dirty="0"/>
              <a:t>Programa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61286" y="1785239"/>
            <a:ext cx="6012815" cy="3895725"/>
            <a:chOff x="1661286" y="1785239"/>
            <a:chExt cx="6012815" cy="3895725"/>
          </a:xfrm>
        </p:grpSpPr>
        <p:sp>
          <p:nvSpPr>
            <p:cNvPr id="4" name="object 4"/>
            <p:cNvSpPr/>
            <p:nvPr/>
          </p:nvSpPr>
          <p:spPr>
            <a:xfrm>
              <a:off x="1682368" y="1797939"/>
              <a:ext cx="817244" cy="3870325"/>
            </a:xfrm>
            <a:custGeom>
              <a:avLst/>
              <a:gdLst/>
              <a:ahLst/>
              <a:cxnLst/>
              <a:rect l="l" t="t" r="r" b="b"/>
              <a:pathLst>
                <a:path w="817244" h="3870325">
                  <a:moveTo>
                    <a:pt x="15239" y="0"/>
                  </a:moveTo>
                  <a:lnTo>
                    <a:pt x="48980" y="34327"/>
                  </a:lnTo>
                  <a:lnTo>
                    <a:pt x="81995" y="69096"/>
                  </a:lnTo>
                  <a:lnTo>
                    <a:pt x="114285" y="104296"/>
                  </a:lnTo>
                  <a:lnTo>
                    <a:pt x="145849" y="139918"/>
                  </a:lnTo>
                  <a:lnTo>
                    <a:pt x="176687" y="175953"/>
                  </a:lnTo>
                  <a:lnTo>
                    <a:pt x="206800" y="212391"/>
                  </a:lnTo>
                  <a:lnTo>
                    <a:pt x="236187" y="249222"/>
                  </a:lnTo>
                  <a:lnTo>
                    <a:pt x="264848" y="286437"/>
                  </a:lnTo>
                  <a:lnTo>
                    <a:pt x="292784" y="324026"/>
                  </a:lnTo>
                  <a:lnTo>
                    <a:pt x="319995" y="361979"/>
                  </a:lnTo>
                  <a:lnTo>
                    <a:pt x="346479" y="400287"/>
                  </a:lnTo>
                  <a:lnTo>
                    <a:pt x="372238" y="438941"/>
                  </a:lnTo>
                  <a:lnTo>
                    <a:pt x="397272" y="477931"/>
                  </a:lnTo>
                  <a:lnTo>
                    <a:pt x="421580" y="517246"/>
                  </a:lnTo>
                  <a:lnTo>
                    <a:pt x="445162" y="556878"/>
                  </a:lnTo>
                  <a:lnTo>
                    <a:pt x="468019" y="596818"/>
                  </a:lnTo>
                  <a:lnTo>
                    <a:pt x="490150" y="637054"/>
                  </a:lnTo>
                  <a:lnTo>
                    <a:pt x="511555" y="677578"/>
                  </a:lnTo>
                  <a:lnTo>
                    <a:pt x="532235" y="718381"/>
                  </a:lnTo>
                  <a:lnTo>
                    <a:pt x="552189" y="759452"/>
                  </a:lnTo>
                  <a:lnTo>
                    <a:pt x="571418" y="800782"/>
                  </a:lnTo>
                  <a:lnTo>
                    <a:pt x="589921" y="842362"/>
                  </a:lnTo>
                  <a:lnTo>
                    <a:pt x="607698" y="884181"/>
                  </a:lnTo>
                  <a:lnTo>
                    <a:pt x="624750" y="926231"/>
                  </a:lnTo>
                  <a:lnTo>
                    <a:pt x="641076" y="968501"/>
                  </a:lnTo>
                  <a:lnTo>
                    <a:pt x="656677" y="1010983"/>
                  </a:lnTo>
                  <a:lnTo>
                    <a:pt x="671551" y="1053665"/>
                  </a:lnTo>
                  <a:lnTo>
                    <a:pt x="685701" y="1096540"/>
                  </a:lnTo>
                  <a:lnTo>
                    <a:pt x="699125" y="1139597"/>
                  </a:lnTo>
                  <a:lnTo>
                    <a:pt x="711823" y="1182827"/>
                  </a:lnTo>
                  <a:lnTo>
                    <a:pt x="723795" y="1226220"/>
                  </a:lnTo>
                  <a:lnTo>
                    <a:pt x="735042" y="1269766"/>
                  </a:lnTo>
                  <a:lnTo>
                    <a:pt x="745563" y="1313456"/>
                  </a:lnTo>
                  <a:lnTo>
                    <a:pt x="755359" y="1357281"/>
                  </a:lnTo>
                  <a:lnTo>
                    <a:pt x="764429" y="1401230"/>
                  </a:lnTo>
                  <a:lnTo>
                    <a:pt x="772774" y="1445294"/>
                  </a:lnTo>
                  <a:lnTo>
                    <a:pt x="780393" y="1489464"/>
                  </a:lnTo>
                  <a:lnTo>
                    <a:pt x="787286" y="1533730"/>
                  </a:lnTo>
                  <a:lnTo>
                    <a:pt x="793454" y="1578082"/>
                  </a:lnTo>
                  <a:lnTo>
                    <a:pt x="798896" y="1622512"/>
                  </a:lnTo>
                  <a:lnTo>
                    <a:pt x="803612" y="1667008"/>
                  </a:lnTo>
                  <a:lnTo>
                    <a:pt x="807603" y="1711562"/>
                  </a:lnTo>
                  <a:lnTo>
                    <a:pt x="810868" y="1756163"/>
                  </a:lnTo>
                  <a:lnTo>
                    <a:pt x="813408" y="1800804"/>
                  </a:lnTo>
                  <a:lnTo>
                    <a:pt x="815222" y="1845473"/>
                  </a:lnTo>
                  <a:lnTo>
                    <a:pt x="816310" y="1890161"/>
                  </a:lnTo>
                  <a:lnTo>
                    <a:pt x="816673" y="1934859"/>
                  </a:lnTo>
                  <a:lnTo>
                    <a:pt x="816310" y="1979557"/>
                  </a:lnTo>
                  <a:lnTo>
                    <a:pt x="815222" y="2024245"/>
                  </a:lnTo>
                  <a:lnTo>
                    <a:pt x="813408" y="2068914"/>
                  </a:lnTo>
                  <a:lnTo>
                    <a:pt x="810868" y="2113555"/>
                  </a:lnTo>
                  <a:lnTo>
                    <a:pt x="807603" y="2158157"/>
                  </a:lnTo>
                  <a:lnTo>
                    <a:pt x="803612" y="2202711"/>
                  </a:lnTo>
                  <a:lnTo>
                    <a:pt x="798896" y="2247208"/>
                  </a:lnTo>
                  <a:lnTo>
                    <a:pt x="793454" y="2291638"/>
                  </a:lnTo>
                  <a:lnTo>
                    <a:pt x="787286" y="2335991"/>
                  </a:lnTo>
                  <a:lnTo>
                    <a:pt x="780393" y="2380257"/>
                  </a:lnTo>
                  <a:lnTo>
                    <a:pt x="772774" y="2424428"/>
                  </a:lnTo>
                  <a:lnTo>
                    <a:pt x="764429" y="2468493"/>
                  </a:lnTo>
                  <a:lnTo>
                    <a:pt x="755359" y="2512443"/>
                  </a:lnTo>
                  <a:lnTo>
                    <a:pt x="745563" y="2556269"/>
                  </a:lnTo>
                  <a:lnTo>
                    <a:pt x="735042" y="2599960"/>
                  </a:lnTo>
                  <a:lnTo>
                    <a:pt x="723795" y="2643508"/>
                  </a:lnTo>
                  <a:lnTo>
                    <a:pt x="711823" y="2686902"/>
                  </a:lnTo>
                  <a:lnTo>
                    <a:pt x="699125" y="2730133"/>
                  </a:lnTo>
                  <a:lnTo>
                    <a:pt x="685701" y="2773191"/>
                  </a:lnTo>
                  <a:lnTo>
                    <a:pt x="671551" y="2816068"/>
                  </a:lnTo>
                  <a:lnTo>
                    <a:pt x="656677" y="2858752"/>
                  </a:lnTo>
                  <a:lnTo>
                    <a:pt x="641076" y="2901235"/>
                  </a:lnTo>
                  <a:lnTo>
                    <a:pt x="624750" y="2943507"/>
                  </a:lnTo>
                  <a:lnTo>
                    <a:pt x="607698" y="2985559"/>
                  </a:lnTo>
                  <a:lnTo>
                    <a:pt x="589921" y="3027380"/>
                  </a:lnTo>
                  <a:lnTo>
                    <a:pt x="571418" y="3068962"/>
                  </a:lnTo>
                  <a:lnTo>
                    <a:pt x="552189" y="3110294"/>
                  </a:lnTo>
                  <a:lnTo>
                    <a:pt x="532235" y="3151367"/>
                  </a:lnTo>
                  <a:lnTo>
                    <a:pt x="511555" y="3192172"/>
                  </a:lnTo>
                  <a:lnTo>
                    <a:pt x="490150" y="3232698"/>
                  </a:lnTo>
                  <a:lnTo>
                    <a:pt x="468019" y="3272937"/>
                  </a:lnTo>
                  <a:lnTo>
                    <a:pt x="445162" y="3312879"/>
                  </a:lnTo>
                  <a:lnTo>
                    <a:pt x="421580" y="3352514"/>
                  </a:lnTo>
                  <a:lnTo>
                    <a:pt x="397272" y="3391832"/>
                  </a:lnTo>
                  <a:lnTo>
                    <a:pt x="372238" y="3430824"/>
                  </a:lnTo>
                  <a:lnTo>
                    <a:pt x="346479" y="3469480"/>
                  </a:lnTo>
                  <a:lnTo>
                    <a:pt x="319995" y="3507792"/>
                  </a:lnTo>
                  <a:lnTo>
                    <a:pt x="292784" y="3545748"/>
                  </a:lnTo>
                  <a:lnTo>
                    <a:pt x="264848" y="3583340"/>
                  </a:lnTo>
                  <a:lnTo>
                    <a:pt x="236187" y="3620558"/>
                  </a:lnTo>
                  <a:lnTo>
                    <a:pt x="206800" y="3657392"/>
                  </a:lnTo>
                  <a:lnTo>
                    <a:pt x="176687" y="3693833"/>
                  </a:lnTo>
                  <a:lnTo>
                    <a:pt x="145849" y="3729871"/>
                  </a:lnTo>
                  <a:lnTo>
                    <a:pt x="114285" y="3765497"/>
                  </a:lnTo>
                  <a:lnTo>
                    <a:pt x="81995" y="3800701"/>
                  </a:lnTo>
                  <a:lnTo>
                    <a:pt x="48980" y="3835473"/>
                  </a:lnTo>
                  <a:lnTo>
                    <a:pt x="15239" y="3869804"/>
                  </a:lnTo>
                  <a:lnTo>
                    <a:pt x="0" y="3854513"/>
                  </a:lnTo>
                  <a:lnTo>
                    <a:pt x="33832" y="3820088"/>
                  </a:lnTo>
                  <a:lnTo>
                    <a:pt x="66928" y="3785216"/>
                  </a:lnTo>
                  <a:lnTo>
                    <a:pt x="99289" y="3749907"/>
                  </a:lnTo>
                  <a:lnTo>
                    <a:pt x="130915" y="3714170"/>
                  </a:lnTo>
                  <a:lnTo>
                    <a:pt x="161805" y="3678016"/>
                  </a:lnTo>
                  <a:lnTo>
                    <a:pt x="191960" y="3641453"/>
                  </a:lnTo>
                  <a:lnTo>
                    <a:pt x="221379" y="3604493"/>
                  </a:lnTo>
                  <a:lnTo>
                    <a:pt x="250063" y="3567144"/>
                  </a:lnTo>
                  <a:lnTo>
                    <a:pt x="278011" y="3529417"/>
                  </a:lnTo>
                  <a:lnTo>
                    <a:pt x="305224" y="3491321"/>
                  </a:lnTo>
                  <a:lnTo>
                    <a:pt x="331701" y="3452867"/>
                  </a:lnTo>
                  <a:lnTo>
                    <a:pt x="357443" y="3414063"/>
                  </a:lnTo>
                  <a:lnTo>
                    <a:pt x="382450" y="3374921"/>
                  </a:lnTo>
                  <a:lnTo>
                    <a:pt x="406721" y="3335449"/>
                  </a:lnTo>
                  <a:lnTo>
                    <a:pt x="430256" y="3295658"/>
                  </a:lnTo>
                  <a:lnTo>
                    <a:pt x="453056" y="3255557"/>
                  </a:lnTo>
                  <a:lnTo>
                    <a:pt x="475120" y="3215156"/>
                  </a:lnTo>
                  <a:lnTo>
                    <a:pt x="496449" y="3174466"/>
                  </a:lnTo>
                  <a:lnTo>
                    <a:pt x="517043" y="3133495"/>
                  </a:lnTo>
                  <a:lnTo>
                    <a:pt x="536901" y="3092254"/>
                  </a:lnTo>
                  <a:lnTo>
                    <a:pt x="556023" y="3050753"/>
                  </a:lnTo>
                  <a:lnTo>
                    <a:pt x="574410" y="3009001"/>
                  </a:lnTo>
                  <a:lnTo>
                    <a:pt x="592062" y="2967008"/>
                  </a:lnTo>
                  <a:lnTo>
                    <a:pt x="608978" y="2924784"/>
                  </a:lnTo>
                  <a:lnTo>
                    <a:pt x="625158" y="2882339"/>
                  </a:lnTo>
                  <a:lnTo>
                    <a:pt x="640604" y="2839683"/>
                  </a:lnTo>
                  <a:lnTo>
                    <a:pt x="655313" y="2796825"/>
                  </a:lnTo>
                  <a:lnTo>
                    <a:pt x="669287" y="2753775"/>
                  </a:lnTo>
                  <a:lnTo>
                    <a:pt x="682526" y="2710544"/>
                  </a:lnTo>
                  <a:lnTo>
                    <a:pt x="695029" y="2667140"/>
                  </a:lnTo>
                  <a:lnTo>
                    <a:pt x="706797" y="2623575"/>
                  </a:lnTo>
                  <a:lnTo>
                    <a:pt x="717829" y="2579857"/>
                  </a:lnTo>
                  <a:lnTo>
                    <a:pt x="728126" y="2535997"/>
                  </a:lnTo>
                  <a:lnTo>
                    <a:pt x="737687" y="2492003"/>
                  </a:lnTo>
                  <a:lnTo>
                    <a:pt x="746513" y="2447887"/>
                  </a:lnTo>
                  <a:lnTo>
                    <a:pt x="754603" y="2403658"/>
                  </a:lnTo>
                  <a:lnTo>
                    <a:pt x="761958" y="2359326"/>
                  </a:lnTo>
                  <a:lnTo>
                    <a:pt x="768577" y="2314900"/>
                  </a:lnTo>
                  <a:lnTo>
                    <a:pt x="774461" y="2270391"/>
                  </a:lnTo>
                  <a:lnTo>
                    <a:pt x="779609" y="2225808"/>
                  </a:lnTo>
                  <a:lnTo>
                    <a:pt x="784022" y="2181161"/>
                  </a:lnTo>
                  <a:lnTo>
                    <a:pt x="787700" y="2136460"/>
                  </a:lnTo>
                  <a:lnTo>
                    <a:pt x="790642" y="2091715"/>
                  </a:lnTo>
                  <a:lnTo>
                    <a:pt x="792848" y="2046935"/>
                  </a:lnTo>
                  <a:lnTo>
                    <a:pt x="794319" y="2002131"/>
                  </a:lnTo>
                  <a:lnTo>
                    <a:pt x="795055" y="1957312"/>
                  </a:lnTo>
                  <a:lnTo>
                    <a:pt x="795055" y="1912488"/>
                  </a:lnTo>
                  <a:lnTo>
                    <a:pt x="794319" y="1867669"/>
                  </a:lnTo>
                  <a:lnTo>
                    <a:pt x="792848" y="1822865"/>
                  </a:lnTo>
                  <a:lnTo>
                    <a:pt x="790642" y="1778085"/>
                  </a:lnTo>
                  <a:lnTo>
                    <a:pt x="787700" y="1733340"/>
                  </a:lnTo>
                  <a:lnTo>
                    <a:pt x="784022" y="1688638"/>
                  </a:lnTo>
                  <a:lnTo>
                    <a:pt x="779609" y="1643991"/>
                  </a:lnTo>
                  <a:lnTo>
                    <a:pt x="774461" y="1599408"/>
                  </a:lnTo>
                  <a:lnTo>
                    <a:pt x="768577" y="1554898"/>
                  </a:lnTo>
                  <a:lnTo>
                    <a:pt x="761958" y="1510472"/>
                  </a:lnTo>
                  <a:lnTo>
                    <a:pt x="754603" y="1466139"/>
                  </a:lnTo>
                  <a:lnTo>
                    <a:pt x="746513" y="1421910"/>
                  </a:lnTo>
                  <a:lnTo>
                    <a:pt x="737687" y="1377793"/>
                  </a:lnTo>
                  <a:lnTo>
                    <a:pt x="728126" y="1333800"/>
                  </a:lnTo>
                  <a:lnTo>
                    <a:pt x="717829" y="1289939"/>
                  </a:lnTo>
                  <a:lnTo>
                    <a:pt x="706797" y="1246220"/>
                  </a:lnTo>
                  <a:lnTo>
                    <a:pt x="695029" y="1202654"/>
                  </a:lnTo>
                  <a:lnTo>
                    <a:pt x="682526" y="1159250"/>
                  </a:lnTo>
                  <a:lnTo>
                    <a:pt x="669287" y="1116017"/>
                  </a:lnTo>
                  <a:lnTo>
                    <a:pt x="655313" y="1072967"/>
                  </a:lnTo>
                  <a:lnTo>
                    <a:pt x="640604" y="1030108"/>
                  </a:lnTo>
                  <a:lnTo>
                    <a:pt x="625158" y="987451"/>
                  </a:lnTo>
                  <a:lnTo>
                    <a:pt x="608978" y="945005"/>
                  </a:lnTo>
                  <a:lnTo>
                    <a:pt x="592062" y="902780"/>
                  </a:lnTo>
                  <a:lnTo>
                    <a:pt x="574410" y="860786"/>
                  </a:lnTo>
                  <a:lnTo>
                    <a:pt x="556023" y="819033"/>
                  </a:lnTo>
                  <a:lnTo>
                    <a:pt x="536901" y="777530"/>
                  </a:lnTo>
                  <a:lnTo>
                    <a:pt x="517043" y="736288"/>
                  </a:lnTo>
                  <a:lnTo>
                    <a:pt x="496449" y="695316"/>
                  </a:lnTo>
                  <a:lnTo>
                    <a:pt x="475120" y="654625"/>
                  </a:lnTo>
                  <a:lnTo>
                    <a:pt x="453056" y="614223"/>
                  </a:lnTo>
                  <a:lnTo>
                    <a:pt x="430256" y="574120"/>
                  </a:lnTo>
                  <a:lnTo>
                    <a:pt x="406721" y="534328"/>
                  </a:lnTo>
                  <a:lnTo>
                    <a:pt x="382450" y="494855"/>
                  </a:lnTo>
                  <a:lnTo>
                    <a:pt x="357443" y="455711"/>
                  </a:lnTo>
                  <a:lnTo>
                    <a:pt x="331701" y="416906"/>
                  </a:lnTo>
                  <a:lnTo>
                    <a:pt x="305224" y="378450"/>
                  </a:lnTo>
                  <a:lnTo>
                    <a:pt x="278011" y="340352"/>
                  </a:lnTo>
                  <a:lnTo>
                    <a:pt x="250063" y="302623"/>
                  </a:lnTo>
                  <a:lnTo>
                    <a:pt x="221379" y="265273"/>
                  </a:lnTo>
                  <a:lnTo>
                    <a:pt x="191960" y="228311"/>
                  </a:lnTo>
                  <a:lnTo>
                    <a:pt x="161805" y="191746"/>
                  </a:lnTo>
                  <a:lnTo>
                    <a:pt x="130915" y="155590"/>
                  </a:lnTo>
                  <a:lnTo>
                    <a:pt x="99289" y="119851"/>
                  </a:lnTo>
                  <a:lnTo>
                    <a:pt x="66928" y="84540"/>
                  </a:lnTo>
                  <a:lnTo>
                    <a:pt x="33832" y="49666"/>
                  </a:lnTo>
                  <a:lnTo>
                    <a:pt x="0" y="15239"/>
                  </a:lnTo>
                  <a:lnTo>
                    <a:pt x="15239" y="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4745" y="1885543"/>
              <a:ext cx="5756910" cy="369570"/>
            </a:xfrm>
            <a:custGeom>
              <a:avLst/>
              <a:gdLst/>
              <a:ahLst/>
              <a:cxnLst/>
              <a:rect l="l" t="t" r="r" b="b"/>
              <a:pathLst>
                <a:path w="5756909" h="369569">
                  <a:moveTo>
                    <a:pt x="5756656" y="0"/>
                  </a:moveTo>
                  <a:lnTo>
                    <a:pt x="0" y="0"/>
                  </a:lnTo>
                  <a:lnTo>
                    <a:pt x="0" y="369341"/>
                  </a:lnTo>
                  <a:lnTo>
                    <a:pt x="5756656" y="369341"/>
                  </a:lnTo>
                  <a:lnTo>
                    <a:pt x="5756656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4745" y="1885543"/>
              <a:ext cx="5756910" cy="369570"/>
            </a:xfrm>
            <a:custGeom>
              <a:avLst/>
              <a:gdLst/>
              <a:ahLst/>
              <a:cxnLst/>
              <a:rect l="l" t="t" r="r" b="b"/>
              <a:pathLst>
                <a:path w="5756909" h="369569">
                  <a:moveTo>
                    <a:pt x="0" y="369341"/>
                  </a:moveTo>
                  <a:lnTo>
                    <a:pt x="5756656" y="369341"/>
                  </a:lnTo>
                  <a:lnTo>
                    <a:pt x="5756656" y="0"/>
                  </a:lnTo>
                  <a:lnTo>
                    <a:pt x="0" y="0"/>
                  </a:lnTo>
                  <a:lnTo>
                    <a:pt x="0" y="36934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3986" y="1839341"/>
              <a:ext cx="461645" cy="462280"/>
            </a:xfrm>
            <a:custGeom>
              <a:avLst/>
              <a:gdLst/>
              <a:ahLst/>
              <a:cxnLst/>
              <a:rect l="l" t="t" r="r" b="b"/>
              <a:pathLst>
                <a:path w="461644" h="462280">
                  <a:moveTo>
                    <a:pt x="230758" y="0"/>
                  </a:moveTo>
                  <a:lnTo>
                    <a:pt x="184234" y="4691"/>
                  </a:lnTo>
                  <a:lnTo>
                    <a:pt x="140910" y="18145"/>
                  </a:lnTo>
                  <a:lnTo>
                    <a:pt x="101711" y="39433"/>
                  </a:lnTo>
                  <a:lnTo>
                    <a:pt x="67563" y="67627"/>
                  </a:lnTo>
                  <a:lnTo>
                    <a:pt x="39393" y="101798"/>
                  </a:lnTo>
                  <a:lnTo>
                    <a:pt x="18125" y="141017"/>
                  </a:lnTo>
                  <a:lnTo>
                    <a:pt x="4685" y="184356"/>
                  </a:lnTo>
                  <a:lnTo>
                    <a:pt x="0" y="230886"/>
                  </a:lnTo>
                  <a:lnTo>
                    <a:pt x="4685" y="277415"/>
                  </a:lnTo>
                  <a:lnTo>
                    <a:pt x="18125" y="320754"/>
                  </a:lnTo>
                  <a:lnTo>
                    <a:pt x="39393" y="359973"/>
                  </a:lnTo>
                  <a:lnTo>
                    <a:pt x="67563" y="394144"/>
                  </a:lnTo>
                  <a:lnTo>
                    <a:pt x="101711" y="422338"/>
                  </a:lnTo>
                  <a:lnTo>
                    <a:pt x="140910" y="443626"/>
                  </a:lnTo>
                  <a:lnTo>
                    <a:pt x="184234" y="457080"/>
                  </a:lnTo>
                  <a:lnTo>
                    <a:pt x="230758" y="461772"/>
                  </a:lnTo>
                  <a:lnTo>
                    <a:pt x="277288" y="457080"/>
                  </a:lnTo>
                  <a:lnTo>
                    <a:pt x="320627" y="443626"/>
                  </a:lnTo>
                  <a:lnTo>
                    <a:pt x="359846" y="422338"/>
                  </a:lnTo>
                  <a:lnTo>
                    <a:pt x="394017" y="394144"/>
                  </a:lnTo>
                  <a:lnTo>
                    <a:pt x="422211" y="359973"/>
                  </a:lnTo>
                  <a:lnTo>
                    <a:pt x="443499" y="320754"/>
                  </a:lnTo>
                  <a:lnTo>
                    <a:pt x="456953" y="277415"/>
                  </a:lnTo>
                  <a:lnTo>
                    <a:pt x="461644" y="230886"/>
                  </a:lnTo>
                  <a:lnTo>
                    <a:pt x="456953" y="184356"/>
                  </a:lnTo>
                  <a:lnTo>
                    <a:pt x="443499" y="141017"/>
                  </a:lnTo>
                  <a:lnTo>
                    <a:pt x="422211" y="101798"/>
                  </a:lnTo>
                  <a:lnTo>
                    <a:pt x="394017" y="67627"/>
                  </a:lnTo>
                  <a:lnTo>
                    <a:pt x="359846" y="39433"/>
                  </a:lnTo>
                  <a:lnTo>
                    <a:pt x="320627" y="18145"/>
                  </a:lnTo>
                  <a:lnTo>
                    <a:pt x="277288" y="4691"/>
                  </a:lnTo>
                  <a:lnTo>
                    <a:pt x="2307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3986" y="1839341"/>
              <a:ext cx="461645" cy="462280"/>
            </a:xfrm>
            <a:custGeom>
              <a:avLst/>
              <a:gdLst/>
              <a:ahLst/>
              <a:cxnLst/>
              <a:rect l="l" t="t" r="r" b="b"/>
              <a:pathLst>
                <a:path w="461644" h="462280">
                  <a:moveTo>
                    <a:pt x="0" y="230886"/>
                  </a:moveTo>
                  <a:lnTo>
                    <a:pt x="4685" y="184356"/>
                  </a:lnTo>
                  <a:lnTo>
                    <a:pt x="18125" y="141017"/>
                  </a:lnTo>
                  <a:lnTo>
                    <a:pt x="39393" y="101798"/>
                  </a:lnTo>
                  <a:lnTo>
                    <a:pt x="67563" y="67627"/>
                  </a:lnTo>
                  <a:lnTo>
                    <a:pt x="101711" y="39433"/>
                  </a:lnTo>
                  <a:lnTo>
                    <a:pt x="140910" y="18145"/>
                  </a:lnTo>
                  <a:lnTo>
                    <a:pt x="184234" y="4691"/>
                  </a:lnTo>
                  <a:lnTo>
                    <a:pt x="230758" y="0"/>
                  </a:lnTo>
                  <a:lnTo>
                    <a:pt x="277288" y="4691"/>
                  </a:lnTo>
                  <a:lnTo>
                    <a:pt x="320627" y="18145"/>
                  </a:lnTo>
                  <a:lnTo>
                    <a:pt x="359846" y="39433"/>
                  </a:lnTo>
                  <a:lnTo>
                    <a:pt x="394017" y="67627"/>
                  </a:lnTo>
                  <a:lnTo>
                    <a:pt x="422211" y="101798"/>
                  </a:lnTo>
                  <a:lnTo>
                    <a:pt x="443499" y="141017"/>
                  </a:lnTo>
                  <a:lnTo>
                    <a:pt x="456953" y="184356"/>
                  </a:lnTo>
                  <a:lnTo>
                    <a:pt x="461644" y="230886"/>
                  </a:lnTo>
                  <a:lnTo>
                    <a:pt x="456953" y="277415"/>
                  </a:lnTo>
                  <a:lnTo>
                    <a:pt x="443499" y="320754"/>
                  </a:lnTo>
                  <a:lnTo>
                    <a:pt x="422211" y="359973"/>
                  </a:lnTo>
                  <a:lnTo>
                    <a:pt x="394017" y="394144"/>
                  </a:lnTo>
                  <a:lnTo>
                    <a:pt x="359846" y="422338"/>
                  </a:lnTo>
                  <a:lnTo>
                    <a:pt x="320627" y="443626"/>
                  </a:lnTo>
                  <a:lnTo>
                    <a:pt x="277288" y="457080"/>
                  </a:lnTo>
                  <a:lnTo>
                    <a:pt x="230758" y="461772"/>
                  </a:lnTo>
                  <a:lnTo>
                    <a:pt x="184234" y="457080"/>
                  </a:lnTo>
                  <a:lnTo>
                    <a:pt x="140910" y="443626"/>
                  </a:lnTo>
                  <a:lnTo>
                    <a:pt x="101711" y="422338"/>
                  </a:lnTo>
                  <a:lnTo>
                    <a:pt x="67563" y="394144"/>
                  </a:lnTo>
                  <a:lnTo>
                    <a:pt x="39393" y="359973"/>
                  </a:lnTo>
                  <a:lnTo>
                    <a:pt x="18125" y="320754"/>
                  </a:lnTo>
                  <a:lnTo>
                    <a:pt x="4685" y="277415"/>
                  </a:lnTo>
                  <a:lnTo>
                    <a:pt x="0" y="230886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39263" y="2439898"/>
              <a:ext cx="5422265" cy="369570"/>
            </a:xfrm>
            <a:custGeom>
              <a:avLst/>
              <a:gdLst/>
              <a:ahLst/>
              <a:cxnLst/>
              <a:rect l="l" t="t" r="r" b="b"/>
              <a:pathLst>
                <a:path w="5422265" h="369569">
                  <a:moveTo>
                    <a:pt x="5422138" y="0"/>
                  </a:moveTo>
                  <a:lnTo>
                    <a:pt x="0" y="0"/>
                  </a:lnTo>
                  <a:lnTo>
                    <a:pt x="0" y="369341"/>
                  </a:lnTo>
                  <a:lnTo>
                    <a:pt x="5422138" y="369341"/>
                  </a:lnTo>
                  <a:lnTo>
                    <a:pt x="5422138" y="0"/>
                  </a:lnTo>
                  <a:close/>
                </a:path>
              </a:pathLst>
            </a:custGeom>
            <a:solidFill>
              <a:srgbClr val="48C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39263" y="2439898"/>
              <a:ext cx="5422265" cy="369570"/>
            </a:xfrm>
            <a:custGeom>
              <a:avLst/>
              <a:gdLst/>
              <a:ahLst/>
              <a:cxnLst/>
              <a:rect l="l" t="t" r="r" b="b"/>
              <a:pathLst>
                <a:path w="5422265" h="369569">
                  <a:moveTo>
                    <a:pt x="0" y="369341"/>
                  </a:moveTo>
                  <a:lnTo>
                    <a:pt x="5422138" y="369341"/>
                  </a:lnTo>
                  <a:lnTo>
                    <a:pt x="5422138" y="0"/>
                  </a:lnTo>
                  <a:lnTo>
                    <a:pt x="0" y="0"/>
                  </a:lnTo>
                  <a:lnTo>
                    <a:pt x="0" y="36934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08377" y="2393696"/>
              <a:ext cx="461645" cy="461645"/>
            </a:xfrm>
            <a:custGeom>
              <a:avLst/>
              <a:gdLst/>
              <a:ahLst/>
              <a:cxnLst/>
              <a:rect l="l" t="t" r="r" b="b"/>
              <a:pathLst>
                <a:path w="461644" h="461644">
                  <a:moveTo>
                    <a:pt x="230886" y="0"/>
                  </a:moveTo>
                  <a:lnTo>
                    <a:pt x="184356" y="4691"/>
                  </a:lnTo>
                  <a:lnTo>
                    <a:pt x="141017" y="18145"/>
                  </a:lnTo>
                  <a:lnTo>
                    <a:pt x="101798" y="39433"/>
                  </a:lnTo>
                  <a:lnTo>
                    <a:pt x="67627" y="67627"/>
                  </a:lnTo>
                  <a:lnTo>
                    <a:pt x="39433" y="101798"/>
                  </a:lnTo>
                  <a:lnTo>
                    <a:pt x="18145" y="141017"/>
                  </a:lnTo>
                  <a:lnTo>
                    <a:pt x="4691" y="184356"/>
                  </a:lnTo>
                  <a:lnTo>
                    <a:pt x="0" y="230886"/>
                  </a:lnTo>
                  <a:lnTo>
                    <a:pt x="4691" y="277410"/>
                  </a:lnTo>
                  <a:lnTo>
                    <a:pt x="18145" y="320734"/>
                  </a:lnTo>
                  <a:lnTo>
                    <a:pt x="39433" y="359933"/>
                  </a:lnTo>
                  <a:lnTo>
                    <a:pt x="67627" y="394080"/>
                  </a:lnTo>
                  <a:lnTo>
                    <a:pt x="101798" y="422251"/>
                  </a:lnTo>
                  <a:lnTo>
                    <a:pt x="141017" y="443519"/>
                  </a:lnTo>
                  <a:lnTo>
                    <a:pt x="184356" y="456959"/>
                  </a:lnTo>
                  <a:lnTo>
                    <a:pt x="230886" y="461644"/>
                  </a:lnTo>
                  <a:lnTo>
                    <a:pt x="277410" y="456959"/>
                  </a:lnTo>
                  <a:lnTo>
                    <a:pt x="320734" y="443519"/>
                  </a:lnTo>
                  <a:lnTo>
                    <a:pt x="359933" y="422251"/>
                  </a:lnTo>
                  <a:lnTo>
                    <a:pt x="394081" y="394080"/>
                  </a:lnTo>
                  <a:lnTo>
                    <a:pt x="422251" y="359933"/>
                  </a:lnTo>
                  <a:lnTo>
                    <a:pt x="443519" y="320734"/>
                  </a:lnTo>
                  <a:lnTo>
                    <a:pt x="456959" y="277410"/>
                  </a:lnTo>
                  <a:lnTo>
                    <a:pt x="461645" y="230886"/>
                  </a:lnTo>
                  <a:lnTo>
                    <a:pt x="456959" y="184356"/>
                  </a:lnTo>
                  <a:lnTo>
                    <a:pt x="443519" y="141017"/>
                  </a:lnTo>
                  <a:lnTo>
                    <a:pt x="422251" y="101798"/>
                  </a:lnTo>
                  <a:lnTo>
                    <a:pt x="394081" y="67627"/>
                  </a:lnTo>
                  <a:lnTo>
                    <a:pt x="359933" y="39433"/>
                  </a:lnTo>
                  <a:lnTo>
                    <a:pt x="320734" y="18145"/>
                  </a:lnTo>
                  <a:lnTo>
                    <a:pt x="277410" y="4691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08377" y="2393696"/>
              <a:ext cx="461645" cy="461645"/>
            </a:xfrm>
            <a:custGeom>
              <a:avLst/>
              <a:gdLst/>
              <a:ahLst/>
              <a:cxnLst/>
              <a:rect l="l" t="t" r="r" b="b"/>
              <a:pathLst>
                <a:path w="461644" h="461644">
                  <a:moveTo>
                    <a:pt x="0" y="230886"/>
                  </a:moveTo>
                  <a:lnTo>
                    <a:pt x="4691" y="184356"/>
                  </a:lnTo>
                  <a:lnTo>
                    <a:pt x="18145" y="141017"/>
                  </a:lnTo>
                  <a:lnTo>
                    <a:pt x="39433" y="101798"/>
                  </a:lnTo>
                  <a:lnTo>
                    <a:pt x="67627" y="67627"/>
                  </a:lnTo>
                  <a:lnTo>
                    <a:pt x="101798" y="39433"/>
                  </a:lnTo>
                  <a:lnTo>
                    <a:pt x="141017" y="18145"/>
                  </a:lnTo>
                  <a:lnTo>
                    <a:pt x="184356" y="4691"/>
                  </a:lnTo>
                  <a:lnTo>
                    <a:pt x="230886" y="0"/>
                  </a:lnTo>
                  <a:lnTo>
                    <a:pt x="277410" y="4691"/>
                  </a:lnTo>
                  <a:lnTo>
                    <a:pt x="320734" y="18145"/>
                  </a:lnTo>
                  <a:lnTo>
                    <a:pt x="359933" y="39433"/>
                  </a:lnTo>
                  <a:lnTo>
                    <a:pt x="394081" y="67627"/>
                  </a:lnTo>
                  <a:lnTo>
                    <a:pt x="422251" y="101798"/>
                  </a:lnTo>
                  <a:lnTo>
                    <a:pt x="443519" y="141017"/>
                  </a:lnTo>
                  <a:lnTo>
                    <a:pt x="456959" y="184356"/>
                  </a:lnTo>
                  <a:lnTo>
                    <a:pt x="461645" y="230886"/>
                  </a:lnTo>
                  <a:lnTo>
                    <a:pt x="456959" y="277410"/>
                  </a:lnTo>
                  <a:lnTo>
                    <a:pt x="443519" y="320734"/>
                  </a:lnTo>
                  <a:lnTo>
                    <a:pt x="422251" y="359933"/>
                  </a:lnTo>
                  <a:lnTo>
                    <a:pt x="394081" y="394080"/>
                  </a:lnTo>
                  <a:lnTo>
                    <a:pt x="359933" y="422251"/>
                  </a:lnTo>
                  <a:lnTo>
                    <a:pt x="320734" y="443519"/>
                  </a:lnTo>
                  <a:lnTo>
                    <a:pt x="277410" y="456959"/>
                  </a:lnTo>
                  <a:lnTo>
                    <a:pt x="230886" y="461644"/>
                  </a:lnTo>
                  <a:lnTo>
                    <a:pt x="184356" y="456959"/>
                  </a:lnTo>
                  <a:lnTo>
                    <a:pt x="141017" y="443519"/>
                  </a:lnTo>
                  <a:lnTo>
                    <a:pt x="101798" y="422251"/>
                  </a:lnTo>
                  <a:lnTo>
                    <a:pt x="67627" y="394080"/>
                  </a:lnTo>
                  <a:lnTo>
                    <a:pt x="39433" y="359933"/>
                  </a:lnTo>
                  <a:lnTo>
                    <a:pt x="18145" y="320734"/>
                  </a:lnTo>
                  <a:lnTo>
                    <a:pt x="4691" y="277410"/>
                  </a:lnTo>
                  <a:lnTo>
                    <a:pt x="0" y="230886"/>
                  </a:lnTo>
                  <a:close/>
                </a:path>
              </a:pathLst>
            </a:custGeom>
            <a:ln w="25400">
              <a:solidFill>
                <a:srgbClr val="48CF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22524" y="2993745"/>
              <a:ext cx="5239385" cy="369570"/>
            </a:xfrm>
            <a:custGeom>
              <a:avLst/>
              <a:gdLst/>
              <a:ahLst/>
              <a:cxnLst/>
              <a:rect l="l" t="t" r="r" b="b"/>
              <a:pathLst>
                <a:path w="5239384" h="369570">
                  <a:moveTo>
                    <a:pt x="5238877" y="0"/>
                  </a:moveTo>
                  <a:lnTo>
                    <a:pt x="0" y="0"/>
                  </a:lnTo>
                  <a:lnTo>
                    <a:pt x="0" y="369341"/>
                  </a:lnTo>
                  <a:lnTo>
                    <a:pt x="5238877" y="369341"/>
                  </a:lnTo>
                  <a:lnTo>
                    <a:pt x="5238877" y="0"/>
                  </a:lnTo>
                  <a:close/>
                </a:path>
              </a:pathLst>
            </a:custGeom>
            <a:solidFill>
              <a:srgbClr val="46D7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22524" y="2993745"/>
              <a:ext cx="5239385" cy="369570"/>
            </a:xfrm>
            <a:custGeom>
              <a:avLst/>
              <a:gdLst/>
              <a:ahLst/>
              <a:cxnLst/>
              <a:rect l="l" t="t" r="r" b="b"/>
              <a:pathLst>
                <a:path w="5239384" h="369570">
                  <a:moveTo>
                    <a:pt x="0" y="369341"/>
                  </a:moveTo>
                  <a:lnTo>
                    <a:pt x="5238877" y="369341"/>
                  </a:lnTo>
                  <a:lnTo>
                    <a:pt x="5238877" y="0"/>
                  </a:lnTo>
                  <a:lnTo>
                    <a:pt x="0" y="0"/>
                  </a:lnTo>
                  <a:lnTo>
                    <a:pt x="0" y="36934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85542" y="1880743"/>
            <a:ext cx="2747010" cy="143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Inicio</a:t>
            </a:r>
            <a:endParaRPr sz="2000">
              <a:latin typeface="Arial"/>
              <a:cs typeface="Arial"/>
            </a:endParaRPr>
          </a:p>
          <a:p>
            <a:pPr marL="530225" marR="5080" indent="-183515">
              <a:lnSpc>
                <a:spcPct val="181800"/>
              </a:lnSpc>
            </a:pPr>
            <a:r>
              <a:rPr sz="2000" dirty="0">
                <a:latin typeface="Arial"/>
                <a:cs typeface="Arial"/>
              </a:rPr>
              <a:t>Editar Programa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Compilar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78939" y="2934970"/>
            <a:ext cx="5495290" cy="995680"/>
            <a:chOff x="2178939" y="2934970"/>
            <a:chExt cx="5495290" cy="995680"/>
          </a:xfrm>
        </p:grpSpPr>
        <p:sp>
          <p:nvSpPr>
            <p:cNvPr id="17" name="object 17"/>
            <p:cNvSpPr/>
            <p:nvPr/>
          </p:nvSpPr>
          <p:spPr>
            <a:xfrm>
              <a:off x="2191639" y="2947670"/>
              <a:ext cx="462280" cy="461645"/>
            </a:xfrm>
            <a:custGeom>
              <a:avLst/>
              <a:gdLst/>
              <a:ahLst/>
              <a:cxnLst/>
              <a:rect l="l" t="t" r="r" b="b"/>
              <a:pathLst>
                <a:path w="462280" h="461645">
                  <a:moveTo>
                    <a:pt x="230886" y="0"/>
                  </a:moveTo>
                  <a:lnTo>
                    <a:pt x="184356" y="4690"/>
                  </a:lnTo>
                  <a:lnTo>
                    <a:pt x="141017" y="18143"/>
                  </a:lnTo>
                  <a:lnTo>
                    <a:pt x="101798" y="39426"/>
                  </a:lnTo>
                  <a:lnTo>
                    <a:pt x="67627" y="67611"/>
                  </a:lnTo>
                  <a:lnTo>
                    <a:pt x="39433" y="101767"/>
                  </a:lnTo>
                  <a:lnTo>
                    <a:pt x="18145" y="140964"/>
                  </a:lnTo>
                  <a:lnTo>
                    <a:pt x="4691" y="184271"/>
                  </a:lnTo>
                  <a:lnTo>
                    <a:pt x="0" y="230758"/>
                  </a:lnTo>
                  <a:lnTo>
                    <a:pt x="4691" y="277288"/>
                  </a:lnTo>
                  <a:lnTo>
                    <a:pt x="18145" y="320627"/>
                  </a:lnTo>
                  <a:lnTo>
                    <a:pt x="39433" y="359846"/>
                  </a:lnTo>
                  <a:lnTo>
                    <a:pt x="67627" y="394017"/>
                  </a:lnTo>
                  <a:lnTo>
                    <a:pt x="101798" y="422211"/>
                  </a:lnTo>
                  <a:lnTo>
                    <a:pt x="141017" y="443499"/>
                  </a:lnTo>
                  <a:lnTo>
                    <a:pt x="184356" y="456953"/>
                  </a:lnTo>
                  <a:lnTo>
                    <a:pt x="230886" y="461644"/>
                  </a:lnTo>
                  <a:lnTo>
                    <a:pt x="277415" y="456953"/>
                  </a:lnTo>
                  <a:lnTo>
                    <a:pt x="320754" y="443499"/>
                  </a:lnTo>
                  <a:lnTo>
                    <a:pt x="359973" y="422211"/>
                  </a:lnTo>
                  <a:lnTo>
                    <a:pt x="394144" y="394017"/>
                  </a:lnTo>
                  <a:lnTo>
                    <a:pt x="422338" y="359846"/>
                  </a:lnTo>
                  <a:lnTo>
                    <a:pt x="443626" y="320627"/>
                  </a:lnTo>
                  <a:lnTo>
                    <a:pt x="457080" y="277288"/>
                  </a:lnTo>
                  <a:lnTo>
                    <a:pt x="461772" y="230758"/>
                  </a:lnTo>
                  <a:lnTo>
                    <a:pt x="457080" y="184271"/>
                  </a:lnTo>
                  <a:lnTo>
                    <a:pt x="443626" y="140964"/>
                  </a:lnTo>
                  <a:lnTo>
                    <a:pt x="422338" y="101767"/>
                  </a:lnTo>
                  <a:lnTo>
                    <a:pt x="394144" y="67611"/>
                  </a:lnTo>
                  <a:lnTo>
                    <a:pt x="359973" y="39426"/>
                  </a:lnTo>
                  <a:lnTo>
                    <a:pt x="320754" y="18143"/>
                  </a:lnTo>
                  <a:lnTo>
                    <a:pt x="277415" y="4690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91639" y="2947670"/>
              <a:ext cx="462280" cy="461645"/>
            </a:xfrm>
            <a:custGeom>
              <a:avLst/>
              <a:gdLst/>
              <a:ahLst/>
              <a:cxnLst/>
              <a:rect l="l" t="t" r="r" b="b"/>
              <a:pathLst>
                <a:path w="462280" h="461645">
                  <a:moveTo>
                    <a:pt x="0" y="230758"/>
                  </a:moveTo>
                  <a:lnTo>
                    <a:pt x="4691" y="184271"/>
                  </a:lnTo>
                  <a:lnTo>
                    <a:pt x="18145" y="140964"/>
                  </a:lnTo>
                  <a:lnTo>
                    <a:pt x="39433" y="101767"/>
                  </a:lnTo>
                  <a:lnTo>
                    <a:pt x="67627" y="67611"/>
                  </a:lnTo>
                  <a:lnTo>
                    <a:pt x="101798" y="39426"/>
                  </a:lnTo>
                  <a:lnTo>
                    <a:pt x="141017" y="18143"/>
                  </a:lnTo>
                  <a:lnTo>
                    <a:pt x="184356" y="4690"/>
                  </a:lnTo>
                  <a:lnTo>
                    <a:pt x="230886" y="0"/>
                  </a:lnTo>
                  <a:lnTo>
                    <a:pt x="277415" y="4690"/>
                  </a:lnTo>
                  <a:lnTo>
                    <a:pt x="320754" y="18143"/>
                  </a:lnTo>
                  <a:lnTo>
                    <a:pt x="359973" y="39426"/>
                  </a:lnTo>
                  <a:lnTo>
                    <a:pt x="394144" y="67611"/>
                  </a:lnTo>
                  <a:lnTo>
                    <a:pt x="422338" y="101767"/>
                  </a:lnTo>
                  <a:lnTo>
                    <a:pt x="443626" y="140964"/>
                  </a:lnTo>
                  <a:lnTo>
                    <a:pt x="457080" y="184271"/>
                  </a:lnTo>
                  <a:lnTo>
                    <a:pt x="461772" y="230758"/>
                  </a:lnTo>
                  <a:lnTo>
                    <a:pt x="457080" y="277288"/>
                  </a:lnTo>
                  <a:lnTo>
                    <a:pt x="443626" y="320627"/>
                  </a:lnTo>
                  <a:lnTo>
                    <a:pt x="422338" y="359846"/>
                  </a:lnTo>
                  <a:lnTo>
                    <a:pt x="394144" y="394017"/>
                  </a:lnTo>
                  <a:lnTo>
                    <a:pt x="359973" y="422211"/>
                  </a:lnTo>
                  <a:lnTo>
                    <a:pt x="320754" y="443499"/>
                  </a:lnTo>
                  <a:lnTo>
                    <a:pt x="277415" y="456953"/>
                  </a:lnTo>
                  <a:lnTo>
                    <a:pt x="230886" y="461644"/>
                  </a:lnTo>
                  <a:lnTo>
                    <a:pt x="184356" y="456953"/>
                  </a:lnTo>
                  <a:lnTo>
                    <a:pt x="141017" y="443499"/>
                  </a:lnTo>
                  <a:lnTo>
                    <a:pt x="101798" y="422211"/>
                  </a:lnTo>
                  <a:lnTo>
                    <a:pt x="67627" y="394017"/>
                  </a:lnTo>
                  <a:lnTo>
                    <a:pt x="39433" y="359846"/>
                  </a:lnTo>
                  <a:lnTo>
                    <a:pt x="18145" y="320627"/>
                  </a:lnTo>
                  <a:lnTo>
                    <a:pt x="4691" y="277288"/>
                  </a:lnTo>
                  <a:lnTo>
                    <a:pt x="0" y="230758"/>
                  </a:lnTo>
                  <a:close/>
                </a:path>
              </a:pathLst>
            </a:custGeom>
            <a:ln w="25399">
              <a:solidFill>
                <a:srgbClr val="46D7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81072" y="3548100"/>
              <a:ext cx="5180330" cy="369570"/>
            </a:xfrm>
            <a:custGeom>
              <a:avLst/>
              <a:gdLst/>
              <a:ahLst/>
              <a:cxnLst/>
              <a:rect l="l" t="t" r="r" b="b"/>
              <a:pathLst>
                <a:path w="5180330" h="369570">
                  <a:moveTo>
                    <a:pt x="5180330" y="0"/>
                  </a:moveTo>
                  <a:lnTo>
                    <a:pt x="0" y="0"/>
                  </a:lnTo>
                  <a:lnTo>
                    <a:pt x="0" y="369341"/>
                  </a:lnTo>
                  <a:lnTo>
                    <a:pt x="5180330" y="369341"/>
                  </a:lnTo>
                  <a:lnTo>
                    <a:pt x="5180330" y="0"/>
                  </a:lnTo>
                  <a:close/>
                </a:path>
              </a:pathLst>
            </a:custGeom>
            <a:solidFill>
              <a:srgbClr val="5FE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81072" y="3548100"/>
              <a:ext cx="5180330" cy="369570"/>
            </a:xfrm>
            <a:custGeom>
              <a:avLst/>
              <a:gdLst/>
              <a:ahLst/>
              <a:cxnLst/>
              <a:rect l="l" t="t" r="r" b="b"/>
              <a:pathLst>
                <a:path w="5180330" h="369570">
                  <a:moveTo>
                    <a:pt x="0" y="369341"/>
                  </a:moveTo>
                  <a:lnTo>
                    <a:pt x="5180330" y="369341"/>
                  </a:lnTo>
                  <a:lnTo>
                    <a:pt x="5180330" y="0"/>
                  </a:lnTo>
                  <a:lnTo>
                    <a:pt x="0" y="0"/>
                  </a:lnTo>
                  <a:lnTo>
                    <a:pt x="0" y="36934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761869" y="3543680"/>
            <a:ext cx="2341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Errores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Sintaxis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37485" y="3489325"/>
            <a:ext cx="5436870" cy="995680"/>
            <a:chOff x="2237485" y="3489325"/>
            <a:chExt cx="5436870" cy="995680"/>
          </a:xfrm>
        </p:grpSpPr>
        <p:sp>
          <p:nvSpPr>
            <p:cNvPr id="23" name="object 23"/>
            <p:cNvSpPr/>
            <p:nvPr/>
          </p:nvSpPr>
          <p:spPr>
            <a:xfrm>
              <a:off x="2250185" y="3502025"/>
              <a:ext cx="461645" cy="461645"/>
            </a:xfrm>
            <a:custGeom>
              <a:avLst/>
              <a:gdLst/>
              <a:ahLst/>
              <a:cxnLst/>
              <a:rect l="l" t="t" r="r" b="b"/>
              <a:pathLst>
                <a:path w="461644" h="461645">
                  <a:moveTo>
                    <a:pt x="230886" y="0"/>
                  </a:moveTo>
                  <a:lnTo>
                    <a:pt x="184356" y="4685"/>
                  </a:lnTo>
                  <a:lnTo>
                    <a:pt x="141017" y="18125"/>
                  </a:lnTo>
                  <a:lnTo>
                    <a:pt x="101798" y="39393"/>
                  </a:lnTo>
                  <a:lnTo>
                    <a:pt x="67627" y="67564"/>
                  </a:lnTo>
                  <a:lnTo>
                    <a:pt x="39433" y="101711"/>
                  </a:lnTo>
                  <a:lnTo>
                    <a:pt x="18145" y="140910"/>
                  </a:lnTo>
                  <a:lnTo>
                    <a:pt x="4691" y="184234"/>
                  </a:lnTo>
                  <a:lnTo>
                    <a:pt x="0" y="230758"/>
                  </a:lnTo>
                  <a:lnTo>
                    <a:pt x="4691" y="277288"/>
                  </a:lnTo>
                  <a:lnTo>
                    <a:pt x="18145" y="320627"/>
                  </a:lnTo>
                  <a:lnTo>
                    <a:pt x="39433" y="359846"/>
                  </a:lnTo>
                  <a:lnTo>
                    <a:pt x="67627" y="394017"/>
                  </a:lnTo>
                  <a:lnTo>
                    <a:pt x="101798" y="422211"/>
                  </a:lnTo>
                  <a:lnTo>
                    <a:pt x="141017" y="443499"/>
                  </a:lnTo>
                  <a:lnTo>
                    <a:pt x="184356" y="456953"/>
                  </a:lnTo>
                  <a:lnTo>
                    <a:pt x="230886" y="461644"/>
                  </a:lnTo>
                  <a:lnTo>
                    <a:pt x="277410" y="456953"/>
                  </a:lnTo>
                  <a:lnTo>
                    <a:pt x="320734" y="443499"/>
                  </a:lnTo>
                  <a:lnTo>
                    <a:pt x="359933" y="422211"/>
                  </a:lnTo>
                  <a:lnTo>
                    <a:pt x="394081" y="394017"/>
                  </a:lnTo>
                  <a:lnTo>
                    <a:pt x="422251" y="359846"/>
                  </a:lnTo>
                  <a:lnTo>
                    <a:pt x="443519" y="320627"/>
                  </a:lnTo>
                  <a:lnTo>
                    <a:pt x="456959" y="277288"/>
                  </a:lnTo>
                  <a:lnTo>
                    <a:pt x="461644" y="230758"/>
                  </a:lnTo>
                  <a:lnTo>
                    <a:pt x="456959" y="184234"/>
                  </a:lnTo>
                  <a:lnTo>
                    <a:pt x="443519" y="140910"/>
                  </a:lnTo>
                  <a:lnTo>
                    <a:pt x="422251" y="101711"/>
                  </a:lnTo>
                  <a:lnTo>
                    <a:pt x="394081" y="67564"/>
                  </a:lnTo>
                  <a:lnTo>
                    <a:pt x="359933" y="39393"/>
                  </a:lnTo>
                  <a:lnTo>
                    <a:pt x="320734" y="18125"/>
                  </a:lnTo>
                  <a:lnTo>
                    <a:pt x="277410" y="4685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50185" y="3502025"/>
              <a:ext cx="461645" cy="461645"/>
            </a:xfrm>
            <a:custGeom>
              <a:avLst/>
              <a:gdLst/>
              <a:ahLst/>
              <a:cxnLst/>
              <a:rect l="l" t="t" r="r" b="b"/>
              <a:pathLst>
                <a:path w="461644" h="461645">
                  <a:moveTo>
                    <a:pt x="0" y="230758"/>
                  </a:moveTo>
                  <a:lnTo>
                    <a:pt x="4691" y="184234"/>
                  </a:lnTo>
                  <a:lnTo>
                    <a:pt x="18145" y="140910"/>
                  </a:lnTo>
                  <a:lnTo>
                    <a:pt x="39433" y="101711"/>
                  </a:lnTo>
                  <a:lnTo>
                    <a:pt x="67627" y="67563"/>
                  </a:lnTo>
                  <a:lnTo>
                    <a:pt x="101798" y="39393"/>
                  </a:lnTo>
                  <a:lnTo>
                    <a:pt x="141017" y="18125"/>
                  </a:lnTo>
                  <a:lnTo>
                    <a:pt x="184356" y="4685"/>
                  </a:lnTo>
                  <a:lnTo>
                    <a:pt x="230886" y="0"/>
                  </a:lnTo>
                  <a:lnTo>
                    <a:pt x="277410" y="4685"/>
                  </a:lnTo>
                  <a:lnTo>
                    <a:pt x="320734" y="18125"/>
                  </a:lnTo>
                  <a:lnTo>
                    <a:pt x="359933" y="39393"/>
                  </a:lnTo>
                  <a:lnTo>
                    <a:pt x="394081" y="67564"/>
                  </a:lnTo>
                  <a:lnTo>
                    <a:pt x="422251" y="101711"/>
                  </a:lnTo>
                  <a:lnTo>
                    <a:pt x="443519" y="140910"/>
                  </a:lnTo>
                  <a:lnTo>
                    <a:pt x="456959" y="184234"/>
                  </a:lnTo>
                  <a:lnTo>
                    <a:pt x="461644" y="230758"/>
                  </a:lnTo>
                  <a:lnTo>
                    <a:pt x="456959" y="277288"/>
                  </a:lnTo>
                  <a:lnTo>
                    <a:pt x="443519" y="320627"/>
                  </a:lnTo>
                  <a:lnTo>
                    <a:pt x="422251" y="359846"/>
                  </a:lnTo>
                  <a:lnTo>
                    <a:pt x="394081" y="394017"/>
                  </a:lnTo>
                  <a:lnTo>
                    <a:pt x="359933" y="422211"/>
                  </a:lnTo>
                  <a:lnTo>
                    <a:pt x="320734" y="443499"/>
                  </a:lnTo>
                  <a:lnTo>
                    <a:pt x="277410" y="456953"/>
                  </a:lnTo>
                  <a:lnTo>
                    <a:pt x="230886" y="461644"/>
                  </a:lnTo>
                  <a:lnTo>
                    <a:pt x="184356" y="456953"/>
                  </a:lnTo>
                  <a:lnTo>
                    <a:pt x="141017" y="443499"/>
                  </a:lnTo>
                  <a:lnTo>
                    <a:pt x="101798" y="422211"/>
                  </a:lnTo>
                  <a:lnTo>
                    <a:pt x="67627" y="394017"/>
                  </a:lnTo>
                  <a:lnTo>
                    <a:pt x="39433" y="359846"/>
                  </a:lnTo>
                  <a:lnTo>
                    <a:pt x="18145" y="320627"/>
                  </a:lnTo>
                  <a:lnTo>
                    <a:pt x="4691" y="277288"/>
                  </a:lnTo>
                  <a:lnTo>
                    <a:pt x="0" y="230758"/>
                  </a:lnTo>
                  <a:close/>
                </a:path>
              </a:pathLst>
            </a:custGeom>
            <a:ln w="25400">
              <a:solidFill>
                <a:srgbClr val="5FE0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22524" y="4102455"/>
              <a:ext cx="5239385" cy="369570"/>
            </a:xfrm>
            <a:custGeom>
              <a:avLst/>
              <a:gdLst/>
              <a:ahLst/>
              <a:cxnLst/>
              <a:rect l="l" t="t" r="r" b="b"/>
              <a:pathLst>
                <a:path w="5239384" h="369570">
                  <a:moveTo>
                    <a:pt x="5238877" y="0"/>
                  </a:moveTo>
                  <a:lnTo>
                    <a:pt x="0" y="0"/>
                  </a:lnTo>
                  <a:lnTo>
                    <a:pt x="0" y="369341"/>
                  </a:lnTo>
                  <a:lnTo>
                    <a:pt x="5238877" y="369341"/>
                  </a:lnTo>
                  <a:lnTo>
                    <a:pt x="5238877" y="0"/>
                  </a:lnTo>
                  <a:close/>
                </a:path>
              </a:pathLst>
            </a:custGeom>
            <a:solidFill>
              <a:srgbClr val="ACE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22524" y="4102455"/>
              <a:ext cx="5239385" cy="369570"/>
            </a:xfrm>
            <a:custGeom>
              <a:avLst/>
              <a:gdLst/>
              <a:ahLst/>
              <a:cxnLst/>
              <a:rect l="l" t="t" r="r" b="b"/>
              <a:pathLst>
                <a:path w="5239384" h="369570">
                  <a:moveTo>
                    <a:pt x="0" y="369341"/>
                  </a:moveTo>
                  <a:lnTo>
                    <a:pt x="5238877" y="369341"/>
                  </a:lnTo>
                  <a:lnTo>
                    <a:pt x="5238877" y="0"/>
                  </a:lnTo>
                  <a:lnTo>
                    <a:pt x="0" y="0"/>
                  </a:lnTo>
                  <a:lnTo>
                    <a:pt x="0" y="36934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703322" y="4098163"/>
            <a:ext cx="2200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Comprobar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Errores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78939" y="4043553"/>
            <a:ext cx="5495290" cy="995044"/>
            <a:chOff x="2178939" y="4043553"/>
            <a:chExt cx="5495290" cy="995044"/>
          </a:xfrm>
        </p:grpSpPr>
        <p:sp>
          <p:nvSpPr>
            <p:cNvPr id="29" name="object 29"/>
            <p:cNvSpPr/>
            <p:nvPr/>
          </p:nvSpPr>
          <p:spPr>
            <a:xfrm>
              <a:off x="2191639" y="4056253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230886" y="0"/>
                  </a:moveTo>
                  <a:lnTo>
                    <a:pt x="184356" y="4691"/>
                  </a:lnTo>
                  <a:lnTo>
                    <a:pt x="141017" y="18145"/>
                  </a:lnTo>
                  <a:lnTo>
                    <a:pt x="101798" y="39433"/>
                  </a:lnTo>
                  <a:lnTo>
                    <a:pt x="67627" y="67627"/>
                  </a:lnTo>
                  <a:lnTo>
                    <a:pt x="39433" y="101798"/>
                  </a:lnTo>
                  <a:lnTo>
                    <a:pt x="18145" y="141017"/>
                  </a:lnTo>
                  <a:lnTo>
                    <a:pt x="4691" y="184356"/>
                  </a:lnTo>
                  <a:lnTo>
                    <a:pt x="0" y="230886"/>
                  </a:lnTo>
                  <a:lnTo>
                    <a:pt x="4691" y="277415"/>
                  </a:lnTo>
                  <a:lnTo>
                    <a:pt x="18145" y="320754"/>
                  </a:lnTo>
                  <a:lnTo>
                    <a:pt x="39433" y="359973"/>
                  </a:lnTo>
                  <a:lnTo>
                    <a:pt x="67627" y="394144"/>
                  </a:lnTo>
                  <a:lnTo>
                    <a:pt x="101798" y="422338"/>
                  </a:lnTo>
                  <a:lnTo>
                    <a:pt x="141017" y="443626"/>
                  </a:lnTo>
                  <a:lnTo>
                    <a:pt x="184356" y="457080"/>
                  </a:lnTo>
                  <a:lnTo>
                    <a:pt x="230886" y="461772"/>
                  </a:lnTo>
                  <a:lnTo>
                    <a:pt x="277415" y="457080"/>
                  </a:lnTo>
                  <a:lnTo>
                    <a:pt x="320754" y="443626"/>
                  </a:lnTo>
                  <a:lnTo>
                    <a:pt x="359973" y="422338"/>
                  </a:lnTo>
                  <a:lnTo>
                    <a:pt x="394144" y="394144"/>
                  </a:lnTo>
                  <a:lnTo>
                    <a:pt x="422338" y="359973"/>
                  </a:lnTo>
                  <a:lnTo>
                    <a:pt x="443626" y="320754"/>
                  </a:lnTo>
                  <a:lnTo>
                    <a:pt x="457080" y="277415"/>
                  </a:lnTo>
                  <a:lnTo>
                    <a:pt x="461772" y="230886"/>
                  </a:lnTo>
                  <a:lnTo>
                    <a:pt x="457080" y="184356"/>
                  </a:lnTo>
                  <a:lnTo>
                    <a:pt x="443626" y="141017"/>
                  </a:lnTo>
                  <a:lnTo>
                    <a:pt x="422338" y="101798"/>
                  </a:lnTo>
                  <a:lnTo>
                    <a:pt x="394144" y="67627"/>
                  </a:lnTo>
                  <a:lnTo>
                    <a:pt x="359973" y="39433"/>
                  </a:lnTo>
                  <a:lnTo>
                    <a:pt x="320754" y="18145"/>
                  </a:lnTo>
                  <a:lnTo>
                    <a:pt x="277415" y="4691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91639" y="4056253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0" y="230886"/>
                  </a:moveTo>
                  <a:lnTo>
                    <a:pt x="4691" y="184356"/>
                  </a:lnTo>
                  <a:lnTo>
                    <a:pt x="18145" y="141017"/>
                  </a:lnTo>
                  <a:lnTo>
                    <a:pt x="39433" y="101798"/>
                  </a:lnTo>
                  <a:lnTo>
                    <a:pt x="67627" y="67627"/>
                  </a:lnTo>
                  <a:lnTo>
                    <a:pt x="101798" y="39433"/>
                  </a:lnTo>
                  <a:lnTo>
                    <a:pt x="141017" y="18145"/>
                  </a:lnTo>
                  <a:lnTo>
                    <a:pt x="184356" y="4691"/>
                  </a:lnTo>
                  <a:lnTo>
                    <a:pt x="230886" y="0"/>
                  </a:lnTo>
                  <a:lnTo>
                    <a:pt x="277415" y="4691"/>
                  </a:lnTo>
                  <a:lnTo>
                    <a:pt x="320754" y="18145"/>
                  </a:lnTo>
                  <a:lnTo>
                    <a:pt x="359973" y="39433"/>
                  </a:lnTo>
                  <a:lnTo>
                    <a:pt x="394144" y="67627"/>
                  </a:lnTo>
                  <a:lnTo>
                    <a:pt x="422338" y="101798"/>
                  </a:lnTo>
                  <a:lnTo>
                    <a:pt x="443626" y="141017"/>
                  </a:lnTo>
                  <a:lnTo>
                    <a:pt x="457080" y="184356"/>
                  </a:lnTo>
                  <a:lnTo>
                    <a:pt x="461772" y="230886"/>
                  </a:lnTo>
                  <a:lnTo>
                    <a:pt x="457080" y="277415"/>
                  </a:lnTo>
                  <a:lnTo>
                    <a:pt x="443626" y="320754"/>
                  </a:lnTo>
                  <a:lnTo>
                    <a:pt x="422338" y="359973"/>
                  </a:lnTo>
                  <a:lnTo>
                    <a:pt x="394144" y="394144"/>
                  </a:lnTo>
                  <a:lnTo>
                    <a:pt x="359973" y="422338"/>
                  </a:lnTo>
                  <a:lnTo>
                    <a:pt x="320754" y="443626"/>
                  </a:lnTo>
                  <a:lnTo>
                    <a:pt x="277415" y="457080"/>
                  </a:lnTo>
                  <a:lnTo>
                    <a:pt x="230886" y="461772"/>
                  </a:lnTo>
                  <a:lnTo>
                    <a:pt x="184356" y="457080"/>
                  </a:lnTo>
                  <a:lnTo>
                    <a:pt x="141017" y="443626"/>
                  </a:lnTo>
                  <a:lnTo>
                    <a:pt x="101798" y="422338"/>
                  </a:lnTo>
                  <a:lnTo>
                    <a:pt x="67627" y="394144"/>
                  </a:lnTo>
                  <a:lnTo>
                    <a:pt x="39433" y="359973"/>
                  </a:lnTo>
                  <a:lnTo>
                    <a:pt x="18145" y="320754"/>
                  </a:lnTo>
                  <a:lnTo>
                    <a:pt x="4691" y="277415"/>
                  </a:lnTo>
                  <a:lnTo>
                    <a:pt x="0" y="230886"/>
                  </a:lnTo>
                  <a:close/>
                </a:path>
              </a:pathLst>
            </a:custGeom>
            <a:ln w="25400">
              <a:solidFill>
                <a:srgbClr val="ACE9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39264" y="4656429"/>
              <a:ext cx="5422265" cy="369570"/>
            </a:xfrm>
            <a:custGeom>
              <a:avLst/>
              <a:gdLst/>
              <a:ahLst/>
              <a:cxnLst/>
              <a:rect l="l" t="t" r="r" b="b"/>
              <a:pathLst>
                <a:path w="5422265" h="369570">
                  <a:moveTo>
                    <a:pt x="5422138" y="0"/>
                  </a:moveTo>
                  <a:lnTo>
                    <a:pt x="0" y="0"/>
                  </a:lnTo>
                  <a:lnTo>
                    <a:pt x="0" y="369341"/>
                  </a:lnTo>
                  <a:lnTo>
                    <a:pt x="5422138" y="369341"/>
                  </a:lnTo>
                  <a:lnTo>
                    <a:pt x="5422138" y="0"/>
                  </a:lnTo>
                  <a:close/>
                </a:path>
              </a:pathLst>
            </a:custGeom>
            <a:solidFill>
              <a:srgbClr val="EFE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39264" y="4656429"/>
              <a:ext cx="5422265" cy="369570"/>
            </a:xfrm>
            <a:custGeom>
              <a:avLst/>
              <a:gdLst/>
              <a:ahLst/>
              <a:cxnLst/>
              <a:rect l="l" t="t" r="r" b="b"/>
              <a:pathLst>
                <a:path w="5422265" h="369570">
                  <a:moveTo>
                    <a:pt x="0" y="369341"/>
                  </a:moveTo>
                  <a:lnTo>
                    <a:pt x="5422138" y="369341"/>
                  </a:lnTo>
                  <a:lnTo>
                    <a:pt x="5422138" y="0"/>
                  </a:lnTo>
                  <a:lnTo>
                    <a:pt x="0" y="0"/>
                  </a:lnTo>
                  <a:lnTo>
                    <a:pt x="0" y="36934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520188" y="4652264"/>
            <a:ext cx="380872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Errores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tiempo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ejecución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892045" y="4597527"/>
            <a:ext cx="5782310" cy="995680"/>
            <a:chOff x="1892045" y="4597527"/>
            <a:chExt cx="5782310" cy="995680"/>
          </a:xfrm>
        </p:grpSpPr>
        <p:sp>
          <p:nvSpPr>
            <p:cNvPr id="35" name="object 35"/>
            <p:cNvSpPr/>
            <p:nvPr/>
          </p:nvSpPr>
          <p:spPr>
            <a:xfrm>
              <a:off x="2008377" y="4610227"/>
              <a:ext cx="461645" cy="461645"/>
            </a:xfrm>
            <a:custGeom>
              <a:avLst/>
              <a:gdLst/>
              <a:ahLst/>
              <a:cxnLst/>
              <a:rect l="l" t="t" r="r" b="b"/>
              <a:pathLst>
                <a:path w="461644" h="461645">
                  <a:moveTo>
                    <a:pt x="230886" y="0"/>
                  </a:moveTo>
                  <a:lnTo>
                    <a:pt x="184356" y="4691"/>
                  </a:lnTo>
                  <a:lnTo>
                    <a:pt x="141017" y="18145"/>
                  </a:lnTo>
                  <a:lnTo>
                    <a:pt x="101798" y="39433"/>
                  </a:lnTo>
                  <a:lnTo>
                    <a:pt x="67627" y="67627"/>
                  </a:lnTo>
                  <a:lnTo>
                    <a:pt x="39433" y="101798"/>
                  </a:lnTo>
                  <a:lnTo>
                    <a:pt x="18145" y="141017"/>
                  </a:lnTo>
                  <a:lnTo>
                    <a:pt x="4691" y="184356"/>
                  </a:lnTo>
                  <a:lnTo>
                    <a:pt x="0" y="230886"/>
                  </a:lnTo>
                  <a:lnTo>
                    <a:pt x="4691" y="277373"/>
                  </a:lnTo>
                  <a:lnTo>
                    <a:pt x="18145" y="320680"/>
                  </a:lnTo>
                  <a:lnTo>
                    <a:pt x="39433" y="359877"/>
                  </a:lnTo>
                  <a:lnTo>
                    <a:pt x="67627" y="394033"/>
                  </a:lnTo>
                  <a:lnTo>
                    <a:pt x="101798" y="422218"/>
                  </a:lnTo>
                  <a:lnTo>
                    <a:pt x="141017" y="443501"/>
                  </a:lnTo>
                  <a:lnTo>
                    <a:pt x="184356" y="456954"/>
                  </a:lnTo>
                  <a:lnTo>
                    <a:pt x="230886" y="461645"/>
                  </a:lnTo>
                  <a:lnTo>
                    <a:pt x="277410" y="456954"/>
                  </a:lnTo>
                  <a:lnTo>
                    <a:pt x="320734" y="443501"/>
                  </a:lnTo>
                  <a:lnTo>
                    <a:pt x="359933" y="422218"/>
                  </a:lnTo>
                  <a:lnTo>
                    <a:pt x="394081" y="394033"/>
                  </a:lnTo>
                  <a:lnTo>
                    <a:pt x="422251" y="359877"/>
                  </a:lnTo>
                  <a:lnTo>
                    <a:pt x="443519" y="320680"/>
                  </a:lnTo>
                  <a:lnTo>
                    <a:pt x="456959" y="277373"/>
                  </a:lnTo>
                  <a:lnTo>
                    <a:pt x="461645" y="230886"/>
                  </a:lnTo>
                  <a:lnTo>
                    <a:pt x="456959" y="184356"/>
                  </a:lnTo>
                  <a:lnTo>
                    <a:pt x="443519" y="141017"/>
                  </a:lnTo>
                  <a:lnTo>
                    <a:pt x="422251" y="101798"/>
                  </a:lnTo>
                  <a:lnTo>
                    <a:pt x="394081" y="67627"/>
                  </a:lnTo>
                  <a:lnTo>
                    <a:pt x="359933" y="39433"/>
                  </a:lnTo>
                  <a:lnTo>
                    <a:pt x="320734" y="18145"/>
                  </a:lnTo>
                  <a:lnTo>
                    <a:pt x="277410" y="4691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08377" y="4610227"/>
              <a:ext cx="461645" cy="461645"/>
            </a:xfrm>
            <a:custGeom>
              <a:avLst/>
              <a:gdLst/>
              <a:ahLst/>
              <a:cxnLst/>
              <a:rect l="l" t="t" r="r" b="b"/>
              <a:pathLst>
                <a:path w="461644" h="461645">
                  <a:moveTo>
                    <a:pt x="0" y="230886"/>
                  </a:moveTo>
                  <a:lnTo>
                    <a:pt x="4691" y="184356"/>
                  </a:lnTo>
                  <a:lnTo>
                    <a:pt x="18145" y="141017"/>
                  </a:lnTo>
                  <a:lnTo>
                    <a:pt x="39433" y="101798"/>
                  </a:lnTo>
                  <a:lnTo>
                    <a:pt x="67627" y="67627"/>
                  </a:lnTo>
                  <a:lnTo>
                    <a:pt x="101798" y="39433"/>
                  </a:lnTo>
                  <a:lnTo>
                    <a:pt x="141017" y="18145"/>
                  </a:lnTo>
                  <a:lnTo>
                    <a:pt x="184356" y="4691"/>
                  </a:lnTo>
                  <a:lnTo>
                    <a:pt x="230886" y="0"/>
                  </a:lnTo>
                  <a:lnTo>
                    <a:pt x="277410" y="4691"/>
                  </a:lnTo>
                  <a:lnTo>
                    <a:pt x="320734" y="18145"/>
                  </a:lnTo>
                  <a:lnTo>
                    <a:pt x="359933" y="39433"/>
                  </a:lnTo>
                  <a:lnTo>
                    <a:pt x="394081" y="67627"/>
                  </a:lnTo>
                  <a:lnTo>
                    <a:pt x="422251" y="101798"/>
                  </a:lnTo>
                  <a:lnTo>
                    <a:pt x="443519" y="141017"/>
                  </a:lnTo>
                  <a:lnTo>
                    <a:pt x="456959" y="184356"/>
                  </a:lnTo>
                  <a:lnTo>
                    <a:pt x="461645" y="230886"/>
                  </a:lnTo>
                  <a:lnTo>
                    <a:pt x="456959" y="277373"/>
                  </a:lnTo>
                  <a:lnTo>
                    <a:pt x="443519" y="320680"/>
                  </a:lnTo>
                  <a:lnTo>
                    <a:pt x="422251" y="359877"/>
                  </a:lnTo>
                  <a:lnTo>
                    <a:pt x="394081" y="394033"/>
                  </a:lnTo>
                  <a:lnTo>
                    <a:pt x="359933" y="422218"/>
                  </a:lnTo>
                  <a:lnTo>
                    <a:pt x="320734" y="443501"/>
                  </a:lnTo>
                  <a:lnTo>
                    <a:pt x="277410" y="456954"/>
                  </a:lnTo>
                  <a:lnTo>
                    <a:pt x="230886" y="461645"/>
                  </a:lnTo>
                  <a:lnTo>
                    <a:pt x="184356" y="456954"/>
                  </a:lnTo>
                  <a:lnTo>
                    <a:pt x="141017" y="443501"/>
                  </a:lnTo>
                  <a:lnTo>
                    <a:pt x="101798" y="422218"/>
                  </a:lnTo>
                  <a:lnTo>
                    <a:pt x="67627" y="394033"/>
                  </a:lnTo>
                  <a:lnTo>
                    <a:pt x="39433" y="359877"/>
                  </a:lnTo>
                  <a:lnTo>
                    <a:pt x="18145" y="320680"/>
                  </a:lnTo>
                  <a:lnTo>
                    <a:pt x="4691" y="277373"/>
                  </a:lnTo>
                  <a:lnTo>
                    <a:pt x="0" y="230886"/>
                  </a:lnTo>
                  <a:close/>
                </a:path>
              </a:pathLst>
            </a:custGeom>
            <a:ln w="25400">
              <a:solidFill>
                <a:srgbClr val="EFE0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04745" y="5210657"/>
              <a:ext cx="5756910" cy="369570"/>
            </a:xfrm>
            <a:custGeom>
              <a:avLst/>
              <a:gdLst/>
              <a:ahLst/>
              <a:cxnLst/>
              <a:rect l="l" t="t" r="r" b="b"/>
              <a:pathLst>
                <a:path w="5756909" h="369570">
                  <a:moveTo>
                    <a:pt x="5756656" y="0"/>
                  </a:moveTo>
                  <a:lnTo>
                    <a:pt x="0" y="0"/>
                  </a:lnTo>
                  <a:lnTo>
                    <a:pt x="0" y="369341"/>
                  </a:lnTo>
                  <a:lnTo>
                    <a:pt x="5756656" y="369341"/>
                  </a:lnTo>
                  <a:lnTo>
                    <a:pt x="5756656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04745" y="5210657"/>
              <a:ext cx="5756910" cy="369570"/>
            </a:xfrm>
            <a:custGeom>
              <a:avLst/>
              <a:gdLst/>
              <a:ahLst/>
              <a:cxnLst/>
              <a:rect l="l" t="t" r="r" b="b"/>
              <a:pathLst>
                <a:path w="5756909" h="369570">
                  <a:moveTo>
                    <a:pt x="0" y="369341"/>
                  </a:moveTo>
                  <a:lnTo>
                    <a:pt x="5756656" y="369341"/>
                  </a:lnTo>
                  <a:lnTo>
                    <a:pt x="5756656" y="0"/>
                  </a:lnTo>
                  <a:lnTo>
                    <a:pt x="0" y="0"/>
                  </a:lnTo>
                  <a:lnTo>
                    <a:pt x="0" y="36934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185542" y="5206746"/>
            <a:ext cx="379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Fin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72668" y="2429255"/>
            <a:ext cx="1579245" cy="3209925"/>
            <a:chOff x="772668" y="2429255"/>
            <a:chExt cx="1579245" cy="3209925"/>
          </a:xfrm>
        </p:grpSpPr>
        <p:sp>
          <p:nvSpPr>
            <p:cNvPr id="41" name="object 41"/>
            <p:cNvSpPr/>
            <p:nvPr/>
          </p:nvSpPr>
          <p:spPr>
            <a:xfrm>
              <a:off x="1673987" y="5164582"/>
              <a:ext cx="461645" cy="461645"/>
            </a:xfrm>
            <a:custGeom>
              <a:avLst/>
              <a:gdLst/>
              <a:ahLst/>
              <a:cxnLst/>
              <a:rect l="l" t="t" r="r" b="b"/>
              <a:pathLst>
                <a:path w="461644" h="461645">
                  <a:moveTo>
                    <a:pt x="230758" y="0"/>
                  </a:moveTo>
                  <a:lnTo>
                    <a:pt x="184234" y="4690"/>
                  </a:lnTo>
                  <a:lnTo>
                    <a:pt x="140910" y="18143"/>
                  </a:lnTo>
                  <a:lnTo>
                    <a:pt x="101711" y="39426"/>
                  </a:lnTo>
                  <a:lnTo>
                    <a:pt x="67563" y="67611"/>
                  </a:lnTo>
                  <a:lnTo>
                    <a:pt x="39393" y="101767"/>
                  </a:lnTo>
                  <a:lnTo>
                    <a:pt x="18125" y="140964"/>
                  </a:lnTo>
                  <a:lnTo>
                    <a:pt x="4685" y="184271"/>
                  </a:lnTo>
                  <a:lnTo>
                    <a:pt x="0" y="230759"/>
                  </a:lnTo>
                  <a:lnTo>
                    <a:pt x="4685" y="277288"/>
                  </a:lnTo>
                  <a:lnTo>
                    <a:pt x="18125" y="320627"/>
                  </a:lnTo>
                  <a:lnTo>
                    <a:pt x="39393" y="359846"/>
                  </a:lnTo>
                  <a:lnTo>
                    <a:pt x="67563" y="394017"/>
                  </a:lnTo>
                  <a:lnTo>
                    <a:pt x="101711" y="422211"/>
                  </a:lnTo>
                  <a:lnTo>
                    <a:pt x="140910" y="443499"/>
                  </a:lnTo>
                  <a:lnTo>
                    <a:pt x="184234" y="456953"/>
                  </a:lnTo>
                  <a:lnTo>
                    <a:pt x="230758" y="461645"/>
                  </a:lnTo>
                  <a:lnTo>
                    <a:pt x="277288" y="456953"/>
                  </a:lnTo>
                  <a:lnTo>
                    <a:pt x="320627" y="443499"/>
                  </a:lnTo>
                  <a:lnTo>
                    <a:pt x="359846" y="422211"/>
                  </a:lnTo>
                  <a:lnTo>
                    <a:pt x="394017" y="394017"/>
                  </a:lnTo>
                  <a:lnTo>
                    <a:pt x="422211" y="359846"/>
                  </a:lnTo>
                  <a:lnTo>
                    <a:pt x="443499" y="320627"/>
                  </a:lnTo>
                  <a:lnTo>
                    <a:pt x="456953" y="277288"/>
                  </a:lnTo>
                  <a:lnTo>
                    <a:pt x="461644" y="230759"/>
                  </a:lnTo>
                  <a:lnTo>
                    <a:pt x="456953" y="184271"/>
                  </a:lnTo>
                  <a:lnTo>
                    <a:pt x="443499" y="140964"/>
                  </a:lnTo>
                  <a:lnTo>
                    <a:pt x="422211" y="101767"/>
                  </a:lnTo>
                  <a:lnTo>
                    <a:pt x="394017" y="67611"/>
                  </a:lnTo>
                  <a:lnTo>
                    <a:pt x="359846" y="39426"/>
                  </a:lnTo>
                  <a:lnTo>
                    <a:pt x="320627" y="18143"/>
                  </a:lnTo>
                  <a:lnTo>
                    <a:pt x="277288" y="4690"/>
                  </a:lnTo>
                  <a:lnTo>
                    <a:pt x="2307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73987" y="5164582"/>
              <a:ext cx="461645" cy="461645"/>
            </a:xfrm>
            <a:custGeom>
              <a:avLst/>
              <a:gdLst/>
              <a:ahLst/>
              <a:cxnLst/>
              <a:rect l="l" t="t" r="r" b="b"/>
              <a:pathLst>
                <a:path w="461644" h="461645">
                  <a:moveTo>
                    <a:pt x="0" y="230759"/>
                  </a:moveTo>
                  <a:lnTo>
                    <a:pt x="4685" y="184271"/>
                  </a:lnTo>
                  <a:lnTo>
                    <a:pt x="18125" y="140964"/>
                  </a:lnTo>
                  <a:lnTo>
                    <a:pt x="39393" y="101767"/>
                  </a:lnTo>
                  <a:lnTo>
                    <a:pt x="67563" y="67611"/>
                  </a:lnTo>
                  <a:lnTo>
                    <a:pt x="101711" y="39426"/>
                  </a:lnTo>
                  <a:lnTo>
                    <a:pt x="140910" y="18143"/>
                  </a:lnTo>
                  <a:lnTo>
                    <a:pt x="184234" y="4690"/>
                  </a:lnTo>
                  <a:lnTo>
                    <a:pt x="230758" y="0"/>
                  </a:lnTo>
                  <a:lnTo>
                    <a:pt x="277288" y="4690"/>
                  </a:lnTo>
                  <a:lnTo>
                    <a:pt x="320627" y="18143"/>
                  </a:lnTo>
                  <a:lnTo>
                    <a:pt x="359846" y="39426"/>
                  </a:lnTo>
                  <a:lnTo>
                    <a:pt x="394017" y="67611"/>
                  </a:lnTo>
                  <a:lnTo>
                    <a:pt x="422211" y="101767"/>
                  </a:lnTo>
                  <a:lnTo>
                    <a:pt x="443499" y="140964"/>
                  </a:lnTo>
                  <a:lnTo>
                    <a:pt x="456953" y="184271"/>
                  </a:lnTo>
                  <a:lnTo>
                    <a:pt x="461644" y="230759"/>
                  </a:lnTo>
                  <a:lnTo>
                    <a:pt x="456953" y="277288"/>
                  </a:lnTo>
                  <a:lnTo>
                    <a:pt x="443499" y="320627"/>
                  </a:lnTo>
                  <a:lnTo>
                    <a:pt x="422211" y="359846"/>
                  </a:lnTo>
                  <a:lnTo>
                    <a:pt x="394017" y="394017"/>
                  </a:lnTo>
                  <a:lnTo>
                    <a:pt x="359846" y="422211"/>
                  </a:lnTo>
                  <a:lnTo>
                    <a:pt x="320627" y="443499"/>
                  </a:lnTo>
                  <a:lnTo>
                    <a:pt x="277288" y="456953"/>
                  </a:lnTo>
                  <a:lnTo>
                    <a:pt x="230758" y="461645"/>
                  </a:lnTo>
                  <a:lnTo>
                    <a:pt x="184234" y="456953"/>
                  </a:lnTo>
                  <a:lnTo>
                    <a:pt x="140910" y="443499"/>
                  </a:lnTo>
                  <a:lnTo>
                    <a:pt x="101711" y="422211"/>
                  </a:lnTo>
                  <a:lnTo>
                    <a:pt x="67563" y="394017"/>
                  </a:lnTo>
                  <a:lnTo>
                    <a:pt x="39393" y="359846"/>
                  </a:lnTo>
                  <a:lnTo>
                    <a:pt x="18125" y="320627"/>
                  </a:lnTo>
                  <a:lnTo>
                    <a:pt x="4685" y="277288"/>
                  </a:lnTo>
                  <a:lnTo>
                    <a:pt x="0" y="230759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7676" y="3753611"/>
              <a:ext cx="1092708" cy="11125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259636" y="3789044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80">
                  <a:moveTo>
                    <a:pt x="1008075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3959" y="2686811"/>
              <a:ext cx="111252" cy="116433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259636" y="2708909"/>
              <a:ext cx="0" cy="1080135"/>
            </a:xfrm>
            <a:custGeom>
              <a:avLst/>
              <a:gdLst/>
              <a:ahLst/>
              <a:cxnLst/>
              <a:rect l="l" t="t" r="r" b="b"/>
              <a:pathLst>
                <a:path h="1080135">
                  <a:moveTo>
                    <a:pt x="0" y="1080134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7676" y="2572511"/>
              <a:ext cx="1133856" cy="31242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259636" y="2649981"/>
              <a:ext cx="936625" cy="118110"/>
            </a:xfrm>
            <a:custGeom>
              <a:avLst/>
              <a:gdLst/>
              <a:ahLst/>
              <a:cxnLst/>
              <a:rect l="l" t="t" r="r" b="b"/>
              <a:pathLst>
                <a:path w="936625" h="118110">
                  <a:moveTo>
                    <a:pt x="885846" y="58927"/>
                  </a:moveTo>
                  <a:lnTo>
                    <a:pt x="822274" y="96012"/>
                  </a:lnTo>
                  <a:lnTo>
                    <a:pt x="820242" y="103758"/>
                  </a:lnTo>
                  <a:lnTo>
                    <a:pt x="823798" y="109727"/>
                  </a:lnTo>
                  <a:lnTo>
                    <a:pt x="827354" y="115823"/>
                  </a:lnTo>
                  <a:lnTo>
                    <a:pt x="835101" y="117855"/>
                  </a:lnTo>
                  <a:lnTo>
                    <a:pt x="914406" y="71627"/>
                  </a:lnTo>
                  <a:lnTo>
                    <a:pt x="910920" y="71627"/>
                  </a:lnTo>
                  <a:lnTo>
                    <a:pt x="910920" y="69850"/>
                  </a:lnTo>
                  <a:lnTo>
                    <a:pt x="904570" y="69850"/>
                  </a:lnTo>
                  <a:lnTo>
                    <a:pt x="885846" y="58927"/>
                  </a:lnTo>
                  <a:close/>
                </a:path>
                <a:path w="936625" h="118110">
                  <a:moveTo>
                    <a:pt x="864075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864075" y="71627"/>
                  </a:lnTo>
                  <a:lnTo>
                    <a:pt x="885846" y="58927"/>
                  </a:lnTo>
                  <a:lnTo>
                    <a:pt x="864075" y="46227"/>
                  </a:lnTo>
                  <a:close/>
                </a:path>
                <a:path w="936625" h="118110">
                  <a:moveTo>
                    <a:pt x="914405" y="46227"/>
                  </a:moveTo>
                  <a:lnTo>
                    <a:pt x="910920" y="46227"/>
                  </a:lnTo>
                  <a:lnTo>
                    <a:pt x="910920" y="71627"/>
                  </a:lnTo>
                  <a:lnTo>
                    <a:pt x="914406" y="71627"/>
                  </a:lnTo>
                  <a:lnTo>
                    <a:pt x="936193" y="58927"/>
                  </a:lnTo>
                  <a:lnTo>
                    <a:pt x="914405" y="46227"/>
                  </a:lnTo>
                  <a:close/>
                </a:path>
                <a:path w="936625" h="118110">
                  <a:moveTo>
                    <a:pt x="904570" y="48005"/>
                  </a:moveTo>
                  <a:lnTo>
                    <a:pt x="885846" y="58927"/>
                  </a:lnTo>
                  <a:lnTo>
                    <a:pt x="904570" y="69850"/>
                  </a:lnTo>
                  <a:lnTo>
                    <a:pt x="904570" y="48005"/>
                  </a:lnTo>
                  <a:close/>
                </a:path>
                <a:path w="936625" h="118110">
                  <a:moveTo>
                    <a:pt x="910920" y="48005"/>
                  </a:moveTo>
                  <a:lnTo>
                    <a:pt x="904570" y="48005"/>
                  </a:lnTo>
                  <a:lnTo>
                    <a:pt x="904570" y="69850"/>
                  </a:lnTo>
                  <a:lnTo>
                    <a:pt x="910920" y="69850"/>
                  </a:lnTo>
                  <a:lnTo>
                    <a:pt x="910920" y="48005"/>
                  </a:lnTo>
                  <a:close/>
                </a:path>
                <a:path w="936625" h="118110">
                  <a:moveTo>
                    <a:pt x="835101" y="0"/>
                  </a:moveTo>
                  <a:lnTo>
                    <a:pt x="827354" y="2031"/>
                  </a:lnTo>
                  <a:lnTo>
                    <a:pt x="823798" y="8127"/>
                  </a:lnTo>
                  <a:lnTo>
                    <a:pt x="820242" y="14096"/>
                  </a:lnTo>
                  <a:lnTo>
                    <a:pt x="822274" y="21970"/>
                  </a:lnTo>
                  <a:lnTo>
                    <a:pt x="828370" y="25400"/>
                  </a:lnTo>
                  <a:lnTo>
                    <a:pt x="885846" y="58927"/>
                  </a:lnTo>
                  <a:lnTo>
                    <a:pt x="904570" y="48005"/>
                  </a:lnTo>
                  <a:lnTo>
                    <a:pt x="910920" y="48005"/>
                  </a:lnTo>
                  <a:lnTo>
                    <a:pt x="910920" y="46227"/>
                  </a:lnTo>
                  <a:lnTo>
                    <a:pt x="914405" y="46227"/>
                  </a:lnTo>
                  <a:lnTo>
                    <a:pt x="83510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4860" y="4834127"/>
              <a:ext cx="1453896" cy="10972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827582" y="4869179"/>
              <a:ext cx="1368425" cy="0"/>
            </a:xfrm>
            <a:custGeom>
              <a:avLst/>
              <a:gdLst/>
              <a:ahLst/>
              <a:cxnLst/>
              <a:rect l="l" t="t" r="r" b="b"/>
              <a:pathLst>
                <a:path w="1368425">
                  <a:moveTo>
                    <a:pt x="136812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2668" y="2542031"/>
              <a:ext cx="109728" cy="238963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27582" y="2564891"/>
              <a:ext cx="0" cy="2304415"/>
            </a:xfrm>
            <a:custGeom>
              <a:avLst/>
              <a:gdLst/>
              <a:ahLst/>
              <a:cxnLst/>
              <a:rect l="l" t="t" r="r" b="b"/>
              <a:pathLst>
                <a:path h="2304415">
                  <a:moveTo>
                    <a:pt x="0" y="230428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4860" y="2429255"/>
              <a:ext cx="1495043" cy="31089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27582" y="2505963"/>
              <a:ext cx="1296670" cy="118110"/>
            </a:xfrm>
            <a:custGeom>
              <a:avLst/>
              <a:gdLst/>
              <a:ahLst/>
              <a:cxnLst/>
              <a:rect l="l" t="t" r="r" b="b"/>
              <a:pathLst>
                <a:path w="1296670" h="118110">
                  <a:moveTo>
                    <a:pt x="1245891" y="58927"/>
                  </a:moveTo>
                  <a:lnTo>
                    <a:pt x="1182319" y="96012"/>
                  </a:lnTo>
                  <a:lnTo>
                    <a:pt x="1180287" y="103759"/>
                  </a:lnTo>
                  <a:lnTo>
                    <a:pt x="1183843" y="109727"/>
                  </a:lnTo>
                  <a:lnTo>
                    <a:pt x="1187399" y="115824"/>
                  </a:lnTo>
                  <a:lnTo>
                    <a:pt x="1195146" y="117856"/>
                  </a:lnTo>
                  <a:lnTo>
                    <a:pt x="1274451" y="71627"/>
                  </a:lnTo>
                  <a:lnTo>
                    <a:pt x="1270965" y="71627"/>
                  </a:lnTo>
                  <a:lnTo>
                    <a:pt x="1270965" y="69850"/>
                  </a:lnTo>
                  <a:lnTo>
                    <a:pt x="1264615" y="69850"/>
                  </a:lnTo>
                  <a:lnTo>
                    <a:pt x="1245891" y="58927"/>
                  </a:lnTo>
                  <a:close/>
                </a:path>
                <a:path w="1296670" h="118110">
                  <a:moveTo>
                    <a:pt x="122412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1224120" y="71627"/>
                  </a:lnTo>
                  <a:lnTo>
                    <a:pt x="1245891" y="58927"/>
                  </a:lnTo>
                  <a:lnTo>
                    <a:pt x="1224120" y="46227"/>
                  </a:lnTo>
                  <a:close/>
                </a:path>
                <a:path w="1296670" h="118110">
                  <a:moveTo>
                    <a:pt x="1274450" y="46227"/>
                  </a:moveTo>
                  <a:lnTo>
                    <a:pt x="1270965" y="46227"/>
                  </a:lnTo>
                  <a:lnTo>
                    <a:pt x="1270965" y="71627"/>
                  </a:lnTo>
                  <a:lnTo>
                    <a:pt x="1274451" y="71627"/>
                  </a:lnTo>
                  <a:lnTo>
                    <a:pt x="1296238" y="58927"/>
                  </a:lnTo>
                  <a:lnTo>
                    <a:pt x="1274450" y="46227"/>
                  </a:lnTo>
                  <a:close/>
                </a:path>
                <a:path w="1296670" h="118110">
                  <a:moveTo>
                    <a:pt x="1264615" y="48006"/>
                  </a:moveTo>
                  <a:lnTo>
                    <a:pt x="1245891" y="58927"/>
                  </a:lnTo>
                  <a:lnTo>
                    <a:pt x="1264615" y="69850"/>
                  </a:lnTo>
                  <a:lnTo>
                    <a:pt x="1264615" y="48006"/>
                  </a:lnTo>
                  <a:close/>
                </a:path>
                <a:path w="1296670" h="118110">
                  <a:moveTo>
                    <a:pt x="1270965" y="48006"/>
                  </a:moveTo>
                  <a:lnTo>
                    <a:pt x="1264615" y="48006"/>
                  </a:lnTo>
                  <a:lnTo>
                    <a:pt x="1264615" y="69850"/>
                  </a:lnTo>
                  <a:lnTo>
                    <a:pt x="1270965" y="69850"/>
                  </a:lnTo>
                  <a:lnTo>
                    <a:pt x="1270965" y="48006"/>
                  </a:lnTo>
                  <a:close/>
                </a:path>
                <a:path w="1296670" h="118110">
                  <a:moveTo>
                    <a:pt x="1195146" y="0"/>
                  </a:moveTo>
                  <a:lnTo>
                    <a:pt x="1187399" y="2032"/>
                  </a:lnTo>
                  <a:lnTo>
                    <a:pt x="1183843" y="8127"/>
                  </a:lnTo>
                  <a:lnTo>
                    <a:pt x="1180287" y="14097"/>
                  </a:lnTo>
                  <a:lnTo>
                    <a:pt x="1182319" y="21971"/>
                  </a:lnTo>
                  <a:lnTo>
                    <a:pt x="1188415" y="25400"/>
                  </a:lnTo>
                  <a:lnTo>
                    <a:pt x="1245891" y="58927"/>
                  </a:lnTo>
                  <a:lnTo>
                    <a:pt x="1264615" y="48006"/>
                  </a:lnTo>
                  <a:lnTo>
                    <a:pt x="1270965" y="48006"/>
                  </a:lnTo>
                  <a:lnTo>
                    <a:pt x="1270965" y="46227"/>
                  </a:lnTo>
                  <a:lnTo>
                    <a:pt x="1274450" y="46227"/>
                  </a:lnTo>
                  <a:lnTo>
                    <a:pt x="119514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626489" y="3455034"/>
            <a:ext cx="265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Si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482597" y="4495291"/>
            <a:ext cx="2647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Si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10795" rIns="0" bIns="0" rtlCol="0">
            <a:spAutoFit/>
          </a:bodyPr>
          <a:lstStyle/>
          <a:p>
            <a:pPr marL="3683000" marR="460375" indent="-3215005">
              <a:lnSpc>
                <a:spcPct val="100000"/>
              </a:lnSpc>
              <a:spcBef>
                <a:spcPts val="85"/>
              </a:spcBef>
            </a:pPr>
            <a:r>
              <a:rPr dirty="0"/>
              <a:t>Elementos</a:t>
            </a:r>
            <a:r>
              <a:rPr spc="-45" dirty="0"/>
              <a:t> </a:t>
            </a:r>
            <a:r>
              <a:rPr dirty="0"/>
              <a:t>Básicos</a:t>
            </a:r>
            <a:r>
              <a:rPr spc="-3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un</a:t>
            </a:r>
            <a:r>
              <a:rPr spc="-20" dirty="0"/>
              <a:t> </a:t>
            </a:r>
            <a:r>
              <a:rPr dirty="0"/>
              <a:t>Programa </a:t>
            </a:r>
            <a:r>
              <a:rPr spc="-985" dirty="0"/>
              <a:t> </a:t>
            </a:r>
            <a:r>
              <a:rPr spc="-5" dirty="0"/>
              <a:t>C++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456563"/>
            <a:ext cx="8255000" cy="774700"/>
            <a:chOff x="444500" y="1456563"/>
            <a:chExt cx="8255000" cy="774700"/>
          </a:xfrm>
        </p:grpSpPr>
        <p:sp>
          <p:nvSpPr>
            <p:cNvPr id="4" name="object 4"/>
            <p:cNvSpPr/>
            <p:nvPr/>
          </p:nvSpPr>
          <p:spPr>
            <a:xfrm>
              <a:off x="457200" y="1469263"/>
              <a:ext cx="8229600" cy="749300"/>
            </a:xfrm>
            <a:custGeom>
              <a:avLst/>
              <a:gdLst/>
              <a:ahLst/>
              <a:cxnLst/>
              <a:rect l="l" t="t" r="r" b="b"/>
              <a:pathLst>
                <a:path w="8229600" h="749300">
                  <a:moveTo>
                    <a:pt x="8104758" y="0"/>
                  </a:moveTo>
                  <a:lnTo>
                    <a:pt x="124802" y="0"/>
                  </a:lnTo>
                  <a:lnTo>
                    <a:pt x="76225" y="9806"/>
                  </a:lnTo>
                  <a:lnTo>
                    <a:pt x="36555" y="36544"/>
                  </a:lnTo>
                  <a:lnTo>
                    <a:pt x="9808" y="76188"/>
                  </a:lnTo>
                  <a:lnTo>
                    <a:pt x="0" y="124713"/>
                  </a:lnTo>
                  <a:lnTo>
                    <a:pt x="0" y="623951"/>
                  </a:lnTo>
                  <a:lnTo>
                    <a:pt x="9808" y="672550"/>
                  </a:lnTo>
                  <a:lnTo>
                    <a:pt x="36555" y="712231"/>
                  </a:lnTo>
                  <a:lnTo>
                    <a:pt x="76225" y="738983"/>
                  </a:lnTo>
                  <a:lnTo>
                    <a:pt x="124802" y="748791"/>
                  </a:lnTo>
                  <a:lnTo>
                    <a:pt x="8104758" y="748791"/>
                  </a:lnTo>
                  <a:lnTo>
                    <a:pt x="8153358" y="738983"/>
                  </a:lnTo>
                  <a:lnTo>
                    <a:pt x="8193039" y="712231"/>
                  </a:lnTo>
                  <a:lnTo>
                    <a:pt x="8219791" y="672550"/>
                  </a:lnTo>
                  <a:lnTo>
                    <a:pt x="8229600" y="623951"/>
                  </a:lnTo>
                  <a:lnTo>
                    <a:pt x="8229600" y="124713"/>
                  </a:lnTo>
                  <a:lnTo>
                    <a:pt x="8219791" y="76188"/>
                  </a:lnTo>
                  <a:lnTo>
                    <a:pt x="8193039" y="36544"/>
                  </a:lnTo>
                  <a:lnTo>
                    <a:pt x="8153358" y="9806"/>
                  </a:lnTo>
                  <a:lnTo>
                    <a:pt x="810475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469263"/>
              <a:ext cx="8229600" cy="749300"/>
            </a:xfrm>
            <a:custGeom>
              <a:avLst/>
              <a:gdLst/>
              <a:ahLst/>
              <a:cxnLst/>
              <a:rect l="l" t="t" r="r" b="b"/>
              <a:pathLst>
                <a:path w="8229600" h="749300">
                  <a:moveTo>
                    <a:pt x="0" y="124713"/>
                  </a:moveTo>
                  <a:lnTo>
                    <a:pt x="9808" y="76188"/>
                  </a:lnTo>
                  <a:lnTo>
                    <a:pt x="36555" y="36544"/>
                  </a:lnTo>
                  <a:lnTo>
                    <a:pt x="76225" y="9806"/>
                  </a:lnTo>
                  <a:lnTo>
                    <a:pt x="124802" y="0"/>
                  </a:lnTo>
                  <a:lnTo>
                    <a:pt x="8104758" y="0"/>
                  </a:lnTo>
                  <a:lnTo>
                    <a:pt x="8153358" y="9806"/>
                  </a:lnTo>
                  <a:lnTo>
                    <a:pt x="8193039" y="36544"/>
                  </a:lnTo>
                  <a:lnTo>
                    <a:pt x="8219791" y="76188"/>
                  </a:lnTo>
                  <a:lnTo>
                    <a:pt x="8229600" y="124713"/>
                  </a:lnTo>
                  <a:lnTo>
                    <a:pt x="8229600" y="623951"/>
                  </a:lnTo>
                  <a:lnTo>
                    <a:pt x="8219791" y="672550"/>
                  </a:lnTo>
                  <a:lnTo>
                    <a:pt x="8193039" y="712231"/>
                  </a:lnTo>
                  <a:lnTo>
                    <a:pt x="8153358" y="738983"/>
                  </a:lnTo>
                  <a:lnTo>
                    <a:pt x="8104758" y="748791"/>
                  </a:lnTo>
                  <a:lnTo>
                    <a:pt x="124802" y="748791"/>
                  </a:lnTo>
                  <a:lnTo>
                    <a:pt x="76225" y="738983"/>
                  </a:lnTo>
                  <a:lnTo>
                    <a:pt x="36555" y="712231"/>
                  </a:lnTo>
                  <a:lnTo>
                    <a:pt x="9808" y="672550"/>
                  </a:lnTo>
                  <a:lnTo>
                    <a:pt x="0" y="623951"/>
                  </a:lnTo>
                  <a:lnTo>
                    <a:pt x="0" y="12471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2995" y="1350258"/>
            <a:ext cx="7868920" cy="223202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3200" b="1" dirty="0">
                <a:latin typeface="Arial"/>
                <a:cs typeface="Arial"/>
              </a:rPr>
              <a:t>Operadores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y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Expresiones</a:t>
            </a:r>
            <a:endParaRPr sz="3200">
              <a:latin typeface="Arial"/>
              <a:cs typeface="Arial"/>
            </a:endParaRPr>
          </a:p>
          <a:p>
            <a:pPr marL="344170" marR="5080" indent="-228600" algn="just">
              <a:lnSpc>
                <a:spcPct val="86300"/>
              </a:lnSpc>
              <a:spcBef>
                <a:spcPts val="1620"/>
              </a:spcBef>
              <a:buChar char="•"/>
              <a:tabLst>
                <a:tab pos="344805" algn="l"/>
              </a:tabLst>
            </a:pPr>
            <a:r>
              <a:rPr sz="2500" spc="-5" dirty="0">
                <a:latin typeface="Arial"/>
                <a:cs typeface="Arial"/>
              </a:rPr>
              <a:t>Una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6F2F9F"/>
                </a:solidFill>
                <a:latin typeface="Arial"/>
                <a:cs typeface="Arial"/>
              </a:rPr>
              <a:t>expresión</a:t>
            </a:r>
            <a:r>
              <a:rPr sz="250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es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una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sucesión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de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operandos </a:t>
            </a:r>
            <a:r>
              <a:rPr sz="2500" spc="-68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(variables o constantes) y </a:t>
            </a:r>
            <a:r>
              <a:rPr sz="2500" spc="-5" dirty="0">
                <a:solidFill>
                  <a:srgbClr val="6F2F9F"/>
                </a:solidFill>
                <a:latin typeface="Arial"/>
                <a:cs typeface="Arial"/>
              </a:rPr>
              <a:t>operadores </a:t>
            </a:r>
            <a:r>
              <a:rPr sz="2500" spc="-5" dirty="0">
                <a:latin typeface="Arial"/>
                <a:cs typeface="Arial"/>
              </a:rPr>
              <a:t>debidamente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relacionados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que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especifican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un</a:t>
            </a:r>
            <a:r>
              <a:rPr sz="2500" spc="68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cálculo</a:t>
            </a:r>
            <a:r>
              <a:rPr sz="2500" spc="68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y/o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resultado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lógico.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018" y="5185409"/>
            <a:ext cx="7768590" cy="106299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1300" marR="5080" indent="-228600" algn="just">
              <a:lnSpc>
                <a:spcPct val="86200"/>
              </a:lnSpc>
              <a:spcBef>
                <a:spcPts val="509"/>
              </a:spcBef>
              <a:buFont typeface="Arial"/>
              <a:buChar char="•"/>
              <a:tabLst>
                <a:tab pos="330200" algn="l"/>
              </a:tabLst>
            </a:pPr>
            <a:r>
              <a:rPr dirty="0"/>
              <a:t>	</a:t>
            </a:r>
            <a:r>
              <a:rPr sz="2500" spc="-5" dirty="0">
                <a:latin typeface="Arial"/>
                <a:cs typeface="Arial"/>
              </a:rPr>
              <a:t>Otro tipo de operador es el unitario que actúa sobre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un único </a:t>
            </a:r>
            <a:r>
              <a:rPr sz="2500" spc="-25" dirty="0">
                <a:latin typeface="Arial"/>
                <a:cs typeface="Arial"/>
              </a:rPr>
              <a:t>valor. </a:t>
            </a:r>
            <a:r>
              <a:rPr sz="2500" spc="-5" dirty="0">
                <a:latin typeface="Arial"/>
                <a:cs typeface="Arial"/>
              </a:rPr>
              <a:t>Como por ejemplo el signo menos en 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el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valor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de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-10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68877" y="3688588"/>
            <a:ext cx="4216400" cy="1409700"/>
            <a:chOff x="3968877" y="3688588"/>
            <a:chExt cx="4216400" cy="1409700"/>
          </a:xfrm>
        </p:grpSpPr>
        <p:sp>
          <p:nvSpPr>
            <p:cNvPr id="9" name="object 9"/>
            <p:cNvSpPr/>
            <p:nvPr/>
          </p:nvSpPr>
          <p:spPr>
            <a:xfrm>
              <a:off x="3981577" y="3701288"/>
              <a:ext cx="4191000" cy="1384300"/>
            </a:xfrm>
            <a:custGeom>
              <a:avLst/>
              <a:gdLst/>
              <a:ahLst/>
              <a:cxnLst/>
              <a:rect l="l" t="t" r="r" b="b"/>
              <a:pathLst>
                <a:path w="4191000" h="1384300">
                  <a:moveTo>
                    <a:pt x="3498850" y="0"/>
                  </a:moveTo>
                  <a:lnTo>
                    <a:pt x="3498850" y="172974"/>
                  </a:lnTo>
                  <a:lnTo>
                    <a:pt x="0" y="172974"/>
                  </a:lnTo>
                  <a:lnTo>
                    <a:pt x="0" y="1210945"/>
                  </a:lnTo>
                  <a:lnTo>
                    <a:pt x="3498850" y="1210945"/>
                  </a:lnTo>
                  <a:lnTo>
                    <a:pt x="3498850" y="1383919"/>
                  </a:lnTo>
                  <a:lnTo>
                    <a:pt x="4190873" y="691895"/>
                  </a:lnTo>
                  <a:lnTo>
                    <a:pt x="3498850" y="0"/>
                  </a:lnTo>
                  <a:close/>
                </a:path>
              </a:pathLst>
            </a:custGeom>
            <a:solidFill>
              <a:srgbClr val="00AFE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81577" y="3701288"/>
              <a:ext cx="4191000" cy="1384300"/>
            </a:xfrm>
            <a:custGeom>
              <a:avLst/>
              <a:gdLst/>
              <a:ahLst/>
              <a:cxnLst/>
              <a:rect l="l" t="t" r="r" b="b"/>
              <a:pathLst>
                <a:path w="4191000" h="1384300">
                  <a:moveTo>
                    <a:pt x="0" y="172974"/>
                  </a:moveTo>
                  <a:lnTo>
                    <a:pt x="3498850" y="172974"/>
                  </a:lnTo>
                  <a:lnTo>
                    <a:pt x="3498850" y="0"/>
                  </a:lnTo>
                  <a:lnTo>
                    <a:pt x="4190873" y="691895"/>
                  </a:lnTo>
                  <a:lnTo>
                    <a:pt x="3498850" y="1383919"/>
                  </a:lnTo>
                  <a:lnTo>
                    <a:pt x="3498850" y="1210945"/>
                  </a:lnTo>
                  <a:lnTo>
                    <a:pt x="0" y="1210945"/>
                  </a:lnTo>
                  <a:lnTo>
                    <a:pt x="0" y="172974"/>
                  </a:lnTo>
                  <a:close/>
                </a:path>
              </a:pathLst>
            </a:custGeom>
            <a:ln w="25400">
              <a:solidFill>
                <a:srgbClr val="E7F3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86021" y="3951859"/>
            <a:ext cx="3597910" cy="82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100"/>
              </a:spcBef>
              <a:buChar char="•"/>
              <a:tabLst>
                <a:tab pos="330835" algn="l"/>
                <a:tab pos="331470" algn="l"/>
              </a:tabLst>
            </a:pPr>
            <a:r>
              <a:rPr sz="2600" dirty="0">
                <a:latin typeface="Arial"/>
                <a:cs typeface="Arial"/>
              </a:rPr>
              <a:t>5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10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son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Operandos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30835" algn="l"/>
              </a:tabLst>
            </a:pPr>
            <a:r>
              <a:rPr sz="2600" dirty="0">
                <a:latin typeface="Arial"/>
                <a:cs typeface="Arial"/>
              </a:rPr>
              <a:t>•	+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un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Operador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74927" y="3688588"/>
            <a:ext cx="2819400" cy="1409700"/>
            <a:chOff x="1174927" y="3688588"/>
            <a:chExt cx="2819400" cy="1409700"/>
          </a:xfrm>
        </p:grpSpPr>
        <p:sp>
          <p:nvSpPr>
            <p:cNvPr id="13" name="object 13"/>
            <p:cNvSpPr/>
            <p:nvPr/>
          </p:nvSpPr>
          <p:spPr>
            <a:xfrm>
              <a:off x="1187627" y="3701288"/>
              <a:ext cx="2794000" cy="1384300"/>
            </a:xfrm>
            <a:custGeom>
              <a:avLst/>
              <a:gdLst/>
              <a:ahLst/>
              <a:cxnLst/>
              <a:rect l="l" t="t" r="r" b="b"/>
              <a:pathLst>
                <a:path w="2794000" h="1384300">
                  <a:moveTo>
                    <a:pt x="2563190" y="0"/>
                  </a:moveTo>
                  <a:lnTo>
                    <a:pt x="230708" y="0"/>
                  </a:lnTo>
                  <a:lnTo>
                    <a:pt x="184222" y="4685"/>
                  </a:lnTo>
                  <a:lnTo>
                    <a:pt x="140921" y="18123"/>
                  </a:lnTo>
                  <a:lnTo>
                    <a:pt x="101732" y="39386"/>
                  </a:lnTo>
                  <a:lnTo>
                    <a:pt x="67586" y="67548"/>
                  </a:lnTo>
                  <a:lnTo>
                    <a:pt x="39410" y="101680"/>
                  </a:lnTo>
                  <a:lnTo>
                    <a:pt x="18135" y="140856"/>
                  </a:lnTo>
                  <a:lnTo>
                    <a:pt x="4688" y="184149"/>
                  </a:lnTo>
                  <a:lnTo>
                    <a:pt x="0" y="230631"/>
                  </a:lnTo>
                  <a:lnTo>
                    <a:pt x="0" y="1153287"/>
                  </a:lnTo>
                  <a:lnTo>
                    <a:pt x="4688" y="1199769"/>
                  </a:lnTo>
                  <a:lnTo>
                    <a:pt x="18135" y="1243062"/>
                  </a:lnTo>
                  <a:lnTo>
                    <a:pt x="39410" y="1282238"/>
                  </a:lnTo>
                  <a:lnTo>
                    <a:pt x="67586" y="1316370"/>
                  </a:lnTo>
                  <a:lnTo>
                    <a:pt x="101732" y="1344532"/>
                  </a:lnTo>
                  <a:lnTo>
                    <a:pt x="140921" y="1365795"/>
                  </a:lnTo>
                  <a:lnTo>
                    <a:pt x="184222" y="1379233"/>
                  </a:lnTo>
                  <a:lnTo>
                    <a:pt x="230708" y="1383919"/>
                  </a:lnTo>
                  <a:lnTo>
                    <a:pt x="2563190" y="1383919"/>
                  </a:lnTo>
                  <a:lnTo>
                    <a:pt x="2609714" y="1379233"/>
                  </a:lnTo>
                  <a:lnTo>
                    <a:pt x="2653038" y="1365795"/>
                  </a:lnTo>
                  <a:lnTo>
                    <a:pt x="2692237" y="1344532"/>
                  </a:lnTo>
                  <a:lnTo>
                    <a:pt x="2726385" y="1316370"/>
                  </a:lnTo>
                  <a:lnTo>
                    <a:pt x="2754555" y="1282238"/>
                  </a:lnTo>
                  <a:lnTo>
                    <a:pt x="2775823" y="1243062"/>
                  </a:lnTo>
                  <a:lnTo>
                    <a:pt x="2789263" y="1199769"/>
                  </a:lnTo>
                  <a:lnTo>
                    <a:pt x="2793949" y="1153287"/>
                  </a:lnTo>
                  <a:lnTo>
                    <a:pt x="2793949" y="230631"/>
                  </a:lnTo>
                  <a:lnTo>
                    <a:pt x="2789263" y="184149"/>
                  </a:lnTo>
                  <a:lnTo>
                    <a:pt x="2775823" y="140856"/>
                  </a:lnTo>
                  <a:lnTo>
                    <a:pt x="2754555" y="101680"/>
                  </a:lnTo>
                  <a:lnTo>
                    <a:pt x="2726385" y="67548"/>
                  </a:lnTo>
                  <a:lnTo>
                    <a:pt x="2692237" y="39386"/>
                  </a:lnTo>
                  <a:lnTo>
                    <a:pt x="2653038" y="18123"/>
                  </a:lnTo>
                  <a:lnTo>
                    <a:pt x="2609714" y="4685"/>
                  </a:lnTo>
                  <a:lnTo>
                    <a:pt x="2563190" y="0"/>
                  </a:lnTo>
                  <a:close/>
                </a:path>
              </a:pathLst>
            </a:custGeom>
            <a:solidFill>
              <a:srgbClr val="F4C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87627" y="3701288"/>
              <a:ext cx="2794000" cy="1384300"/>
            </a:xfrm>
            <a:custGeom>
              <a:avLst/>
              <a:gdLst/>
              <a:ahLst/>
              <a:cxnLst/>
              <a:rect l="l" t="t" r="r" b="b"/>
              <a:pathLst>
                <a:path w="2794000" h="1384300">
                  <a:moveTo>
                    <a:pt x="0" y="230631"/>
                  </a:moveTo>
                  <a:lnTo>
                    <a:pt x="4688" y="184149"/>
                  </a:lnTo>
                  <a:lnTo>
                    <a:pt x="18135" y="140856"/>
                  </a:lnTo>
                  <a:lnTo>
                    <a:pt x="39410" y="101680"/>
                  </a:lnTo>
                  <a:lnTo>
                    <a:pt x="67586" y="67548"/>
                  </a:lnTo>
                  <a:lnTo>
                    <a:pt x="101732" y="39386"/>
                  </a:lnTo>
                  <a:lnTo>
                    <a:pt x="140921" y="18123"/>
                  </a:lnTo>
                  <a:lnTo>
                    <a:pt x="184222" y="4685"/>
                  </a:lnTo>
                  <a:lnTo>
                    <a:pt x="230708" y="0"/>
                  </a:lnTo>
                  <a:lnTo>
                    <a:pt x="2563190" y="0"/>
                  </a:lnTo>
                  <a:lnTo>
                    <a:pt x="2609714" y="4685"/>
                  </a:lnTo>
                  <a:lnTo>
                    <a:pt x="2653038" y="18123"/>
                  </a:lnTo>
                  <a:lnTo>
                    <a:pt x="2692237" y="39386"/>
                  </a:lnTo>
                  <a:lnTo>
                    <a:pt x="2726385" y="67548"/>
                  </a:lnTo>
                  <a:lnTo>
                    <a:pt x="2754555" y="101680"/>
                  </a:lnTo>
                  <a:lnTo>
                    <a:pt x="2775823" y="140856"/>
                  </a:lnTo>
                  <a:lnTo>
                    <a:pt x="2789263" y="184149"/>
                  </a:lnTo>
                  <a:lnTo>
                    <a:pt x="2793949" y="230631"/>
                  </a:lnTo>
                  <a:lnTo>
                    <a:pt x="2793949" y="1153287"/>
                  </a:lnTo>
                  <a:lnTo>
                    <a:pt x="2789263" y="1199769"/>
                  </a:lnTo>
                  <a:lnTo>
                    <a:pt x="2775823" y="1243062"/>
                  </a:lnTo>
                  <a:lnTo>
                    <a:pt x="2754555" y="1282238"/>
                  </a:lnTo>
                  <a:lnTo>
                    <a:pt x="2726385" y="1316370"/>
                  </a:lnTo>
                  <a:lnTo>
                    <a:pt x="2692237" y="1344532"/>
                  </a:lnTo>
                  <a:lnTo>
                    <a:pt x="2653038" y="1365795"/>
                  </a:lnTo>
                  <a:lnTo>
                    <a:pt x="2609714" y="1379233"/>
                  </a:lnTo>
                  <a:lnTo>
                    <a:pt x="2563190" y="1383919"/>
                  </a:lnTo>
                  <a:lnTo>
                    <a:pt x="230708" y="1383919"/>
                  </a:lnTo>
                  <a:lnTo>
                    <a:pt x="184222" y="1379233"/>
                  </a:lnTo>
                  <a:lnTo>
                    <a:pt x="140921" y="1365795"/>
                  </a:lnTo>
                  <a:lnTo>
                    <a:pt x="101732" y="1344532"/>
                  </a:lnTo>
                  <a:lnTo>
                    <a:pt x="67586" y="1316370"/>
                  </a:lnTo>
                  <a:lnTo>
                    <a:pt x="39410" y="1282238"/>
                  </a:lnTo>
                  <a:lnTo>
                    <a:pt x="18135" y="1243062"/>
                  </a:lnTo>
                  <a:lnTo>
                    <a:pt x="4688" y="1199769"/>
                  </a:lnTo>
                  <a:lnTo>
                    <a:pt x="0" y="1153287"/>
                  </a:lnTo>
                  <a:lnTo>
                    <a:pt x="0" y="23063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28317" y="3807967"/>
            <a:ext cx="2115820" cy="1016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0" dirty="0">
                <a:latin typeface="Arial"/>
                <a:cs typeface="Arial"/>
              </a:rPr>
              <a:t>5</a:t>
            </a:r>
            <a:r>
              <a:rPr sz="6500" spc="-90" dirty="0">
                <a:latin typeface="Arial"/>
                <a:cs typeface="Arial"/>
              </a:rPr>
              <a:t> </a:t>
            </a:r>
            <a:r>
              <a:rPr sz="6500" dirty="0">
                <a:latin typeface="Arial"/>
                <a:cs typeface="Arial"/>
              </a:rPr>
              <a:t>+10</a:t>
            </a:r>
            <a:endParaRPr sz="65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0306" y="1412760"/>
            <a:ext cx="1362075" cy="7920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18896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10795" rIns="0" bIns="0" rtlCol="0">
            <a:spAutoFit/>
          </a:bodyPr>
          <a:lstStyle/>
          <a:p>
            <a:pPr marL="3683000" marR="460375" indent="-3215005">
              <a:lnSpc>
                <a:spcPct val="100000"/>
              </a:lnSpc>
              <a:spcBef>
                <a:spcPts val="85"/>
              </a:spcBef>
            </a:pPr>
            <a:r>
              <a:rPr sz="3600" dirty="0"/>
              <a:t>Elementos</a:t>
            </a:r>
            <a:r>
              <a:rPr sz="3600" spc="-45" dirty="0"/>
              <a:t> </a:t>
            </a:r>
            <a:r>
              <a:rPr sz="3600" dirty="0"/>
              <a:t>Básicos</a:t>
            </a:r>
            <a:r>
              <a:rPr sz="3600" spc="-35" dirty="0"/>
              <a:t> </a:t>
            </a:r>
            <a:r>
              <a:rPr sz="3600" dirty="0"/>
              <a:t>de</a:t>
            </a:r>
            <a:r>
              <a:rPr sz="3600" spc="-15" dirty="0"/>
              <a:t> </a:t>
            </a:r>
            <a:r>
              <a:rPr sz="3600" dirty="0"/>
              <a:t>un</a:t>
            </a:r>
            <a:r>
              <a:rPr sz="3600" spc="-20" dirty="0"/>
              <a:t> </a:t>
            </a:r>
            <a:r>
              <a:rPr sz="3600" dirty="0"/>
              <a:t>Programa </a:t>
            </a:r>
            <a:r>
              <a:rPr sz="3600" spc="-985" dirty="0"/>
              <a:t> </a:t>
            </a:r>
            <a:r>
              <a:rPr sz="3600" spc="-5" dirty="0"/>
              <a:t>C++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428241"/>
            <a:ext cx="8255000" cy="751205"/>
            <a:chOff x="444500" y="1428241"/>
            <a:chExt cx="8255000" cy="751205"/>
          </a:xfrm>
        </p:grpSpPr>
        <p:sp>
          <p:nvSpPr>
            <p:cNvPr id="4" name="object 4"/>
            <p:cNvSpPr/>
            <p:nvPr/>
          </p:nvSpPr>
          <p:spPr>
            <a:xfrm>
              <a:off x="457200" y="1440941"/>
              <a:ext cx="8229600" cy="725805"/>
            </a:xfrm>
            <a:custGeom>
              <a:avLst/>
              <a:gdLst/>
              <a:ahLst/>
              <a:cxnLst/>
              <a:rect l="l" t="t" r="r" b="b"/>
              <a:pathLst>
                <a:path w="8229600" h="725805">
                  <a:moveTo>
                    <a:pt x="8108696" y="0"/>
                  </a:moveTo>
                  <a:lnTo>
                    <a:pt x="120904" y="0"/>
                  </a:lnTo>
                  <a:lnTo>
                    <a:pt x="73841" y="9515"/>
                  </a:lnTo>
                  <a:lnTo>
                    <a:pt x="35410" y="35448"/>
                  </a:lnTo>
                  <a:lnTo>
                    <a:pt x="9500" y="73884"/>
                  </a:lnTo>
                  <a:lnTo>
                    <a:pt x="0" y="120904"/>
                  </a:lnTo>
                  <a:lnTo>
                    <a:pt x="0" y="604520"/>
                  </a:lnTo>
                  <a:lnTo>
                    <a:pt x="9500" y="651593"/>
                  </a:lnTo>
                  <a:lnTo>
                    <a:pt x="35410" y="690022"/>
                  </a:lnTo>
                  <a:lnTo>
                    <a:pt x="73841" y="715926"/>
                  </a:lnTo>
                  <a:lnTo>
                    <a:pt x="120904" y="725424"/>
                  </a:lnTo>
                  <a:lnTo>
                    <a:pt x="8108696" y="725424"/>
                  </a:lnTo>
                  <a:lnTo>
                    <a:pt x="8155769" y="715926"/>
                  </a:lnTo>
                  <a:lnTo>
                    <a:pt x="8194198" y="690022"/>
                  </a:lnTo>
                  <a:lnTo>
                    <a:pt x="8220102" y="651593"/>
                  </a:lnTo>
                  <a:lnTo>
                    <a:pt x="8229600" y="604520"/>
                  </a:lnTo>
                  <a:lnTo>
                    <a:pt x="8229600" y="120904"/>
                  </a:lnTo>
                  <a:lnTo>
                    <a:pt x="8220102" y="73884"/>
                  </a:lnTo>
                  <a:lnTo>
                    <a:pt x="8194198" y="35448"/>
                  </a:lnTo>
                  <a:lnTo>
                    <a:pt x="8155769" y="9515"/>
                  </a:lnTo>
                  <a:lnTo>
                    <a:pt x="81086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440941"/>
              <a:ext cx="8229600" cy="725805"/>
            </a:xfrm>
            <a:custGeom>
              <a:avLst/>
              <a:gdLst/>
              <a:ahLst/>
              <a:cxnLst/>
              <a:rect l="l" t="t" r="r" b="b"/>
              <a:pathLst>
                <a:path w="8229600" h="725805">
                  <a:moveTo>
                    <a:pt x="0" y="120904"/>
                  </a:moveTo>
                  <a:lnTo>
                    <a:pt x="9500" y="73884"/>
                  </a:lnTo>
                  <a:lnTo>
                    <a:pt x="35410" y="35448"/>
                  </a:lnTo>
                  <a:lnTo>
                    <a:pt x="73841" y="9515"/>
                  </a:lnTo>
                  <a:lnTo>
                    <a:pt x="120904" y="0"/>
                  </a:lnTo>
                  <a:lnTo>
                    <a:pt x="8108696" y="0"/>
                  </a:lnTo>
                  <a:lnTo>
                    <a:pt x="8155769" y="9515"/>
                  </a:lnTo>
                  <a:lnTo>
                    <a:pt x="8194198" y="35448"/>
                  </a:lnTo>
                  <a:lnTo>
                    <a:pt x="8220102" y="73884"/>
                  </a:lnTo>
                  <a:lnTo>
                    <a:pt x="8229600" y="120904"/>
                  </a:lnTo>
                  <a:lnTo>
                    <a:pt x="8229600" y="604520"/>
                  </a:lnTo>
                  <a:lnTo>
                    <a:pt x="8220102" y="651593"/>
                  </a:lnTo>
                  <a:lnTo>
                    <a:pt x="8194198" y="690022"/>
                  </a:lnTo>
                  <a:lnTo>
                    <a:pt x="8155769" y="715926"/>
                  </a:lnTo>
                  <a:lnTo>
                    <a:pt x="8108696" y="725424"/>
                  </a:lnTo>
                  <a:lnTo>
                    <a:pt x="120904" y="725424"/>
                  </a:lnTo>
                  <a:lnTo>
                    <a:pt x="73841" y="715926"/>
                  </a:lnTo>
                  <a:lnTo>
                    <a:pt x="35410" y="690022"/>
                  </a:lnTo>
                  <a:lnTo>
                    <a:pt x="9500" y="651593"/>
                  </a:lnTo>
                  <a:lnTo>
                    <a:pt x="0" y="604520"/>
                  </a:lnTo>
                  <a:lnTo>
                    <a:pt x="0" y="12090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0351" y="1484769"/>
              <a:ext cx="1224140" cy="64806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1725" y="2943225"/>
            <a:ext cx="3838575" cy="11334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4875" y="5105400"/>
            <a:ext cx="7534275" cy="12001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98119" y="1326288"/>
            <a:ext cx="7882255" cy="457073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3100" b="1" spc="-5" dirty="0">
                <a:latin typeface="Arial"/>
                <a:cs typeface="Arial"/>
              </a:rPr>
              <a:t>Operador</a:t>
            </a:r>
            <a:r>
              <a:rPr sz="3100" b="1" spc="-15" dirty="0">
                <a:latin typeface="Arial"/>
                <a:cs typeface="Arial"/>
              </a:rPr>
              <a:t> </a:t>
            </a:r>
            <a:r>
              <a:rPr sz="3100" b="1" spc="-5" dirty="0">
                <a:latin typeface="Arial"/>
                <a:cs typeface="Arial"/>
              </a:rPr>
              <a:t>de</a:t>
            </a:r>
            <a:r>
              <a:rPr sz="3100" b="1" spc="-130" dirty="0">
                <a:latin typeface="Arial"/>
                <a:cs typeface="Arial"/>
              </a:rPr>
              <a:t> </a:t>
            </a:r>
            <a:r>
              <a:rPr sz="3100" b="1" spc="-5" dirty="0">
                <a:latin typeface="Arial"/>
                <a:cs typeface="Arial"/>
              </a:rPr>
              <a:t>Asignación</a:t>
            </a:r>
            <a:endParaRPr sz="3100">
              <a:latin typeface="Arial"/>
              <a:cs typeface="Arial"/>
            </a:endParaRPr>
          </a:p>
          <a:p>
            <a:pPr marL="348615" marR="6350" indent="-228600" algn="just">
              <a:lnSpc>
                <a:spcPts val="2490"/>
              </a:lnSpc>
              <a:spcBef>
                <a:spcPts val="1585"/>
              </a:spcBef>
              <a:buChar char="•"/>
              <a:tabLst>
                <a:tab pos="349250" algn="l"/>
              </a:tabLst>
            </a:pPr>
            <a:r>
              <a:rPr sz="2400" spc="-5" dirty="0">
                <a:latin typeface="Arial"/>
                <a:cs typeface="Arial"/>
              </a:rPr>
              <a:t>El operador</a:t>
            </a:r>
            <a:r>
              <a:rPr sz="2400" spc="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6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asigna el valor de la expresión derecha </a:t>
            </a:r>
            <a:r>
              <a:rPr sz="2400" dirty="0">
                <a:latin typeface="Arial"/>
                <a:cs typeface="Arial"/>
              </a:rPr>
              <a:t> 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ubicada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su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izquierda.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R="481965" algn="ctr">
              <a:lnSpc>
                <a:spcPct val="100000"/>
              </a:lnSpc>
            </a:pPr>
            <a:r>
              <a:rPr sz="3500" b="1" spc="-5" dirty="0">
                <a:latin typeface="Arial"/>
                <a:cs typeface="Arial"/>
              </a:rPr>
              <a:t>variable</a:t>
            </a:r>
            <a:r>
              <a:rPr sz="3500" b="1" spc="-15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=</a:t>
            </a:r>
            <a:r>
              <a:rPr sz="3500" b="1" spc="-35" dirty="0">
                <a:latin typeface="Arial"/>
                <a:cs typeface="Arial"/>
              </a:rPr>
              <a:t> </a:t>
            </a:r>
            <a:r>
              <a:rPr sz="3500" b="1" spc="-5" dirty="0">
                <a:latin typeface="Arial"/>
                <a:cs typeface="Arial"/>
              </a:rPr>
              <a:t>valor</a:t>
            </a:r>
            <a:endParaRPr sz="3500">
              <a:latin typeface="Arial"/>
              <a:cs typeface="Arial"/>
            </a:endParaRPr>
          </a:p>
          <a:p>
            <a:pPr marL="348615" marR="5080" indent="-228600" algn="just">
              <a:lnSpc>
                <a:spcPts val="2480"/>
              </a:lnSpc>
              <a:spcBef>
                <a:spcPts val="2655"/>
              </a:spcBef>
              <a:buChar char="•"/>
              <a:tabLst>
                <a:tab pos="349250" algn="l"/>
              </a:tabLst>
            </a:pPr>
            <a:r>
              <a:rPr sz="2400" spc="-5" dirty="0">
                <a:latin typeface="Arial"/>
                <a:cs typeface="Arial"/>
              </a:rPr>
              <a:t>El</a:t>
            </a:r>
            <a:r>
              <a:rPr sz="2400" dirty="0">
                <a:latin typeface="Arial"/>
                <a:cs typeface="Arial"/>
              </a:rPr>
              <a:t> operador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asignación</a:t>
            </a:r>
            <a:r>
              <a:rPr sz="2400" dirty="0">
                <a:latin typeface="Arial"/>
                <a:cs typeface="Arial"/>
              </a:rPr>
              <a:t> 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asociativo</a:t>
            </a:r>
            <a:r>
              <a:rPr sz="2400" spc="6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por</a:t>
            </a:r>
            <a:r>
              <a:rPr sz="2400" spc="6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la </a:t>
            </a:r>
            <a:r>
              <a:rPr sz="2400" spc="-5" dirty="0">
                <a:latin typeface="Arial"/>
                <a:cs typeface="Arial"/>
              </a:rPr>
              <a:t> derecha,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que</a:t>
            </a:r>
            <a:r>
              <a:rPr sz="2400" spc="6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permite</a:t>
            </a:r>
            <a:r>
              <a:rPr sz="2400" spc="6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realizar</a:t>
            </a:r>
            <a:r>
              <a:rPr sz="2400" spc="6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operaciones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múltiples,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sigue: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Arial"/>
              <a:cs typeface="Arial"/>
            </a:endParaRPr>
          </a:p>
          <a:p>
            <a:pPr marL="554990">
              <a:lnSpc>
                <a:spcPct val="100000"/>
              </a:lnSpc>
            </a:pPr>
            <a:r>
              <a:rPr sz="2900" b="1" dirty="0">
                <a:latin typeface="Arial"/>
                <a:cs typeface="Arial"/>
              </a:rPr>
              <a:t>int</a:t>
            </a:r>
            <a:r>
              <a:rPr sz="2900" b="1" spc="-2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contador_aprob</a:t>
            </a:r>
            <a:r>
              <a:rPr sz="2900" b="1" spc="-4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=</a:t>
            </a:r>
            <a:r>
              <a:rPr sz="2900" b="1" spc="-10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contador_apla</a:t>
            </a:r>
            <a:r>
              <a:rPr sz="2900" b="1" spc="-4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= 0;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10795" rIns="0" bIns="0" rtlCol="0">
            <a:spAutoFit/>
          </a:bodyPr>
          <a:lstStyle/>
          <a:p>
            <a:pPr marL="3683000" marR="460375" indent="-3215005">
              <a:lnSpc>
                <a:spcPct val="100000"/>
              </a:lnSpc>
              <a:spcBef>
                <a:spcPts val="85"/>
              </a:spcBef>
            </a:pPr>
            <a:r>
              <a:rPr sz="3600" dirty="0"/>
              <a:t>Elementos</a:t>
            </a:r>
            <a:r>
              <a:rPr sz="3600" spc="-45" dirty="0"/>
              <a:t> </a:t>
            </a:r>
            <a:r>
              <a:rPr sz="3600" dirty="0"/>
              <a:t>Básicos</a:t>
            </a:r>
            <a:r>
              <a:rPr sz="3600" spc="-35" dirty="0"/>
              <a:t> </a:t>
            </a:r>
            <a:r>
              <a:rPr sz="3600" dirty="0"/>
              <a:t>de</a:t>
            </a:r>
            <a:r>
              <a:rPr sz="3600" spc="-15" dirty="0"/>
              <a:t> </a:t>
            </a:r>
            <a:r>
              <a:rPr sz="3600" dirty="0"/>
              <a:t>un</a:t>
            </a:r>
            <a:r>
              <a:rPr sz="3600" spc="-20" dirty="0"/>
              <a:t> </a:t>
            </a:r>
            <a:r>
              <a:rPr sz="3600" dirty="0"/>
              <a:t>Programa </a:t>
            </a:r>
            <a:r>
              <a:rPr sz="3600" spc="-985" dirty="0"/>
              <a:t> </a:t>
            </a:r>
            <a:r>
              <a:rPr sz="3600" spc="-5" dirty="0"/>
              <a:t>C++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400047"/>
            <a:ext cx="8255000" cy="1536065"/>
            <a:chOff x="444500" y="1400047"/>
            <a:chExt cx="8255000" cy="1536065"/>
          </a:xfrm>
        </p:grpSpPr>
        <p:sp>
          <p:nvSpPr>
            <p:cNvPr id="4" name="object 4"/>
            <p:cNvSpPr/>
            <p:nvPr/>
          </p:nvSpPr>
          <p:spPr>
            <a:xfrm>
              <a:off x="457200" y="1412747"/>
              <a:ext cx="8229600" cy="1510665"/>
            </a:xfrm>
            <a:custGeom>
              <a:avLst/>
              <a:gdLst/>
              <a:ahLst/>
              <a:cxnLst/>
              <a:rect l="l" t="t" r="r" b="b"/>
              <a:pathLst>
                <a:path w="8229600" h="1510664">
                  <a:moveTo>
                    <a:pt x="8078470" y="0"/>
                  </a:moveTo>
                  <a:lnTo>
                    <a:pt x="151066" y="0"/>
                  </a:lnTo>
                  <a:lnTo>
                    <a:pt x="103319" y="7707"/>
                  </a:lnTo>
                  <a:lnTo>
                    <a:pt x="61850" y="29167"/>
                  </a:lnTo>
                  <a:lnTo>
                    <a:pt x="29148" y="61886"/>
                  </a:lnTo>
                  <a:lnTo>
                    <a:pt x="7701" y="103371"/>
                  </a:lnTo>
                  <a:lnTo>
                    <a:pt x="0" y="151129"/>
                  </a:lnTo>
                  <a:lnTo>
                    <a:pt x="0" y="1359662"/>
                  </a:lnTo>
                  <a:lnTo>
                    <a:pt x="7701" y="1407406"/>
                  </a:lnTo>
                  <a:lnTo>
                    <a:pt x="29148" y="1448860"/>
                  </a:lnTo>
                  <a:lnTo>
                    <a:pt x="61850" y="1481542"/>
                  </a:lnTo>
                  <a:lnTo>
                    <a:pt x="103319" y="1502970"/>
                  </a:lnTo>
                  <a:lnTo>
                    <a:pt x="151066" y="1510664"/>
                  </a:lnTo>
                  <a:lnTo>
                    <a:pt x="8078470" y="1510664"/>
                  </a:lnTo>
                  <a:lnTo>
                    <a:pt x="8126228" y="1502970"/>
                  </a:lnTo>
                  <a:lnTo>
                    <a:pt x="8167713" y="1481542"/>
                  </a:lnTo>
                  <a:lnTo>
                    <a:pt x="8200432" y="1448860"/>
                  </a:lnTo>
                  <a:lnTo>
                    <a:pt x="8221892" y="1407406"/>
                  </a:lnTo>
                  <a:lnTo>
                    <a:pt x="8229600" y="1359662"/>
                  </a:lnTo>
                  <a:lnTo>
                    <a:pt x="8229600" y="151129"/>
                  </a:lnTo>
                  <a:lnTo>
                    <a:pt x="8221892" y="103371"/>
                  </a:lnTo>
                  <a:lnTo>
                    <a:pt x="8200432" y="61886"/>
                  </a:lnTo>
                  <a:lnTo>
                    <a:pt x="8167713" y="29167"/>
                  </a:lnTo>
                  <a:lnTo>
                    <a:pt x="8126228" y="7707"/>
                  </a:lnTo>
                  <a:lnTo>
                    <a:pt x="807847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412747"/>
              <a:ext cx="8229600" cy="1510665"/>
            </a:xfrm>
            <a:custGeom>
              <a:avLst/>
              <a:gdLst/>
              <a:ahLst/>
              <a:cxnLst/>
              <a:rect l="l" t="t" r="r" b="b"/>
              <a:pathLst>
                <a:path w="8229600" h="1510664">
                  <a:moveTo>
                    <a:pt x="0" y="151129"/>
                  </a:moveTo>
                  <a:lnTo>
                    <a:pt x="7701" y="103371"/>
                  </a:lnTo>
                  <a:lnTo>
                    <a:pt x="29148" y="61886"/>
                  </a:lnTo>
                  <a:lnTo>
                    <a:pt x="61850" y="29167"/>
                  </a:lnTo>
                  <a:lnTo>
                    <a:pt x="103319" y="7707"/>
                  </a:lnTo>
                  <a:lnTo>
                    <a:pt x="151066" y="0"/>
                  </a:lnTo>
                  <a:lnTo>
                    <a:pt x="8078470" y="0"/>
                  </a:lnTo>
                  <a:lnTo>
                    <a:pt x="8126228" y="7707"/>
                  </a:lnTo>
                  <a:lnTo>
                    <a:pt x="8167713" y="29167"/>
                  </a:lnTo>
                  <a:lnTo>
                    <a:pt x="8200432" y="61886"/>
                  </a:lnTo>
                  <a:lnTo>
                    <a:pt x="8221892" y="103371"/>
                  </a:lnTo>
                  <a:lnTo>
                    <a:pt x="8229600" y="151129"/>
                  </a:lnTo>
                  <a:lnTo>
                    <a:pt x="8229600" y="1359662"/>
                  </a:lnTo>
                  <a:lnTo>
                    <a:pt x="8221892" y="1407406"/>
                  </a:lnTo>
                  <a:lnTo>
                    <a:pt x="8200432" y="1448860"/>
                  </a:lnTo>
                  <a:lnTo>
                    <a:pt x="8167713" y="1481542"/>
                  </a:lnTo>
                  <a:lnTo>
                    <a:pt x="8126228" y="1502970"/>
                  </a:lnTo>
                  <a:lnTo>
                    <a:pt x="8078470" y="1510664"/>
                  </a:lnTo>
                  <a:lnTo>
                    <a:pt x="151066" y="1510664"/>
                  </a:lnTo>
                  <a:lnTo>
                    <a:pt x="103319" y="1502970"/>
                  </a:lnTo>
                  <a:lnTo>
                    <a:pt x="61850" y="1481542"/>
                  </a:lnTo>
                  <a:lnTo>
                    <a:pt x="29148" y="1448860"/>
                  </a:lnTo>
                  <a:lnTo>
                    <a:pt x="7701" y="1407406"/>
                  </a:lnTo>
                  <a:lnTo>
                    <a:pt x="0" y="1359662"/>
                  </a:lnTo>
                  <a:lnTo>
                    <a:pt x="0" y="15112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48610" y="1360065"/>
            <a:ext cx="6245225" cy="14160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b="1" spc="-5" dirty="0">
                <a:latin typeface="Arial"/>
                <a:cs typeface="Arial"/>
              </a:rPr>
              <a:t>Operadores</a:t>
            </a:r>
            <a:r>
              <a:rPr sz="2800" b="1" spc="-1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Aritméticos</a:t>
            </a:r>
            <a:endParaRPr sz="2800">
              <a:latin typeface="Arial"/>
              <a:cs typeface="Arial"/>
            </a:endParaRPr>
          </a:p>
          <a:p>
            <a:pPr marL="299085" marR="5080" indent="-287020">
              <a:lnSpc>
                <a:spcPts val="2900"/>
              </a:lnSpc>
              <a:spcBef>
                <a:spcPts val="1140"/>
              </a:spcBef>
              <a:buChar char="•"/>
              <a:tabLst>
                <a:tab pos="299085" algn="l"/>
                <a:tab pos="299720" algn="l"/>
                <a:tab pos="1677035" algn="l"/>
                <a:tab pos="2760345" algn="l"/>
                <a:tab pos="4295140" algn="l"/>
              </a:tabLst>
            </a:pPr>
            <a:r>
              <a:rPr sz="2800" spc="-5" dirty="0">
                <a:latin typeface="Arial"/>
                <a:cs typeface="Arial"/>
              </a:rPr>
              <a:t>Sirv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para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al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z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oper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ciones  aritméticas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básicas.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5566" y="1551177"/>
            <a:ext cx="7436484" cy="1667510"/>
            <a:chOff x="595566" y="1551177"/>
            <a:chExt cx="7436484" cy="16675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266" y="1563877"/>
              <a:ext cx="1645983" cy="12085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8266" y="1563877"/>
              <a:ext cx="1646555" cy="1209040"/>
            </a:xfrm>
            <a:custGeom>
              <a:avLst/>
              <a:gdLst/>
              <a:ahLst/>
              <a:cxnLst/>
              <a:rect l="l" t="t" r="r" b="b"/>
              <a:pathLst>
                <a:path w="1646555" h="1209039">
                  <a:moveTo>
                    <a:pt x="0" y="120776"/>
                  </a:moveTo>
                  <a:lnTo>
                    <a:pt x="9498" y="73777"/>
                  </a:lnTo>
                  <a:lnTo>
                    <a:pt x="35399" y="35385"/>
                  </a:lnTo>
                  <a:lnTo>
                    <a:pt x="73814" y="9495"/>
                  </a:lnTo>
                  <a:lnTo>
                    <a:pt x="120853" y="0"/>
                  </a:lnTo>
                  <a:lnTo>
                    <a:pt x="1525079" y="0"/>
                  </a:lnTo>
                  <a:lnTo>
                    <a:pt x="1572099" y="9495"/>
                  </a:lnTo>
                  <a:lnTo>
                    <a:pt x="1610534" y="35385"/>
                  </a:lnTo>
                  <a:lnTo>
                    <a:pt x="1636468" y="73777"/>
                  </a:lnTo>
                  <a:lnTo>
                    <a:pt x="1645983" y="120776"/>
                  </a:lnTo>
                  <a:lnTo>
                    <a:pt x="1645983" y="1087627"/>
                  </a:lnTo>
                  <a:lnTo>
                    <a:pt x="1636468" y="1134701"/>
                  </a:lnTo>
                  <a:lnTo>
                    <a:pt x="1610534" y="1173130"/>
                  </a:lnTo>
                  <a:lnTo>
                    <a:pt x="1572099" y="1199034"/>
                  </a:lnTo>
                  <a:lnTo>
                    <a:pt x="1525079" y="1208532"/>
                  </a:lnTo>
                  <a:lnTo>
                    <a:pt x="120853" y="1208532"/>
                  </a:lnTo>
                  <a:lnTo>
                    <a:pt x="73814" y="1199034"/>
                  </a:lnTo>
                  <a:lnTo>
                    <a:pt x="35399" y="1173130"/>
                  </a:lnTo>
                  <a:lnTo>
                    <a:pt x="9498" y="1134701"/>
                  </a:lnTo>
                  <a:lnTo>
                    <a:pt x="0" y="1087627"/>
                  </a:lnTo>
                  <a:lnTo>
                    <a:pt x="0" y="12077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387" y="2785872"/>
              <a:ext cx="1392936" cy="4328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4476" y="2785872"/>
              <a:ext cx="2069592" cy="4328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0475" y="2785872"/>
              <a:ext cx="1834896" cy="4328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87312" y="2785872"/>
              <a:ext cx="1344168" cy="432815"/>
            </a:xfrm>
            <a:prstGeom prst="rect">
              <a:avLst/>
            </a:prstGeom>
          </p:spPr>
        </p:pic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07415" y="2868295"/>
          <a:ext cx="7287259" cy="38666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4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0290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Operador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Tipos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enteros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ts val="235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Tipos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reales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Ejemplo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981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+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Suma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Suma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107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Resta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Resta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173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Multiplicación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marR="349885" algn="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Multiplicación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923"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/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marL="597535" marR="187960" indent="-401320">
                        <a:lnSpc>
                          <a:spcPts val="24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División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entera: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cociente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marL="702945" marR="145415" indent="-550545">
                        <a:lnSpc>
                          <a:spcPts val="24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División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coma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flotante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6138">
                <a:tc>
                  <a:txBody>
                    <a:bodyPr/>
                    <a:lstStyle/>
                    <a:p>
                      <a:pPr marL="635"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marL="789940" marR="187960" indent="-593725">
                        <a:lnSpc>
                          <a:spcPts val="24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División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entera: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resto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marR="336550" algn="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permitida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3241" y="4664544"/>
            <a:ext cx="1500758" cy="15007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10795" rIns="0" bIns="0" rtlCol="0">
            <a:spAutoFit/>
          </a:bodyPr>
          <a:lstStyle/>
          <a:p>
            <a:pPr marL="3683000" marR="460375" indent="-3215005">
              <a:lnSpc>
                <a:spcPct val="100000"/>
              </a:lnSpc>
              <a:spcBef>
                <a:spcPts val="85"/>
              </a:spcBef>
            </a:pPr>
            <a:r>
              <a:rPr sz="3600" dirty="0"/>
              <a:t>Elementos</a:t>
            </a:r>
            <a:r>
              <a:rPr sz="3600" spc="-45" dirty="0"/>
              <a:t> </a:t>
            </a:r>
            <a:r>
              <a:rPr sz="3600" dirty="0"/>
              <a:t>Básicos</a:t>
            </a:r>
            <a:r>
              <a:rPr sz="3600" spc="-35" dirty="0"/>
              <a:t> </a:t>
            </a:r>
            <a:r>
              <a:rPr sz="3600" dirty="0"/>
              <a:t>de</a:t>
            </a:r>
            <a:r>
              <a:rPr sz="3600" spc="-15" dirty="0"/>
              <a:t> </a:t>
            </a:r>
            <a:r>
              <a:rPr sz="3600" dirty="0"/>
              <a:t>un</a:t>
            </a:r>
            <a:r>
              <a:rPr sz="3600" spc="-20" dirty="0"/>
              <a:t> </a:t>
            </a:r>
            <a:r>
              <a:rPr sz="3600" dirty="0"/>
              <a:t>Programa </a:t>
            </a:r>
            <a:r>
              <a:rPr sz="3600" spc="-985" dirty="0"/>
              <a:t> </a:t>
            </a:r>
            <a:r>
              <a:rPr sz="3600" spc="-5" dirty="0"/>
              <a:t>C++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4500" y="1504950"/>
            <a:ext cx="8255000" cy="821055"/>
            <a:chOff x="444500" y="1504950"/>
            <a:chExt cx="8255000" cy="821055"/>
          </a:xfrm>
        </p:grpSpPr>
        <p:sp>
          <p:nvSpPr>
            <p:cNvPr id="5" name="object 5"/>
            <p:cNvSpPr/>
            <p:nvPr/>
          </p:nvSpPr>
          <p:spPr>
            <a:xfrm>
              <a:off x="457200" y="1517650"/>
              <a:ext cx="8229600" cy="795655"/>
            </a:xfrm>
            <a:custGeom>
              <a:avLst/>
              <a:gdLst/>
              <a:ahLst/>
              <a:cxnLst/>
              <a:rect l="l" t="t" r="r" b="b"/>
              <a:pathLst>
                <a:path w="8229600" h="795655">
                  <a:moveTo>
                    <a:pt x="8097011" y="0"/>
                  </a:moveTo>
                  <a:lnTo>
                    <a:pt x="132600" y="0"/>
                  </a:lnTo>
                  <a:lnTo>
                    <a:pt x="90690" y="6766"/>
                  </a:lnTo>
                  <a:lnTo>
                    <a:pt x="54290" y="25603"/>
                  </a:lnTo>
                  <a:lnTo>
                    <a:pt x="25585" y="54315"/>
                  </a:lnTo>
                  <a:lnTo>
                    <a:pt x="6760" y="90708"/>
                  </a:lnTo>
                  <a:lnTo>
                    <a:pt x="0" y="132587"/>
                  </a:lnTo>
                  <a:lnTo>
                    <a:pt x="0" y="663066"/>
                  </a:lnTo>
                  <a:lnTo>
                    <a:pt x="6760" y="704946"/>
                  </a:lnTo>
                  <a:lnTo>
                    <a:pt x="25585" y="741339"/>
                  </a:lnTo>
                  <a:lnTo>
                    <a:pt x="54290" y="770051"/>
                  </a:lnTo>
                  <a:lnTo>
                    <a:pt x="90690" y="788888"/>
                  </a:lnTo>
                  <a:lnTo>
                    <a:pt x="132600" y="795654"/>
                  </a:lnTo>
                  <a:lnTo>
                    <a:pt x="8097011" y="795654"/>
                  </a:lnTo>
                  <a:lnTo>
                    <a:pt x="8138940" y="788888"/>
                  </a:lnTo>
                  <a:lnTo>
                    <a:pt x="8175339" y="770051"/>
                  </a:lnTo>
                  <a:lnTo>
                    <a:pt x="8204033" y="741339"/>
                  </a:lnTo>
                  <a:lnTo>
                    <a:pt x="8222845" y="704946"/>
                  </a:lnTo>
                  <a:lnTo>
                    <a:pt x="8229600" y="663066"/>
                  </a:lnTo>
                  <a:lnTo>
                    <a:pt x="8229600" y="132587"/>
                  </a:lnTo>
                  <a:lnTo>
                    <a:pt x="8222845" y="90708"/>
                  </a:lnTo>
                  <a:lnTo>
                    <a:pt x="8204033" y="54315"/>
                  </a:lnTo>
                  <a:lnTo>
                    <a:pt x="8175339" y="25603"/>
                  </a:lnTo>
                  <a:lnTo>
                    <a:pt x="8138940" y="6766"/>
                  </a:lnTo>
                  <a:lnTo>
                    <a:pt x="809701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1517650"/>
              <a:ext cx="8229600" cy="795655"/>
            </a:xfrm>
            <a:custGeom>
              <a:avLst/>
              <a:gdLst/>
              <a:ahLst/>
              <a:cxnLst/>
              <a:rect l="l" t="t" r="r" b="b"/>
              <a:pathLst>
                <a:path w="8229600" h="795655">
                  <a:moveTo>
                    <a:pt x="0" y="132587"/>
                  </a:moveTo>
                  <a:lnTo>
                    <a:pt x="6760" y="90708"/>
                  </a:lnTo>
                  <a:lnTo>
                    <a:pt x="25585" y="54315"/>
                  </a:lnTo>
                  <a:lnTo>
                    <a:pt x="54290" y="25603"/>
                  </a:lnTo>
                  <a:lnTo>
                    <a:pt x="90690" y="6766"/>
                  </a:lnTo>
                  <a:lnTo>
                    <a:pt x="132600" y="0"/>
                  </a:lnTo>
                  <a:lnTo>
                    <a:pt x="8097011" y="0"/>
                  </a:lnTo>
                  <a:lnTo>
                    <a:pt x="8138940" y="6766"/>
                  </a:lnTo>
                  <a:lnTo>
                    <a:pt x="8175339" y="25603"/>
                  </a:lnTo>
                  <a:lnTo>
                    <a:pt x="8204033" y="54315"/>
                  </a:lnTo>
                  <a:lnTo>
                    <a:pt x="8222845" y="90708"/>
                  </a:lnTo>
                  <a:lnTo>
                    <a:pt x="8229600" y="132587"/>
                  </a:lnTo>
                  <a:lnTo>
                    <a:pt x="8229600" y="663066"/>
                  </a:lnTo>
                  <a:lnTo>
                    <a:pt x="8222845" y="704946"/>
                  </a:lnTo>
                  <a:lnTo>
                    <a:pt x="8204033" y="741339"/>
                  </a:lnTo>
                  <a:lnTo>
                    <a:pt x="8175339" y="770051"/>
                  </a:lnTo>
                  <a:lnTo>
                    <a:pt x="8138940" y="788888"/>
                  </a:lnTo>
                  <a:lnTo>
                    <a:pt x="8097011" y="795654"/>
                  </a:lnTo>
                  <a:lnTo>
                    <a:pt x="132600" y="795654"/>
                  </a:lnTo>
                  <a:lnTo>
                    <a:pt x="90690" y="788888"/>
                  </a:lnTo>
                  <a:lnTo>
                    <a:pt x="54290" y="770051"/>
                  </a:lnTo>
                  <a:lnTo>
                    <a:pt x="25585" y="741339"/>
                  </a:lnTo>
                  <a:lnTo>
                    <a:pt x="6760" y="704946"/>
                  </a:lnTo>
                  <a:lnTo>
                    <a:pt x="0" y="663066"/>
                  </a:lnTo>
                  <a:lnTo>
                    <a:pt x="0" y="132587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3054" y="1381174"/>
            <a:ext cx="7917815" cy="2642235"/>
          </a:xfrm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3400" spc="-5" dirty="0">
                <a:latin typeface="Arial"/>
                <a:cs typeface="Arial"/>
              </a:rPr>
              <a:t>Prioridad</a:t>
            </a:r>
            <a:r>
              <a:rPr sz="3400" spc="1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de</a:t>
            </a:r>
            <a:r>
              <a:rPr sz="3400" spc="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los</a:t>
            </a:r>
            <a:r>
              <a:rPr sz="3400" spc="5" dirty="0">
                <a:latin typeface="Arial"/>
                <a:cs typeface="Arial"/>
              </a:rPr>
              <a:t> </a:t>
            </a:r>
            <a:r>
              <a:rPr sz="3400" spc="-10" dirty="0">
                <a:latin typeface="Arial"/>
                <a:cs typeface="Arial"/>
              </a:rPr>
              <a:t>Operadores</a:t>
            </a:r>
            <a:r>
              <a:rPr sz="3400" spc="-135" dirty="0">
                <a:latin typeface="Arial"/>
                <a:cs typeface="Arial"/>
              </a:rPr>
              <a:t> </a:t>
            </a:r>
            <a:r>
              <a:rPr sz="3400" spc="-5" dirty="0">
                <a:latin typeface="Arial"/>
                <a:cs typeface="Arial"/>
              </a:rPr>
              <a:t>Aritméticos</a:t>
            </a:r>
            <a:endParaRPr sz="3400">
              <a:latin typeface="Arial"/>
              <a:cs typeface="Arial"/>
            </a:endParaRPr>
          </a:p>
          <a:p>
            <a:pPr marL="334010" marR="5080" indent="-228600" algn="just">
              <a:lnSpc>
                <a:spcPts val="2480"/>
              </a:lnSpc>
              <a:spcBef>
                <a:spcPts val="1650"/>
              </a:spcBef>
              <a:buChar char="•"/>
              <a:tabLst>
                <a:tab pos="334645" algn="l"/>
              </a:tabLst>
            </a:pPr>
            <a:r>
              <a:rPr sz="2400" spc="-5" dirty="0">
                <a:latin typeface="Arial"/>
                <a:cs typeface="Arial"/>
              </a:rPr>
              <a:t>Al evaluar una expresión construida en</a:t>
            </a:r>
            <a:r>
              <a:rPr sz="2400" dirty="0">
                <a:latin typeface="Arial"/>
                <a:cs typeface="Arial"/>
              </a:rPr>
              <a:t> C++, </a:t>
            </a:r>
            <a:r>
              <a:rPr sz="2400" spc="-5" dirty="0">
                <a:latin typeface="Arial"/>
                <a:cs typeface="Arial"/>
              </a:rPr>
              <a:t>hay </a:t>
            </a:r>
            <a:r>
              <a:rPr sz="2400" spc="-10" dirty="0">
                <a:latin typeface="Arial"/>
                <a:cs typeface="Arial"/>
              </a:rPr>
              <a:t>que </a:t>
            </a:r>
            <a:r>
              <a:rPr sz="2400" spc="-5" dirty="0">
                <a:latin typeface="Arial"/>
                <a:cs typeface="Arial"/>
              </a:rPr>
              <a:t> considerar la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prioridad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operadores.</a:t>
            </a:r>
            <a:endParaRPr sz="2400">
              <a:latin typeface="Arial"/>
              <a:cs typeface="Arial"/>
            </a:endParaRPr>
          </a:p>
          <a:p>
            <a:pPr marL="334010" marR="5080" indent="-228600" algn="just">
              <a:lnSpc>
                <a:spcPct val="89200"/>
              </a:lnSpc>
              <a:spcBef>
                <a:spcPts val="459"/>
              </a:spcBef>
              <a:buChar char="•"/>
              <a:tabLst>
                <a:tab pos="334645" algn="l"/>
              </a:tabLst>
            </a:pPr>
            <a:r>
              <a:rPr sz="2400" spc="-5" dirty="0">
                <a:latin typeface="Arial"/>
                <a:cs typeface="Arial"/>
              </a:rPr>
              <a:t>Es importante resaltar que los paréntesis se pueden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usar para cambiar el </a:t>
            </a:r>
            <a:r>
              <a:rPr sz="2400" dirty="0">
                <a:latin typeface="Arial"/>
                <a:cs typeface="Arial"/>
              </a:rPr>
              <a:t>orden </a:t>
            </a:r>
            <a:r>
              <a:rPr sz="2400" spc="-5" dirty="0">
                <a:latin typeface="Arial"/>
                <a:cs typeface="Arial"/>
              </a:rPr>
              <a:t>usual de evaluación de </a:t>
            </a:r>
            <a:r>
              <a:rPr sz="2400" dirty="0">
                <a:latin typeface="Arial"/>
                <a:cs typeface="Arial"/>
              </a:rPr>
              <a:t>una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expresión.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818" y="3977640"/>
            <a:ext cx="1624584" cy="5120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34055" y="3977640"/>
            <a:ext cx="1671827" cy="5120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29255" y="4343400"/>
            <a:ext cx="2197608" cy="5120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35296" y="3977640"/>
            <a:ext cx="2401824" cy="512063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77214" y="4070730"/>
          <a:ext cx="7044054" cy="2671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646">
                <a:tc>
                  <a:txBody>
                    <a:bodyPr/>
                    <a:lstStyle/>
                    <a:p>
                      <a:pPr algn="ctr">
                        <a:lnSpc>
                          <a:spcPts val="282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Prioridad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marL="330835" marR="321945" indent="304800">
                        <a:lnSpc>
                          <a:spcPts val="288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Nivel de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 prec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cia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25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Asociatividad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607"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+,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-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(unitarios)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marR="1126490" algn="r">
                        <a:lnSpc>
                          <a:spcPts val="283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3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izquierda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derecha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747"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*,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/,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marR="1126490" algn="r">
                        <a:lnSpc>
                          <a:spcPts val="283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3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izquierda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derecha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751"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+,</a:t>
                      </a:r>
                      <a:r>
                        <a:rPr sz="2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-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marR="1125855" algn="r">
                        <a:lnSpc>
                          <a:spcPts val="283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83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izquierda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derecha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10795" rIns="0" bIns="0" rtlCol="0">
            <a:spAutoFit/>
          </a:bodyPr>
          <a:lstStyle/>
          <a:p>
            <a:pPr marL="3683000" marR="460375" indent="-3215005">
              <a:lnSpc>
                <a:spcPct val="100000"/>
              </a:lnSpc>
              <a:spcBef>
                <a:spcPts val="85"/>
              </a:spcBef>
            </a:pPr>
            <a:r>
              <a:rPr sz="3600" dirty="0"/>
              <a:t>Elementos</a:t>
            </a:r>
            <a:r>
              <a:rPr sz="3600" spc="-45" dirty="0"/>
              <a:t> </a:t>
            </a:r>
            <a:r>
              <a:rPr sz="3600" dirty="0"/>
              <a:t>Básicos</a:t>
            </a:r>
            <a:r>
              <a:rPr sz="3600" spc="-35" dirty="0"/>
              <a:t> </a:t>
            </a:r>
            <a:r>
              <a:rPr sz="3600" dirty="0"/>
              <a:t>de</a:t>
            </a:r>
            <a:r>
              <a:rPr sz="3600" spc="-15" dirty="0"/>
              <a:t> </a:t>
            </a:r>
            <a:r>
              <a:rPr sz="3600" dirty="0"/>
              <a:t>un</a:t>
            </a:r>
            <a:r>
              <a:rPr sz="3600" spc="-20" dirty="0"/>
              <a:t> </a:t>
            </a:r>
            <a:r>
              <a:rPr sz="3600" dirty="0"/>
              <a:t>Programa </a:t>
            </a:r>
            <a:r>
              <a:rPr sz="3600" spc="-985" dirty="0"/>
              <a:t> </a:t>
            </a:r>
            <a:r>
              <a:rPr sz="3600" spc="-5" dirty="0"/>
              <a:t>C++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09471"/>
            <a:ext cx="8255000" cy="2026285"/>
            <a:chOff x="444500" y="1609471"/>
            <a:chExt cx="8255000" cy="2026285"/>
          </a:xfrm>
        </p:grpSpPr>
        <p:sp>
          <p:nvSpPr>
            <p:cNvPr id="4" name="object 4"/>
            <p:cNvSpPr/>
            <p:nvPr/>
          </p:nvSpPr>
          <p:spPr>
            <a:xfrm>
              <a:off x="457200" y="2035429"/>
              <a:ext cx="8229600" cy="1588135"/>
            </a:xfrm>
            <a:custGeom>
              <a:avLst/>
              <a:gdLst/>
              <a:ahLst/>
              <a:cxnLst/>
              <a:rect l="l" t="t" r="r" b="b"/>
              <a:pathLst>
                <a:path w="8229600" h="1588135">
                  <a:moveTo>
                    <a:pt x="8229600" y="0"/>
                  </a:moveTo>
                  <a:lnTo>
                    <a:pt x="0" y="0"/>
                  </a:lnTo>
                  <a:lnTo>
                    <a:pt x="0" y="1587627"/>
                  </a:lnTo>
                  <a:lnTo>
                    <a:pt x="8229600" y="1587627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2035429"/>
              <a:ext cx="8229600" cy="1588135"/>
            </a:xfrm>
            <a:custGeom>
              <a:avLst/>
              <a:gdLst/>
              <a:ahLst/>
              <a:cxnLst/>
              <a:rect l="l" t="t" r="r" b="b"/>
              <a:pathLst>
                <a:path w="8229600" h="1588135">
                  <a:moveTo>
                    <a:pt x="0" y="1587627"/>
                  </a:moveTo>
                  <a:lnTo>
                    <a:pt x="8229600" y="1587627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1587627"/>
                  </a:lnTo>
                  <a:close/>
                </a:path>
              </a:pathLst>
            </a:custGeom>
            <a:ln w="25400">
              <a:solidFill>
                <a:srgbClr val="BA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8680" y="1622171"/>
              <a:ext cx="5760720" cy="826769"/>
            </a:xfrm>
            <a:custGeom>
              <a:avLst/>
              <a:gdLst/>
              <a:ahLst/>
              <a:cxnLst/>
              <a:rect l="l" t="t" r="r" b="b"/>
              <a:pathLst>
                <a:path w="5760720" h="826769">
                  <a:moveTo>
                    <a:pt x="5622925" y="0"/>
                  </a:moveTo>
                  <a:lnTo>
                    <a:pt x="137756" y="0"/>
                  </a:lnTo>
                  <a:lnTo>
                    <a:pt x="94218" y="7027"/>
                  </a:lnTo>
                  <a:lnTo>
                    <a:pt x="56402" y="26594"/>
                  </a:lnTo>
                  <a:lnTo>
                    <a:pt x="26581" y="56427"/>
                  </a:lnTo>
                  <a:lnTo>
                    <a:pt x="7023" y="94252"/>
                  </a:lnTo>
                  <a:lnTo>
                    <a:pt x="0" y="137794"/>
                  </a:lnTo>
                  <a:lnTo>
                    <a:pt x="0" y="688848"/>
                  </a:lnTo>
                  <a:lnTo>
                    <a:pt x="7023" y="732377"/>
                  </a:lnTo>
                  <a:lnTo>
                    <a:pt x="26581" y="770170"/>
                  </a:lnTo>
                  <a:lnTo>
                    <a:pt x="56402" y="799965"/>
                  </a:lnTo>
                  <a:lnTo>
                    <a:pt x="94218" y="819501"/>
                  </a:lnTo>
                  <a:lnTo>
                    <a:pt x="137756" y="826515"/>
                  </a:lnTo>
                  <a:lnTo>
                    <a:pt x="5622925" y="826515"/>
                  </a:lnTo>
                  <a:lnTo>
                    <a:pt x="5666467" y="819501"/>
                  </a:lnTo>
                  <a:lnTo>
                    <a:pt x="5704292" y="799965"/>
                  </a:lnTo>
                  <a:lnTo>
                    <a:pt x="5734125" y="770170"/>
                  </a:lnTo>
                  <a:lnTo>
                    <a:pt x="5753692" y="732377"/>
                  </a:lnTo>
                  <a:lnTo>
                    <a:pt x="5760720" y="688848"/>
                  </a:lnTo>
                  <a:lnTo>
                    <a:pt x="5760720" y="137794"/>
                  </a:lnTo>
                  <a:lnTo>
                    <a:pt x="5753692" y="94252"/>
                  </a:lnTo>
                  <a:lnTo>
                    <a:pt x="5734125" y="56427"/>
                  </a:lnTo>
                  <a:lnTo>
                    <a:pt x="5704292" y="26594"/>
                  </a:lnTo>
                  <a:lnTo>
                    <a:pt x="5666467" y="7027"/>
                  </a:lnTo>
                  <a:lnTo>
                    <a:pt x="5622925" y="0"/>
                  </a:lnTo>
                  <a:close/>
                </a:path>
              </a:pathLst>
            </a:custGeom>
            <a:solidFill>
              <a:srgbClr val="F4C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8680" y="1622171"/>
              <a:ext cx="5760720" cy="826769"/>
            </a:xfrm>
            <a:custGeom>
              <a:avLst/>
              <a:gdLst/>
              <a:ahLst/>
              <a:cxnLst/>
              <a:rect l="l" t="t" r="r" b="b"/>
              <a:pathLst>
                <a:path w="5760720" h="826769">
                  <a:moveTo>
                    <a:pt x="0" y="137794"/>
                  </a:moveTo>
                  <a:lnTo>
                    <a:pt x="7023" y="94252"/>
                  </a:lnTo>
                  <a:lnTo>
                    <a:pt x="26581" y="56427"/>
                  </a:lnTo>
                  <a:lnTo>
                    <a:pt x="56402" y="26594"/>
                  </a:lnTo>
                  <a:lnTo>
                    <a:pt x="94218" y="7027"/>
                  </a:lnTo>
                  <a:lnTo>
                    <a:pt x="137756" y="0"/>
                  </a:lnTo>
                  <a:lnTo>
                    <a:pt x="5622925" y="0"/>
                  </a:lnTo>
                  <a:lnTo>
                    <a:pt x="5666467" y="7027"/>
                  </a:lnTo>
                  <a:lnTo>
                    <a:pt x="5704292" y="26594"/>
                  </a:lnTo>
                  <a:lnTo>
                    <a:pt x="5734125" y="56427"/>
                  </a:lnTo>
                  <a:lnTo>
                    <a:pt x="5753692" y="94252"/>
                  </a:lnTo>
                  <a:lnTo>
                    <a:pt x="5760720" y="137794"/>
                  </a:lnTo>
                  <a:lnTo>
                    <a:pt x="5760720" y="688848"/>
                  </a:lnTo>
                  <a:lnTo>
                    <a:pt x="5753692" y="732377"/>
                  </a:lnTo>
                  <a:lnTo>
                    <a:pt x="5734125" y="770170"/>
                  </a:lnTo>
                  <a:lnTo>
                    <a:pt x="5704292" y="799965"/>
                  </a:lnTo>
                  <a:lnTo>
                    <a:pt x="5666467" y="819501"/>
                  </a:lnTo>
                  <a:lnTo>
                    <a:pt x="5622925" y="826515"/>
                  </a:lnTo>
                  <a:lnTo>
                    <a:pt x="137756" y="826515"/>
                  </a:lnTo>
                  <a:lnTo>
                    <a:pt x="94218" y="819501"/>
                  </a:lnTo>
                  <a:lnTo>
                    <a:pt x="56402" y="799965"/>
                  </a:lnTo>
                  <a:lnTo>
                    <a:pt x="26581" y="770170"/>
                  </a:lnTo>
                  <a:lnTo>
                    <a:pt x="7023" y="732377"/>
                  </a:lnTo>
                  <a:lnTo>
                    <a:pt x="0" y="688848"/>
                  </a:lnTo>
                  <a:lnTo>
                    <a:pt x="0" y="137794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14145" y="1592706"/>
            <a:ext cx="4429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¿Cuál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el </a:t>
            </a:r>
            <a:r>
              <a:rPr sz="2800" dirty="0">
                <a:latin typeface="Arial"/>
                <a:cs typeface="Arial"/>
              </a:rPr>
              <a:t>resultado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3360" y="1805203"/>
            <a:ext cx="5093335" cy="162052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325"/>
              </a:spcBef>
            </a:pPr>
            <a:r>
              <a:rPr sz="2800" dirty="0">
                <a:latin typeface="Arial"/>
                <a:cs typeface="Arial"/>
              </a:rPr>
              <a:t>siguientes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expresiones: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25"/>
              </a:spcBef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15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*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5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4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*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30"/>
              </a:spcBef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Arial"/>
                <a:cs typeface="Arial"/>
              </a:rPr>
              <a:t>10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+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(8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-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4)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*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(10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* </a:t>
            </a:r>
            <a:r>
              <a:rPr sz="2800" dirty="0">
                <a:latin typeface="Arial"/>
                <a:cs typeface="Arial"/>
              </a:rPr>
              <a:t>(12 </a:t>
            </a:r>
            <a:r>
              <a:rPr sz="2800" spc="-5" dirty="0">
                <a:latin typeface="Arial"/>
                <a:cs typeface="Arial"/>
              </a:rPr>
              <a:t>+ 6)</a:t>
            </a:r>
            <a:r>
              <a:rPr sz="2800" dirty="0">
                <a:latin typeface="Arial"/>
                <a:cs typeface="Arial"/>
              </a:rPr>
              <a:t> /</a:t>
            </a:r>
            <a:r>
              <a:rPr sz="2800" spc="-5" dirty="0">
                <a:latin typeface="Arial"/>
                <a:cs typeface="Arial"/>
              </a:rPr>
              <a:t> 6)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541" y="4056811"/>
            <a:ext cx="3908425" cy="2345055"/>
          </a:xfrm>
          <a:prstGeom prst="rect">
            <a:avLst/>
          </a:prstGeom>
          <a:solidFill>
            <a:srgbClr val="66CCFF"/>
          </a:solidFill>
          <a:ln w="25400">
            <a:solidFill>
              <a:srgbClr val="FFFFFF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255"/>
              </a:spcBef>
            </a:pPr>
            <a:r>
              <a:rPr sz="2800" spc="-5" dirty="0">
                <a:latin typeface="Arial"/>
                <a:cs typeface="Arial"/>
              </a:rPr>
              <a:t>15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*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5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4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*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 marL="10668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Arial"/>
                <a:cs typeface="Arial"/>
              </a:rPr>
              <a:t>75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4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*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 marL="10668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75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12</a:t>
            </a:r>
            <a:endParaRPr sz="2800">
              <a:latin typeface="Arial"/>
              <a:cs typeface="Arial"/>
            </a:endParaRPr>
          </a:p>
          <a:p>
            <a:pPr marL="106680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latin typeface="Arial"/>
                <a:cs typeface="Arial"/>
              </a:rPr>
              <a:t>63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7453" y="4056811"/>
            <a:ext cx="3908425" cy="2345055"/>
          </a:xfrm>
          <a:prstGeom prst="rect">
            <a:avLst/>
          </a:prstGeom>
          <a:solidFill>
            <a:srgbClr val="92D050"/>
          </a:solidFill>
          <a:ln w="25400">
            <a:solidFill>
              <a:srgbClr val="FFFFFF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730"/>
              </a:spcBef>
            </a:pPr>
            <a:r>
              <a:rPr sz="1700" b="1" dirty="0">
                <a:latin typeface="Arial"/>
                <a:cs typeface="Arial"/>
              </a:rPr>
              <a:t>10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+</a:t>
            </a:r>
            <a:r>
              <a:rPr sz="1700" b="1" spc="-5" dirty="0">
                <a:latin typeface="Arial"/>
                <a:cs typeface="Arial"/>
              </a:rPr>
              <a:t> (8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-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4)</a:t>
            </a:r>
            <a:r>
              <a:rPr sz="1700" b="1" spc="459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*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(10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*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(12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+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6)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/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6)</a:t>
            </a:r>
            <a:endParaRPr sz="17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395"/>
              </a:spcBef>
            </a:pPr>
            <a:r>
              <a:rPr sz="1700" b="1" dirty="0">
                <a:latin typeface="Arial"/>
                <a:cs typeface="Arial"/>
              </a:rPr>
              <a:t>10</a:t>
            </a:r>
            <a:r>
              <a:rPr sz="1700" b="1" spc="-3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+</a:t>
            </a:r>
            <a:r>
              <a:rPr sz="1700" b="1" spc="-5" dirty="0">
                <a:latin typeface="Arial"/>
                <a:cs typeface="Arial"/>
              </a:rPr>
              <a:t> (8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-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4)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*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(10</a:t>
            </a:r>
            <a:r>
              <a:rPr sz="1700" b="1" spc="-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*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18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/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6)</a:t>
            </a:r>
            <a:endParaRPr sz="17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09"/>
              </a:spcBef>
            </a:pPr>
            <a:r>
              <a:rPr sz="1700" b="1" dirty="0">
                <a:latin typeface="Arial"/>
                <a:cs typeface="Arial"/>
              </a:rPr>
              <a:t>10</a:t>
            </a:r>
            <a:r>
              <a:rPr sz="1700" b="1" spc="-3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+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4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*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(10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*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18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/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6)</a:t>
            </a:r>
            <a:endParaRPr sz="17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05"/>
              </a:spcBef>
            </a:pPr>
            <a:r>
              <a:rPr sz="1700" b="1" dirty="0">
                <a:latin typeface="Arial"/>
                <a:cs typeface="Arial"/>
              </a:rPr>
              <a:t>10</a:t>
            </a:r>
            <a:r>
              <a:rPr sz="1700" b="1" spc="-3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+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4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*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(180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/</a:t>
            </a:r>
            <a:r>
              <a:rPr sz="1700" b="1" spc="-3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6)</a:t>
            </a:r>
            <a:endParaRPr sz="17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00"/>
              </a:spcBef>
            </a:pPr>
            <a:r>
              <a:rPr sz="1700" b="1" dirty="0">
                <a:latin typeface="Arial"/>
                <a:cs typeface="Arial"/>
              </a:rPr>
              <a:t>10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+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4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*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30</a:t>
            </a:r>
            <a:endParaRPr sz="17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05"/>
              </a:spcBef>
            </a:pPr>
            <a:r>
              <a:rPr sz="1700" b="1" dirty="0">
                <a:latin typeface="Arial"/>
                <a:cs typeface="Arial"/>
              </a:rPr>
              <a:t>10</a:t>
            </a:r>
            <a:r>
              <a:rPr sz="1700" b="1" spc="-5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+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120</a:t>
            </a:r>
            <a:endParaRPr sz="17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09"/>
              </a:spcBef>
            </a:pPr>
            <a:r>
              <a:rPr sz="1700" b="1" dirty="0">
                <a:latin typeface="Arial"/>
                <a:cs typeface="Arial"/>
              </a:rPr>
              <a:t>130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4034" y="1510360"/>
            <a:ext cx="1482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Ejem</a:t>
            </a:r>
            <a:r>
              <a:rPr sz="2400" b="1" spc="-10" dirty="0">
                <a:latin typeface="Arial"/>
                <a:cs typeface="Arial"/>
              </a:rPr>
              <a:t>p</a:t>
            </a:r>
            <a:r>
              <a:rPr sz="2400" b="1" dirty="0">
                <a:latin typeface="Arial"/>
                <a:cs typeface="Arial"/>
              </a:rPr>
              <a:t>los: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7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8229600" y="0"/>
                </a:moveTo>
                <a:lnTo>
                  <a:pt x="0" y="0"/>
                </a:ln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1530" y="-76200"/>
            <a:ext cx="7200900" cy="2010884"/>
          </a:xfrm>
          <a:prstGeom prst="rect">
            <a:avLst/>
          </a:prstGeom>
        </p:spPr>
        <p:txBody>
          <a:bodyPr vert="horz" wrap="square" lIns="0" tIns="223596" rIns="0" bIns="0" rtlCol="0">
            <a:spAutoFit/>
          </a:bodyPr>
          <a:lstStyle/>
          <a:p>
            <a:pPr marL="4046220" marR="460375" indent="-321500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Elementos</a:t>
            </a:r>
            <a:r>
              <a:rPr sz="3600" spc="-45" dirty="0"/>
              <a:t> </a:t>
            </a:r>
            <a:r>
              <a:rPr sz="3600" dirty="0"/>
              <a:t>Básicos</a:t>
            </a:r>
            <a:r>
              <a:rPr sz="3600" spc="-35" dirty="0"/>
              <a:t> </a:t>
            </a:r>
            <a:r>
              <a:rPr sz="3600" dirty="0"/>
              <a:t>de</a:t>
            </a:r>
            <a:r>
              <a:rPr sz="3600" spc="-15" dirty="0"/>
              <a:t> </a:t>
            </a:r>
            <a:r>
              <a:rPr sz="3600" dirty="0"/>
              <a:t>un</a:t>
            </a:r>
            <a:r>
              <a:rPr sz="3600" spc="-20" dirty="0"/>
              <a:t> </a:t>
            </a:r>
            <a:r>
              <a:rPr sz="3600" dirty="0"/>
              <a:t>Programa </a:t>
            </a:r>
            <a:r>
              <a:rPr sz="3600" spc="-985" dirty="0"/>
              <a:t> </a:t>
            </a:r>
            <a:r>
              <a:rPr spc="-5" dirty="0"/>
              <a:t>C++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4500" y="1337055"/>
            <a:ext cx="8255000" cy="727710"/>
            <a:chOff x="444500" y="1337055"/>
            <a:chExt cx="8255000" cy="727710"/>
          </a:xfrm>
        </p:grpSpPr>
        <p:sp>
          <p:nvSpPr>
            <p:cNvPr id="5" name="object 5"/>
            <p:cNvSpPr/>
            <p:nvPr/>
          </p:nvSpPr>
          <p:spPr>
            <a:xfrm>
              <a:off x="457200" y="1349755"/>
              <a:ext cx="8229600" cy="702310"/>
            </a:xfrm>
            <a:custGeom>
              <a:avLst/>
              <a:gdLst/>
              <a:ahLst/>
              <a:cxnLst/>
              <a:rect l="l" t="t" r="r" b="b"/>
              <a:pathLst>
                <a:path w="8229600" h="702310">
                  <a:moveTo>
                    <a:pt x="8112633" y="0"/>
                  </a:moveTo>
                  <a:lnTo>
                    <a:pt x="117005" y="0"/>
                  </a:lnTo>
                  <a:lnTo>
                    <a:pt x="71462" y="9205"/>
                  </a:lnTo>
                  <a:lnTo>
                    <a:pt x="34270" y="34305"/>
                  </a:lnTo>
                  <a:lnTo>
                    <a:pt x="9195" y="71526"/>
                  </a:lnTo>
                  <a:lnTo>
                    <a:pt x="0" y="117094"/>
                  </a:lnTo>
                  <a:lnTo>
                    <a:pt x="0" y="585089"/>
                  </a:lnTo>
                  <a:lnTo>
                    <a:pt x="9195" y="630582"/>
                  </a:lnTo>
                  <a:lnTo>
                    <a:pt x="34270" y="667766"/>
                  </a:lnTo>
                  <a:lnTo>
                    <a:pt x="71462" y="692852"/>
                  </a:lnTo>
                  <a:lnTo>
                    <a:pt x="117005" y="702056"/>
                  </a:lnTo>
                  <a:lnTo>
                    <a:pt x="8112633" y="702056"/>
                  </a:lnTo>
                  <a:lnTo>
                    <a:pt x="8158180" y="692852"/>
                  </a:lnTo>
                  <a:lnTo>
                    <a:pt x="8195357" y="667766"/>
                  </a:lnTo>
                  <a:lnTo>
                    <a:pt x="8220414" y="630582"/>
                  </a:lnTo>
                  <a:lnTo>
                    <a:pt x="8229600" y="585089"/>
                  </a:lnTo>
                  <a:lnTo>
                    <a:pt x="8229600" y="117094"/>
                  </a:lnTo>
                  <a:lnTo>
                    <a:pt x="8220414" y="71526"/>
                  </a:lnTo>
                  <a:lnTo>
                    <a:pt x="8195357" y="34305"/>
                  </a:lnTo>
                  <a:lnTo>
                    <a:pt x="8158180" y="9205"/>
                  </a:lnTo>
                  <a:lnTo>
                    <a:pt x="8112633" y="0"/>
                  </a:lnTo>
                  <a:close/>
                </a:path>
              </a:pathLst>
            </a:custGeom>
            <a:solidFill>
              <a:srgbClr val="F4C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1349755"/>
              <a:ext cx="8229600" cy="702310"/>
            </a:xfrm>
            <a:custGeom>
              <a:avLst/>
              <a:gdLst/>
              <a:ahLst/>
              <a:cxnLst/>
              <a:rect l="l" t="t" r="r" b="b"/>
              <a:pathLst>
                <a:path w="8229600" h="702310">
                  <a:moveTo>
                    <a:pt x="0" y="117094"/>
                  </a:moveTo>
                  <a:lnTo>
                    <a:pt x="9195" y="71526"/>
                  </a:lnTo>
                  <a:lnTo>
                    <a:pt x="34270" y="34305"/>
                  </a:lnTo>
                  <a:lnTo>
                    <a:pt x="71462" y="9205"/>
                  </a:lnTo>
                  <a:lnTo>
                    <a:pt x="117005" y="0"/>
                  </a:lnTo>
                  <a:lnTo>
                    <a:pt x="8112633" y="0"/>
                  </a:lnTo>
                  <a:lnTo>
                    <a:pt x="8158180" y="9205"/>
                  </a:lnTo>
                  <a:lnTo>
                    <a:pt x="8195357" y="34305"/>
                  </a:lnTo>
                  <a:lnTo>
                    <a:pt x="8220414" y="71526"/>
                  </a:lnTo>
                  <a:lnTo>
                    <a:pt x="8229600" y="117094"/>
                  </a:lnTo>
                  <a:lnTo>
                    <a:pt x="8229600" y="585089"/>
                  </a:lnTo>
                  <a:lnTo>
                    <a:pt x="8220414" y="630582"/>
                  </a:lnTo>
                  <a:lnTo>
                    <a:pt x="8195357" y="667766"/>
                  </a:lnTo>
                  <a:lnTo>
                    <a:pt x="8158180" y="692852"/>
                  </a:lnTo>
                  <a:lnTo>
                    <a:pt x="8112633" y="702056"/>
                  </a:lnTo>
                  <a:lnTo>
                    <a:pt x="117005" y="702056"/>
                  </a:lnTo>
                  <a:lnTo>
                    <a:pt x="71462" y="692852"/>
                  </a:lnTo>
                  <a:lnTo>
                    <a:pt x="34270" y="667766"/>
                  </a:lnTo>
                  <a:lnTo>
                    <a:pt x="9195" y="630582"/>
                  </a:lnTo>
                  <a:lnTo>
                    <a:pt x="0" y="585089"/>
                  </a:lnTo>
                  <a:lnTo>
                    <a:pt x="0" y="11709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3242" y="1424178"/>
            <a:ext cx="78225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Operadores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y</a:t>
            </a:r>
            <a:r>
              <a:rPr sz="3000" b="1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Equivalencias</a:t>
            </a:r>
            <a:r>
              <a:rPr sz="3000" b="1" spc="1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de</a:t>
            </a:r>
            <a:r>
              <a:rPr sz="3000" b="1" spc="-10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Asignación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45515" y="1975104"/>
            <a:ext cx="7715250" cy="886460"/>
            <a:chOff x="745515" y="1975104"/>
            <a:chExt cx="7715250" cy="88646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515" y="1975104"/>
              <a:ext cx="1284732" cy="4495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4643" y="1975104"/>
              <a:ext cx="862583" cy="4495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2568" y="1975104"/>
              <a:ext cx="1857756" cy="4495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383273" y="2085441"/>
              <a:ext cx="2077720" cy="776605"/>
            </a:xfrm>
            <a:custGeom>
              <a:avLst/>
              <a:gdLst/>
              <a:ahLst/>
              <a:cxnLst/>
              <a:rect l="l" t="t" r="r" b="b"/>
              <a:pathLst>
                <a:path w="2077720" h="776605">
                  <a:moveTo>
                    <a:pt x="2077212" y="0"/>
                  </a:moveTo>
                  <a:lnTo>
                    <a:pt x="0" y="0"/>
                  </a:lnTo>
                  <a:lnTo>
                    <a:pt x="0" y="775995"/>
                  </a:lnTo>
                  <a:lnTo>
                    <a:pt x="2077212" y="775995"/>
                  </a:lnTo>
                  <a:lnTo>
                    <a:pt x="207721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4327" y="1975104"/>
              <a:ext cx="2026158" cy="44957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35495" y="2279904"/>
            <a:ext cx="1580388" cy="449579"/>
          </a:xfrm>
          <a:prstGeom prst="rect">
            <a:avLst/>
          </a:prstGeom>
        </p:spPr>
      </p:pic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1470" y="2052701"/>
          <a:ext cx="8161020" cy="4675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7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6036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Símbolo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Uso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486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Descripción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445770" marR="241300" indent="-1968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Sentencia</a:t>
                      </a:r>
                      <a:r>
                        <a:rPr sz="20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no </a:t>
                      </a:r>
                      <a:r>
                        <a:rPr sz="2000" b="1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abreviada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Asigna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valor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9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*=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*=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312420">
                        <a:lnSpc>
                          <a:spcPts val="24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Multiplica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por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b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 asigna </a:t>
                      </a:r>
                      <a:r>
                        <a:rPr sz="2000" spc="-5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resultado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variable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9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/=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/=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Divide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entre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asigna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el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resultado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variable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9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%=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%=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Fija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resto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a/b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60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+=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+=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580390">
                        <a:lnSpc>
                          <a:spcPts val="24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Suma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b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 asigna el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resultado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variable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59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-=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-=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35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Resta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asigna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el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resultado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variable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8863" y="274700"/>
          <a:ext cx="8221980" cy="3946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0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09421">
                <a:tc gridSpan="3">
                  <a:txBody>
                    <a:bodyPr/>
                    <a:lstStyle/>
                    <a:p>
                      <a:pPr marL="3668395" marR="466725" indent="-3215005">
                        <a:lnSpc>
                          <a:spcPct val="100000"/>
                        </a:lnSpc>
                      </a:pPr>
                      <a:r>
                        <a:rPr sz="3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Elementos</a:t>
                      </a:r>
                      <a:r>
                        <a:rPr sz="3600" spc="-4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Básicos</a:t>
                      </a:r>
                      <a:r>
                        <a:rPr sz="3600" spc="-3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3600" spc="-1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sz="3600" spc="-2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Programa </a:t>
                      </a:r>
                      <a:r>
                        <a:rPr sz="3600" spc="-98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600" spc="-5" dirty="0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C++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EC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077">
                <a:tc gridSpan="3"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Operadores</a:t>
                      </a:r>
                      <a:r>
                        <a:rPr sz="26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Incrementación</a:t>
                      </a:r>
                      <a:r>
                        <a:rPr sz="26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latin typeface="Arial"/>
                          <a:cs typeface="Arial"/>
                        </a:rPr>
                        <a:t>Decrementación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96215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4C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7270">
                <a:tc>
                  <a:txBody>
                    <a:bodyPr/>
                    <a:lstStyle/>
                    <a:p>
                      <a:pPr marL="368300" marR="360045" indent="-4445" algn="ctr">
                        <a:lnSpc>
                          <a:spcPct val="86300"/>
                        </a:lnSpc>
                        <a:spcBef>
                          <a:spcPts val="1835"/>
                        </a:spcBef>
                        <a:tabLst>
                          <a:tab pos="1947545" algn="l"/>
                          <a:tab pos="2245360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El lenguaje C++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incorpora los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operadores de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incre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ento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++	y  </a:t>
                      </a:r>
                      <a:r>
                        <a:rPr sz="2000" b="1" i="1" dirty="0">
                          <a:latin typeface="Arial"/>
                          <a:cs typeface="Arial"/>
                        </a:rPr>
                        <a:t>decremento	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--.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3304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CD461"/>
                    </a:solidFill>
                  </a:tcPr>
                </a:tc>
                <a:tc>
                  <a:txBody>
                    <a:bodyPr/>
                    <a:lstStyle/>
                    <a:p>
                      <a:pPr marL="367665" marR="361315" indent="-1270" algn="ctr">
                        <a:lnSpc>
                          <a:spcPct val="86200"/>
                        </a:lnSpc>
                        <a:spcBef>
                          <a:spcPts val="183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Estos operadores </a:t>
                      </a:r>
                      <a:r>
                        <a:rPr sz="2000" spc="-5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unitarios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suman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restan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91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(uno),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respectivament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ts val="223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variable.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33679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CD46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85725" marR="78740" indent="-1270" algn="ctr">
                        <a:lnSpc>
                          <a:spcPct val="86400"/>
                        </a:lnSpc>
                        <a:spcBef>
                          <a:spcPts val="5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Tienen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2000" spc="5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propiedad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 que pueden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utilizarse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como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sufijo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prefijo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CD4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62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A9CA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836" y="4326635"/>
            <a:ext cx="2822448" cy="5120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8352" y="4326635"/>
            <a:ext cx="2921507" cy="512063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9689" y="4447285"/>
          <a:ext cx="6072504" cy="2071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651"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</a:pPr>
                      <a:r>
                        <a:rPr sz="2400" b="1" spc="-5" dirty="0">
                          <a:latin typeface="Rockwell"/>
                          <a:cs typeface="Rockwell"/>
                        </a:rPr>
                        <a:t>Incrementación</a:t>
                      </a:r>
                      <a:endParaRPr sz="24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</a:pPr>
                      <a:r>
                        <a:rPr sz="2400" b="1" dirty="0">
                          <a:latin typeface="Rockwell"/>
                          <a:cs typeface="Rockwell"/>
                        </a:rPr>
                        <a:t>Decrementación</a:t>
                      </a:r>
                      <a:endParaRPr sz="24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922"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2400" spc="-5" dirty="0">
                          <a:latin typeface="Rockwell"/>
                          <a:cs typeface="Rockwell"/>
                        </a:rPr>
                        <a:t>++n</a:t>
                      </a:r>
                      <a:endParaRPr sz="24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2400" dirty="0">
                          <a:latin typeface="Rockwell"/>
                          <a:cs typeface="Rockwell"/>
                        </a:rPr>
                        <a:t>--n</a:t>
                      </a:r>
                      <a:endParaRPr sz="24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63">
                <a:tc>
                  <a:txBody>
                    <a:bodyPr/>
                    <a:lstStyle/>
                    <a:p>
                      <a:pPr algn="ctr">
                        <a:lnSpc>
                          <a:spcPts val="2590"/>
                        </a:lnSpc>
                      </a:pPr>
                      <a:r>
                        <a:rPr sz="2400" dirty="0">
                          <a:latin typeface="Rockwell"/>
                          <a:cs typeface="Rockwell"/>
                        </a:rPr>
                        <a:t>n</a:t>
                      </a:r>
                      <a:r>
                        <a:rPr sz="2400" spc="-40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2400" dirty="0">
                          <a:latin typeface="Rockwell"/>
                          <a:cs typeface="Rockwell"/>
                        </a:rPr>
                        <a:t>+=</a:t>
                      </a:r>
                      <a:r>
                        <a:rPr sz="2400" spc="-40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2400" dirty="0">
                          <a:latin typeface="Rockwell"/>
                          <a:cs typeface="Rockwell"/>
                        </a:rPr>
                        <a:t>1</a:t>
                      </a:r>
                      <a:endParaRPr sz="24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590"/>
                        </a:lnSpc>
                      </a:pPr>
                      <a:r>
                        <a:rPr sz="2400" dirty="0">
                          <a:latin typeface="Rockwell"/>
                          <a:cs typeface="Rockwell"/>
                        </a:rPr>
                        <a:t>n</a:t>
                      </a:r>
                      <a:r>
                        <a:rPr sz="2400" spc="-40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2400" dirty="0">
                          <a:latin typeface="Rockwell"/>
                          <a:cs typeface="Rockwell"/>
                        </a:rPr>
                        <a:t>-=</a:t>
                      </a:r>
                      <a:r>
                        <a:rPr sz="2400" spc="-30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2400" dirty="0">
                          <a:latin typeface="Rockwell"/>
                          <a:cs typeface="Rockwell"/>
                        </a:rPr>
                        <a:t>1</a:t>
                      </a:r>
                      <a:endParaRPr sz="24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75">
                <a:tc>
                  <a:txBody>
                    <a:bodyPr/>
                    <a:lstStyle/>
                    <a:p>
                      <a:pPr marL="635" algn="ctr">
                        <a:lnSpc>
                          <a:spcPts val="2590"/>
                        </a:lnSpc>
                      </a:pPr>
                      <a:r>
                        <a:rPr sz="2400" dirty="0">
                          <a:latin typeface="Rockwell"/>
                          <a:cs typeface="Rockwell"/>
                        </a:rPr>
                        <a:t>n</a:t>
                      </a:r>
                      <a:r>
                        <a:rPr sz="2400" spc="-40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2400" dirty="0">
                          <a:latin typeface="Rockwell"/>
                          <a:cs typeface="Rockwell"/>
                        </a:rPr>
                        <a:t>=</a:t>
                      </a:r>
                      <a:r>
                        <a:rPr sz="2400" spc="-20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2400" dirty="0">
                          <a:latin typeface="Rockwell"/>
                          <a:cs typeface="Rockwell"/>
                        </a:rPr>
                        <a:t>n</a:t>
                      </a:r>
                      <a:r>
                        <a:rPr sz="2400" spc="-40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2400" dirty="0">
                          <a:latin typeface="Rockwell"/>
                          <a:cs typeface="Rockwell"/>
                        </a:rPr>
                        <a:t>+1</a:t>
                      </a:r>
                      <a:endParaRPr sz="24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590"/>
                        </a:lnSpc>
                      </a:pPr>
                      <a:r>
                        <a:rPr sz="2400" dirty="0">
                          <a:latin typeface="Rockwell"/>
                          <a:cs typeface="Rockwell"/>
                        </a:rPr>
                        <a:t>n</a:t>
                      </a:r>
                      <a:r>
                        <a:rPr sz="2400" spc="-40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2400" dirty="0">
                          <a:latin typeface="Rockwell"/>
                          <a:cs typeface="Rockwell"/>
                        </a:rPr>
                        <a:t>=</a:t>
                      </a:r>
                      <a:r>
                        <a:rPr sz="2400" spc="-20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2400" dirty="0">
                          <a:latin typeface="Rockwell"/>
                          <a:cs typeface="Rockwell"/>
                        </a:rPr>
                        <a:t>n</a:t>
                      </a:r>
                      <a:r>
                        <a:rPr sz="2400" spc="-35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2400" dirty="0">
                          <a:latin typeface="Rockwell"/>
                          <a:cs typeface="Rockwell"/>
                        </a:rPr>
                        <a:t>-1</a:t>
                      </a:r>
                      <a:endParaRPr sz="24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10795" rIns="0" bIns="0" rtlCol="0">
            <a:spAutoFit/>
          </a:bodyPr>
          <a:lstStyle/>
          <a:p>
            <a:pPr marL="3683000" marR="460375" indent="-3215005">
              <a:lnSpc>
                <a:spcPct val="100000"/>
              </a:lnSpc>
              <a:spcBef>
                <a:spcPts val="85"/>
              </a:spcBef>
            </a:pPr>
            <a:r>
              <a:rPr dirty="0"/>
              <a:t>Elementos</a:t>
            </a:r>
            <a:r>
              <a:rPr spc="-45" dirty="0"/>
              <a:t> </a:t>
            </a:r>
            <a:r>
              <a:rPr dirty="0"/>
              <a:t>Básicos</a:t>
            </a:r>
            <a:r>
              <a:rPr spc="-3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un</a:t>
            </a:r>
            <a:r>
              <a:rPr spc="-20" dirty="0"/>
              <a:t> </a:t>
            </a:r>
            <a:r>
              <a:rPr dirty="0"/>
              <a:t>Programa </a:t>
            </a:r>
            <a:r>
              <a:rPr spc="-985" dirty="0"/>
              <a:t> </a:t>
            </a:r>
            <a:r>
              <a:rPr spc="-5" dirty="0"/>
              <a:t>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2"/>
            <a:ext cx="2039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Ejemplos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0864" y="2265172"/>
            <a:ext cx="7874634" cy="1991995"/>
            <a:chOff x="670864" y="2265172"/>
            <a:chExt cx="7874634" cy="1991995"/>
          </a:xfrm>
        </p:grpSpPr>
        <p:sp>
          <p:nvSpPr>
            <p:cNvPr id="5" name="object 5"/>
            <p:cNvSpPr/>
            <p:nvPr/>
          </p:nvSpPr>
          <p:spPr>
            <a:xfrm>
              <a:off x="683564" y="2543429"/>
              <a:ext cx="7849234" cy="1701164"/>
            </a:xfrm>
            <a:custGeom>
              <a:avLst/>
              <a:gdLst/>
              <a:ahLst/>
              <a:cxnLst/>
              <a:rect l="l" t="t" r="r" b="b"/>
              <a:pathLst>
                <a:path w="7849234" h="1701164">
                  <a:moveTo>
                    <a:pt x="7848854" y="0"/>
                  </a:moveTo>
                  <a:lnTo>
                    <a:pt x="0" y="0"/>
                  </a:lnTo>
                  <a:lnTo>
                    <a:pt x="0" y="1701038"/>
                  </a:lnTo>
                  <a:lnTo>
                    <a:pt x="7848854" y="1701038"/>
                  </a:lnTo>
                  <a:lnTo>
                    <a:pt x="784885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3564" y="2543429"/>
              <a:ext cx="7849234" cy="1701164"/>
            </a:xfrm>
            <a:custGeom>
              <a:avLst/>
              <a:gdLst/>
              <a:ahLst/>
              <a:cxnLst/>
              <a:rect l="l" t="t" r="r" b="b"/>
              <a:pathLst>
                <a:path w="7849234" h="1701164">
                  <a:moveTo>
                    <a:pt x="0" y="1701038"/>
                  </a:moveTo>
                  <a:lnTo>
                    <a:pt x="7848854" y="1701038"/>
                  </a:lnTo>
                  <a:lnTo>
                    <a:pt x="7848854" y="0"/>
                  </a:lnTo>
                  <a:lnTo>
                    <a:pt x="0" y="0"/>
                  </a:lnTo>
                  <a:lnTo>
                    <a:pt x="0" y="1701038"/>
                  </a:lnTo>
                  <a:close/>
                </a:path>
              </a:pathLst>
            </a:custGeom>
            <a:ln w="25400">
              <a:solidFill>
                <a:srgbClr val="BA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6007" y="2277872"/>
              <a:ext cx="5494655" cy="531495"/>
            </a:xfrm>
            <a:custGeom>
              <a:avLst/>
              <a:gdLst/>
              <a:ahLst/>
              <a:cxnLst/>
              <a:rect l="l" t="t" r="r" b="b"/>
              <a:pathLst>
                <a:path w="5494655" h="531494">
                  <a:moveTo>
                    <a:pt x="5405691" y="0"/>
                  </a:moveTo>
                  <a:lnTo>
                    <a:pt x="88569" y="0"/>
                  </a:lnTo>
                  <a:lnTo>
                    <a:pt x="54092" y="6955"/>
                  </a:lnTo>
                  <a:lnTo>
                    <a:pt x="25939" y="25923"/>
                  </a:lnTo>
                  <a:lnTo>
                    <a:pt x="6959" y="54060"/>
                  </a:lnTo>
                  <a:lnTo>
                    <a:pt x="0" y="88518"/>
                  </a:lnTo>
                  <a:lnTo>
                    <a:pt x="0" y="442722"/>
                  </a:lnTo>
                  <a:lnTo>
                    <a:pt x="6959" y="477180"/>
                  </a:lnTo>
                  <a:lnTo>
                    <a:pt x="25939" y="505317"/>
                  </a:lnTo>
                  <a:lnTo>
                    <a:pt x="54092" y="524285"/>
                  </a:lnTo>
                  <a:lnTo>
                    <a:pt x="88569" y="531240"/>
                  </a:lnTo>
                  <a:lnTo>
                    <a:pt x="5405691" y="531240"/>
                  </a:lnTo>
                  <a:lnTo>
                    <a:pt x="5440150" y="524285"/>
                  </a:lnTo>
                  <a:lnTo>
                    <a:pt x="5468286" y="505317"/>
                  </a:lnTo>
                  <a:lnTo>
                    <a:pt x="5487255" y="477180"/>
                  </a:lnTo>
                  <a:lnTo>
                    <a:pt x="5494210" y="442722"/>
                  </a:lnTo>
                  <a:lnTo>
                    <a:pt x="5494210" y="88518"/>
                  </a:lnTo>
                  <a:lnTo>
                    <a:pt x="5487255" y="54060"/>
                  </a:lnTo>
                  <a:lnTo>
                    <a:pt x="5468286" y="25923"/>
                  </a:lnTo>
                  <a:lnTo>
                    <a:pt x="5440150" y="6955"/>
                  </a:lnTo>
                  <a:lnTo>
                    <a:pt x="5405691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6007" y="2277872"/>
              <a:ext cx="5494655" cy="531495"/>
            </a:xfrm>
            <a:custGeom>
              <a:avLst/>
              <a:gdLst/>
              <a:ahLst/>
              <a:cxnLst/>
              <a:rect l="l" t="t" r="r" b="b"/>
              <a:pathLst>
                <a:path w="5494655" h="531494">
                  <a:moveTo>
                    <a:pt x="0" y="88518"/>
                  </a:moveTo>
                  <a:lnTo>
                    <a:pt x="6959" y="54060"/>
                  </a:lnTo>
                  <a:lnTo>
                    <a:pt x="25939" y="25923"/>
                  </a:lnTo>
                  <a:lnTo>
                    <a:pt x="54092" y="6955"/>
                  </a:lnTo>
                  <a:lnTo>
                    <a:pt x="88569" y="0"/>
                  </a:lnTo>
                  <a:lnTo>
                    <a:pt x="5405691" y="0"/>
                  </a:lnTo>
                  <a:lnTo>
                    <a:pt x="5440150" y="6955"/>
                  </a:lnTo>
                  <a:lnTo>
                    <a:pt x="5468286" y="25923"/>
                  </a:lnTo>
                  <a:lnTo>
                    <a:pt x="5487255" y="54060"/>
                  </a:lnTo>
                  <a:lnTo>
                    <a:pt x="5494210" y="88518"/>
                  </a:lnTo>
                  <a:lnTo>
                    <a:pt x="5494210" y="442722"/>
                  </a:lnTo>
                  <a:lnTo>
                    <a:pt x="5487255" y="477180"/>
                  </a:lnTo>
                  <a:lnTo>
                    <a:pt x="5468286" y="505317"/>
                  </a:lnTo>
                  <a:lnTo>
                    <a:pt x="5440150" y="524285"/>
                  </a:lnTo>
                  <a:lnTo>
                    <a:pt x="5405691" y="531240"/>
                  </a:lnTo>
                  <a:lnTo>
                    <a:pt x="88569" y="531240"/>
                  </a:lnTo>
                  <a:lnTo>
                    <a:pt x="54092" y="524285"/>
                  </a:lnTo>
                  <a:lnTo>
                    <a:pt x="25939" y="505317"/>
                  </a:lnTo>
                  <a:lnTo>
                    <a:pt x="6959" y="477180"/>
                  </a:lnTo>
                  <a:lnTo>
                    <a:pt x="0" y="442722"/>
                  </a:lnTo>
                  <a:lnTo>
                    <a:pt x="0" y="88518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70864" y="4329048"/>
            <a:ext cx="7874634" cy="1992630"/>
            <a:chOff x="670864" y="4329048"/>
            <a:chExt cx="7874634" cy="1992630"/>
          </a:xfrm>
        </p:grpSpPr>
        <p:sp>
          <p:nvSpPr>
            <p:cNvPr id="10" name="object 10"/>
            <p:cNvSpPr/>
            <p:nvPr/>
          </p:nvSpPr>
          <p:spPr>
            <a:xfrm>
              <a:off x="683564" y="4607331"/>
              <a:ext cx="7849234" cy="1701164"/>
            </a:xfrm>
            <a:custGeom>
              <a:avLst/>
              <a:gdLst/>
              <a:ahLst/>
              <a:cxnLst/>
              <a:rect l="l" t="t" r="r" b="b"/>
              <a:pathLst>
                <a:path w="7849234" h="1701164">
                  <a:moveTo>
                    <a:pt x="7848854" y="0"/>
                  </a:moveTo>
                  <a:lnTo>
                    <a:pt x="0" y="0"/>
                  </a:lnTo>
                  <a:lnTo>
                    <a:pt x="0" y="1701037"/>
                  </a:lnTo>
                  <a:lnTo>
                    <a:pt x="7848854" y="1701037"/>
                  </a:lnTo>
                  <a:lnTo>
                    <a:pt x="784885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3564" y="4607331"/>
              <a:ext cx="7849234" cy="1701164"/>
            </a:xfrm>
            <a:custGeom>
              <a:avLst/>
              <a:gdLst/>
              <a:ahLst/>
              <a:cxnLst/>
              <a:rect l="l" t="t" r="r" b="b"/>
              <a:pathLst>
                <a:path w="7849234" h="1701164">
                  <a:moveTo>
                    <a:pt x="0" y="1701037"/>
                  </a:moveTo>
                  <a:lnTo>
                    <a:pt x="7848854" y="1701037"/>
                  </a:lnTo>
                  <a:lnTo>
                    <a:pt x="7848854" y="0"/>
                  </a:lnTo>
                  <a:lnTo>
                    <a:pt x="0" y="0"/>
                  </a:lnTo>
                  <a:lnTo>
                    <a:pt x="0" y="1701037"/>
                  </a:lnTo>
                  <a:close/>
                </a:path>
              </a:pathLst>
            </a:custGeom>
            <a:ln w="25400">
              <a:solidFill>
                <a:srgbClr val="BA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6007" y="4341748"/>
              <a:ext cx="5494655" cy="531495"/>
            </a:xfrm>
            <a:custGeom>
              <a:avLst/>
              <a:gdLst/>
              <a:ahLst/>
              <a:cxnLst/>
              <a:rect l="l" t="t" r="r" b="b"/>
              <a:pathLst>
                <a:path w="5494655" h="531495">
                  <a:moveTo>
                    <a:pt x="5405691" y="0"/>
                  </a:moveTo>
                  <a:lnTo>
                    <a:pt x="88569" y="0"/>
                  </a:lnTo>
                  <a:lnTo>
                    <a:pt x="54092" y="6955"/>
                  </a:lnTo>
                  <a:lnTo>
                    <a:pt x="25939" y="25923"/>
                  </a:lnTo>
                  <a:lnTo>
                    <a:pt x="6959" y="54060"/>
                  </a:lnTo>
                  <a:lnTo>
                    <a:pt x="0" y="88518"/>
                  </a:lnTo>
                  <a:lnTo>
                    <a:pt x="0" y="442721"/>
                  </a:lnTo>
                  <a:lnTo>
                    <a:pt x="6959" y="477200"/>
                  </a:lnTo>
                  <a:lnTo>
                    <a:pt x="25939" y="505380"/>
                  </a:lnTo>
                  <a:lnTo>
                    <a:pt x="54092" y="524392"/>
                  </a:lnTo>
                  <a:lnTo>
                    <a:pt x="88569" y="531368"/>
                  </a:lnTo>
                  <a:lnTo>
                    <a:pt x="5405691" y="531368"/>
                  </a:lnTo>
                  <a:lnTo>
                    <a:pt x="5440150" y="524392"/>
                  </a:lnTo>
                  <a:lnTo>
                    <a:pt x="5468286" y="505380"/>
                  </a:lnTo>
                  <a:lnTo>
                    <a:pt x="5487255" y="477200"/>
                  </a:lnTo>
                  <a:lnTo>
                    <a:pt x="5494210" y="442721"/>
                  </a:lnTo>
                  <a:lnTo>
                    <a:pt x="5494210" y="88518"/>
                  </a:lnTo>
                  <a:lnTo>
                    <a:pt x="5487255" y="54060"/>
                  </a:lnTo>
                  <a:lnTo>
                    <a:pt x="5468286" y="25923"/>
                  </a:lnTo>
                  <a:lnTo>
                    <a:pt x="5440150" y="6955"/>
                  </a:lnTo>
                  <a:lnTo>
                    <a:pt x="5405691" y="0"/>
                  </a:lnTo>
                  <a:close/>
                </a:path>
              </a:pathLst>
            </a:custGeom>
            <a:solidFill>
              <a:srgbClr val="F4C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6007" y="4341748"/>
              <a:ext cx="5494655" cy="531495"/>
            </a:xfrm>
            <a:custGeom>
              <a:avLst/>
              <a:gdLst/>
              <a:ahLst/>
              <a:cxnLst/>
              <a:rect l="l" t="t" r="r" b="b"/>
              <a:pathLst>
                <a:path w="5494655" h="531495">
                  <a:moveTo>
                    <a:pt x="0" y="88518"/>
                  </a:moveTo>
                  <a:lnTo>
                    <a:pt x="6959" y="54060"/>
                  </a:lnTo>
                  <a:lnTo>
                    <a:pt x="25939" y="25923"/>
                  </a:lnTo>
                  <a:lnTo>
                    <a:pt x="54092" y="6955"/>
                  </a:lnTo>
                  <a:lnTo>
                    <a:pt x="88569" y="0"/>
                  </a:lnTo>
                  <a:lnTo>
                    <a:pt x="5405691" y="0"/>
                  </a:lnTo>
                  <a:lnTo>
                    <a:pt x="5440150" y="6955"/>
                  </a:lnTo>
                  <a:lnTo>
                    <a:pt x="5468286" y="25923"/>
                  </a:lnTo>
                  <a:lnTo>
                    <a:pt x="5487255" y="54060"/>
                  </a:lnTo>
                  <a:lnTo>
                    <a:pt x="5494210" y="88518"/>
                  </a:lnTo>
                  <a:lnTo>
                    <a:pt x="5494210" y="442721"/>
                  </a:lnTo>
                  <a:lnTo>
                    <a:pt x="5487255" y="477200"/>
                  </a:lnTo>
                  <a:lnTo>
                    <a:pt x="5468286" y="505380"/>
                  </a:lnTo>
                  <a:lnTo>
                    <a:pt x="5440150" y="524392"/>
                  </a:lnTo>
                  <a:lnTo>
                    <a:pt x="5405691" y="531368"/>
                  </a:lnTo>
                  <a:lnTo>
                    <a:pt x="88569" y="531368"/>
                  </a:lnTo>
                  <a:lnTo>
                    <a:pt x="54092" y="524392"/>
                  </a:lnTo>
                  <a:lnTo>
                    <a:pt x="25939" y="505380"/>
                  </a:lnTo>
                  <a:lnTo>
                    <a:pt x="6959" y="477200"/>
                  </a:lnTo>
                  <a:lnTo>
                    <a:pt x="0" y="442721"/>
                  </a:lnTo>
                  <a:lnTo>
                    <a:pt x="0" y="8851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80286" y="2354072"/>
            <a:ext cx="4961890" cy="3822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Operador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Incrementación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int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b;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"/>
              </a:spcBef>
              <a:buChar char="•"/>
              <a:tabLst>
                <a:tab pos="240665" algn="l"/>
                <a:tab pos="241300" algn="l"/>
                <a:tab pos="1249045" algn="l"/>
              </a:tabLst>
            </a:pPr>
            <a:r>
              <a:rPr sz="2000" dirty="0">
                <a:latin typeface="Arial"/>
                <a:cs typeface="Arial"/>
              </a:rPr>
              <a:t>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a++	//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vale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int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b;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"/>
              </a:spcBef>
              <a:buChar char="•"/>
              <a:tabLst>
                <a:tab pos="240665" algn="l"/>
                <a:tab pos="241300" algn="l"/>
                <a:tab pos="1390015" algn="l"/>
              </a:tabLst>
            </a:pPr>
            <a:r>
              <a:rPr sz="2000" dirty="0">
                <a:latin typeface="Arial"/>
                <a:cs typeface="Arial"/>
              </a:rPr>
              <a:t>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++a;	</a:t>
            </a:r>
            <a:r>
              <a:rPr sz="2000" b="1" i="1" dirty="0">
                <a:latin typeface="Arial"/>
                <a:cs typeface="Arial"/>
              </a:rPr>
              <a:t>¿Cuál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es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el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valor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de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a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y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de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b?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25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Operador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Decrementación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int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b;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"/>
              </a:spcBef>
              <a:buChar char="•"/>
              <a:tabLst>
                <a:tab pos="240665" algn="l"/>
                <a:tab pos="241300" algn="l"/>
                <a:tab pos="1122045" algn="l"/>
              </a:tabLst>
            </a:pPr>
            <a:r>
              <a:rPr sz="2000" dirty="0">
                <a:latin typeface="Arial"/>
                <a:cs typeface="Arial"/>
              </a:rPr>
              <a:t>b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 a--	//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 vale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int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b;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"/>
              </a:spcBef>
              <a:buChar char="•"/>
              <a:tabLst>
                <a:tab pos="240665" algn="l"/>
                <a:tab pos="241300" algn="l"/>
                <a:tab pos="1261745" algn="l"/>
              </a:tabLst>
            </a:pPr>
            <a:r>
              <a:rPr sz="2000" dirty="0">
                <a:latin typeface="Arial"/>
                <a:cs typeface="Arial"/>
              </a:rPr>
              <a:t>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 --a;	</a:t>
            </a:r>
            <a:r>
              <a:rPr sz="2000" b="1" i="1" dirty="0">
                <a:latin typeface="Arial"/>
                <a:cs typeface="Arial"/>
              </a:rPr>
              <a:t>¿Cuál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es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el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valor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de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a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y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de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b?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7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8229600" y="0"/>
                </a:moveTo>
                <a:lnTo>
                  <a:pt x="0" y="0"/>
                </a:ln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1550" y="6455"/>
            <a:ext cx="7200900" cy="1333775"/>
          </a:xfrm>
          <a:prstGeom prst="rect">
            <a:avLst/>
          </a:prstGeom>
        </p:spPr>
        <p:txBody>
          <a:bodyPr vert="horz" wrap="square" lIns="0" tIns="223596" rIns="0" bIns="0" rtlCol="0">
            <a:spAutoFit/>
          </a:bodyPr>
          <a:lstStyle/>
          <a:p>
            <a:pPr marL="4046220" marR="5080" indent="-321500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Elementos</a:t>
            </a:r>
            <a:r>
              <a:rPr sz="3600" spc="-45" dirty="0"/>
              <a:t> </a:t>
            </a:r>
            <a:r>
              <a:rPr sz="3600" dirty="0"/>
              <a:t>Básicos</a:t>
            </a:r>
            <a:r>
              <a:rPr sz="3600" spc="-35" dirty="0"/>
              <a:t> </a:t>
            </a:r>
            <a:r>
              <a:rPr sz="3600" dirty="0"/>
              <a:t>de</a:t>
            </a:r>
            <a:r>
              <a:rPr sz="3600" spc="-15" dirty="0"/>
              <a:t> </a:t>
            </a:r>
            <a:r>
              <a:rPr sz="3600" dirty="0"/>
              <a:t>un</a:t>
            </a:r>
            <a:r>
              <a:rPr sz="3600" spc="-20" dirty="0"/>
              <a:t> </a:t>
            </a:r>
            <a:r>
              <a:rPr sz="3600" dirty="0"/>
              <a:t>Programa </a:t>
            </a:r>
            <a:r>
              <a:rPr sz="3600" spc="-985" dirty="0"/>
              <a:t> </a:t>
            </a:r>
            <a:r>
              <a:rPr sz="3600" spc="-5" dirty="0"/>
              <a:t>C++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4500" y="1328038"/>
            <a:ext cx="8255000" cy="2258060"/>
            <a:chOff x="444500" y="1328038"/>
            <a:chExt cx="8255000" cy="2258060"/>
          </a:xfrm>
        </p:grpSpPr>
        <p:sp>
          <p:nvSpPr>
            <p:cNvPr id="5" name="object 5"/>
            <p:cNvSpPr/>
            <p:nvPr/>
          </p:nvSpPr>
          <p:spPr>
            <a:xfrm>
              <a:off x="457200" y="1340738"/>
              <a:ext cx="8229600" cy="2232660"/>
            </a:xfrm>
            <a:custGeom>
              <a:avLst/>
              <a:gdLst/>
              <a:ahLst/>
              <a:cxnLst/>
              <a:rect l="l" t="t" r="r" b="b"/>
              <a:pathLst>
                <a:path w="8229600" h="2232660">
                  <a:moveTo>
                    <a:pt x="8006333" y="0"/>
                  </a:moveTo>
                  <a:lnTo>
                    <a:pt x="223227" y="0"/>
                  </a:lnTo>
                  <a:lnTo>
                    <a:pt x="178237" y="4535"/>
                  </a:lnTo>
                  <a:lnTo>
                    <a:pt x="136334" y="17543"/>
                  </a:lnTo>
                  <a:lnTo>
                    <a:pt x="98416" y="38127"/>
                  </a:lnTo>
                  <a:lnTo>
                    <a:pt x="65379" y="65389"/>
                  </a:lnTo>
                  <a:lnTo>
                    <a:pt x="38122" y="98431"/>
                  </a:lnTo>
                  <a:lnTo>
                    <a:pt x="17541" y="136356"/>
                  </a:lnTo>
                  <a:lnTo>
                    <a:pt x="4534" y="178267"/>
                  </a:lnTo>
                  <a:lnTo>
                    <a:pt x="0" y="223265"/>
                  </a:lnTo>
                  <a:lnTo>
                    <a:pt x="0" y="2009013"/>
                  </a:lnTo>
                  <a:lnTo>
                    <a:pt x="4534" y="2054011"/>
                  </a:lnTo>
                  <a:lnTo>
                    <a:pt x="17541" y="2095922"/>
                  </a:lnTo>
                  <a:lnTo>
                    <a:pt x="38122" y="2133847"/>
                  </a:lnTo>
                  <a:lnTo>
                    <a:pt x="65379" y="2166889"/>
                  </a:lnTo>
                  <a:lnTo>
                    <a:pt x="98416" y="2194151"/>
                  </a:lnTo>
                  <a:lnTo>
                    <a:pt x="136334" y="2214735"/>
                  </a:lnTo>
                  <a:lnTo>
                    <a:pt x="178237" y="2227743"/>
                  </a:lnTo>
                  <a:lnTo>
                    <a:pt x="223227" y="2232279"/>
                  </a:lnTo>
                  <a:lnTo>
                    <a:pt x="8006333" y="2232279"/>
                  </a:lnTo>
                  <a:lnTo>
                    <a:pt x="8051332" y="2227743"/>
                  </a:lnTo>
                  <a:lnTo>
                    <a:pt x="8093243" y="2214735"/>
                  </a:lnTo>
                  <a:lnTo>
                    <a:pt x="8131168" y="2194151"/>
                  </a:lnTo>
                  <a:lnTo>
                    <a:pt x="8164210" y="2166889"/>
                  </a:lnTo>
                  <a:lnTo>
                    <a:pt x="8191472" y="2133847"/>
                  </a:lnTo>
                  <a:lnTo>
                    <a:pt x="8212056" y="2095922"/>
                  </a:lnTo>
                  <a:lnTo>
                    <a:pt x="8225064" y="2054011"/>
                  </a:lnTo>
                  <a:lnTo>
                    <a:pt x="8229600" y="2009013"/>
                  </a:lnTo>
                  <a:lnTo>
                    <a:pt x="8229600" y="223265"/>
                  </a:lnTo>
                  <a:lnTo>
                    <a:pt x="8225064" y="178267"/>
                  </a:lnTo>
                  <a:lnTo>
                    <a:pt x="8212056" y="136356"/>
                  </a:lnTo>
                  <a:lnTo>
                    <a:pt x="8191472" y="98431"/>
                  </a:lnTo>
                  <a:lnTo>
                    <a:pt x="8164210" y="65389"/>
                  </a:lnTo>
                  <a:lnTo>
                    <a:pt x="8131168" y="38127"/>
                  </a:lnTo>
                  <a:lnTo>
                    <a:pt x="8093243" y="17543"/>
                  </a:lnTo>
                  <a:lnTo>
                    <a:pt x="8051332" y="4535"/>
                  </a:lnTo>
                  <a:lnTo>
                    <a:pt x="800633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1340738"/>
              <a:ext cx="8229600" cy="2232660"/>
            </a:xfrm>
            <a:custGeom>
              <a:avLst/>
              <a:gdLst/>
              <a:ahLst/>
              <a:cxnLst/>
              <a:rect l="l" t="t" r="r" b="b"/>
              <a:pathLst>
                <a:path w="8229600" h="2232660">
                  <a:moveTo>
                    <a:pt x="0" y="223265"/>
                  </a:moveTo>
                  <a:lnTo>
                    <a:pt x="4534" y="178267"/>
                  </a:lnTo>
                  <a:lnTo>
                    <a:pt x="17541" y="136356"/>
                  </a:lnTo>
                  <a:lnTo>
                    <a:pt x="38122" y="98431"/>
                  </a:lnTo>
                  <a:lnTo>
                    <a:pt x="65379" y="65389"/>
                  </a:lnTo>
                  <a:lnTo>
                    <a:pt x="98416" y="38127"/>
                  </a:lnTo>
                  <a:lnTo>
                    <a:pt x="136334" y="17543"/>
                  </a:lnTo>
                  <a:lnTo>
                    <a:pt x="178237" y="4535"/>
                  </a:lnTo>
                  <a:lnTo>
                    <a:pt x="223227" y="0"/>
                  </a:lnTo>
                  <a:lnTo>
                    <a:pt x="8006333" y="0"/>
                  </a:lnTo>
                  <a:lnTo>
                    <a:pt x="8051332" y="4535"/>
                  </a:lnTo>
                  <a:lnTo>
                    <a:pt x="8093243" y="17543"/>
                  </a:lnTo>
                  <a:lnTo>
                    <a:pt x="8131168" y="38127"/>
                  </a:lnTo>
                  <a:lnTo>
                    <a:pt x="8164210" y="65389"/>
                  </a:lnTo>
                  <a:lnTo>
                    <a:pt x="8191472" y="98431"/>
                  </a:lnTo>
                  <a:lnTo>
                    <a:pt x="8212056" y="136356"/>
                  </a:lnTo>
                  <a:lnTo>
                    <a:pt x="8225064" y="178267"/>
                  </a:lnTo>
                  <a:lnTo>
                    <a:pt x="8229600" y="223265"/>
                  </a:lnTo>
                  <a:lnTo>
                    <a:pt x="8229600" y="2009013"/>
                  </a:lnTo>
                  <a:lnTo>
                    <a:pt x="8225064" y="2054011"/>
                  </a:lnTo>
                  <a:lnTo>
                    <a:pt x="8212056" y="2095922"/>
                  </a:lnTo>
                  <a:lnTo>
                    <a:pt x="8191472" y="2133847"/>
                  </a:lnTo>
                  <a:lnTo>
                    <a:pt x="8164210" y="2166889"/>
                  </a:lnTo>
                  <a:lnTo>
                    <a:pt x="8131168" y="2194151"/>
                  </a:lnTo>
                  <a:lnTo>
                    <a:pt x="8093243" y="2214735"/>
                  </a:lnTo>
                  <a:lnTo>
                    <a:pt x="8051332" y="2227743"/>
                  </a:lnTo>
                  <a:lnTo>
                    <a:pt x="8006333" y="2232279"/>
                  </a:lnTo>
                  <a:lnTo>
                    <a:pt x="223227" y="2232279"/>
                  </a:lnTo>
                  <a:lnTo>
                    <a:pt x="178237" y="2227743"/>
                  </a:lnTo>
                  <a:lnTo>
                    <a:pt x="136334" y="2214735"/>
                  </a:lnTo>
                  <a:lnTo>
                    <a:pt x="98416" y="2194151"/>
                  </a:lnTo>
                  <a:lnTo>
                    <a:pt x="65379" y="2166889"/>
                  </a:lnTo>
                  <a:lnTo>
                    <a:pt x="38122" y="2133847"/>
                  </a:lnTo>
                  <a:lnTo>
                    <a:pt x="17541" y="2095922"/>
                  </a:lnTo>
                  <a:lnTo>
                    <a:pt x="4534" y="2054011"/>
                  </a:lnTo>
                  <a:lnTo>
                    <a:pt x="0" y="2009013"/>
                  </a:lnTo>
                  <a:lnTo>
                    <a:pt x="0" y="22326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427" y="1564004"/>
              <a:ext cx="1645958" cy="178574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0427" y="1564004"/>
              <a:ext cx="1646555" cy="1786255"/>
            </a:xfrm>
            <a:custGeom>
              <a:avLst/>
              <a:gdLst/>
              <a:ahLst/>
              <a:cxnLst/>
              <a:rect l="l" t="t" r="r" b="b"/>
              <a:pathLst>
                <a:path w="1646555" h="1786254">
                  <a:moveTo>
                    <a:pt x="0" y="164592"/>
                  </a:moveTo>
                  <a:lnTo>
                    <a:pt x="5879" y="120826"/>
                  </a:lnTo>
                  <a:lnTo>
                    <a:pt x="22470" y="81505"/>
                  </a:lnTo>
                  <a:lnTo>
                    <a:pt x="48206" y="48196"/>
                  </a:lnTo>
                  <a:lnTo>
                    <a:pt x="81517" y="22464"/>
                  </a:lnTo>
                  <a:lnTo>
                    <a:pt x="120835" y="5877"/>
                  </a:lnTo>
                  <a:lnTo>
                    <a:pt x="164592" y="0"/>
                  </a:lnTo>
                  <a:lnTo>
                    <a:pt x="1481366" y="0"/>
                  </a:lnTo>
                  <a:lnTo>
                    <a:pt x="1525087" y="5877"/>
                  </a:lnTo>
                  <a:lnTo>
                    <a:pt x="1564395" y="22464"/>
                  </a:lnTo>
                  <a:lnTo>
                    <a:pt x="1597713" y="48196"/>
                  </a:lnTo>
                  <a:lnTo>
                    <a:pt x="1623464" y="81505"/>
                  </a:lnTo>
                  <a:lnTo>
                    <a:pt x="1640072" y="120826"/>
                  </a:lnTo>
                  <a:lnTo>
                    <a:pt x="1645958" y="164592"/>
                  </a:lnTo>
                  <a:lnTo>
                    <a:pt x="1645958" y="1621155"/>
                  </a:lnTo>
                  <a:lnTo>
                    <a:pt x="1640072" y="1664920"/>
                  </a:lnTo>
                  <a:lnTo>
                    <a:pt x="1623464" y="1704241"/>
                  </a:lnTo>
                  <a:lnTo>
                    <a:pt x="1597713" y="1737550"/>
                  </a:lnTo>
                  <a:lnTo>
                    <a:pt x="1564395" y="1763282"/>
                  </a:lnTo>
                  <a:lnTo>
                    <a:pt x="1525087" y="1779869"/>
                  </a:lnTo>
                  <a:lnTo>
                    <a:pt x="1481366" y="1785747"/>
                  </a:lnTo>
                  <a:lnTo>
                    <a:pt x="164592" y="1785747"/>
                  </a:lnTo>
                  <a:lnTo>
                    <a:pt x="120835" y="1779869"/>
                  </a:lnTo>
                  <a:lnTo>
                    <a:pt x="81517" y="1763282"/>
                  </a:lnTo>
                  <a:lnTo>
                    <a:pt x="48206" y="1737550"/>
                  </a:lnTo>
                  <a:lnTo>
                    <a:pt x="22470" y="1704241"/>
                  </a:lnTo>
                  <a:lnTo>
                    <a:pt x="5879" y="1664920"/>
                  </a:lnTo>
                  <a:lnTo>
                    <a:pt x="0" y="1621155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85380" y="3648455"/>
            <a:ext cx="7917815" cy="2121535"/>
            <a:chOff x="685380" y="3648455"/>
            <a:chExt cx="7917815" cy="2121535"/>
          </a:xfrm>
        </p:grpSpPr>
        <p:sp>
          <p:nvSpPr>
            <p:cNvPr id="10" name="object 10"/>
            <p:cNvSpPr/>
            <p:nvPr/>
          </p:nvSpPr>
          <p:spPr>
            <a:xfrm>
              <a:off x="698080" y="3661155"/>
              <a:ext cx="7892415" cy="2096135"/>
            </a:xfrm>
            <a:custGeom>
              <a:avLst/>
              <a:gdLst/>
              <a:ahLst/>
              <a:cxnLst/>
              <a:rect l="l" t="t" r="r" b="b"/>
              <a:pathLst>
                <a:path w="7892415" h="2096135">
                  <a:moveTo>
                    <a:pt x="7724178" y="0"/>
                  </a:moveTo>
                  <a:lnTo>
                    <a:pt x="167640" y="0"/>
                  </a:lnTo>
                  <a:lnTo>
                    <a:pt x="123075" y="5988"/>
                  </a:lnTo>
                  <a:lnTo>
                    <a:pt x="83029" y="22888"/>
                  </a:lnTo>
                  <a:lnTo>
                    <a:pt x="49101" y="49101"/>
                  </a:lnTo>
                  <a:lnTo>
                    <a:pt x="22888" y="83029"/>
                  </a:lnTo>
                  <a:lnTo>
                    <a:pt x="5988" y="123075"/>
                  </a:lnTo>
                  <a:lnTo>
                    <a:pt x="0" y="167640"/>
                  </a:lnTo>
                  <a:lnTo>
                    <a:pt x="0" y="2095512"/>
                  </a:lnTo>
                  <a:lnTo>
                    <a:pt x="7891818" y="2095512"/>
                  </a:lnTo>
                  <a:lnTo>
                    <a:pt x="7891818" y="167640"/>
                  </a:lnTo>
                  <a:lnTo>
                    <a:pt x="7885829" y="123075"/>
                  </a:lnTo>
                  <a:lnTo>
                    <a:pt x="7868929" y="83029"/>
                  </a:lnTo>
                  <a:lnTo>
                    <a:pt x="7842716" y="49101"/>
                  </a:lnTo>
                  <a:lnTo>
                    <a:pt x="7808788" y="22888"/>
                  </a:lnTo>
                  <a:lnTo>
                    <a:pt x="7768742" y="5988"/>
                  </a:lnTo>
                  <a:lnTo>
                    <a:pt x="772417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8080" y="3661155"/>
              <a:ext cx="7892415" cy="2096135"/>
            </a:xfrm>
            <a:custGeom>
              <a:avLst/>
              <a:gdLst/>
              <a:ahLst/>
              <a:cxnLst/>
              <a:rect l="l" t="t" r="r" b="b"/>
              <a:pathLst>
                <a:path w="7892415" h="2096135">
                  <a:moveTo>
                    <a:pt x="167640" y="0"/>
                  </a:moveTo>
                  <a:lnTo>
                    <a:pt x="7724178" y="0"/>
                  </a:lnTo>
                  <a:lnTo>
                    <a:pt x="7768742" y="5988"/>
                  </a:lnTo>
                  <a:lnTo>
                    <a:pt x="7808788" y="22888"/>
                  </a:lnTo>
                  <a:lnTo>
                    <a:pt x="7842716" y="49101"/>
                  </a:lnTo>
                  <a:lnTo>
                    <a:pt x="7868929" y="83029"/>
                  </a:lnTo>
                  <a:lnTo>
                    <a:pt x="7885829" y="123075"/>
                  </a:lnTo>
                  <a:lnTo>
                    <a:pt x="7891818" y="167640"/>
                  </a:lnTo>
                  <a:lnTo>
                    <a:pt x="7891818" y="2095512"/>
                  </a:lnTo>
                  <a:lnTo>
                    <a:pt x="0" y="2095512"/>
                  </a:lnTo>
                  <a:lnTo>
                    <a:pt x="0" y="167640"/>
                  </a:lnTo>
                  <a:lnTo>
                    <a:pt x="5988" y="123075"/>
                  </a:lnTo>
                  <a:lnTo>
                    <a:pt x="22888" y="83029"/>
                  </a:lnTo>
                  <a:lnTo>
                    <a:pt x="49101" y="49101"/>
                  </a:lnTo>
                  <a:lnTo>
                    <a:pt x="83029" y="22888"/>
                  </a:lnTo>
                  <a:lnTo>
                    <a:pt x="123075" y="5988"/>
                  </a:lnTo>
                  <a:lnTo>
                    <a:pt x="167640" y="0"/>
                  </a:lnTo>
                  <a:close/>
                </a:path>
              </a:pathLst>
            </a:custGeom>
            <a:ln w="25400">
              <a:solidFill>
                <a:srgbClr val="BA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2406" y="1294892"/>
            <a:ext cx="7652384" cy="40519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655445">
              <a:lnSpc>
                <a:spcPct val="100000"/>
              </a:lnSpc>
              <a:spcBef>
                <a:spcPts val="665"/>
              </a:spcBef>
            </a:pPr>
            <a:r>
              <a:rPr sz="2400" b="1" spc="-5" dirty="0">
                <a:latin typeface="Arial"/>
                <a:cs typeface="Arial"/>
              </a:rPr>
              <a:t>Identificadores</a:t>
            </a:r>
            <a:endParaRPr sz="2400">
              <a:latin typeface="Arial"/>
              <a:cs typeface="Arial"/>
            </a:endParaRPr>
          </a:p>
          <a:p>
            <a:pPr marL="1884045" marR="221615" indent="-228600">
              <a:lnSpc>
                <a:spcPct val="86300"/>
              </a:lnSpc>
              <a:spcBef>
                <a:spcPts val="955"/>
              </a:spcBef>
              <a:buChar char="•"/>
              <a:tabLst>
                <a:tab pos="1884680" algn="l"/>
              </a:tabLst>
            </a:pPr>
            <a:r>
              <a:rPr sz="2400" dirty="0">
                <a:latin typeface="Arial"/>
                <a:cs typeface="Arial"/>
              </a:rPr>
              <a:t>Es </a:t>
            </a:r>
            <a:r>
              <a:rPr sz="2400" spc="-5" dirty="0">
                <a:latin typeface="Arial"/>
                <a:cs typeface="Arial"/>
              </a:rPr>
              <a:t>una secuencia de </a:t>
            </a:r>
            <a:r>
              <a:rPr sz="2400" dirty="0">
                <a:latin typeface="Arial"/>
                <a:cs typeface="Arial"/>
              </a:rPr>
              <a:t>caracteres, </a:t>
            </a:r>
            <a:r>
              <a:rPr sz="2400" spc="-5" dirty="0">
                <a:latin typeface="Arial"/>
                <a:cs typeface="Arial"/>
              </a:rPr>
              <a:t>letras,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dígitos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subrayados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(_), </a:t>
            </a:r>
            <a:r>
              <a:rPr sz="2400" spc="-5" dirty="0">
                <a:latin typeface="Arial"/>
                <a:cs typeface="Arial"/>
              </a:rPr>
              <a:t>que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permite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nombrar los espacios </a:t>
            </a:r>
            <a:r>
              <a:rPr sz="2400" dirty="0">
                <a:latin typeface="Arial"/>
                <a:cs typeface="Arial"/>
              </a:rPr>
              <a:t>de memoria </a:t>
            </a:r>
            <a:r>
              <a:rPr sz="2400" spc="-5" dirty="0">
                <a:latin typeface="Arial"/>
                <a:cs typeface="Arial"/>
              </a:rPr>
              <a:t>dentro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(variables,</a:t>
            </a:r>
            <a:r>
              <a:rPr sz="2400" dirty="0">
                <a:latin typeface="Arial"/>
                <a:cs typeface="Arial"/>
              </a:rPr>
              <a:t> constantes,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subrutinas).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2370"/>
              </a:spcBef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Arial"/>
                <a:cs typeface="Arial"/>
              </a:rPr>
              <a:t>No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puede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incluir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caracteres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especiales,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excepto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subrayado.</a:t>
            </a:r>
            <a:endParaRPr sz="2200">
              <a:latin typeface="Arial"/>
              <a:cs typeface="Arial"/>
            </a:endParaRPr>
          </a:p>
          <a:p>
            <a:pPr marL="241300" marR="334645" indent="-229235">
              <a:lnSpc>
                <a:spcPts val="2280"/>
              </a:lnSpc>
              <a:spcBef>
                <a:spcPts val="390"/>
              </a:spcBef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Arial"/>
                <a:cs typeface="Arial"/>
              </a:rPr>
              <a:t>El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primer</a:t>
            </a:r>
            <a:r>
              <a:rPr sz="2200" dirty="0">
                <a:latin typeface="Arial"/>
                <a:cs typeface="Arial"/>
              </a:rPr>
              <a:t> carácter</a:t>
            </a:r>
            <a:r>
              <a:rPr sz="2200" spc="-5" dirty="0">
                <a:latin typeface="Arial"/>
                <a:cs typeface="Arial"/>
              </a:rPr>
              <a:t> debe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letra. No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puede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empezar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número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contener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espacios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 </a:t>
            </a:r>
            <a:r>
              <a:rPr sz="2200" dirty="0">
                <a:latin typeface="Arial"/>
                <a:cs typeface="Arial"/>
              </a:rPr>
              <a:t>blanco.</a:t>
            </a:r>
            <a:endParaRPr sz="2200">
              <a:latin typeface="Arial"/>
              <a:cs typeface="Arial"/>
            </a:endParaRPr>
          </a:p>
          <a:p>
            <a:pPr marL="241300" marR="128905" indent="-229235">
              <a:lnSpc>
                <a:spcPts val="2280"/>
              </a:lnSpc>
              <a:spcBef>
                <a:spcPts val="375"/>
              </a:spcBef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latin typeface="Arial"/>
                <a:cs typeface="Arial"/>
              </a:rPr>
              <a:t>Puede ser de</a:t>
            </a:r>
            <a:r>
              <a:rPr sz="2200" dirty="0">
                <a:latin typeface="Arial"/>
                <a:cs typeface="Arial"/>
              </a:rPr>
              <a:t> cualquier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tamaño,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pero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C++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ignora</a:t>
            </a:r>
            <a:r>
              <a:rPr sz="2200" dirty="0">
                <a:latin typeface="Arial"/>
                <a:cs typeface="Arial"/>
              </a:rPr>
              <a:t> cualquier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carácter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fuera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los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32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primeros.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8080" y="5733262"/>
            <a:ext cx="7892415" cy="1033780"/>
          </a:xfrm>
          <a:custGeom>
            <a:avLst/>
            <a:gdLst/>
            <a:ahLst/>
            <a:cxnLst/>
            <a:rect l="l" t="t" r="r" b="b"/>
            <a:pathLst>
              <a:path w="7892415" h="1033779">
                <a:moveTo>
                  <a:pt x="7891907" y="0"/>
                </a:moveTo>
                <a:lnTo>
                  <a:pt x="0" y="0"/>
                </a:lnTo>
                <a:lnTo>
                  <a:pt x="0" y="1033399"/>
                </a:lnTo>
                <a:lnTo>
                  <a:pt x="7891907" y="1033399"/>
                </a:lnTo>
                <a:lnTo>
                  <a:pt x="7891907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8080" y="5733262"/>
            <a:ext cx="7892415" cy="1033780"/>
          </a:xfrm>
          <a:prstGeom prst="rect">
            <a:avLst/>
          </a:prstGeom>
          <a:ln w="25400">
            <a:solidFill>
              <a:srgbClr val="BADFE2"/>
            </a:solidFill>
          </a:ln>
        </p:spPr>
        <p:txBody>
          <a:bodyPr vert="horz" wrap="square" lIns="0" tIns="23495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850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Reglas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10795" rIns="0" bIns="0" rtlCol="0">
            <a:spAutoFit/>
          </a:bodyPr>
          <a:lstStyle/>
          <a:p>
            <a:pPr marL="3683000" marR="460375" indent="-3215005">
              <a:lnSpc>
                <a:spcPct val="100000"/>
              </a:lnSpc>
              <a:spcBef>
                <a:spcPts val="85"/>
              </a:spcBef>
            </a:pPr>
            <a:r>
              <a:rPr dirty="0"/>
              <a:t>Elementos</a:t>
            </a:r>
            <a:r>
              <a:rPr spc="-45" dirty="0"/>
              <a:t> </a:t>
            </a:r>
            <a:r>
              <a:rPr dirty="0"/>
              <a:t>Básicos</a:t>
            </a:r>
            <a:r>
              <a:rPr spc="-3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un</a:t>
            </a:r>
            <a:r>
              <a:rPr spc="-20" dirty="0"/>
              <a:t> </a:t>
            </a:r>
            <a:r>
              <a:rPr dirty="0"/>
              <a:t>Programa </a:t>
            </a:r>
            <a:r>
              <a:rPr spc="-985" dirty="0"/>
              <a:t> </a:t>
            </a:r>
            <a:r>
              <a:rPr spc="-5" dirty="0"/>
              <a:t>C++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513966"/>
            <a:ext cx="8255000" cy="680720"/>
            <a:chOff x="444500" y="1513966"/>
            <a:chExt cx="8255000" cy="680720"/>
          </a:xfrm>
        </p:grpSpPr>
        <p:sp>
          <p:nvSpPr>
            <p:cNvPr id="4" name="object 4"/>
            <p:cNvSpPr/>
            <p:nvPr/>
          </p:nvSpPr>
          <p:spPr>
            <a:xfrm>
              <a:off x="457200" y="1526666"/>
              <a:ext cx="8229600" cy="655320"/>
            </a:xfrm>
            <a:custGeom>
              <a:avLst/>
              <a:gdLst/>
              <a:ahLst/>
              <a:cxnLst/>
              <a:rect l="l" t="t" r="r" b="b"/>
              <a:pathLst>
                <a:path w="8229600" h="655319">
                  <a:moveTo>
                    <a:pt x="8120380" y="0"/>
                  </a:moveTo>
                  <a:lnTo>
                    <a:pt x="109207" y="0"/>
                  </a:lnTo>
                  <a:lnTo>
                    <a:pt x="66699" y="8582"/>
                  </a:lnTo>
                  <a:lnTo>
                    <a:pt x="31986" y="31988"/>
                  </a:lnTo>
                  <a:lnTo>
                    <a:pt x="8582" y="66704"/>
                  </a:lnTo>
                  <a:lnTo>
                    <a:pt x="0" y="109220"/>
                  </a:lnTo>
                  <a:lnTo>
                    <a:pt x="0" y="545973"/>
                  </a:lnTo>
                  <a:lnTo>
                    <a:pt x="8582" y="588488"/>
                  </a:lnTo>
                  <a:lnTo>
                    <a:pt x="31986" y="623204"/>
                  </a:lnTo>
                  <a:lnTo>
                    <a:pt x="66699" y="646610"/>
                  </a:lnTo>
                  <a:lnTo>
                    <a:pt x="109207" y="655193"/>
                  </a:lnTo>
                  <a:lnTo>
                    <a:pt x="8120380" y="655193"/>
                  </a:lnTo>
                  <a:lnTo>
                    <a:pt x="8162895" y="646610"/>
                  </a:lnTo>
                  <a:lnTo>
                    <a:pt x="8197611" y="623204"/>
                  </a:lnTo>
                  <a:lnTo>
                    <a:pt x="8221017" y="588488"/>
                  </a:lnTo>
                  <a:lnTo>
                    <a:pt x="8229600" y="545973"/>
                  </a:lnTo>
                  <a:lnTo>
                    <a:pt x="8229600" y="109220"/>
                  </a:lnTo>
                  <a:lnTo>
                    <a:pt x="8221017" y="66704"/>
                  </a:lnTo>
                  <a:lnTo>
                    <a:pt x="8197611" y="31988"/>
                  </a:lnTo>
                  <a:lnTo>
                    <a:pt x="8162895" y="8582"/>
                  </a:lnTo>
                  <a:lnTo>
                    <a:pt x="8120380" y="0"/>
                  </a:lnTo>
                  <a:close/>
                </a:path>
              </a:pathLst>
            </a:custGeom>
            <a:solidFill>
              <a:srgbClr val="F4C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526666"/>
              <a:ext cx="8229600" cy="655320"/>
            </a:xfrm>
            <a:custGeom>
              <a:avLst/>
              <a:gdLst/>
              <a:ahLst/>
              <a:cxnLst/>
              <a:rect l="l" t="t" r="r" b="b"/>
              <a:pathLst>
                <a:path w="8229600" h="655319">
                  <a:moveTo>
                    <a:pt x="0" y="109220"/>
                  </a:moveTo>
                  <a:lnTo>
                    <a:pt x="8582" y="66704"/>
                  </a:lnTo>
                  <a:lnTo>
                    <a:pt x="31986" y="31988"/>
                  </a:lnTo>
                  <a:lnTo>
                    <a:pt x="66699" y="8582"/>
                  </a:lnTo>
                  <a:lnTo>
                    <a:pt x="109207" y="0"/>
                  </a:lnTo>
                  <a:lnTo>
                    <a:pt x="8120380" y="0"/>
                  </a:lnTo>
                  <a:lnTo>
                    <a:pt x="8162895" y="8582"/>
                  </a:lnTo>
                  <a:lnTo>
                    <a:pt x="8197611" y="31988"/>
                  </a:lnTo>
                  <a:lnTo>
                    <a:pt x="8221017" y="66704"/>
                  </a:lnTo>
                  <a:lnTo>
                    <a:pt x="8229600" y="109220"/>
                  </a:lnTo>
                  <a:lnTo>
                    <a:pt x="8229600" y="545973"/>
                  </a:lnTo>
                  <a:lnTo>
                    <a:pt x="8221017" y="588488"/>
                  </a:lnTo>
                  <a:lnTo>
                    <a:pt x="8197611" y="623204"/>
                  </a:lnTo>
                  <a:lnTo>
                    <a:pt x="8162895" y="646610"/>
                  </a:lnTo>
                  <a:lnTo>
                    <a:pt x="8120380" y="655193"/>
                  </a:lnTo>
                  <a:lnTo>
                    <a:pt x="109207" y="655193"/>
                  </a:lnTo>
                  <a:lnTo>
                    <a:pt x="66699" y="646610"/>
                  </a:lnTo>
                  <a:lnTo>
                    <a:pt x="31986" y="623204"/>
                  </a:lnTo>
                  <a:lnTo>
                    <a:pt x="8582" y="588488"/>
                  </a:lnTo>
                  <a:lnTo>
                    <a:pt x="0" y="545973"/>
                  </a:lnTo>
                  <a:lnTo>
                    <a:pt x="0" y="10922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83183" y="1423933"/>
            <a:ext cx="7718425" cy="231394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800" b="1" spc="-5" dirty="0">
                <a:latin typeface="Arial"/>
                <a:cs typeface="Arial"/>
              </a:rPr>
              <a:t>Operadores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Relacionales</a:t>
            </a:r>
            <a:endParaRPr sz="2800">
              <a:latin typeface="Arial"/>
              <a:cs typeface="Arial"/>
            </a:endParaRPr>
          </a:p>
          <a:p>
            <a:pPr marL="363855" marR="5080" indent="-228600">
              <a:lnSpc>
                <a:spcPct val="86100"/>
              </a:lnSpc>
              <a:spcBef>
                <a:spcPts val="1425"/>
              </a:spcBef>
              <a:buChar char="•"/>
              <a:tabLst>
                <a:tab pos="363855" algn="l"/>
                <a:tab pos="364490" algn="l"/>
              </a:tabLst>
            </a:pPr>
            <a:r>
              <a:rPr sz="2200" spc="-5" dirty="0">
                <a:latin typeface="Arial"/>
                <a:cs typeface="Arial"/>
              </a:rPr>
              <a:t>Son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aquellos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operadores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comprueban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una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relación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entre dos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operandos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usan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normalmente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sentencias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 selección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(if)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 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iteración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(while,</a:t>
            </a:r>
            <a:r>
              <a:rPr sz="2200" dirty="0">
                <a:latin typeface="Arial"/>
                <a:cs typeface="Arial"/>
              </a:rPr>
              <a:t> do-while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for).</a:t>
            </a:r>
            <a:endParaRPr sz="2200">
              <a:latin typeface="Arial"/>
              <a:cs typeface="Arial"/>
            </a:endParaRPr>
          </a:p>
          <a:p>
            <a:pPr marL="363855" marR="534035" indent="-228600">
              <a:lnSpc>
                <a:spcPts val="2280"/>
              </a:lnSpc>
              <a:spcBef>
                <a:spcPts val="520"/>
              </a:spcBef>
              <a:buChar char="•"/>
              <a:tabLst>
                <a:tab pos="363855" algn="l"/>
                <a:tab pos="364490" algn="l"/>
              </a:tabLst>
            </a:pPr>
            <a:r>
              <a:rPr sz="2200" spc="-5" dirty="0">
                <a:latin typeface="Arial"/>
                <a:cs typeface="Arial"/>
              </a:rPr>
              <a:t>Cuando se </a:t>
            </a:r>
            <a:r>
              <a:rPr sz="2200" dirty="0">
                <a:latin typeface="Arial"/>
                <a:cs typeface="Arial"/>
              </a:rPr>
              <a:t>utilizan </a:t>
            </a:r>
            <a:r>
              <a:rPr sz="2200" spc="-5" dirty="0">
                <a:latin typeface="Arial"/>
                <a:cs typeface="Arial"/>
              </a:rPr>
              <a:t>los operadores en una expresión, el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operador relacional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produce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verdadero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falso (1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ó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0).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231" y="3797808"/>
            <a:ext cx="1502664" cy="43281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8795" y="3797808"/>
            <a:ext cx="1726692" cy="43281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4147" y="3797808"/>
            <a:ext cx="838200" cy="43281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08647" y="3797808"/>
            <a:ext cx="1344168" cy="432815"/>
          </a:xfrm>
          <a:prstGeom prst="rect">
            <a:avLst/>
          </a:prstGeom>
        </p:spPr>
      </p:pic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77214" y="3926713"/>
          <a:ext cx="7850504" cy="2809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4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973"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Operador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Significado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3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Uso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23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Ejemplo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03"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==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Igual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ts val="223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==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30"/>
                        </a:lnSpc>
                        <a:tabLst>
                          <a:tab pos="126428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'A'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 ==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'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C'	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falso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204"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!=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igual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496570">
                        <a:lnSpc>
                          <a:spcPts val="223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!=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30"/>
                        </a:lnSpc>
                        <a:tabLst>
                          <a:tab pos="848994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!=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4	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verdadero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331">
                <a:tc>
                  <a:txBody>
                    <a:bodyPr/>
                    <a:lstStyle/>
                    <a:p>
                      <a:pPr algn="ctr">
                        <a:lnSpc>
                          <a:spcPts val="223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Mayor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que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ts val="223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235"/>
                        </a:lnSpc>
                        <a:tabLst>
                          <a:tab pos="779780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	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falso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81"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&lt;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Menor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que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ts val="223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989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'a'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'd'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270" algn="ctr">
                        <a:lnSpc>
                          <a:spcPts val="216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verdadero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216">
                <a:tc>
                  <a:txBody>
                    <a:bodyPr/>
                    <a:lstStyle/>
                    <a:p>
                      <a:pPr algn="ctr">
                        <a:lnSpc>
                          <a:spcPts val="2235"/>
                        </a:lnSpc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&gt;=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Mayor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igual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que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ts val="223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&gt;=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35"/>
                        </a:lnSpc>
                        <a:tabLst>
                          <a:tab pos="1081405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'A'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&gt;=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'a'	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falso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205">
                <a:tc>
                  <a:txBody>
                    <a:bodyPr/>
                    <a:lstStyle/>
                    <a:p>
                      <a:pPr algn="ctr">
                        <a:lnSpc>
                          <a:spcPts val="2235"/>
                        </a:lnSpc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&lt;=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Menor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igual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que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ts val="223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&lt;=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35"/>
                        </a:lnSpc>
                        <a:tabLst>
                          <a:tab pos="925830" algn="l"/>
                        </a:tabLst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&lt;=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	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falso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7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8229600" y="0"/>
                </a:moveTo>
                <a:lnTo>
                  <a:pt x="0" y="0"/>
                </a:ln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close/>
              </a:path>
            </a:pathLst>
          </a:custGeom>
          <a:solidFill>
            <a:srgbClr val="CEC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96" rIns="0" bIns="0" rtlCol="0">
            <a:spAutoFit/>
          </a:bodyPr>
          <a:lstStyle/>
          <a:p>
            <a:pPr marL="4046220" marR="460375" indent="-3215005">
              <a:lnSpc>
                <a:spcPct val="100000"/>
              </a:lnSpc>
              <a:spcBef>
                <a:spcPts val="100"/>
              </a:spcBef>
            </a:pPr>
            <a:r>
              <a:rPr dirty="0"/>
              <a:t>Elementos</a:t>
            </a:r>
            <a:r>
              <a:rPr spc="-45" dirty="0"/>
              <a:t> </a:t>
            </a:r>
            <a:r>
              <a:rPr dirty="0"/>
              <a:t>Básicos</a:t>
            </a:r>
            <a:r>
              <a:rPr spc="-3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un</a:t>
            </a:r>
            <a:r>
              <a:rPr spc="-20" dirty="0"/>
              <a:t> </a:t>
            </a:r>
            <a:r>
              <a:rPr dirty="0"/>
              <a:t>Programa </a:t>
            </a:r>
            <a:r>
              <a:rPr spc="-985" dirty="0"/>
              <a:t> </a:t>
            </a:r>
            <a:r>
              <a:rPr spc="-5" dirty="0"/>
              <a:t>C++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4500" y="1356613"/>
            <a:ext cx="8255000" cy="727710"/>
            <a:chOff x="444500" y="1356613"/>
            <a:chExt cx="8255000" cy="727710"/>
          </a:xfrm>
        </p:grpSpPr>
        <p:sp>
          <p:nvSpPr>
            <p:cNvPr id="5" name="object 5"/>
            <p:cNvSpPr/>
            <p:nvPr/>
          </p:nvSpPr>
          <p:spPr>
            <a:xfrm>
              <a:off x="457200" y="1369313"/>
              <a:ext cx="8229600" cy="702310"/>
            </a:xfrm>
            <a:custGeom>
              <a:avLst/>
              <a:gdLst/>
              <a:ahLst/>
              <a:cxnLst/>
              <a:rect l="l" t="t" r="r" b="b"/>
              <a:pathLst>
                <a:path w="8229600" h="702310">
                  <a:moveTo>
                    <a:pt x="8112633" y="0"/>
                  </a:moveTo>
                  <a:lnTo>
                    <a:pt x="117005" y="0"/>
                  </a:lnTo>
                  <a:lnTo>
                    <a:pt x="71462" y="9185"/>
                  </a:lnTo>
                  <a:lnTo>
                    <a:pt x="34270" y="34242"/>
                  </a:lnTo>
                  <a:lnTo>
                    <a:pt x="9195" y="71419"/>
                  </a:lnTo>
                  <a:lnTo>
                    <a:pt x="0" y="116966"/>
                  </a:lnTo>
                  <a:lnTo>
                    <a:pt x="0" y="584962"/>
                  </a:lnTo>
                  <a:lnTo>
                    <a:pt x="9195" y="630509"/>
                  </a:lnTo>
                  <a:lnTo>
                    <a:pt x="34270" y="667686"/>
                  </a:lnTo>
                  <a:lnTo>
                    <a:pt x="71462" y="692743"/>
                  </a:lnTo>
                  <a:lnTo>
                    <a:pt x="117005" y="701928"/>
                  </a:lnTo>
                  <a:lnTo>
                    <a:pt x="8112633" y="701928"/>
                  </a:lnTo>
                  <a:lnTo>
                    <a:pt x="8158180" y="692743"/>
                  </a:lnTo>
                  <a:lnTo>
                    <a:pt x="8195357" y="667686"/>
                  </a:lnTo>
                  <a:lnTo>
                    <a:pt x="8220414" y="630509"/>
                  </a:lnTo>
                  <a:lnTo>
                    <a:pt x="8229600" y="584962"/>
                  </a:lnTo>
                  <a:lnTo>
                    <a:pt x="8229600" y="116966"/>
                  </a:lnTo>
                  <a:lnTo>
                    <a:pt x="8220414" y="71419"/>
                  </a:lnTo>
                  <a:lnTo>
                    <a:pt x="8195357" y="34242"/>
                  </a:lnTo>
                  <a:lnTo>
                    <a:pt x="8158180" y="9185"/>
                  </a:lnTo>
                  <a:lnTo>
                    <a:pt x="8112633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1369313"/>
              <a:ext cx="8229600" cy="702310"/>
            </a:xfrm>
            <a:custGeom>
              <a:avLst/>
              <a:gdLst/>
              <a:ahLst/>
              <a:cxnLst/>
              <a:rect l="l" t="t" r="r" b="b"/>
              <a:pathLst>
                <a:path w="8229600" h="702310">
                  <a:moveTo>
                    <a:pt x="0" y="116966"/>
                  </a:moveTo>
                  <a:lnTo>
                    <a:pt x="9195" y="71419"/>
                  </a:lnTo>
                  <a:lnTo>
                    <a:pt x="34270" y="34242"/>
                  </a:lnTo>
                  <a:lnTo>
                    <a:pt x="71462" y="9185"/>
                  </a:lnTo>
                  <a:lnTo>
                    <a:pt x="117005" y="0"/>
                  </a:lnTo>
                  <a:lnTo>
                    <a:pt x="8112633" y="0"/>
                  </a:lnTo>
                  <a:lnTo>
                    <a:pt x="8158180" y="9185"/>
                  </a:lnTo>
                  <a:lnTo>
                    <a:pt x="8195357" y="34242"/>
                  </a:lnTo>
                  <a:lnTo>
                    <a:pt x="8220414" y="71419"/>
                  </a:lnTo>
                  <a:lnTo>
                    <a:pt x="8229600" y="116966"/>
                  </a:lnTo>
                  <a:lnTo>
                    <a:pt x="8229600" y="584962"/>
                  </a:lnTo>
                  <a:lnTo>
                    <a:pt x="8220414" y="630509"/>
                  </a:lnTo>
                  <a:lnTo>
                    <a:pt x="8195357" y="667686"/>
                  </a:lnTo>
                  <a:lnTo>
                    <a:pt x="8158180" y="692743"/>
                  </a:lnTo>
                  <a:lnTo>
                    <a:pt x="8112633" y="701928"/>
                  </a:lnTo>
                  <a:lnTo>
                    <a:pt x="117005" y="701928"/>
                  </a:lnTo>
                  <a:lnTo>
                    <a:pt x="71462" y="692743"/>
                  </a:lnTo>
                  <a:lnTo>
                    <a:pt x="34270" y="667686"/>
                  </a:lnTo>
                  <a:lnTo>
                    <a:pt x="9195" y="630509"/>
                  </a:lnTo>
                  <a:lnTo>
                    <a:pt x="0" y="584962"/>
                  </a:lnTo>
                  <a:lnTo>
                    <a:pt x="0" y="1169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pc="-5" dirty="0"/>
              <a:t>Operadores</a:t>
            </a:r>
            <a:r>
              <a:rPr spc="-25" dirty="0"/>
              <a:t> </a:t>
            </a:r>
            <a:r>
              <a:rPr dirty="0"/>
              <a:t>Lógicos</a:t>
            </a:r>
          </a:p>
          <a:p>
            <a:pPr marL="353695" marR="493395" indent="-228600" algn="just">
              <a:lnSpc>
                <a:spcPts val="2380"/>
              </a:lnSpc>
              <a:spcBef>
                <a:spcPts val="1540"/>
              </a:spcBef>
              <a:buChar char="•"/>
              <a:tabLst>
                <a:tab pos="354330" algn="l"/>
              </a:tabLst>
            </a:pPr>
            <a:r>
              <a:rPr sz="2300" b="0" dirty="0">
                <a:latin typeface="Arial"/>
                <a:cs typeface="Arial"/>
              </a:rPr>
              <a:t>Estos operadores se utilizan con expresiones para </a:t>
            </a:r>
            <a:r>
              <a:rPr sz="2300" b="0" spc="-625" dirty="0">
                <a:latin typeface="Arial"/>
                <a:cs typeface="Arial"/>
              </a:rPr>
              <a:t> </a:t>
            </a:r>
            <a:r>
              <a:rPr sz="2300" b="0" spc="-5" dirty="0">
                <a:latin typeface="Arial"/>
                <a:cs typeface="Arial"/>
              </a:rPr>
              <a:t>devolver</a:t>
            </a:r>
            <a:r>
              <a:rPr sz="2300" b="0" spc="-15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un</a:t>
            </a:r>
            <a:r>
              <a:rPr sz="2300" b="0" spc="-5" dirty="0">
                <a:latin typeface="Arial"/>
                <a:cs typeface="Arial"/>
              </a:rPr>
              <a:t> valor</a:t>
            </a:r>
            <a:r>
              <a:rPr sz="2300" b="0" spc="5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lógico:</a:t>
            </a:r>
            <a:r>
              <a:rPr sz="2300" b="0" spc="-3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verdadero</a:t>
            </a:r>
            <a:r>
              <a:rPr sz="2300" b="0" spc="-2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(cualquier</a:t>
            </a:r>
            <a:r>
              <a:rPr sz="2300" b="0" spc="-35" dirty="0">
                <a:latin typeface="Arial"/>
                <a:cs typeface="Arial"/>
              </a:rPr>
              <a:t> </a:t>
            </a:r>
            <a:r>
              <a:rPr sz="2300" b="0" spc="-5" dirty="0">
                <a:latin typeface="Arial"/>
                <a:cs typeface="Arial"/>
              </a:rPr>
              <a:t>valor </a:t>
            </a:r>
            <a:r>
              <a:rPr sz="2300" b="0" spc="-625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distinto</a:t>
            </a:r>
            <a:r>
              <a:rPr sz="2300" b="0" spc="-45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de 0) o</a:t>
            </a:r>
            <a:r>
              <a:rPr sz="2300" b="0" spc="-15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un</a:t>
            </a:r>
            <a:r>
              <a:rPr sz="2300" b="0" spc="-5" dirty="0">
                <a:latin typeface="Arial"/>
                <a:cs typeface="Arial"/>
              </a:rPr>
              <a:t> valor</a:t>
            </a:r>
            <a:r>
              <a:rPr sz="2300" b="0" dirty="0">
                <a:latin typeface="Arial"/>
                <a:cs typeface="Arial"/>
              </a:rPr>
              <a:t> falso</a:t>
            </a:r>
            <a:r>
              <a:rPr sz="2300" b="0" spc="-1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(0).</a:t>
            </a:r>
            <a:endParaRPr sz="2300">
              <a:latin typeface="Arial"/>
              <a:cs typeface="Arial"/>
            </a:endParaRPr>
          </a:p>
          <a:p>
            <a:pPr marL="353695" marR="5080" indent="-228600" algn="just">
              <a:lnSpc>
                <a:spcPts val="2380"/>
              </a:lnSpc>
              <a:spcBef>
                <a:spcPts val="530"/>
              </a:spcBef>
              <a:buChar char="•"/>
              <a:tabLst>
                <a:tab pos="354330" algn="l"/>
              </a:tabLst>
            </a:pPr>
            <a:r>
              <a:rPr sz="2300" b="0" dirty="0">
                <a:latin typeface="Arial"/>
                <a:cs typeface="Arial"/>
              </a:rPr>
              <a:t>El</a:t>
            </a:r>
            <a:r>
              <a:rPr sz="2300" b="0" spc="-15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operador</a:t>
            </a:r>
            <a:r>
              <a:rPr sz="2300" b="0" spc="-4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! tiene</a:t>
            </a:r>
            <a:r>
              <a:rPr sz="2300" b="0" spc="-25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prioridad</a:t>
            </a:r>
            <a:r>
              <a:rPr sz="2300" b="0" spc="-35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mas alta</a:t>
            </a:r>
            <a:r>
              <a:rPr sz="2300" b="0" spc="-1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que</a:t>
            </a:r>
            <a:r>
              <a:rPr sz="2300" b="0" spc="-1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&amp;&amp;,</a:t>
            </a:r>
            <a:r>
              <a:rPr sz="2300" b="0" spc="-1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que</a:t>
            </a:r>
            <a:r>
              <a:rPr sz="2300" b="0" spc="-1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a su </a:t>
            </a:r>
            <a:r>
              <a:rPr sz="2300" b="0" spc="-630" dirty="0">
                <a:latin typeface="Arial"/>
                <a:cs typeface="Arial"/>
              </a:rPr>
              <a:t> </a:t>
            </a:r>
            <a:r>
              <a:rPr sz="2300" b="0" spc="-5" dirty="0">
                <a:latin typeface="Arial"/>
                <a:cs typeface="Arial"/>
              </a:rPr>
              <a:t>vez</a:t>
            </a:r>
            <a:r>
              <a:rPr sz="2300" b="0" spc="-2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tiene</a:t>
            </a:r>
            <a:r>
              <a:rPr sz="2300" b="0" spc="-1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mayor</a:t>
            </a:r>
            <a:r>
              <a:rPr sz="2300" b="0" spc="-1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prioridad</a:t>
            </a:r>
            <a:r>
              <a:rPr sz="2300" b="0" spc="-35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que</a:t>
            </a:r>
            <a:r>
              <a:rPr sz="2300" b="0" spc="-1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el</a:t>
            </a:r>
            <a:r>
              <a:rPr sz="2300" b="0" spc="630" dirty="0">
                <a:latin typeface="Arial"/>
                <a:cs typeface="Arial"/>
              </a:rPr>
              <a:t> </a:t>
            </a:r>
            <a:r>
              <a:rPr sz="2300" b="0" spc="-20" dirty="0">
                <a:latin typeface="Arial"/>
                <a:cs typeface="Arial"/>
              </a:rPr>
              <a:t>||.</a:t>
            </a:r>
            <a:endParaRPr sz="2300">
              <a:latin typeface="Arial"/>
              <a:cs typeface="Arial"/>
            </a:endParaRPr>
          </a:p>
          <a:p>
            <a:pPr marL="353695" indent="-229235" algn="just">
              <a:lnSpc>
                <a:spcPct val="100000"/>
              </a:lnSpc>
              <a:spcBef>
                <a:spcPts val="135"/>
              </a:spcBef>
              <a:buChar char="•"/>
              <a:tabLst>
                <a:tab pos="354330" algn="l"/>
              </a:tabLst>
            </a:pPr>
            <a:r>
              <a:rPr sz="2300" b="0" dirty="0">
                <a:latin typeface="Arial"/>
                <a:cs typeface="Arial"/>
              </a:rPr>
              <a:t>Asociatividad</a:t>
            </a:r>
            <a:r>
              <a:rPr sz="2300" b="0" spc="-45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de</a:t>
            </a:r>
            <a:r>
              <a:rPr sz="2300" b="0" spc="-2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izquierda</a:t>
            </a:r>
            <a:r>
              <a:rPr sz="2300" b="0" spc="-45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a</a:t>
            </a:r>
            <a:r>
              <a:rPr sz="2300" b="0" spc="-10" dirty="0">
                <a:latin typeface="Arial"/>
                <a:cs typeface="Arial"/>
              </a:rPr>
              <a:t> </a:t>
            </a:r>
            <a:r>
              <a:rPr sz="2300" b="0" dirty="0">
                <a:latin typeface="Arial"/>
                <a:cs typeface="Arial"/>
              </a:rPr>
              <a:t>derecha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739" y="4027932"/>
            <a:ext cx="1502663" cy="43281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2948" y="4027932"/>
            <a:ext cx="2415540" cy="43281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8296" y="4027932"/>
            <a:ext cx="1344168" cy="432815"/>
          </a:xfrm>
          <a:prstGeom prst="rect">
            <a:avLst/>
          </a:prstGeom>
        </p:spPr>
      </p:pic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21232" y="4142740"/>
          <a:ext cx="7044690" cy="26478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3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223">
                <a:tc>
                  <a:txBody>
                    <a:bodyPr/>
                    <a:lstStyle/>
                    <a:p>
                      <a:pPr marL="318770">
                        <a:lnSpc>
                          <a:spcPts val="235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Operador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tc>
                  <a:txBody>
                    <a:bodyPr/>
                    <a:lstStyle/>
                    <a:p>
                      <a:pPr marL="578485">
                        <a:lnSpc>
                          <a:spcPts val="235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Operación</a:t>
                      </a:r>
                      <a:r>
                        <a:rPr sz="20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lógica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Ejemplo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Negación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!,</a:t>
                      </a:r>
                      <a:r>
                        <a:rPr sz="20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!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operando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operando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&gt;=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y)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61">
                <a:tc>
                  <a:txBody>
                    <a:bodyPr/>
                    <a:lstStyle/>
                    <a:p>
                      <a:pPr marL="327660" marR="320675" indent="114300">
                        <a:lnSpc>
                          <a:spcPts val="24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Y lógica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&amp;&amp;,</a:t>
                      </a:r>
                      <a:r>
                        <a:rPr sz="20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tc>
                  <a:txBody>
                    <a:bodyPr/>
                    <a:lstStyle/>
                    <a:p>
                      <a:pPr marL="104139" marR="94615" algn="ctr">
                        <a:lnSpc>
                          <a:spcPts val="24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operando1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5" dirty="0">
                          <a:latin typeface="Arial"/>
                          <a:cs typeface="Arial"/>
                        </a:rPr>
                        <a:t>&amp;&amp;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operando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2000" spc="-5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operando1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operando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j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94">
                <a:tc>
                  <a:txBody>
                    <a:bodyPr/>
                    <a:lstStyle/>
                    <a:p>
                      <a:pPr marL="426720">
                        <a:lnSpc>
                          <a:spcPts val="2355"/>
                        </a:lnSpc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lógica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9750">
                        <a:lnSpc>
                          <a:spcPts val="23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||,</a:t>
                      </a:r>
                      <a:r>
                        <a:rPr sz="20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35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operando1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||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operando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61925">
                        <a:lnSpc>
                          <a:spcPts val="234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operando1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operando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!=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EC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7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8229600" y="0"/>
                </a:moveTo>
                <a:lnTo>
                  <a:pt x="0" y="0"/>
                </a:ln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6417" y="-134863"/>
            <a:ext cx="7200900" cy="1395330"/>
          </a:xfrm>
          <a:prstGeom prst="rect">
            <a:avLst/>
          </a:prstGeom>
        </p:spPr>
        <p:txBody>
          <a:bodyPr vert="horz" wrap="square" lIns="0" tIns="223596" rIns="0" bIns="0" rtlCol="0">
            <a:spAutoFit/>
          </a:bodyPr>
          <a:lstStyle/>
          <a:p>
            <a:pPr marL="4046220" marR="5080" indent="-321500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Elementos</a:t>
            </a:r>
            <a:r>
              <a:rPr sz="3200" spc="-45" dirty="0"/>
              <a:t> </a:t>
            </a:r>
            <a:r>
              <a:rPr sz="3200" dirty="0"/>
              <a:t>Básicos</a:t>
            </a:r>
            <a:r>
              <a:rPr sz="3200" spc="-35" dirty="0"/>
              <a:t> </a:t>
            </a:r>
            <a:r>
              <a:rPr sz="3200" dirty="0"/>
              <a:t>de</a:t>
            </a:r>
            <a:r>
              <a:rPr sz="3200" spc="-15" dirty="0"/>
              <a:t> </a:t>
            </a:r>
            <a:r>
              <a:rPr sz="3200" dirty="0"/>
              <a:t>un</a:t>
            </a:r>
            <a:r>
              <a:rPr sz="3200" spc="-20" dirty="0"/>
              <a:t> </a:t>
            </a:r>
            <a:r>
              <a:rPr sz="3200" dirty="0"/>
              <a:t>Programa </a:t>
            </a:r>
            <a:r>
              <a:rPr sz="3200" spc="-985" dirty="0"/>
              <a:t> </a:t>
            </a:r>
            <a:r>
              <a:rPr spc="-5" dirty="0"/>
              <a:t>C++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88518" y="1328038"/>
            <a:ext cx="8388985" cy="4227830"/>
            <a:chOff x="588518" y="1328038"/>
            <a:chExt cx="8388985" cy="4227830"/>
          </a:xfrm>
        </p:grpSpPr>
        <p:sp>
          <p:nvSpPr>
            <p:cNvPr id="5" name="object 5"/>
            <p:cNvSpPr/>
            <p:nvPr/>
          </p:nvSpPr>
          <p:spPr>
            <a:xfrm>
              <a:off x="601218" y="1340738"/>
              <a:ext cx="8363584" cy="4202430"/>
            </a:xfrm>
            <a:custGeom>
              <a:avLst/>
              <a:gdLst/>
              <a:ahLst/>
              <a:cxnLst/>
              <a:rect l="l" t="t" r="r" b="b"/>
              <a:pathLst>
                <a:path w="8363584" h="4202430">
                  <a:moveTo>
                    <a:pt x="7943087" y="0"/>
                  </a:moveTo>
                  <a:lnTo>
                    <a:pt x="420192" y="0"/>
                  </a:lnTo>
                  <a:lnTo>
                    <a:pt x="371188" y="2828"/>
                  </a:lnTo>
                  <a:lnTo>
                    <a:pt x="323845" y="11102"/>
                  </a:lnTo>
                  <a:lnTo>
                    <a:pt x="278478" y="24506"/>
                  </a:lnTo>
                  <a:lnTo>
                    <a:pt x="235401" y="42725"/>
                  </a:lnTo>
                  <a:lnTo>
                    <a:pt x="194931" y="65442"/>
                  </a:lnTo>
                  <a:lnTo>
                    <a:pt x="157382" y="92343"/>
                  </a:lnTo>
                  <a:lnTo>
                    <a:pt x="123070" y="123110"/>
                  </a:lnTo>
                  <a:lnTo>
                    <a:pt x="92311" y="157429"/>
                  </a:lnTo>
                  <a:lnTo>
                    <a:pt x="65418" y="194984"/>
                  </a:lnTo>
                  <a:lnTo>
                    <a:pt x="42708" y="235459"/>
                  </a:lnTo>
                  <a:lnTo>
                    <a:pt x="24496" y="278538"/>
                  </a:lnTo>
                  <a:lnTo>
                    <a:pt x="11097" y="323905"/>
                  </a:lnTo>
                  <a:lnTo>
                    <a:pt x="2826" y="371245"/>
                  </a:lnTo>
                  <a:lnTo>
                    <a:pt x="0" y="420243"/>
                  </a:lnTo>
                  <a:lnTo>
                    <a:pt x="0" y="3781805"/>
                  </a:lnTo>
                  <a:lnTo>
                    <a:pt x="2826" y="3830803"/>
                  </a:lnTo>
                  <a:lnTo>
                    <a:pt x="11097" y="3878143"/>
                  </a:lnTo>
                  <a:lnTo>
                    <a:pt x="24496" y="3923510"/>
                  </a:lnTo>
                  <a:lnTo>
                    <a:pt x="42708" y="3966589"/>
                  </a:lnTo>
                  <a:lnTo>
                    <a:pt x="65418" y="4007064"/>
                  </a:lnTo>
                  <a:lnTo>
                    <a:pt x="92311" y="4044619"/>
                  </a:lnTo>
                  <a:lnTo>
                    <a:pt x="123070" y="4078938"/>
                  </a:lnTo>
                  <a:lnTo>
                    <a:pt x="157382" y="4109705"/>
                  </a:lnTo>
                  <a:lnTo>
                    <a:pt x="194931" y="4136606"/>
                  </a:lnTo>
                  <a:lnTo>
                    <a:pt x="235401" y="4159323"/>
                  </a:lnTo>
                  <a:lnTo>
                    <a:pt x="278478" y="4177542"/>
                  </a:lnTo>
                  <a:lnTo>
                    <a:pt x="323845" y="4190946"/>
                  </a:lnTo>
                  <a:lnTo>
                    <a:pt x="371188" y="4199220"/>
                  </a:lnTo>
                  <a:lnTo>
                    <a:pt x="420192" y="4202049"/>
                  </a:lnTo>
                  <a:lnTo>
                    <a:pt x="7943087" y="4202049"/>
                  </a:lnTo>
                  <a:lnTo>
                    <a:pt x="7992085" y="4199220"/>
                  </a:lnTo>
                  <a:lnTo>
                    <a:pt x="8039425" y="4190946"/>
                  </a:lnTo>
                  <a:lnTo>
                    <a:pt x="8084792" y="4177542"/>
                  </a:lnTo>
                  <a:lnTo>
                    <a:pt x="8127871" y="4159323"/>
                  </a:lnTo>
                  <a:lnTo>
                    <a:pt x="8168346" y="4136606"/>
                  </a:lnTo>
                  <a:lnTo>
                    <a:pt x="8205901" y="4109705"/>
                  </a:lnTo>
                  <a:lnTo>
                    <a:pt x="8240220" y="4078938"/>
                  </a:lnTo>
                  <a:lnTo>
                    <a:pt x="8270987" y="4044619"/>
                  </a:lnTo>
                  <a:lnTo>
                    <a:pt x="8297888" y="4007064"/>
                  </a:lnTo>
                  <a:lnTo>
                    <a:pt x="8320605" y="3966589"/>
                  </a:lnTo>
                  <a:lnTo>
                    <a:pt x="8338824" y="3923510"/>
                  </a:lnTo>
                  <a:lnTo>
                    <a:pt x="8352228" y="3878143"/>
                  </a:lnTo>
                  <a:lnTo>
                    <a:pt x="8360502" y="3830803"/>
                  </a:lnTo>
                  <a:lnTo>
                    <a:pt x="8363331" y="3781805"/>
                  </a:lnTo>
                  <a:lnTo>
                    <a:pt x="8363331" y="420243"/>
                  </a:lnTo>
                  <a:lnTo>
                    <a:pt x="8360502" y="371245"/>
                  </a:lnTo>
                  <a:lnTo>
                    <a:pt x="8352228" y="323905"/>
                  </a:lnTo>
                  <a:lnTo>
                    <a:pt x="8338824" y="278538"/>
                  </a:lnTo>
                  <a:lnTo>
                    <a:pt x="8320605" y="235459"/>
                  </a:lnTo>
                  <a:lnTo>
                    <a:pt x="8297888" y="194984"/>
                  </a:lnTo>
                  <a:lnTo>
                    <a:pt x="8270987" y="157429"/>
                  </a:lnTo>
                  <a:lnTo>
                    <a:pt x="8240220" y="123110"/>
                  </a:lnTo>
                  <a:lnTo>
                    <a:pt x="8205901" y="92343"/>
                  </a:lnTo>
                  <a:lnTo>
                    <a:pt x="8168346" y="65442"/>
                  </a:lnTo>
                  <a:lnTo>
                    <a:pt x="8127871" y="42725"/>
                  </a:lnTo>
                  <a:lnTo>
                    <a:pt x="8084792" y="24506"/>
                  </a:lnTo>
                  <a:lnTo>
                    <a:pt x="8039425" y="11102"/>
                  </a:lnTo>
                  <a:lnTo>
                    <a:pt x="7992085" y="2828"/>
                  </a:lnTo>
                  <a:lnTo>
                    <a:pt x="794308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1218" y="1340738"/>
              <a:ext cx="8363584" cy="4202430"/>
            </a:xfrm>
            <a:custGeom>
              <a:avLst/>
              <a:gdLst/>
              <a:ahLst/>
              <a:cxnLst/>
              <a:rect l="l" t="t" r="r" b="b"/>
              <a:pathLst>
                <a:path w="8363584" h="4202430">
                  <a:moveTo>
                    <a:pt x="0" y="420243"/>
                  </a:moveTo>
                  <a:lnTo>
                    <a:pt x="2826" y="371245"/>
                  </a:lnTo>
                  <a:lnTo>
                    <a:pt x="11097" y="323905"/>
                  </a:lnTo>
                  <a:lnTo>
                    <a:pt x="24496" y="278538"/>
                  </a:lnTo>
                  <a:lnTo>
                    <a:pt x="42708" y="235459"/>
                  </a:lnTo>
                  <a:lnTo>
                    <a:pt x="65418" y="194984"/>
                  </a:lnTo>
                  <a:lnTo>
                    <a:pt x="92311" y="157429"/>
                  </a:lnTo>
                  <a:lnTo>
                    <a:pt x="123070" y="123110"/>
                  </a:lnTo>
                  <a:lnTo>
                    <a:pt x="157382" y="92343"/>
                  </a:lnTo>
                  <a:lnTo>
                    <a:pt x="194931" y="65442"/>
                  </a:lnTo>
                  <a:lnTo>
                    <a:pt x="235401" y="42725"/>
                  </a:lnTo>
                  <a:lnTo>
                    <a:pt x="278478" y="24506"/>
                  </a:lnTo>
                  <a:lnTo>
                    <a:pt x="323845" y="11102"/>
                  </a:lnTo>
                  <a:lnTo>
                    <a:pt x="371188" y="2828"/>
                  </a:lnTo>
                  <a:lnTo>
                    <a:pt x="420192" y="0"/>
                  </a:lnTo>
                  <a:lnTo>
                    <a:pt x="7943087" y="0"/>
                  </a:lnTo>
                  <a:lnTo>
                    <a:pt x="7992085" y="2828"/>
                  </a:lnTo>
                  <a:lnTo>
                    <a:pt x="8039425" y="11102"/>
                  </a:lnTo>
                  <a:lnTo>
                    <a:pt x="8084792" y="24506"/>
                  </a:lnTo>
                  <a:lnTo>
                    <a:pt x="8127871" y="42725"/>
                  </a:lnTo>
                  <a:lnTo>
                    <a:pt x="8168346" y="65442"/>
                  </a:lnTo>
                  <a:lnTo>
                    <a:pt x="8205901" y="92343"/>
                  </a:lnTo>
                  <a:lnTo>
                    <a:pt x="8240220" y="123110"/>
                  </a:lnTo>
                  <a:lnTo>
                    <a:pt x="8270987" y="157429"/>
                  </a:lnTo>
                  <a:lnTo>
                    <a:pt x="8297888" y="194984"/>
                  </a:lnTo>
                  <a:lnTo>
                    <a:pt x="8320605" y="235459"/>
                  </a:lnTo>
                  <a:lnTo>
                    <a:pt x="8338824" y="278538"/>
                  </a:lnTo>
                  <a:lnTo>
                    <a:pt x="8352228" y="323905"/>
                  </a:lnTo>
                  <a:lnTo>
                    <a:pt x="8360502" y="371245"/>
                  </a:lnTo>
                  <a:lnTo>
                    <a:pt x="8363331" y="420243"/>
                  </a:lnTo>
                  <a:lnTo>
                    <a:pt x="8363331" y="3781805"/>
                  </a:lnTo>
                  <a:lnTo>
                    <a:pt x="8360502" y="3830803"/>
                  </a:lnTo>
                  <a:lnTo>
                    <a:pt x="8352228" y="3878143"/>
                  </a:lnTo>
                  <a:lnTo>
                    <a:pt x="8338824" y="3923510"/>
                  </a:lnTo>
                  <a:lnTo>
                    <a:pt x="8320605" y="3966589"/>
                  </a:lnTo>
                  <a:lnTo>
                    <a:pt x="8297888" y="4007064"/>
                  </a:lnTo>
                  <a:lnTo>
                    <a:pt x="8270987" y="4044619"/>
                  </a:lnTo>
                  <a:lnTo>
                    <a:pt x="8240220" y="4078938"/>
                  </a:lnTo>
                  <a:lnTo>
                    <a:pt x="8205901" y="4109705"/>
                  </a:lnTo>
                  <a:lnTo>
                    <a:pt x="8168346" y="4136606"/>
                  </a:lnTo>
                  <a:lnTo>
                    <a:pt x="8127871" y="4159323"/>
                  </a:lnTo>
                  <a:lnTo>
                    <a:pt x="8084792" y="4177542"/>
                  </a:lnTo>
                  <a:lnTo>
                    <a:pt x="8039425" y="4190946"/>
                  </a:lnTo>
                  <a:lnTo>
                    <a:pt x="7992085" y="4199220"/>
                  </a:lnTo>
                  <a:lnTo>
                    <a:pt x="7943087" y="4202049"/>
                  </a:lnTo>
                  <a:lnTo>
                    <a:pt x="420192" y="4202049"/>
                  </a:lnTo>
                  <a:lnTo>
                    <a:pt x="371188" y="4199220"/>
                  </a:lnTo>
                  <a:lnTo>
                    <a:pt x="323845" y="4190946"/>
                  </a:lnTo>
                  <a:lnTo>
                    <a:pt x="278478" y="4177542"/>
                  </a:lnTo>
                  <a:lnTo>
                    <a:pt x="235401" y="4159323"/>
                  </a:lnTo>
                  <a:lnTo>
                    <a:pt x="194931" y="4136606"/>
                  </a:lnTo>
                  <a:lnTo>
                    <a:pt x="157382" y="4109705"/>
                  </a:lnTo>
                  <a:lnTo>
                    <a:pt x="123070" y="4078938"/>
                  </a:lnTo>
                  <a:lnTo>
                    <a:pt x="92311" y="4044619"/>
                  </a:lnTo>
                  <a:lnTo>
                    <a:pt x="65418" y="4007064"/>
                  </a:lnTo>
                  <a:lnTo>
                    <a:pt x="42708" y="3966589"/>
                  </a:lnTo>
                  <a:lnTo>
                    <a:pt x="24496" y="3923510"/>
                  </a:lnTo>
                  <a:lnTo>
                    <a:pt x="11097" y="3878143"/>
                  </a:lnTo>
                  <a:lnTo>
                    <a:pt x="2826" y="3830803"/>
                  </a:lnTo>
                  <a:lnTo>
                    <a:pt x="0" y="3781805"/>
                  </a:lnTo>
                  <a:lnTo>
                    <a:pt x="0" y="420243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57932" y="1298549"/>
            <a:ext cx="6123940" cy="41319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latin typeface="Arial"/>
                <a:cs typeface="Arial"/>
              </a:rPr>
              <a:t>Para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el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Uso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Identificadores</a:t>
            </a:r>
            <a:endParaRPr sz="2000">
              <a:latin typeface="Arial"/>
              <a:cs typeface="Arial"/>
            </a:endParaRPr>
          </a:p>
          <a:p>
            <a:pPr marL="241300" marR="101600" indent="-228600">
              <a:lnSpc>
                <a:spcPts val="2060"/>
              </a:lnSpc>
              <a:spcBef>
                <a:spcPts val="8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Las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variables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objetos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deben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nombrarse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todos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minúsculas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30"/>
              </a:lnSpc>
              <a:spcBef>
                <a:spcPts val="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Los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nombres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constantes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todos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30"/>
              </a:lnSpc>
            </a:pPr>
            <a:r>
              <a:rPr sz="2000" b="1" spc="-5" dirty="0">
                <a:latin typeface="Arial"/>
                <a:cs typeface="Arial"/>
              </a:rPr>
              <a:t>mayúsculas</a:t>
            </a:r>
            <a:endParaRPr sz="2000">
              <a:latin typeface="Arial"/>
              <a:cs typeface="Arial"/>
            </a:endParaRPr>
          </a:p>
          <a:p>
            <a:pPr marL="241300" marR="5080" indent="-228600" algn="just">
              <a:lnSpc>
                <a:spcPct val="862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Los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métodos,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funciones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subrutinas,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primera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letra de cada palabra en </a:t>
            </a:r>
            <a:r>
              <a:rPr sz="2000" b="1" spc="-5" dirty="0">
                <a:latin typeface="Arial"/>
                <a:cs typeface="Arial"/>
              </a:rPr>
              <a:t>mayúscula </a:t>
            </a:r>
            <a:r>
              <a:rPr sz="2000" b="1" dirty="0">
                <a:latin typeface="Arial"/>
                <a:cs typeface="Arial"/>
              </a:rPr>
              <a:t>y el resto en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minúsculas</a:t>
            </a:r>
            <a:endParaRPr sz="2000">
              <a:latin typeface="Arial"/>
              <a:cs typeface="Arial"/>
            </a:endParaRPr>
          </a:p>
          <a:p>
            <a:pPr marL="241300" indent="-228600" algn="just">
              <a:lnSpc>
                <a:spcPts val="2235"/>
              </a:lnSpc>
              <a:spcBef>
                <a:spcPts val="25"/>
              </a:spcBef>
              <a:buFont typeface="Arial"/>
              <a:buChar char="•"/>
              <a:tabLst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No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empezar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los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identificadores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 </a:t>
            </a:r>
            <a:r>
              <a:rPr sz="2000" b="1" spc="-5" dirty="0">
                <a:latin typeface="Arial"/>
                <a:cs typeface="Arial"/>
              </a:rPr>
              <a:t>subrayado</a:t>
            </a:r>
            <a:endParaRPr sz="2000">
              <a:latin typeface="Arial"/>
              <a:cs typeface="Arial"/>
            </a:endParaRPr>
          </a:p>
          <a:p>
            <a:pPr marL="241300" algn="just">
              <a:lnSpc>
                <a:spcPts val="2235"/>
              </a:lnSpc>
            </a:pPr>
            <a:r>
              <a:rPr sz="2000" b="1" dirty="0">
                <a:latin typeface="Arial"/>
                <a:cs typeface="Arial"/>
              </a:rPr>
              <a:t>aunque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válido</a:t>
            </a:r>
            <a:endParaRPr sz="2000">
              <a:latin typeface="Arial"/>
              <a:cs typeface="Arial"/>
            </a:endParaRPr>
          </a:p>
          <a:p>
            <a:pPr marL="241300" marR="172720" indent="-228600" algn="just">
              <a:lnSpc>
                <a:spcPts val="2080"/>
              </a:lnSpc>
              <a:spcBef>
                <a:spcPts val="350"/>
              </a:spcBef>
              <a:buFont typeface="Arial"/>
              <a:buChar char="•"/>
              <a:tabLst>
                <a:tab pos="241300" algn="l"/>
              </a:tabLst>
            </a:pPr>
            <a:r>
              <a:rPr sz="2000" b="1" spc="-20" dirty="0">
                <a:latin typeface="Arial"/>
                <a:cs typeface="Arial"/>
              </a:rPr>
              <a:t>Tratar </a:t>
            </a:r>
            <a:r>
              <a:rPr sz="2000" b="1" dirty="0">
                <a:latin typeface="Arial"/>
                <a:cs typeface="Arial"/>
              </a:rPr>
              <a:t>de que sean nombres </a:t>
            </a:r>
            <a:r>
              <a:rPr sz="2000" b="1" spc="-5" dirty="0">
                <a:latin typeface="Arial"/>
                <a:cs typeface="Arial"/>
              </a:rPr>
              <a:t>significativos </a:t>
            </a:r>
            <a:r>
              <a:rPr sz="2000" b="1" dirty="0">
                <a:latin typeface="Arial"/>
                <a:cs typeface="Arial"/>
              </a:rPr>
              <a:t>pero </a:t>
            </a:r>
            <a:r>
              <a:rPr sz="2000" b="1" spc="-5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tan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largos.</a:t>
            </a:r>
            <a:endParaRPr sz="2000">
              <a:latin typeface="Arial"/>
              <a:cs typeface="Arial"/>
            </a:endParaRPr>
          </a:p>
          <a:p>
            <a:pPr marL="241300" marR="310515" indent="-228600" algn="just">
              <a:lnSpc>
                <a:spcPts val="208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Las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palabras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reservadas</a:t>
            </a:r>
            <a:r>
              <a:rPr sz="2000" b="1" dirty="0">
                <a:latin typeface="Arial"/>
                <a:cs typeface="Arial"/>
              </a:rPr>
              <a:t> no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deben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ser usadas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como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identificadores.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50" y="5657848"/>
            <a:ext cx="7496175" cy="11811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22375" y="5759907"/>
            <a:ext cx="183768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100"/>
              </a:spcBef>
              <a:buClr>
                <a:srgbClr val="00AF50"/>
              </a:buClr>
              <a:buSzPct val="95000"/>
              <a:buFont typeface="Wingdings"/>
              <a:buChar char=""/>
              <a:tabLst>
                <a:tab pos="213360" algn="l"/>
              </a:tabLst>
            </a:pPr>
            <a:r>
              <a:rPr sz="2000" b="1" dirty="0">
                <a:latin typeface="Arial"/>
                <a:cs typeface="Arial"/>
              </a:rPr>
              <a:t>sueldo</a:t>
            </a:r>
            <a:endParaRPr sz="2000" dirty="0">
              <a:latin typeface="Arial"/>
              <a:cs typeface="Arial"/>
            </a:endParaRPr>
          </a:p>
          <a:p>
            <a:pPr marL="212725" indent="-200660">
              <a:lnSpc>
                <a:spcPct val="100000"/>
              </a:lnSpc>
              <a:spcBef>
                <a:spcPts val="5"/>
              </a:spcBef>
              <a:buClr>
                <a:srgbClr val="00AF50"/>
              </a:buClr>
              <a:buSzPct val="95000"/>
              <a:buFont typeface="Wingdings"/>
              <a:buChar char=""/>
              <a:tabLst>
                <a:tab pos="213360" algn="l"/>
              </a:tabLst>
            </a:pPr>
            <a:r>
              <a:rPr sz="2000" b="1" spc="-25" dirty="0">
                <a:latin typeface="Arial"/>
                <a:cs typeface="Arial"/>
              </a:rPr>
              <a:t>c</a:t>
            </a:r>
            <a:r>
              <a:rPr lang="es-PA" sz="2000" b="1" spc="-25" dirty="0">
                <a:latin typeface="Arial"/>
                <a:cs typeface="Arial"/>
              </a:rPr>
              <a:t>236</a:t>
            </a:r>
            <a:endParaRPr sz="2000" dirty="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buClr>
                <a:srgbClr val="00AF50"/>
              </a:buClr>
              <a:buSzPct val="95000"/>
              <a:buFont typeface="Wingdings"/>
              <a:buChar char=""/>
              <a:tabLst>
                <a:tab pos="281305" algn="l"/>
              </a:tabLst>
            </a:pPr>
            <a:r>
              <a:rPr sz="2000" b="1" dirty="0">
                <a:latin typeface="Arial"/>
                <a:cs typeface="Arial"/>
              </a:rPr>
              <a:t>s</a:t>
            </a:r>
            <a:r>
              <a:rPr lang="es-PA" sz="2000" b="1" dirty="0" err="1">
                <a:latin typeface="Arial"/>
                <a:cs typeface="Arial"/>
              </a:rPr>
              <a:t>alario</a:t>
            </a:r>
            <a:r>
              <a:rPr sz="2000" b="1" dirty="0">
                <a:latin typeface="Arial"/>
                <a:cs typeface="Arial"/>
              </a:rPr>
              <a:t>_base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22495" y="5720562"/>
            <a:ext cx="3390900" cy="1041400"/>
            <a:chOff x="4722495" y="5720562"/>
            <a:chExt cx="3390900" cy="104140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2495" y="5849073"/>
              <a:ext cx="178308" cy="1783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2495" y="6153873"/>
              <a:ext cx="178308" cy="1783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2495" y="6458673"/>
              <a:ext cx="178308" cy="17830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516243" y="5733262"/>
              <a:ext cx="1584325" cy="1016000"/>
            </a:xfrm>
            <a:custGeom>
              <a:avLst/>
              <a:gdLst/>
              <a:ahLst/>
              <a:cxnLst/>
              <a:rect l="l" t="t" r="r" b="b"/>
              <a:pathLst>
                <a:path w="1584325" h="1016000">
                  <a:moveTo>
                    <a:pt x="507746" y="0"/>
                  </a:moveTo>
                  <a:lnTo>
                    <a:pt x="0" y="507822"/>
                  </a:lnTo>
                  <a:lnTo>
                    <a:pt x="507746" y="1015655"/>
                  </a:lnTo>
                  <a:lnTo>
                    <a:pt x="507746" y="761746"/>
                  </a:lnTo>
                  <a:lnTo>
                    <a:pt x="1584198" y="761746"/>
                  </a:lnTo>
                  <a:lnTo>
                    <a:pt x="1584198" y="253911"/>
                  </a:lnTo>
                  <a:lnTo>
                    <a:pt x="507746" y="253911"/>
                  </a:lnTo>
                  <a:lnTo>
                    <a:pt x="507746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16243" y="5733262"/>
              <a:ext cx="1584325" cy="1016000"/>
            </a:xfrm>
            <a:custGeom>
              <a:avLst/>
              <a:gdLst/>
              <a:ahLst/>
              <a:cxnLst/>
              <a:rect l="l" t="t" r="r" b="b"/>
              <a:pathLst>
                <a:path w="1584325" h="1016000">
                  <a:moveTo>
                    <a:pt x="0" y="507822"/>
                  </a:moveTo>
                  <a:lnTo>
                    <a:pt x="507746" y="0"/>
                  </a:lnTo>
                  <a:lnTo>
                    <a:pt x="507746" y="253911"/>
                  </a:lnTo>
                  <a:lnTo>
                    <a:pt x="1584198" y="253911"/>
                  </a:lnTo>
                  <a:lnTo>
                    <a:pt x="1584198" y="761746"/>
                  </a:lnTo>
                  <a:lnTo>
                    <a:pt x="507746" y="761746"/>
                  </a:lnTo>
                  <a:lnTo>
                    <a:pt x="507746" y="1015655"/>
                  </a:lnTo>
                  <a:lnTo>
                    <a:pt x="0" y="507822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957317" y="5759907"/>
            <a:ext cx="6197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_123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293370" algn="l"/>
              </a:tabLst>
            </a:pPr>
            <a:r>
              <a:rPr sz="2000" b="1" dirty="0">
                <a:latin typeface="Arial"/>
                <a:cs typeface="Arial"/>
              </a:rPr>
              <a:t>ñapa  a	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58127" y="6069584"/>
            <a:ext cx="1154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Ejemplos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0795" rIns="0" bIns="0" rtlCol="0">
            <a:spAutoFit/>
          </a:bodyPr>
          <a:lstStyle/>
          <a:p>
            <a:pPr marL="3683000" marR="460375" indent="-3215005">
              <a:lnSpc>
                <a:spcPct val="100000"/>
              </a:lnSpc>
              <a:spcBef>
                <a:spcPts val="85"/>
              </a:spcBef>
            </a:pPr>
            <a:r>
              <a:rPr sz="3600" dirty="0"/>
              <a:t>Elementos</a:t>
            </a:r>
            <a:r>
              <a:rPr sz="3600" spc="-45" dirty="0"/>
              <a:t> </a:t>
            </a:r>
            <a:r>
              <a:rPr sz="3600" dirty="0"/>
              <a:t>Básicos</a:t>
            </a:r>
            <a:r>
              <a:rPr sz="3600" spc="-35" dirty="0"/>
              <a:t> </a:t>
            </a:r>
            <a:r>
              <a:rPr sz="3600" dirty="0"/>
              <a:t>de</a:t>
            </a:r>
            <a:r>
              <a:rPr sz="3600" spc="-15" dirty="0"/>
              <a:t> </a:t>
            </a:r>
            <a:r>
              <a:rPr sz="3600" dirty="0"/>
              <a:t>un</a:t>
            </a:r>
            <a:r>
              <a:rPr sz="3600" spc="-20" dirty="0"/>
              <a:t> </a:t>
            </a:r>
            <a:r>
              <a:rPr sz="3600" dirty="0"/>
              <a:t>Programa </a:t>
            </a:r>
            <a:r>
              <a:rPr sz="3600" spc="-985" dirty="0"/>
              <a:t> </a:t>
            </a:r>
            <a:r>
              <a:rPr sz="3600" spc="-5" dirty="0"/>
              <a:t>C++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587500"/>
            <a:ext cx="8255000" cy="2180590"/>
            <a:chOff x="444500" y="1587500"/>
            <a:chExt cx="8255000" cy="2180590"/>
          </a:xfrm>
        </p:grpSpPr>
        <p:sp>
          <p:nvSpPr>
            <p:cNvPr id="4" name="object 4"/>
            <p:cNvSpPr/>
            <p:nvPr/>
          </p:nvSpPr>
          <p:spPr>
            <a:xfrm>
              <a:off x="457200" y="1600200"/>
              <a:ext cx="8229600" cy="2155190"/>
            </a:xfrm>
            <a:custGeom>
              <a:avLst/>
              <a:gdLst/>
              <a:ahLst/>
              <a:cxnLst/>
              <a:rect l="l" t="t" r="r" b="b"/>
              <a:pathLst>
                <a:path w="8229600" h="2155190">
                  <a:moveTo>
                    <a:pt x="8014081" y="0"/>
                  </a:moveTo>
                  <a:lnTo>
                    <a:pt x="215468" y="0"/>
                  </a:lnTo>
                  <a:lnTo>
                    <a:pt x="166063" y="5693"/>
                  </a:lnTo>
                  <a:lnTo>
                    <a:pt x="120711" y="21910"/>
                  </a:lnTo>
                  <a:lnTo>
                    <a:pt x="80704" y="47356"/>
                  </a:lnTo>
                  <a:lnTo>
                    <a:pt x="47336" y="80734"/>
                  </a:lnTo>
                  <a:lnTo>
                    <a:pt x="21900" y="120751"/>
                  </a:lnTo>
                  <a:lnTo>
                    <a:pt x="5690" y="166111"/>
                  </a:lnTo>
                  <a:lnTo>
                    <a:pt x="0" y="215519"/>
                  </a:lnTo>
                  <a:lnTo>
                    <a:pt x="0" y="1939163"/>
                  </a:lnTo>
                  <a:lnTo>
                    <a:pt x="5690" y="1988570"/>
                  </a:lnTo>
                  <a:lnTo>
                    <a:pt x="21900" y="2033930"/>
                  </a:lnTo>
                  <a:lnTo>
                    <a:pt x="47336" y="2073947"/>
                  </a:lnTo>
                  <a:lnTo>
                    <a:pt x="80704" y="2107325"/>
                  </a:lnTo>
                  <a:lnTo>
                    <a:pt x="120711" y="2132771"/>
                  </a:lnTo>
                  <a:lnTo>
                    <a:pt x="166063" y="2148988"/>
                  </a:lnTo>
                  <a:lnTo>
                    <a:pt x="215468" y="2154682"/>
                  </a:lnTo>
                  <a:lnTo>
                    <a:pt x="8014081" y="2154682"/>
                  </a:lnTo>
                  <a:lnTo>
                    <a:pt x="8063488" y="2148988"/>
                  </a:lnTo>
                  <a:lnTo>
                    <a:pt x="8108848" y="2132771"/>
                  </a:lnTo>
                  <a:lnTo>
                    <a:pt x="8148865" y="2107325"/>
                  </a:lnTo>
                  <a:lnTo>
                    <a:pt x="8182243" y="2073947"/>
                  </a:lnTo>
                  <a:lnTo>
                    <a:pt x="8207689" y="2033930"/>
                  </a:lnTo>
                  <a:lnTo>
                    <a:pt x="8223906" y="1988570"/>
                  </a:lnTo>
                  <a:lnTo>
                    <a:pt x="8229600" y="1939163"/>
                  </a:lnTo>
                  <a:lnTo>
                    <a:pt x="8229600" y="215519"/>
                  </a:lnTo>
                  <a:lnTo>
                    <a:pt x="8223906" y="166111"/>
                  </a:lnTo>
                  <a:lnTo>
                    <a:pt x="8207689" y="120751"/>
                  </a:lnTo>
                  <a:lnTo>
                    <a:pt x="8182243" y="80734"/>
                  </a:lnTo>
                  <a:lnTo>
                    <a:pt x="8148865" y="47356"/>
                  </a:lnTo>
                  <a:lnTo>
                    <a:pt x="8108848" y="21910"/>
                  </a:lnTo>
                  <a:lnTo>
                    <a:pt x="8063488" y="5693"/>
                  </a:lnTo>
                  <a:lnTo>
                    <a:pt x="8014081" y="0"/>
                  </a:lnTo>
                  <a:close/>
                </a:path>
              </a:pathLst>
            </a:custGeom>
            <a:solidFill>
              <a:srgbClr val="F4C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00200"/>
              <a:ext cx="8229600" cy="2155190"/>
            </a:xfrm>
            <a:custGeom>
              <a:avLst/>
              <a:gdLst/>
              <a:ahLst/>
              <a:cxnLst/>
              <a:rect l="l" t="t" r="r" b="b"/>
              <a:pathLst>
                <a:path w="8229600" h="2155190">
                  <a:moveTo>
                    <a:pt x="0" y="215519"/>
                  </a:moveTo>
                  <a:lnTo>
                    <a:pt x="5690" y="166111"/>
                  </a:lnTo>
                  <a:lnTo>
                    <a:pt x="21900" y="120751"/>
                  </a:lnTo>
                  <a:lnTo>
                    <a:pt x="47336" y="80734"/>
                  </a:lnTo>
                  <a:lnTo>
                    <a:pt x="80704" y="47356"/>
                  </a:lnTo>
                  <a:lnTo>
                    <a:pt x="120711" y="21910"/>
                  </a:lnTo>
                  <a:lnTo>
                    <a:pt x="166063" y="5693"/>
                  </a:lnTo>
                  <a:lnTo>
                    <a:pt x="215468" y="0"/>
                  </a:lnTo>
                  <a:lnTo>
                    <a:pt x="8014081" y="0"/>
                  </a:lnTo>
                  <a:lnTo>
                    <a:pt x="8063488" y="5693"/>
                  </a:lnTo>
                  <a:lnTo>
                    <a:pt x="8108848" y="21910"/>
                  </a:lnTo>
                  <a:lnTo>
                    <a:pt x="8148865" y="47356"/>
                  </a:lnTo>
                  <a:lnTo>
                    <a:pt x="8182243" y="80734"/>
                  </a:lnTo>
                  <a:lnTo>
                    <a:pt x="8207689" y="120751"/>
                  </a:lnTo>
                  <a:lnTo>
                    <a:pt x="8223906" y="166111"/>
                  </a:lnTo>
                  <a:lnTo>
                    <a:pt x="8229600" y="215519"/>
                  </a:lnTo>
                  <a:lnTo>
                    <a:pt x="8229600" y="1939163"/>
                  </a:lnTo>
                  <a:lnTo>
                    <a:pt x="8223906" y="1988570"/>
                  </a:lnTo>
                  <a:lnTo>
                    <a:pt x="8207689" y="2033930"/>
                  </a:lnTo>
                  <a:lnTo>
                    <a:pt x="8182243" y="2073947"/>
                  </a:lnTo>
                  <a:lnTo>
                    <a:pt x="8148865" y="2107325"/>
                  </a:lnTo>
                  <a:lnTo>
                    <a:pt x="8108848" y="2132771"/>
                  </a:lnTo>
                  <a:lnTo>
                    <a:pt x="8063488" y="2148988"/>
                  </a:lnTo>
                  <a:lnTo>
                    <a:pt x="8014081" y="2154682"/>
                  </a:lnTo>
                  <a:lnTo>
                    <a:pt x="215468" y="2154682"/>
                  </a:lnTo>
                  <a:lnTo>
                    <a:pt x="166063" y="2148988"/>
                  </a:lnTo>
                  <a:lnTo>
                    <a:pt x="120711" y="2132771"/>
                  </a:lnTo>
                  <a:lnTo>
                    <a:pt x="80704" y="2107325"/>
                  </a:lnTo>
                  <a:lnTo>
                    <a:pt x="47336" y="2073947"/>
                  </a:lnTo>
                  <a:lnTo>
                    <a:pt x="21900" y="2033930"/>
                  </a:lnTo>
                  <a:lnTo>
                    <a:pt x="5690" y="1988570"/>
                  </a:lnTo>
                  <a:lnTo>
                    <a:pt x="0" y="1939163"/>
                  </a:lnTo>
                  <a:lnTo>
                    <a:pt x="0" y="21551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9189" y="1508433"/>
            <a:ext cx="5944870" cy="1802764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700" b="1" spc="-5" dirty="0">
                <a:latin typeface="Arial"/>
                <a:cs typeface="Arial"/>
              </a:rPr>
              <a:t>¿Qué es</a:t>
            </a:r>
            <a:r>
              <a:rPr sz="2700" b="1" dirty="0">
                <a:latin typeface="Arial"/>
                <a:cs typeface="Arial"/>
              </a:rPr>
              <a:t> </a:t>
            </a:r>
            <a:r>
              <a:rPr sz="2700" b="1" spc="-10" dirty="0">
                <a:latin typeface="Arial"/>
                <a:cs typeface="Arial"/>
              </a:rPr>
              <a:t>una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Palabra Reservada?</a:t>
            </a:r>
            <a:endParaRPr sz="2700">
              <a:latin typeface="Arial"/>
              <a:cs typeface="Arial"/>
            </a:endParaRPr>
          </a:p>
          <a:p>
            <a:pPr marL="241300" marR="5080" indent="-228600">
              <a:lnSpc>
                <a:spcPct val="86400"/>
              </a:lnSpc>
              <a:spcBef>
                <a:spcPts val="1085"/>
              </a:spcBef>
              <a:buChar char="•"/>
              <a:tabLst>
                <a:tab pos="240665" algn="l"/>
                <a:tab pos="241300" algn="l"/>
                <a:tab pos="4849495" algn="l"/>
              </a:tabLst>
            </a:pPr>
            <a:r>
              <a:rPr sz="2100" spc="-5" dirty="0">
                <a:latin typeface="Arial"/>
                <a:cs typeface="Arial"/>
              </a:rPr>
              <a:t>Son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objetos</a:t>
            </a:r>
            <a:r>
              <a:rPr sz="2100" spc="3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o</a:t>
            </a:r>
            <a:r>
              <a:rPr sz="2100" spc="1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elementos</a:t>
            </a:r>
            <a:r>
              <a:rPr sz="2100" spc="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predefinidos	en el 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lenguaje</a:t>
            </a:r>
            <a:r>
              <a:rPr sz="2100" spc="1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que</a:t>
            </a:r>
            <a:r>
              <a:rPr sz="2100" spc="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tienen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un</a:t>
            </a:r>
            <a:r>
              <a:rPr sz="2100" spc="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significado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especial</a:t>
            </a:r>
            <a:r>
              <a:rPr sz="2100" spc="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para </a:t>
            </a:r>
            <a:r>
              <a:rPr sz="2100" spc="-56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el compilador </a:t>
            </a:r>
            <a:r>
              <a:rPr sz="2100" dirty="0">
                <a:latin typeface="Arial"/>
                <a:cs typeface="Arial"/>
              </a:rPr>
              <a:t>y </a:t>
            </a:r>
            <a:r>
              <a:rPr sz="2100" spc="-5" dirty="0">
                <a:latin typeface="Arial"/>
                <a:cs typeface="Arial"/>
              </a:rPr>
              <a:t>no </a:t>
            </a:r>
            <a:r>
              <a:rPr sz="2100" dirty="0">
                <a:latin typeface="Arial"/>
                <a:cs typeface="Arial"/>
              </a:rPr>
              <a:t>se </a:t>
            </a:r>
            <a:r>
              <a:rPr sz="2100" spc="-5" dirty="0">
                <a:latin typeface="Arial"/>
                <a:cs typeface="Arial"/>
              </a:rPr>
              <a:t>pueden </a:t>
            </a:r>
            <a:r>
              <a:rPr sz="2100" dirty="0">
                <a:latin typeface="Arial"/>
                <a:cs typeface="Arial"/>
              </a:rPr>
              <a:t>utilizar </a:t>
            </a:r>
            <a:r>
              <a:rPr sz="2100" spc="-5" dirty="0">
                <a:latin typeface="Arial"/>
                <a:cs typeface="Arial"/>
              </a:rPr>
              <a:t>para </a:t>
            </a:r>
            <a:r>
              <a:rPr sz="2100" dirty="0">
                <a:latin typeface="Arial"/>
                <a:cs typeface="Arial"/>
              </a:rPr>
              <a:t>otro 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propósito.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9968" y="1803019"/>
            <a:ext cx="1671955" cy="1749425"/>
            <a:chOff x="659968" y="1803019"/>
            <a:chExt cx="1671955" cy="17494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668" y="1815719"/>
              <a:ext cx="1645970" cy="172364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2668" y="1815719"/>
              <a:ext cx="1646555" cy="1724025"/>
            </a:xfrm>
            <a:custGeom>
              <a:avLst/>
              <a:gdLst/>
              <a:ahLst/>
              <a:cxnLst/>
              <a:rect l="l" t="t" r="r" b="b"/>
              <a:pathLst>
                <a:path w="1646555" h="1724025">
                  <a:moveTo>
                    <a:pt x="0" y="164591"/>
                  </a:moveTo>
                  <a:lnTo>
                    <a:pt x="5879" y="120826"/>
                  </a:lnTo>
                  <a:lnTo>
                    <a:pt x="22470" y="81505"/>
                  </a:lnTo>
                  <a:lnTo>
                    <a:pt x="48206" y="48196"/>
                  </a:lnTo>
                  <a:lnTo>
                    <a:pt x="81517" y="22464"/>
                  </a:lnTo>
                  <a:lnTo>
                    <a:pt x="120835" y="5877"/>
                  </a:lnTo>
                  <a:lnTo>
                    <a:pt x="164592" y="0"/>
                  </a:lnTo>
                  <a:lnTo>
                    <a:pt x="1481378" y="0"/>
                  </a:lnTo>
                  <a:lnTo>
                    <a:pt x="1525100" y="5877"/>
                  </a:lnTo>
                  <a:lnTo>
                    <a:pt x="1564408" y="22464"/>
                  </a:lnTo>
                  <a:lnTo>
                    <a:pt x="1597726" y="48196"/>
                  </a:lnTo>
                  <a:lnTo>
                    <a:pt x="1623477" y="81505"/>
                  </a:lnTo>
                  <a:lnTo>
                    <a:pt x="1640084" y="120826"/>
                  </a:lnTo>
                  <a:lnTo>
                    <a:pt x="1645970" y="164591"/>
                  </a:lnTo>
                  <a:lnTo>
                    <a:pt x="1645970" y="1559052"/>
                  </a:lnTo>
                  <a:lnTo>
                    <a:pt x="1640084" y="1602817"/>
                  </a:lnTo>
                  <a:lnTo>
                    <a:pt x="1623477" y="1642138"/>
                  </a:lnTo>
                  <a:lnTo>
                    <a:pt x="1597726" y="1675447"/>
                  </a:lnTo>
                  <a:lnTo>
                    <a:pt x="1564408" y="1701179"/>
                  </a:lnTo>
                  <a:lnTo>
                    <a:pt x="1525100" y="1717766"/>
                  </a:lnTo>
                  <a:lnTo>
                    <a:pt x="1481378" y="1723643"/>
                  </a:lnTo>
                  <a:lnTo>
                    <a:pt x="164592" y="1723643"/>
                  </a:lnTo>
                  <a:lnTo>
                    <a:pt x="120835" y="1717766"/>
                  </a:lnTo>
                  <a:lnTo>
                    <a:pt x="81517" y="1701179"/>
                  </a:lnTo>
                  <a:lnTo>
                    <a:pt x="48206" y="1675447"/>
                  </a:lnTo>
                  <a:lnTo>
                    <a:pt x="22470" y="1642138"/>
                  </a:lnTo>
                  <a:lnTo>
                    <a:pt x="5879" y="1602817"/>
                  </a:lnTo>
                  <a:lnTo>
                    <a:pt x="0" y="1559052"/>
                  </a:lnTo>
                  <a:lnTo>
                    <a:pt x="0" y="164591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44500" y="3957701"/>
            <a:ext cx="8255000" cy="2180590"/>
            <a:chOff x="444500" y="3957701"/>
            <a:chExt cx="8255000" cy="2180590"/>
          </a:xfrm>
        </p:grpSpPr>
        <p:sp>
          <p:nvSpPr>
            <p:cNvPr id="11" name="object 11"/>
            <p:cNvSpPr/>
            <p:nvPr/>
          </p:nvSpPr>
          <p:spPr>
            <a:xfrm>
              <a:off x="457200" y="3970401"/>
              <a:ext cx="8229600" cy="2155190"/>
            </a:xfrm>
            <a:custGeom>
              <a:avLst/>
              <a:gdLst/>
              <a:ahLst/>
              <a:cxnLst/>
              <a:rect l="l" t="t" r="r" b="b"/>
              <a:pathLst>
                <a:path w="8229600" h="2155190">
                  <a:moveTo>
                    <a:pt x="8014081" y="0"/>
                  </a:moveTo>
                  <a:lnTo>
                    <a:pt x="215468" y="0"/>
                  </a:lnTo>
                  <a:lnTo>
                    <a:pt x="166063" y="5686"/>
                  </a:lnTo>
                  <a:lnTo>
                    <a:pt x="120711" y="21885"/>
                  </a:lnTo>
                  <a:lnTo>
                    <a:pt x="80704" y="47306"/>
                  </a:lnTo>
                  <a:lnTo>
                    <a:pt x="47336" y="80657"/>
                  </a:lnTo>
                  <a:lnTo>
                    <a:pt x="21900" y="120650"/>
                  </a:lnTo>
                  <a:lnTo>
                    <a:pt x="5690" y="165991"/>
                  </a:lnTo>
                  <a:lnTo>
                    <a:pt x="0" y="215392"/>
                  </a:lnTo>
                  <a:lnTo>
                    <a:pt x="0" y="1939188"/>
                  </a:lnTo>
                  <a:lnTo>
                    <a:pt x="5690" y="1988593"/>
                  </a:lnTo>
                  <a:lnTo>
                    <a:pt x="21900" y="2033945"/>
                  </a:lnTo>
                  <a:lnTo>
                    <a:pt x="47336" y="2073952"/>
                  </a:lnTo>
                  <a:lnTo>
                    <a:pt x="80704" y="2107320"/>
                  </a:lnTo>
                  <a:lnTo>
                    <a:pt x="120711" y="2132756"/>
                  </a:lnTo>
                  <a:lnTo>
                    <a:pt x="166063" y="2148965"/>
                  </a:lnTo>
                  <a:lnTo>
                    <a:pt x="215468" y="2154656"/>
                  </a:lnTo>
                  <a:lnTo>
                    <a:pt x="8014081" y="2154656"/>
                  </a:lnTo>
                  <a:lnTo>
                    <a:pt x="8063488" y="2148965"/>
                  </a:lnTo>
                  <a:lnTo>
                    <a:pt x="8108848" y="2132756"/>
                  </a:lnTo>
                  <a:lnTo>
                    <a:pt x="8148865" y="2107320"/>
                  </a:lnTo>
                  <a:lnTo>
                    <a:pt x="8182243" y="2073952"/>
                  </a:lnTo>
                  <a:lnTo>
                    <a:pt x="8207689" y="2033945"/>
                  </a:lnTo>
                  <a:lnTo>
                    <a:pt x="8223906" y="1988593"/>
                  </a:lnTo>
                  <a:lnTo>
                    <a:pt x="8229600" y="1939188"/>
                  </a:lnTo>
                  <a:lnTo>
                    <a:pt x="8229600" y="215392"/>
                  </a:lnTo>
                  <a:lnTo>
                    <a:pt x="8223906" y="165991"/>
                  </a:lnTo>
                  <a:lnTo>
                    <a:pt x="8207689" y="120650"/>
                  </a:lnTo>
                  <a:lnTo>
                    <a:pt x="8182243" y="80657"/>
                  </a:lnTo>
                  <a:lnTo>
                    <a:pt x="8148865" y="47306"/>
                  </a:lnTo>
                  <a:lnTo>
                    <a:pt x="8108848" y="21885"/>
                  </a:lnTo>
                  <a:lnTo>
                    <a:pt x="8063488" y="5686"/>
                  </a:lnTo>
                  <a:lnTo>
                    <a:pt x="8014081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3970401"/>
              <a:ext cx="8229600" cy="2155190"/>
            </a:xfrm>
            <a:custGeom>
              <a:avLst/>
              <a:gdLst/>
              <a:ahLst/>
              <a:cxnLst/>
              <a:rect l="l" t="t" r="r" b="b"/>
              <a:pathLst>
                <a:path w="8229600" h="2155190">
                  <a:moveTo>
                    <a:pt x="0" y="215392"/>
                  </a:moveTo>
                  <a:lnTo>
                    <a:pt x="5690" y="165991"/>
                  </a:lnTo>
                  <a:lnTo>
                    <a:pt x="21900" y="120650"/>
                  </a:lnTo>
                  <a:lnTo>
                    <a:pt x="47336" y="80657"/>
                  </a:lnTo>
                  <a:lnTo>
                    <a:pt x="80704" y="47306"/>
                  </a:lnTo>
                  <a:lnTo>
                    <a:pt x="120711" y="21885"/>
                  </a:lnTo>
                  <a:lnTo>
                    <a:pt x="166063" y="5686"/>
                  </a:lnTo>
                  <a:lnTo>
                    <a:pt x="215468" y="0"/>
                  </a:lnTo>
                  <a:lnTo>
                    <a:pt x="8014081" y="0"/>
                  </a:lnTo>
                  <a:lnTo>
                    <a:pt x="8063488" y="5686"/>
                  </a:lnTo>
                  <a:lnTo>
                    <a:pt x="8108848" y="21885"/>
                  </a:lnTo>
                  <a:lnTo>
                    <a:pt x="8148865" y="47306"/>
                  </a:lnTo>
                  <a:lnTo>
                    <a:pt x="8182243" y="80657"/>
                  </a:lnTo>
                  <a:lnTo>
                    <a:pt x="8207689" y="120650"/>
                  </a:lnTo>
                  <a:lnTo>
                    <a:pt x="8223906" y="165991"/>
                  </a:lnTo>
                  <a:lnTo>
                    <a:pt x="8229600" y="215392"/>
                  </a:lnTo>
                  <a:lnTo>
                    <a:pt x="8229600" y="1939188"/>
                  </a:lnTo>
                  <a:lnTo>
                    <a:pt x="8223906" y="1988593"/>
                  </a:lnTo>
                  <a:lnTo>
                    <a:pt x="8207689" y="2033945"/>
                  </a:lnTo>
                  <a:lnTo>
                    <a:pt x="8182243" y="2073952"/>
                  </a:lnTo>
                  <a:lnTo>
                    <a:pt x="8148865" y="2107320"/>
                  </a:lnTo>
                  <a:lnTo>
                    <a:pt x="8108848" y="2132756"/>
                  </a:lnTo>
                  <a:lnTo>
                    <a:pt x="8063488" y="2148965"/>
                  </a:lnTo>
                  <a:lnTo>
                    <a:pt x="8014081" y="2154656"/>
                  </a:lnTo>
                  <a:lnTo>
                    <a:pt x="215468" y="2154656"/>
                  </a:lnTo>
                  <a:lnTo>
                    <a:pt x="166063" y="2148965"/>
                  </a:lnTo>
                  <a:lnTo>
                    <a:pt x="120711" y="2132756"/>
                  </a:lnTo>
                  <a:lnTo>
                    <a:pt x="80704" y="2107320"/>
                  </a:lnTo>
                  <a:lnTo>
                    <a:pt x="47336" y="2073952"/>
                  </a:lnTo>
                  <a:lnTo>
                    <a:pt x="21900" y="2033945"/>
                  </a:lnTo>
                  <a:lnTo>
                    <a:pt x="5690" y="1988593"/>
                  </a:lnTo>
                  <a:lnTo>
                    <a:pt x="0" y="1939188"/>
                  </a:lnTo>
                  <a:lnTo>
                    <a:pt x="0" y="215392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09189" y="3878271"/>
            <a:ext cx="6122035" cy="15271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700" b="1" spc="-5" dirty="0">
                <a:latin typeface="Arial"/>
                <a:cs typeface="Arial"/>
              </a:rPr>
              <a:t>Signos de Puntuación más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b="1" spc="-5" dirty="0">
                <a:latin typeface="Arial"/>
                <a:cs typeface="Arial"/>
              </a:rPr>
              <a:t>Cómunes</a:t>
            </a:r>
            <a:endParaRPr sz="2700">
              <a:latin typeface="Arial"/>
              <a:cs typeface="Arial"/>
            </a:endParaRPr>
          </a:p>
          <a:p>
            <a:pPr marL="241300" marR="5080" indent="-228600">
              <a:lnSpc>
                <a:spcPct val="86400"/>
              </a:lnSpc>
              <a:spcBef>
                <a:spcPts val="1090"/>
              </a:spcBef>
              <a:buChar char="•"/>
              <a:tabLst>
                <a:tab pos="240665" algn="l"/>
                <a:tab pos="241300" algn="l"/>
              </a:tabLst>
            </a:pPr>
            <a:r>
              <a:rPr sz="2100" spc="-50" dirty="0">
                <a:latin typeface="Arial"/>
                <a:cs typeface="Arial"/>
              </a:rPr>
              <a:t>Todas</a:t>
            </a:r>
            <a:r>
              <a:rPr sz="2100" spc="-5" dirty="0">
                <a:latin typeface="Arial"/>
                <a:cs typeface="Arial"/>
              </a:rPr>
              <a:t> las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sentencias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del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programa</a:t>
            </a:r>
            <a:r>
              <a:rPr sz="2100" spc="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deben 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terminar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con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un</a:t>
            </a:r>
            <a:r>
              <a:rPr sz="2100" spc="1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punto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y </a:t>
            </a:r>
            <a:r>
              <a:rPr sz="2100" spc="-5" dirty="0">
                <a:latin typeface="Arial"/>
                <a:cs typeface="Arial"/>
              </a:rPr>
              <a:t>coma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(;). Otros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signos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de </a:t>
            </a:r>
            <a:r>
              <a:rPr sz="2100" spc="-56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puntuación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son: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9968" y="4173092"/>
            <a:ext cx="1671955" cy="1749425"/>
            <a:chOff x="659968" y="4173092"/>
            <a:chExt cx="1671955" cy="174942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668" y="4185792"/>
              <a:ext cx="1645970" cy="17237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72668" y="4185792"/>
              <a:ext cx="1646555" cy="1724025"/>
            </a:xfrm>
            <a:custGeom>
              <a:avLst/>
              <a:gdLst/>
              <a:ahLst/>
              <a:cxnLst/>
              <a:rect l="l" t="t" r="r" b="b"/>
              <a:pathLst>
                <a:path w="1646555" h="1724025">
                  <a:moveTo>
                    <a:pt x="0" y="164591"/>
                  </a:moveTo>
                  <a:lnTo>
                    <a:pt x="5879" y="120870"/>
                  </a:lnTo>
                  <a:lnTo>
                    <a:pt x="22470" y="81562"/>
                  </a:lnTo>
                  <a:lnTo>
                    <a:pt x="48206" y="48244"/>
                  </a:lnTo>
                  <a:lnTo>
                    <a:pt x="81517" y="22493"/>
                  </a:lnTo>
                  <a:lnTo>
                    <a:pt x="120835" y="5886"/>
                  </a:lnTo>
                  <a:lnTo>
                    <a:pt x="164592" y="0"/>
                  </a:lnTo>
                  <a:lnTo>
                    <a:pt x="1481378" y="0"/>
                  </a:lnTo>
                  <a:lnTo>
                    <a:pt x="1525100" y="5886"/>
                  </a:lnTo>
                  <a:lnTo>
                    <a:pt x="1564408" y="22493"/>
                  </a:lnTo>
                  <a:lnTo>
                    <a:pt x="1597726" y="48244"/>
                  </a:lnTo>
                  <a:lnTo>
                    <a:pt x="1623477" y="81562"/>
                  </a:lnTo>
                  <a:lnTo>
                    <a:pt x="1640084" y="120870"/>
                  </a:lnTo>
                  <a:lnTo>
                    <a:pt x="1645970" y="164591"/>
                  </a:lnTo>
                  <a:lnTo>
                    <a:pt x="1645970" y="1559204"/>
                  </a:lnTo>
                  <a:lnTo>
                    <a:pt x="1640084" y="1602956"/>
                  </a:lnTo>
                  <a:lnTo>
                    <a:pt x="1623477" y="1642273"/>
                  </a:lnTo>
                  <a:lnTo>
                    <a:pt x="1597726" y="1675585"/>
                  </a:lnTo>
                  <a:lnTo>
                    <a:pt x="1564408" y="1701323"/>
                  </a:lnTo>
                  <a:lnTo>
                    <a:pt x="1525100" y="1717916"/>
                  </a:lnTo>
                  <a:lnTo>
                    <a:pt x="1481378" y="1723796"/>
                  </a:lnTo>
                  <a:lnTo>
                    <a:pt x="164592" y="1723796"/>
                  </a:lnTo>
                  <a:lnTo>
                    <a:pt x="120835" y="1717916"/>
                  </a:lnTo>
                  <a:lnTo>
                    <a:pt x="81517" y="1701323"/>
                  </a:lnTo>
                  <a:lnTo>
                    <a:pt x="48206" y="1675585"/>
                  </a:lnTo>
                  <a:lnTo>
                    <a:pt x="22470" y="1642273"/>
                  </a:lnTo>
                  <a:lnTo>
                    <a:pt x="5879" y="1602956"/>
                  </a:lnTo>
                  <a:lnTo>
                    <a:pt x="0" y="1559204"/>
                  </a:lnTo>
                  <a:lnTo>
                    <a:pt x="0" y="16459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27757" y="3356990"/>
            <a:ext cx="936625" cy="288290"/>
          </a:xfrm>
          <a:prstGeom prst="rect">
            <a:avLst/>
          </a:prstGeom>
          <a:solidFill>
            <a:srgbClr val="00AFEF"/>
          </a:solidFill>
          <a:ln w="25400">
            <a:solidFill>
              <a:srgbClr val="88A3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7645">
              <a:lnSpc>
                <a:spcPts val="2270"/>
              </a:lnSpc>
            </a:pPr>
            <a:r>
              <a:rPr sz="2000" b="1" spc="-10" dirty="0">
                <a:latin typeface="Arial"/>
                <a:cs typeface="Arial"/>
              </a:rPr>
              <a:t>void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51909" y="3356990"/>
            <a:ext cx="936625" cy="288290"/>
          </a:xfrm>
          <a:prstGeom prst="rect">
            <a:avLst/>
          </a:prstGeom>
          <a:solidFill>
            <a:srgbClr val="00AFEF"/>
          </a:solidFill>
          <a:ln w="25400">
            <a:solidFill>
              <a:srgbClr val="88A3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270"/>
              </a:lnSpc>
            </a:pPr>
            <a:r>
              <a:rPr sz="2000" b="1" spc="-5" dirty="0">
                <a:latin typeface="Arial"/>
                <a:cs typeface="Arial"/>
              </a:rPr>
              <a:t>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04053" y="3356990"/>
            <a:ext cx="864235" cy="288290"/>
          </a:xfrm>
          <a:prstGeom prst="rect">
            <a:avLst/>
          </a:prstGeom>
          <a:solidFill>
            <a:srgbClr val="00AFEF"/>
          </a:solidFill>
          <a:ln w="25400">
            <a:solidFill>
              <a:srgbClr val="88A3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030">
              <a:lnSpc>
                <a:spcPts val="2270"/>
              </a:lnSpc>
            </a:pPr>
            <a:r>
              <a:rPr sz="2000" b="1" spc="5" dirty="0">
                <a:latin typeface="Arial"/>
                <a:cs typeface="Arial"/>
              </a:rPr>
              <a:t>while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84189" y="3356990"/>
            <a:ext cx="864235" cy="288290"/>
          </a:xfrm>
          <a:prstGeom prst="rect">
            <a:avLst/>
          </a:prstGeom>
          <a:solidFill>
            <a:srgbClr val="00AFEF"/>
          </a:solidFill>
          <a:ln w="25400">
            <a:solidFill>
              <a:srgbClr val="88A3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3830">
              <a:lnSpc>
                <a:spcPts val="2270"/>
              </a:lnSpc>
            </a:pPr>
            <a:r>
              <a:rPr sz="2000" b="1" dirty="0">
                <a:latin typeface="Arial"/>
                <a:cs typeface="Arial"/>
              </a:rPr>
              <a:t>float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08342" y="3356990"/>
            <a:ext cx="864235" cy="288290"/>
          </a:xfrm>
          <a:prstGeom prst="rect">
            <a:avLst/>
          </a:prstGeom>
          <a:solidFill>
            <a:srgbClr val="00AFEF"/>
          </a:solidFill>
          <a:ln w="25400">
            <a:solidFill>
              <a:srgbClr val="88A3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2270"/>
              </a:lnSpc>
            </a:pPr>
            <a:r>
              <a:rPr sz="2000" b="1" dirty="0"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55748" y="5517235"/>
            <a:ext cx="5616575" cy="504190"/>
          </a:xfrm>
          <a:prstGeom prst="rect">
            <a:avLst/>
          </a:prstGeom>
          <a:solidFill>
            <a:srgbClr val="FFC000"/>
          </a:solidFill>
          <a:ln w="25400">
            <a:solidFill>
              <a:srgbClr val="88A3A7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90"/>
              </a:spcBef>
              <a:tabLst>
                <a:tab pos="624840" algn="l"/>
                <a:tab pos="2205355" algn="l"/>
                <a:tab pos="2493010" algn="l"/>
                <a:tab pos="2781300" algn="l"/>
                <a:tab pos="3032760" algn="l"/>
                <a:tab pos="3378200" algn="l"/>
                <a:tab pos="3726179" algn="l"/>
              </a:tabLst>
            </a:pPr>
            <a:r>
              <a:rPr sz="2400" b="1" dirty="0">
                <a:latin typeface="Arial"/>
                <a:cs typeface="Arial"/>
              </a:rPr>
              <a:t>!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%	&amp;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) -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 /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*	{	}	</a:t>
            </a:r>
            <a:r>
              <a:rPr sz="2400" b="1" dirty="0">
                <a:latin typeface="Arial"/>
                <a:cs typeface="Arial"/>
              </a:rPr>
              <a:t>\	&lt;	&gt;	</a:t>
            </a:r>
            <a:r>
              <a:rPr sz="2400" b="1" spc="-5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503343"/>
          </a:xfrm>
          <a:prstGeom prst="rect">
            <a:avLst/>
          </a:prstGeom>
          <a:solidFill>
            <a:srgbClr val="00B050"/>
          </a:solidFill>
        </p:spPr>
        <p:txBody>
          <a:bodyPr vert="horz" wrap="square" lIns="0" tIns="10795" rIns="0" bIns="0" rtlCol="0">
            <a:spAutoFit/>
          </a:bodyPr>
          <a:lstStyle/>
          <a:p>
            <a:pPr marL="3683000" marR="460375" indent="-3215005">
              <a:lnSpc>
                <a:spcPct val="100000"/>
              </a:lnSpc>
              <a:spcBef>
                <a:spcPts val="85"/>
              </a:spcBef>
            </a:pPr>
            <a:r>
              <a:rPr sz="3200" dirty="0"/>
              <a:t>Elementos</a:t>
            </a:r>
            <a:r>
              <a:rPr sz="3200" spc="-45" dirty="0"/>
              <a:t> </a:t>
            </a:r>
            <a:r>
              <a:rPr sz="3200" dirty="0"/>
              <a:t>Básicos</a:t>
            </a:r>
            <a:r>
              <a:rPr sz="3200" spc="-35" dirty="0"/>
              <a:t> </a:t>
            </a:r>
            <a:r>
              <a:rPr sz="3200" dirty="0"/>
              <a:t>de</a:t>
            </a:r>
            <a:r>
              <a:rPr sz="3200" spc="-15" dirty="0"/>
              <a:t> </a:t>
            </a:r>
            <a:r>
              <a:rPr sz="3200" dirty="0"/>
              <a:t>un</a:t>
            </a:r>
            <a:r>
              <a:rPr sz="3200" spc="-20" dirty="0"/>
              <a:t> </a:t>
            </a:r>
            <a:r>
              <a:rPr sz="3200" dirty="0"/>
              <a:t>Programa </a:t>
            </a:r>
            <a:r>
              <a:rPr sz="3200" spc="-985" dirty="0"/>
              <a:t> </a:t>
            </a:r>
            <a:r>
              <a:rPr sz="3200" spc="-5" dirty="0"/>
              <a:t>C++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587500"/>
            <a:ext cx="8255000" cy="2286635"/>
            <a:chOff x="444500" y="1587500"/>
            <a:chExt cx="8255000" cy="2286635"/>
          </a:xfrm>
        </p:grpSpPr>
        <p:sp>
          <p:nvSpPr>
            <p:cNvPr id="4" name="object 4"/>
            <p:cNvSpPr/>
            <p:nvPr/>
          </p:nvSpPr>
          <p:spPr>
            <a:xfrm>
              <a:off x="457200" y="1600200"/>
              <a:ext cx="8229600" cy="2261235"/>
            </a:xfrm>
            <a:custGeom>
              <a:avLst/>
              <a:gdLst/>
              <a:ahLst/>
              <a:cxnLst/>
              <a:rect l="l" t="t" r="r" b="b"/>
              <a:pathLst>
                <a:path w="8229600" h="2261235">
                  <a:moveTo>
                    <a:pt x="8003540" y="0"/>
                  </a:moveTo>
                  <a:lnTo>
                    <a:pt x="226085" y="0"/>
                  </a:lnTo>
                  <a:lnTo>
                    <a:pt x="180520" y="4593"/>
                  </a:lnTo>
                  <a:lnTo>
                    <a:pt x="138081" y="17766"/>
                  </a:lnTo>
                  <a:lnTo>
                    <a:pt x="99677" y="38609"/>
                  </a:lnTo>
                  <a:lnTo>
                    <a:pt x="66217" y="66214"/>
                  </a:lnTo>
                  <a:lnTo>
                    <a:pt x="38611" y="99671"/>
                  </a:lnTo>
                  <a:lnTo>
                    <a:pt x="17766" y="138070"/>
                  </a:lnTo>
                  <a:lnTo>
                    <a:pt x="4593" y="180503"/>
                  </a:lnTo>
                  <a:lnTo>
                    <a:pt x="0" y="226060"/>
                  </a:lnTo>
                  <a:lnTo>
                    <a:pt x="0" y="2034794"/>
                  </a:lnTo>
                  <a:lnTo>
                    <a:pt x="4593" y="2080350"/>
                  </a:lnTo>
                  <a:lnTo>
                    <a:pt x="17766" y="2122783"/>
                  </a:lnTo>
                  <a:lnTo>
                    <a:pt x="38611" y="2161182"/>
                  </a:lnTo>
                  <a:lnTo>
                    <a:pt x="66217" y="2194639"/>
                  </a:lnTo>
                  <a:lnTo>
                    <a:pt x="99677" y="2222244"/>
                  </a:lnTo>
                  <a:lnTo>
                    <a:pt x="138081" y="2243087"/>
                  </a:lnTo>
                  <a:lnTo>
                    <a:pt x="180520" y="2256260"/>
                  </a:lnTo>
                  <a:lnTo>
                    <a:pt x="226085" y="2260854"/>
                  </a:lnTo>
                  <a:lnTo>
                    <a:pt x="8003540" y="2260854"/>
                  </a:lnTo>
                  <a:lnTo>
                    <a:pt x="8049096" y="2256260"/>
                  </a:lnTo>
                  <a:lnTo>
                    <a:pt x="8091529" y="2243087"/>
                  </a:lnTo>
                  <a:lnTo>
                    <a:pt x="8129928" y="2222244"/>
                  </a:lnTo>
                  <a:lnTo>
                    <a:pt x="8163385" y="2194639"/>
                  </a:lnTo>
                  <a:lnTo>
                    <a:pt x="8190990" y="2161182"/>
                  </a:lnTo>
                  <a:lnTo>
                    <a:pt x="8211833" y="2122783"/>
                  </a:lnTo>
                  <a:lnTo>
                    <a:pt x="8225006" y="2080350"/>
                  </a:lnTo>
                  <a:lnTo>
                    <a:pt x="8229600" y="2034794"/>
                  </a:lnTo>
                  <a:lnTo>
                    <a:pt x="8229600" y="226060"/>
                  </a:lnTo>
                  <a:lnTo>
                    <a:pt x="8225006" y="180503"/>
                  </a:lnTo>
                  <a:lnTo>
                    <a:pt x="8211833" y="138070"/>
                  </a:lnTo>
                  <a:lnTo>
                    <a:pt x="8190990" y="99671"/>
                  </a:lnTo>
                  <a:lnTo>
                    <a:pt x="8163385" y="66214"/>
                  </a:lnTo>
                  <a:lnTo>
                    <a:pt x="8129928" y="38609"/>
                  </a:lnTo>
                  <a:lnTo>
                    <a:pt x="8091529" y="17766"/>
                  </a:lnTo>
                  <a:lnTo>
                    <a:pt x="8049096" y="4593"/>
                  </a:lnTo>
                  <a:lnTo>
                    <a:pt x="800354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00200"/>
              <a:ext cx="8229600" cy="2261235"/>
            </a:xfrm>
            <a:custGeom>
              <a:avLst/>
              <a:gdLst/>
              <a:ahLst/>
              <a:cxnLst/>
              <a:rect l="l" t="t" r="r" b="b"/>
              <a:pathLst>
                <a:path w="8229600" h="2261235">
                  <a:moveTo>
                    <a:pt x="0" y="226060"/>
                  </a:moveTo>
                  <a:lnTo>
                    <a:pt x="4593" y="180503"/>
                  </a:lnTo>
                  <a:lnTo>
                    <a:pt x="17766" y="138070"/>
                  </a:lnTo>
                  <a:lnTo>
                    <a:pt x="38611" y="99671"/>
                  </a:lnTo>
                  <a:lnTo>
                    <a:pt x="66217" y="66214"/>
                  </a:lnTo>
                  <a:lnTo>
                    <a:pt x="99677" y="38609"/>
                  </a:lnTo>
                  <a:lnTo>
                    <a:pt x="138081" y="17766"/>
                  </a:lnTo>
                  <a:lnTo>
                    <a:pt x="180520" y="4593"/>
                  </a:lnTo>
                  <a:lnTo>
                    <a:pt x="226085" y="0"/>
                  </a:lnTo>
                  <a:lnTo>
                    <a:pt x="8003540" y="0"/>
                  </a:lnTo>
                  <a:lnTo>
                    <a:pt x="8049096" y="4593"/>
                  </a:lnTo>
                  <a:lnTo>
                    <a:pt x="8091529" y="17766"/>
                  </a:lnTo>
                  <a:lnTo>
                    <a:pt x="8129928" y="38609"/>
                  </a:lnTo>
                  <a:lnTo>
                    <a:pt x="8163385" y="66214"/>
                  </a:lnTo>
                  <a:lnTo>
                    <a:pt x="8190990" y="99671"/>
                  </a:lnTo>
                  <a:lnTo>
                    <a:pt x="8211833" y="138070"/>
                  </a:lnTo>
                  <a:lnTo>
                    <a:pt x="8225006" y="180503"/>
                  </a:lnTo>
                  <a:lnTo>
                    <a:pt x="8229600" y="226060"/>
                  </a:lnTo>
                  <a:lnTo>
                    <a:pt x="8229600" y="2034794"/>
                  </a:lnTo>
                  <a:lnTo>
                    <a:pt x="8225006" y="2080350"/>
                  </a:lnTo>
                  <a:lnTo>
                    <a:pt x="8211833" y="2122783"/>
                  </a:lnTo>
                  <a:lnTo>
                    <a:pt x="8190990" y="2161182"/>
                  </a:lnTo>
                  <a:lnTo>
                    <a:pt x="8163385" y="2194639"/>
                  </a:lnTo>
                  <a:lnTo>
                    <a:pt x="8129928" y="2222244"/>
                  </a:lnTo>
                  <a:lnTo>
                    <a:pt x="8091529" y="2243087"/>
                  </a:lnTo>
                  <a:lnTo>
                    <a:pt x="8049096" y="2256260"/>
                  </a:lnTo>
                  <a:lnTo>
                    <a:pt x="8003540" y="2260854"/>
                  </a:lnTo>
                  <a:lnTo>
                    <a:pt x="226085" y="2260854"/>
                  </a:lnTo>
                  <a:lnTo>
                    <a:pt x="180520" y="2256260"/>
                  </a:lnTo>
                  <a:lnTo>
                    <a:pt x="138081" y="2243087"/>
                  </a:lnTo>
                  <a:lnTo>
                    <a:pt x="99677" y="2222244"/>
                  </a:lnTo>
                  <a:lnTo>
                    <a:pt x="66217" y="2194639"/>
                  </a:lnTo>
                  <a:lnTo>
                    <a:pt x="38611" y="2161182"/>
                  </a:lnTo>
                  <a:lnTo>
                    <a:pt x="17766" y="2122783"/>
                  </a:lnTo>
                  <a:lnTo>
                    <a:pt x="4593" y="2080350"/>
                  </a:lnTo>
                  <a:lnTo>
                    <a:pt x="0" y="2034794"/>
                  </a:lnTo>
                  <a:lnTo>
                    <a:pt x="0" y="22606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8301" y="1529145"/>
            <a:ext cx="6113780" cy="22326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00" b="1" spc="-5" dirty="0">
                <a:latin typeface="Arial"/>
                <a:cs typeface="Arial"/>
              </a:rPr>
              <a:t>¿Qué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es </a:t>
            </a:r>
            <a:r>
              <a:rPr sz="2400" b="1" dirty="0">
                <a:latin typeface="Arial"/>
                <a:cs typeface="Arial"/>
              </a:rPr>
              <a:t>un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Tipo</a:t>
            </a:r>
            <a:r>
              <a:rPr sz="2400" b="1" spc="-5" dirty="0">
                <a:latin typeface="Arial"/>
                <a:cs typeface="Arial"/>
              </a:rPr>
              <a:t> de Dato?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ct val="86200"/>
              </a:lnSpc>
              <a:spcBef>
                <a:spcPts val="9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Determinan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naturaleza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valor que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puede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tomar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 espacio de memoria (variable, constante o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subrutina).</a:t>
            </a:r>
            <a:endParaRPr sz="2000">
              <a:latin typeface="Arial"/>
              <a:cs typeface="Arial"/>
            </a:endParaRPr>
          </a:p>
          <a:p>
            <a:pPr marL="241300" marR="231775" indent="-228600">
              <a:lnSpc>
                <a:spcPct val="86300"/>
              </a:lnSpc>
              <a:spcBef>
                <a:spcPts val="34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Un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tipo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define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dominio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valores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operaciones que se pueden realizar con éstos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valores.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0585" y="1813560"/>
            <a:ext cx="7530465" cy="5044440"/>
            <a:chOff x="670585" y="1813560"/>
            <a:chExt cx="7530465" cy="50444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285" y="1826260"/>
              <a:ext cx="1645894" cy="18087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3285" y="1826260"/>
              <a:ext cx="1645920" cy="1809114"/>
            </a:xfrm>
            <a:custGeom>
              <a:avLst/>
              <a:gdLst/>
              <a:ahLst/>
              <a:cxnLst/>
              <a:rect l="l" t="t" r="r" b="b"/>
              <a:pathLst>
                <a:path w="1645920" h="1809114">
                  <a:moveTo>
                    <a:pt x="0" y="164591"/>
                  </a:moveTo>
                  <a:lnTo>
                    <a:pt x="5879" y="120826"/>
                  </a:lnTo>
                  <a:lnTo>
                    <a:pt x="22470" y="81505"/>
                  </a:lnTo>
                  <a:lnTo>
                    <a:pt x="48206" y="48196"/>
                  </a:lnTo>
                  <a:lnTo>
                    <a:pt x="81517" y="22464"/>
                  </a:lnTo>
                  <a:lnTo>
                    <a:pt x="120835" y="5877"/>
                  </a:lnTo>
                  <a:lnTo>
                    <a:pt x="164592" y="0"/>
                  </a:lnTo>
                  <a:lnTo>
                    <a:pt x="1481302" y="0"/>
                  </a:lnTo>
                  <a:lnTo>
                    <a:pt x="1525068" y="5877"/>
                  </a:lnTo>
                  <a:lnTo>
                    <a:pt x="1564388" y="22464"/>
                  </a:lnTo>
                  <a:lnTo>
                    <a:pt x="1597698" y="48196"/>
                  </a:lnTo>
                  <a:lnTo>
                    <a:pt x="1623429" y="81505"/>
                  </a:lnTo>
                  <a:lnTo>
                    <a:pt x="1640017" y="120826"/>
                  </a:lnTo>
                  <a:lnTo>
                    <a:pt x="1645894" y="164591"/>
                  </a:lnTo>
                  <a:lnTo>
                    <a:pt x="1645894" y="1644141"/>
                  </a:lnTo>
                  <a:lnTo>
                    <a:pt x="1640017" y="1687907"/>
                  </a:lnTo>
                  <a:lnTo>
                    <a:pt x="1623429" y="1727228"/>
                  </a:lnTo>
                  <a:lnTo>
                    <a:pt x="1597698" y="1760537"/>
                  </a:lnTo>
                  <a:lnTo>
                    <a:pt x="1564388" y="1786269"/>
                  </a:lnTo>
                  <a:lnTo>
                    <a:pt x="1525068" y="1802856"/>
                  </a:lnTo>
                  <a:lnTo>
                    <a:pt x="1481302" y="1808733"/>
                  </a:lnTo>
                  <a:lnTo>
                    <a:pt x="164592" y="1808733"/>
                  </a:lnTo>
                  <a:lnTo>
                    <a:pt x="120835" y="1802856"/>
                  </a:lnTo>
                  <a:lnTo>
                    <a:pt x="81517" y="1786269"/>
                  </a:lnTo>
                  <a:lnTo>
                    <a:pt x="48206" y="1760537"/>
                  </a:lnTo>
                  <a:lnTo>
                    <a:pt x="22470" y="1727228"/>
                  </a:lnTo>
                  <a:lnTo>
                    <a:pt x="5879" y="1687907"/>
                  </a:lnTo>
                  <a:lnTo>
                    <a:pt x="0" y="1644141"/>
                  </a:lnTo>
                  <a:lnTo>
                    <a:pt x="0" y="16459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5850" y="3861052"/>
              <a:ext cx="7115175" cy="299694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679194" y="4022187"/>
            <a:ext cx="1144905" cy="10198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latin typeface="Arial"/>
                <a:cs typeface="Arial"/>
              </a:rPr>
              <a:t>int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223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(Números</a:t>
            </a:r>
            <a:endParaRPr sz="2000">
              <a:latin typeface="Arial"/>
              <a:cs typeface="Arial"/>
            </a:endParaRPr>
          </a:p>
          <a:p>
            <a:pPr marR="60960" algn="ctr">
              <a:lnSpc>
                <a:spcPts val="2230"/>
              </a:lnSpc>
            </a:pPr>
            <a:r>
              <a:rPr sz="2000" dirty="0">
                <a:latin typeface="Arial"/>
                <a:cs typeface="Arial"/>
              </a:rPr>
              <a:t>Enteros)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7797" y="3890873"/>
            <a:ext cx="1860550" cy="12833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latin typeface="Arial"/>
                <a:cs typeface="Arial"/>
              </a:rPr>
              <a:t>long</a:t>
            </a:r>
            <a:endParaRPr sz="2000">
              <a:latin typeface="Arial"/>
              <a:cs typeface="Arial"/>
            </a:endParaRPr>
          </a:p>
          <a:p>
            <a:pPr marL="12700" marR="5080" algn="ctr">
              <a:lnSpc>
                <a:spcPct val="86300"/>
              </a:lnSpc>
              <a:spcBef>
                <a:spcPts val="805"/>
              </a:spcBef>
            </a:pPr>
            <a:r>
              <a:rPr sz="2000" dirty="0">
                <a:latin typeface="Arial"/>
                <a:cs typeface="Arial"/>
              </a:rPr>
              <a:t>(Números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Enteros más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grandes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17463" y="4153890"/>
            <a:ext cx="198945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latin typeface="Arial"/>
                <a:cs typeface="Arial"/>
              </a:rPr>
              <a:t>float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(Números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reales)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3568" y="5438038"/>
            <a:ext cx="1986914" cy="12833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latin typeface="Arial"/>
                <a:cs typeface="Arial"/>
              </a:rPr>
              <a:t>double</a:t>
            </a:r>
            <a:endParaRPr sz="2000">
              <a:latin typeface="Arial"/>
              <a:cs typeface="Arial"/>
            </a:endParaRPr>
          </a:p>
          <a:p>
            <a:pPr marL="12700" marR="5080" indent="635" algn="ctr">
              <a:lnSpc>
                <a:spcPct val="86300"/>
              </a:lnSpc>
              <a:spcBef>
                <a:spcPts val="805"/>
              </a:spcBef>
            </a:pPr>
            <a:r>
              <a:rPr sz="2000" dirty="0">
                <a:latin typeface="Arial"/>
                <a:cs typeface="Arial"/>
              </a:rPr>
              <a:t>(Números reales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más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grandes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float)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12641" y="5569479"/>
            <a:ext cx="2071370" cy="10198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latin typeface="Arial"/>
                <a:cs typeface="Arial"/>
              </a:rPr>
              <a:t>bool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2230"/>
              </a:lnSpc>
              <a:spcBef>
                <a:spcPts val="484"/>
              </a:spcBef>
            </a:pPr>
            <a:r>
              <a:rPr sz="2000" spc="-20" dirty="0">
                <a:latin typeface="Arial"/>
                <a:cs typeface="Arial"/>
              </a:rPr>
              <a:t>(Valores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lógicos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2230"/>
              </a:lnSpc>
            </a:pPr>
            <a:r>
              <a:rPr sz="2000" dirty="0">
                <a:latin typeface="Arial"/>
                <a:cs typeface="Arial"/>
              </a:rPr>
              <a:t>true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ó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false,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ó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58254" y="5701080"/>
            <a:ext cx="144081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latin typeface="Arial"/>
                <a:cs typeface="Arial"/>
              </a:rPr>
              <a:t>char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(Caracteres)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503343"/>
          </a:xfrm>
          <a:prstGeom prst="rect">
            <a:avLst/>
          </a:prstGeom>
          <a:solidFill>
            <a:srgbClr val="00B050"/>
          </a:solidFill>
        </p:spPr>
        <p:txBody>
          <a:bodyPr vert="horz" wrap="square" lIns="0" tIns="10795" rIns="0" bIns="0" rtlCol="0">
            <a:spAutoFit/>
          </a:bodyPr>
          <a:lstStyle/>
          <a:p>
            <a:pPr marL="3683000" marR="460375" indent="-3215005">
              <a:lnSpc>
                <a:spcPct val="100000"/>
              </a:lnSpc>
              <a:spcBef>
                <a:spcPts val="85"/>
              </a:spcBef>
            </a:pPr>
            <a:r>
              <a:rPr sz="3200" dirty="0"/>
              <a:t>Elementos</a:t>
            </a:r>
            <a:r>
              <a:rPr sz="3200" spc="-45" dirty="0"/>
              <a:t> </a:t>
            </a:r>
            <a:r>
              <a:rPr sz="3200" dirty="0"/>
              <a:t>Básicos</a:t>
            </a:r>
            <a:r>
              <a:rPr sz="3200" spc="-35" dirty="0"/>
              <a:t> </a:t>
            </a:r>
            <a:r>
              <a:rPr sz="3200" dirty="0"/>
              <a:t>de</a:t>
            </a:r>
            <a:r>
              <a:rPr sz="3200" spc="-15" dirty="0"/>
              <a:t> </a:t>
            </a:r>
            <a:r>
              <a:rPr sz="3200" dirty="0"/>
              <a:t>un</a:t>
            </a:r>
            <a:r>
              <a:rPr sz="3200" spc="-20" dirty="0"/>
              <a:t> </a:t>
            </a:r>
            <a:r>
              <a:rPr sz="3200" dirty="0"/>
              <a:t>Programa </a:t>
            </a:r>
            <a:r>
              <a:rPr sz="3200" spc="-985" dirty="0"/>
              <a:t> </a:t>
            </a:r>
            <a:r>
              <a:rPr sz="3200" spc="-5" dirty="0"/>
              <a:t>C++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400047"/>
            <a:ext cx="8255000" cy="1422400"/>
            <a:chOff x="444500" y="1400047"/>
            <a:chExt cx="8255000" cy="1422400"/>
          </a:xfrm>
        </p:grpSpPr>
        <p:sp>
          <p:nvSpPr>
            <p:cNvPr id="4" name="object 4"/>
            <p:cNvSpPr/>
            <p:nvPr/>
          </p:nvSpPr>
          <p:spPr>
            <a:xfrm>
              <a:off x="457200" y="1412747"/>
              <a:ext cx="8229600" cy="1397000"/>
            </a:xfrm>
            <a:custGeom>
              <a:avLst/>
              <a:gdLst/>
              <a:ahLst/>
              <a:cxnLst/>
              <a:rect l="l" t="t" r="r" b="b"/>
              <a:pathLst>
                <a:path w="8229600" h="1397000">
                  <a:moveTo>
                    <a:pt x="8089900" y="0"/>
                  </a:moveTo>
                  <a:lnTo>
                    <a:pt x="139674" y="0"/>
                  </a:lnTo>
                  <a:lnTo>
                    <a:pt x="95526" y="7128"/>
                  </a:lnTo>
                  <a:lnTo>
                    <a:pt x="57184" y="26972"/>
                  </a:lnTo>
                  <a:lnTo>
                    <a:pt x="26949" y="57223"/>
                  </a:lnTo>
                  <a:lnTo>
                    <a:pt x="7120" y="95569"/>
                  </a:lnTo>
                  <a:lnTo>
                    <a:pt x="0" y="139700"/>
                  </a:lnTo>
                  <a:lnTo>
                    <a:pt x="0" y="1257046"/>
                  </a:lnTo>
                  <a:lnTo>
                    <a:pt x="7120" y="1301225"/>
                  </a:lnTo>
                  <a:lnTo>
                    <a:pt x="26949" y="1339577"/>
                  </a:lnTo>
                  <a:lnTo>
                    <a:pt x="57184" y="1369809"/>
                  </a:lnTo>
                  <a:lnTo>
                    <a:pt x="95526" y="1389629"/>
                  </a:lnTo>
                  <a:lnTo>
                    <a:pt x="139674" y="1396746"/>
                  </a:lnTo>
                  <a:lnTo>
                    <a:pt x="8089900" y="1396746"/>
                  </a:lnTo>
                  <a:lnTo>
                    <a:pt x="8134079" y="1389629"/>
                  </a:lnTo>
                  <a:lnTo>
                    <a:pt x="8172431" y="1369809"/>
                  </a:lnTo>
                  <a:lnTo>
                    <a:pt x="8202663" y="1339577"/>
                  </a:lnTo>
                  <a:lnTo>
                    <a:pt x="8222483" y="1301225"/>
                  </a:lnTo>
                  <a:lnTo>
                    <a:pt x="8229600" y="1257046"/>
                  </a:lnTo>
                  <a:lnTo>
                    <a:pt x="8229600" y="139700"/>
                  </a:lnTo>
                  <a:lnTo>
                    <a:pt x="8222483" y="95569"/>
                  </a:lnTo>
                  <a:lnTo>
                    <a:pt x="8202663" y="57223"/>
                  </a:lnTo>
                  <a:lnTo>
                    <a:pt x="8172431" y="26972"/>
                  </a:lnTo>
                  <a:lnTo>
                    <a:pt x="8134079" y="7128"/>
                  </a:lnTo>
                  <a:lnTo>
                    <a:pt x="80899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412747"/>
              <a:ext cx="8229600" cy="1397000"/>
            </a:xfrm>
            <a:custGeom>
              <a:avLst/>
              <a:gdLst/>
              <a:ahLst/>
              <a:cxnLst/>
              <a:rect l="l" t="t" r="r" b="b"/>
              <a:pathLst>
                <a:path w="8229600" h="1397000">
                  <a:moveTo>
                    <a:pt x="0" y="139700"/>
                  </a:moveTo>
                  <a:lnTo>
                    <a:pt x="7120" y="95569"/>
                  </a:lnTo>
                  <a:lnTo>
                    <a:pt x="26949" y="57223"/>
                  </a:lnTo>
                  <a:lnTo>
                    <a:pt x="57184" y="26972"/>
                  </a:lnTo>
                  <a:lnTo>
                    <a:pt x="95526" y="7128"/>
                  </a:lnTo>
                  <a:lnTo>
                    <a:pt x="139674" y="0"/>
                  </a:lnTo>
                  <a:lnTo>
                    <a:pt x="8089900" y="0"/>
                  </a:lnTo>
                  <a:lnTo>
                    <a:pt x="8134079" y="7128"/>
                  </a:lnTo>
                  <a:lnTo>
                    <a:pt x="8172431" y="26972"/>
                  </a:lnTo>
                  <a:lnTo>
                    <a:pt x="8202663" y="57223"/>
                  </a:lnTo>
                  <a:lnTo>
                    <a:pt x="8222483" y="95569"/>
                  </a:lnTo>
                  <a:lnTo>
                    <a:pt x="8229600" y="139700"/>
                  </a:lnTo>
                  <a:lnTo>
                    <a:pt x="8229600" y="1257046"/>
                  </a:lnTo>
                  <a:lnTo>
                    <a:pt x="8222483" y="1301225"/>
                  </a:lnTo>
                  <a:lnTo>
                    <a:pt x="8202663" y="1339577"/>
                  </a:lnTo>
                  <a:lnTo>
                    <a:pt x="8172431" y="1369809"/>
                  </a:lnTo>
                  <a:lnTo>
                    <a:pt x="8134079" y="1389629"/>
                  </a:lnTo>
                  <a:lnTo>
                    <a:pt x="8089900" y="1396746"/>
                  </a:lnTo>
                  <a:lnTo>
                    <a:pt x="139674" y="1396746"/>
                  </a:lnTo>
                  <a:lnTo>
                    <a:pt x="95526" y="1389629"/>
                  </a:lnTo>
                  <a:lnTo>
                    <a:pt x="57184" y="1369809"/>
                  </a:lnTo>
                  <a:lnTo>
                    <a:pt x="26949" y="1339577"/>
                  </a:lnTo>
                  <a:lnTo>
                    <a:pt x="7120" y="1301225"/>
                  </a:lnTo>
                  <a:lnTo>
                    <a:pt x="0" y="1257046"/>
                  </a:lnTo>
                  <a:lnTo>
                    <a:pt x="0" y="1397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14194" y="1320617"/>
            <a:ext cx="5997575" cy="123888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600" b="1" dirty="0">
                <a:latin typeface="Arial"/>
                <a:cs typeface="Arial"/>
              </a:rPr>
              <a:t>¿Qué</a:t>
            </a:r>
            <a:r>
              <a:rPr sz="2600" b="1" spc="-4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es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una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Constante?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ts val="2460"/>
              </a:lnSpc>
              <a:spcBef>
                <a:spcPts val="69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"/>
                <a:cs typeface="Arial"/>
              </a:rPr>
              <a:t>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objeto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cuyo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valor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puede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cambiar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 lo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ts val="2460"/>
              </a:lnSpc>
            </a:pPr>
            <a:r>
              <a:rPr sz="2200" spc="-5" dirty="0">
                <a:latin typeface="Arial"/>
                <a:cs typeface="Arial"/>
              </a:rPr>
              <a:t>largo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 la ejecución de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programa.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75303" y="3057398"/>
            <a:ext cx="5182235" cy="1059180"/>
            <a:chOff x="3575303" y="3057398"/>
            <a:chExt cx="5182235" cy="1059180"/>
          </a:xfrm>
        </p:grpSpPr>
        <p:sp>
          <p:nvSpPr>
            <p:cNvPr id="11" name="object 11"/>
            <p:cNvSpPr/>
            <p:nvPr/>
          </p:nvSpPr>
          <p:spPr>
            <a:xfrm>
              <a:off x="3588003" y="3070098"/>
              <a:ext cx="5156835" cy="1033780"/>
            </a:xfrm>
            <a:custGeom>
              <a:avLst/>
              <a:gdLst/>
              <a:ahLst/>
              <a:cxnLst/>
              <a:rect l="l" t="t" r="r" b="b"/>
              <a:pathLst>
                <a:path w="5156834" h="1033779">
                  <a:moveTo>
                    <a:pt x="4984242" y="0"/>
                  </a:moveTo>
                  <a:lnTo>
                    <a:pt x="0" y="0"/>
                  </a:lnTo>
                  <a:lnTo>
                    <a:pt x="0" y="1033271"/>
                  </a:lnTo>
                  <a:lnTo>
                    <a:pt x="4984242" y="1033271"/>
                  </a:lnTo>
                  <a:lnTo>
                    <a:pt x="5030036" y="1027121"/>
                  </a:lnTo>
                  <a:lnTo>
                    <a:pt x="5071199" y="1009762"/>
                  </a:lnTo>
                  <a:lnTo>
                    <a:pt x="5106082" y="982837"/>
                  </a:lnTo>
                  <a:lnTo>
                    <a:pt x="5133038" y="947984"/>
                  </a:lnTo>
                  <a:lnTo>
                    <a:pt x="5150420" y="906845"/>
                  </a:lnTo>
                  <a:lnTo>
                    <a:pt x="5156581" y="861059"/>
                  </a:lnTo>
                  <a:lnTo>
                    <a:pt x="5156581" y="172212"/>
                  </a:lnTo>
                  <a:lnTo>
                    <a:pt x="5150420" y="126426"/>
                  </a:lnTo>
                  <a:lnTo>
                    <a:pt x="5133038" y="85287"/>
                  </a:lnTo>
                  <a:lnTo>
                    <a:pt x="5106082" y="50434"/>
                  </a:lnTo>
                  <a:lnTo>
                    <a:pt x="5071199" y="23509"/>
                  </a:lnTo>
                  <a:lnTo>
                    <a:pt x="5030036" y="6150"/>
                  </a:lnTo>
                  <a:lnTo>
                    <a:pt x="4984242" y="0"/>
                  </a:lnTo>
                  <a:close/>
                </a:path>
              </a:pathLst>
            </a:custGeom>
            <a:solidFill>
              <a:srgbClr val="F4C9F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8003" y="3070098"/>
              <a:ext cx="5156835" cy="1033780"/>
            </a:xfrm>
            <a:custGeom>
              <a:avLst/>
              <a:gdLst/>
              <a:ahLst/>
              <a:cxnLst/>
              <a:rect l="l" t="t" r="r" b="b"/>
              <a:pathLst>
                <a:path w="5156834" h="1033779">
                  <a:moveTo>
                    <a:pt x="5156581" y="172212"/>
                  </a:moveTo>
                  <a:lnTo>
                    <a:pt x="5156581" y="861059"/>
                  </a:lnTo>
                  <a:lnTo>
                    <a:pt x="5150420" y="906845"/>
                  </a:lnTo>
                  <a:lnTo>
                    <a:pt x="5133038" y="947984"/>
                  </a:lnTo>
                  <a:lnTo>
                    <a:pt x="5106082" y="982837"/>
                  </a:lnTo>
                  <a:lnTo>
                    <a:pt x="5071199" y="1009762"/>
                  </a:lnTo>
                  <a:lnTo>
                    <a:pt x="5030036" y="1027121"/>
                  </a:lnTo>
                  <a:lnTo>
                    <a:pt x="4984242" y="1033271"/>
                  </a:lnTo>
                  <a:lnTo>
                    <a:pt x="0" y="1033271"/>
                  </a:lnTo>
                  <a:lnTo>
                    <a:pt x="0" y="0"/>
                  </a:lnTo>
                  <a:lnTo>
                    <a:pt x="4984242" y="0"/>
                  </a:lnTo>
                  <a:lnTo>
                    <a:pt x="5030036" y="6150"/>
                  </a:lnTo>
                  <a:lnTo>
                    <a:pt x="5071199" y="23509"/>
                  </a:lnTo>
                  <a:lnTo>
                    <a:pt x="5106082" y="50434"/>
                  </a:lnTo>
                  <a:lnTo>
                    <a:pt x="5133038" y="85287"/>
                  </a:lnTo>
                  <a:lnTo>
                    <a:pt x="5150420" y="126426"/>
                  </a:lnTo>
                  <a:lnTo>
                    <a:pt x="5156581" y="172212"/>
                  </a:lnTo>
                  <a:close/>
                </a:path>
              </a:pathLst>
            </a:custGeom>
            <a:ln w="25400">
              <a:solidFill>
                <a:srgbClr val="E7F3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23461" y="3112770"/>
            <a:ext cx="4220210" cy="9010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8600">
              <a:lnSpc>
                <a:spcPts val="2080"/>
              </a:lnSpc>
              <a:spcBef>
                <a:spcPts val="440"/>
              </a:spcBef>
              <a:buChar char="•"/>
              <a:tabLst>
                <a:tab pos="240665" algn="l"/>
                <a:tab pos="241300" algn="l"/>
                <a:tab pos="3245485" algn="l"/>
              </a:tabLst>
            </a:pPr>
            <a:r>
              <a:rPr sz="2000" spc="-75" dirty="0">
                <a:latin typeface="Arial"/>
                <a:cs typeface="Arial"/>
              </a:rPr>
              <a:t>Tal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escribe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	</a:t>
            </a:r>
            <a:r>
              <a:rPr sz="2000" spc="-5" dirty="0">
                <a:latin typeface="Arial"/>
                <a:cs typeface="Arial"/>
              </a:rPr>
              <a:t>texto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programa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39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Ej: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99.99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'F'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''Nombre: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''.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74801" y="3058795"/>
            <a:ext cx="2926080" cy="1056005"/>
            <a:chOff x="674801" y="3058795"/>
            <a:chExt cx="2926080" cy="1056005"/>
          </a:xfrm>
        </p:grpSpPr>
        <p:sp>
          <p:nvSpPr>
            <p:cNvPr id="15" name="object 15"/>
            <p:cNvSpPr/>
            <p:nvPr/>
          </p:nvSpPr>
          <p:spPr>
            <a:xfrm>
              <a:off x="687501" y="3071495"/>
              <a:ext cx="2900680" cy="1030605"/>
            </a:xfrm>
            <a:custGeom>
              <a:avLst/>
              <a:gdLst/>
              <a:ahLst/>
              <a:cxnLst/>
              <a:rect l="l" t="t" r="r" b="b"/>
              <a:pathLst>
                <a:path w="2900679" h="1030604">
                  <a:moveTo>
                    <a:pt x="2728798" y="0"/>
                  </a:moveTo>
                  <a:lnTo>
                    <a:pt x="171754" y="0"/>
                  </a:lnTo>
                  <a:lnTo>
                    <a:pt x="126096" y="6130"/>
                  </a:lnTo>
                  <a:lnTo>
                    <a:pt x="85067" y="23433"/>
                  </a:lnTo>
                  <a:lnTo>
                    <a:pt x="50306" y="50276"/>
                  </a:lnTo>
                  <a:lnTo>
                    <a:pt x="23449" y="85024"/>
                  </a:lnTo>
                  <a:lnTo>
                    <a:pt x="6135" y="126044"/>
                  </a:lnTo>
                  <a:lnTo>
                    <a:pt x="0" y="171703"/>
                  </a:lnTo>
                  <a:lnTo>
                    <a:pt x="0" y="858773"/>
                  </a:lnTo>
                  <a:lnTo>
                    <a:pt x="6135" y="904433"/>
                  </a:lnTo>
                  <a:lnTo>
                    <a:pt x="23449" y="945453"/>
                  </a:lnTo>
                  <a:lnTo>
                    <a:pt x="50306" y="980201"/>
                  </a:lnTo>
                  <a:lnTo>
                    <a:pt x="85067" y="1007044"/>
                  </a:lnTo>
                  <a:lnTo>
                    <a:pt x="126096" y="1024347"/>
                  </a:lnTo>
                  <a:lnTo>
                    <a:pt x="171754" y="1030477"/>
                  </a:lnTo>
                  <a:lnTo>
                    <a:pt x="2728798" y="1030477"/>
                  </a:lnTo>
                  <a:lnTo>
                    <a:pt x="2774457" y="1024347"/>
                  </a:lnTo>
                  <a:lnTo>
                    <a:pt x="2815478" y="1007044"/>
                  </a:lnTo>
                  <a:lnTo>
                    <a:pt x="2850226" y="980201"/>
                  </a:lnTo>
                  <a:lnTo>
                    <a:pt x="2877068" y="945453"/>
                  </a:lnTo>
                  <a:lnTo>
                    <a:pt x="2894371" y="904433"/>
                  </a:lnTo>
                  <a:lnTo>
                    <a:pt x="2900502" y="858773"/>
                  </a:lnTo>
                  <a:lnTo>
                    <a:pt x="2900502" y="171703"/>
                  </a:lnTo>
                  <a:lnTo>
                    <a:pt x="2894371" y="126044"/>
                  </a:lnTo>
                  <a:lnTo>
                    <a:pt x="2877068" y="85024"/>
                  </a:lnTo>
                  <a:lnTo>
                    <a:pt x="2850226" y="50276"/>
                  </a:lnTo>
                  <a:lnTo>
                    <a:pt x="2815478" y="23433"/>
                  </a:lnTo>
                  <a:lnTo>
                    <a:pt x="2774457" y="6130"/>
                  </a:lnTo>
                  <a:lnTo>
                    <a:pt x="2728798" y="0"/>
                  </a:lnTo>
                  <a:close/>
                </a:path>
              </a:pathLst>
            </a:custGeom>
            <a:solidFill>
              <a:srgbClr val="F4C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7501" y="3071495"/>
              <a:ext cx="2900680" cy="1030605"/>
            </a:xfrm>
            <a:custGeom>
              <a:avLst/>
              <a:gdLst/>
              <a:ahLst/>
              <a:cxnLst/>
              <a:rect l="l" t="t" r="r" b="b"/>
              <a:pathLst>
                <a:path w="2900679" h="1030604">
                  <a:moveTo>
                    <a:pt x="0" y="171703"/>
                  </a:moveTo>
                  <a:lnTo>
                    <a:pt x="6135" y="126044"/>
                  </a:lnTo>
                  <a:lnTo>
                    <a:pt x="23449" y="85024"/>
                  </a:lnTo>
                  <a:lnTo>
                    <a:pt x="50306" y="50276"/>
                  </a:lnTo>
                  <a:lnTo>
                    <a:pt x="85067" y="23433"/>
                  </a:lnTo>
                  <a:lnTo>
                    <a:pt x="126096" y="6130"/>
                  </a:lnTo>
                  <a:lnTo>
                    <a:pt x="171754" y="0"/>
                  </a:lnTo>
                  <a:lnTo>
                    <a:pt x="2728798" y="0"/>
                  </a:lnTo>
                  <a:lnTo>
                    <a:pt x="2774457" y="6130"/>
                  </a:lnTo>
                  <a:lnTo>
                    <a:pt x="2815478" y="23433"/>
                  </a:lnTo>
                  <a:lnTo>
                    <a:pt x="2850226" y="50276"/>
                  </a:lnTo>
                  <a:lnTo>
                    <a:pt x="2877068" y="85024"/>
                  </a:lnTo>
                  <a:lnTo>
                    <a:pt x="2894371" y="126044"/>
                  </a:lnTo>
                  <a:lnTo>
                    <a:pt x="2900502" y="171703"/>
                  </a:lnTo>
                  <a:lnTo>
                    <a:pt x="2900502" y="858773"/>
                  </a:lnTo>
                  <a:lnTo>
                    <a:pt x="2894371" y="904433"/>
                  </a:lnTo>
                  <a:lnTo>
                    <a:pt x="2877068" y="945453"/>
                  </a:lnTo>
                  <a:lnTo>
                    <a:pt x="2850226" y="980201"/>
                  </a:lnTo>
                  <a:lnTo>
                    <a:pt x="2815478" y="1007044"/>
                  </a:lnTo>
                  <a:lnTo>
                    <a:pt x="2774457" y="1024347"/>
                  </a:lnTo>
                  <a:lnTo>
                    <a:pt x="2728798" y="1030477"/>
                  </a:lnTo>
                  <a:lnTo>
                    <a:pt x="171754" y="1030477"/>
                  </a:lnTo>
                  <a:lnTo>
                    <a:pt x="126096" y="1024347"/>
                  </a:lnTo>
                  <a:lnTo>
                    <a:pt x="85067" y="1007044"/>
                  </a:lnTo>
                  <a:lnTo>
                    <a:pt x="50306" y="980201"/>
                  </a:lnTo>
                  <a:lnTo>
                    <a:pt x="23449" y="945453"/>
                  </a:lnTo>
                  <a:lnTo>
                    <a:pt x="6135" y="904433"/>
                  </a:lnTo>
                  <a:lnTo>
                    <a:pt x="0" y="858773"/>
                  </a:lnTo>
                  <a:lnTo>
                    <a:pt x="0" y="17170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42998" y="3397758"/>
            <a:ext cx="989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Lite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75303" y="4216272"/>
            <a:ext cx="5182235" cy="1210945"/>
            <a:chOff x="3575303" y="4216272"/>
            <a:chExt cx="5182235" cy="1210945"/>
          </a:xfrm>
        </p:grpSpPr>
        <p:sp>
          <p:nvSpPr>
            <p:cNvPr id="19" name="object 19"/>
            <p:cNvSpPr/>
            <p:nvPr/>
          </p:nvSpPr>
          <p:spPr>
            <a:xfrm>
              <a:off x="3588003" y="4228972"/>
              <a:ext cx="5156835" cy="1185545"/>
            </a:xfrm>
            <a:custGeom>
              <a:avLst/>
              <a:gdLst/>
              <a:ahLst/>
              <a:cxnLst/>
              <a:rect l="l" t="t" r="r" b="b"/>
              <a:pathLst>
                <a:path w="5156834" h="1185545">
                  <a:moveTo>
                    <a:pt x="4958969" y="0"/>
                  </a:moveTo>
                  <a:lnTo>
                    <a:pt x="0" y="0"/>
                  </a:lnTo>
                  <a:lnTo>
                    <a:pt x="0" y="1185417"/>
                  </a:lnTo>
                  <a:lnTo>
                    <a:pt x="4958969" y="1185417"/>
                  </a:lnTo>
                  <a:lnTo>
                    <a:pt x="5004265" y="1180196"/>
                  </a:lnTo>
                  <a:lnTo>
                    <a:pt x="5045854" y="1165324"/>
                  </a:lnTo>
                  <a:lnTo>
                    <a:pt x="5082546" y="1141990"/>
                  </a:lnTo>
                  <a:lnTo>
                    <a:pt x="5113153" y="1111383"/>
                  </a:lnTo>
                  <a:lnTo>
                    <a:pt x="5136487" y="1074691"/>
                  </a:lnTo>
                  <a:lnTo>
                    <a:pt x="5151359" y="1033102"/>
                  </a:lnTo>
                  <a:lnTo>
                    <a:pt x="5156581" y="987806"/>
                  </a:lnTo>
                  <a:lnTo>
                    <a:pt x="5156581" y="197484"/>
                  </a:lnTo>
                  <a:lnTo>
                    <a:pt x="5151359" y="152195"/>
                  </a:lnTo>
                  <a:lnTo>
                    <a:pt x="5136487" y="110625"/>
                  </a:lnTo>
                  <a:lnTo>
                    <a:pt x="5113153" y="73957"/>
                  </a:lnTo>
                  <a:lnTo>
                    <a:pt x="5082546" y="43377"/>
                  </a:lnTo>
                  <a:lnTo>
                    <a:pt x="5045854" y="20068"/>
                  </a:lnTo>
                  <a:lnTo>
                    <a:pt x="5004265" y="5214"/>
                  </a:lnTo>
                  <a:lnTo>
                    <a:pt x="4958969" y="0"/>
                  </a:lnTo>
                  <a:close/>
                </a:path>
              </a:pathLst>
            </a:custGeom>
            <a:solidFill>
              <a:srgbClr val="CCFF99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88003" y="4228972"/>
              <a:ext cx="5156835" cy="1185545"/>
            </a:xfrm>
            <a:custGeom>
              <a:avLst/>
              <a:gdLst/>
              <a:ahLst/>
              <a:cxnLst/>
              <a:rect l="l" t="t" r="r" b="b"/>
              <a:pathLst>
                <a:path w="5156834" h="1185545">
                  <a:moveTo>
                    <a:pt x="5156581" y="197484"/>
                  </a:moveTo>
                  <a:lnTo>
                    <a:pt x="5156581" y="987806"/>
                  </a:lnTo>
                  <a:lnTo>
                    <a:pt x="5151359" y="1033102"/>
                  </a:lnTo>
                  <a:lnTo>
                    <a:pt x="5136487" y="1074691"/>
                  </a:lnTo>
                  <a:lnTo>
                    <a:pt x="5113153" y="1111383"/>
                  </a:lnTo>
                  <a:lnTo>
                    <a:pt x="5082546" y="1141990"/>
                  </a:lnTo>
                  <a:lnTo>
                    <a:pt x="5045854" y="1165324"/>
                  </a:lnTo>
                  <a:lnTo>
                    <a:pt x="5004265" y="1180196"/>
                  </a:lnTo>
                  <a:lnTo>
                    <a:pt x="4958969" y="1185417"/>
                  </a:lnTo>
                  <a:lnTo>
                    <a:pt x="0" y="1185417"/>
                  </a:lnTo>
                  <a:lnTo>
                    <a:pt x="0" y="0"/>
                  </a:lnTo>
                  <a:lnTo>
                    <a:pt x="4958969" y="0"/>
                  </a:lnTo>
                  <a:lnTo>
                    <a:pt x="5004265" y="5214"/>
                  </a:lnTo>
                  <a:lnTo>
                    <a:pt x="5045854" y="20068"/>
                  </a:lnTo>
                  <a:lnTo>
                    <a:pt x="5082546" y="43377"/>
                  </a:lnTo>
                  <a:lnTo>
                    <a:pt x="5113153" y="73957"/>
                  </a:lnTo>
                  <a:lnTo>
                    <a:pt x="5136487" y="110625"/>
                  </a:lnTo>
                  <a:lnTo>
                    <a:pt x="5151359" y="152195"/>
                  </a:lnTo>
                  <a:lnTo>
                    <a:pt x="5156581" y="197484"/>
                  </a:lnTo>
                  <a:close/>
                </a:path>
              </a:pathLst>
            </a:custGeom>
            <a:ln w="25399">
              <a:solidFill>
                <a:srgbClr val="E7F3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823461" y="4347717"/>
            <a:ext cx="431546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24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  <a:tab pos="1438910" algn="l"/>
              </a:tabLst>
            </a:pPr>
            <a:r>
              <a:rPr sz="2000" b="1" dirty="0">
                <a:latin typeface="Arial"/>
                <a:cs typeface="Arial"/>
              </a:rPr>
              <a:t>Sintaxis:	</a:t>
            </a:r>
            <a:r>
              <a:rPr sz="2000" dirty="0">
                <a:latin typeface="Arial"/>
                <a:cs typeface="Arial"/>
              </a:rPr>
              <a:t>#define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&lt;identificador&gt;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40"/>
              </a:lnSpc>
            </a:pPr>
            <a:r>
              <a:rPr sz="2000" dirty="0">
                <a:latin typeface="Arial"/>
                <a:cs typeface="Arial"/>
              </a:rPr>
              <a:t>&lt;valor&gt;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Arial"/>
                <a:cs typeface="Arial"/>
              </a:rPr>
              <a:t>Ejemplos: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#define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NOTA_MAX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74801" y="4142232"/>
            <a:ext cx="2926080" cy="1358900"/>
            <a:chOff x="674801" y="4142232"/>
            <a:chExt cx="2926080" cy="1358900"/>
          </a:xfrm>
        </p:grpSpPr>
        <p:sp>
          <p:nvSpPr>
            <p:cNvPr id="23" name="object 23"/>
            <p:cNvSpPr/>
            <p:nvPr/>
          </p:nvSpPr>
          <p:spPr>
            <a:xfrm>
              <a:off x="687501" y="4154932"/>
              <a:ext cx="2900680" cy="1333500"/>
            </a:xfrm>
            <a:custGeom>
              <a:avLst/>
              <a:gdLst/>
              <a:ahLst/>
              <a:cxnLst/>
              <a:rect l="l" t="t" r="r" b="b"/>
              <a:pathLst>
                <a:path w="2900679" h="1333500">
                  <a:moveTo>
                    <a:pt x="2678252" y="0"/>
                  </a:moveTo>
                  <a:lnTo>
                    <a:pt x="222237" y="0"/>
                  </a:lnTo>
                  <a:lnTo>
                    <a:pt x="177450" y="4512"/>
                  </a:lnTo>
                  <a:lnTo>
                    <a:pt x="135734" y="17456"/>
                  </a:lnTo>
                  <a:lnTo>
                    <a:pt x="97984" y="37940"/>
                  </a:lnTo>
                  <a:lnTo>
                    <a:pt x="65093" y="65071"/>
                  </a:lnTo>
                  <a:lnTo>
                    <a:pt x="37956" y="97959"/>
                  </a:lnTo>
                  <a:lnTo>
                    <a:pt x="17465" y="135713"/>
                  </a:lnTo>
                  <a:lnTo>
                    <a:pt x="4515" y="177440"/>
                  </a:lnTo>
                  <a:lnTo>
                    <a:pt x="0" y="222250"/>
                  </a:lnTo>
                  <a:lnTo>
                    <a:pt x="0" y="1111123"/>
                  </a:lnTo>
                  <a:lnTo>
                    <a:pt x="4515" y="1155932"/>
                  </a:lnTo>
                  <a:lnTo>
                    <a:pt x="17465" y="1197659"/>
                  </a:lnTo>
                  <a:lnTo>
                    <a:pt x="37956" y="1235413"/>
                  </a:lnTo>
                  <a:lnTo>
                    <a:pt x="65093" y="1268301"/>
                  </a:lnTo>
                  <a:lnTo>
                    <a:pt x="97984" y="1295432"/>
                  </a:lnTo>
                  <a:lnTo>
                    <a:pt x="135734" y="1315916"/>
                  </a:lnTo>
                  <a:lnTo>
                    <a:pt x="177450" y="1328860"/>
                  </a:lnTo>
                  <a:lnTo>
                    <a:pt x="222237" y="1333373"/>
                  </a:lnTo>
                  <a:lnTo>
                    <a:pt x="2678252" y="1333373"/>
                  </a:lnTo>
                  <a:lnTo>
                    <a:pt x="2723061" y="1328860"/>
                  </a:lnTo>
                  <a:lnTo>
                    <a:pt x="2764788" y="1315916"/>
                  </a:lnTo>
                  <a:lnTo>
                    <a:pt x="2802542" y="1295432"/>
                  </a:lnTo>
                  <a:lnTo>
                    <a:pt x="2835430" y="1268301"/>
                  </a:lnTo>
                  <a:lnTo>
                    <a:pt x="2862562" y="1235413"/>
                  </a:lnTo>
                  <a:lnTo>
                    <a:pt x="2883045" y="1197659"/>
                  </a:lnTo>
                  <a:lnTo>
                    <a:pt x="2895989" y="1155932"/>
                  </a:lnTo>
                  <a:lnTo>
                    <a:pt x="2900502" y="1111123"/>
                  </a:lnTo>
                  <a:lnTo>
                    <a:pt x="2900502" y="222250"/>
                  </a:lnTo>
                  <a:lnTo>
                    <a:pt x="2895989" y="177440"/>
                  </a:lnTo>
                  <a:lnTo>
                    <a:pt x="2883045" y="135713"/>
                  </a:lnTo>
                  <a:lnTo>
                    <a:pt x="2862562" y="97959"/>
                  </a:lnTo>
                  <a:lnTo>
                    <a:pt x="2835430" y="65071"/>
                  </a:lnTo>
                  <a:lnTo>
                    <a:pt x="2802542" y="37940"/>
                  </a:lnTo>
                  <a:lnTo>
                    <a:pt x="2764788" y="17456"/>
                  </a:lnTo>
                  <a:lnTo>
                    <a:pt x="2723061" y="4512"/>
                  </a:lnTo>
                  <a:lnTo>
                    <a:pt x="2678252" y="0"/>
                  </a:lnTo>
                  <a:close/>
                </a:path>
              </a:pathLst>
            </a:custGeom>
            <a:solidFill>
              <a:srgbClr val="CC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7501" y="4154932"/>
              <a:ext cx="2900680" cy="1333500"/>
            </a:xfrm>
            <a:custGeom>
              <a:avLst/>
              <a:gdLst/>
              <a:ahLst/>
              <a:cxnLst/>
              <a:rect l="l" t="t" r="r" b="b"/>
              <a:pathLst>
                <a:path w="2900679" h="1333500">
                  <a:moveTo>
                    <a:pt x="0" y="222250"/>
                  </a:moveTo>
                  <a:lnTo>
                    <a:pt x="4515" y="177440"/>
                  </a:lnTo>
                  <a:lnTo>
                    <a:pt x="17465" y="135713"/>
                  </a:lnTo>
                  <a:lnTo>
                    <a:pt x="37956" y="97959"/>
                  </a:lnTo>
                  <a:lnTo>
                    <a:pt x="65093" y="65071"/>
                  </a:lnTo>
                  <a:lnTo>
                    <a:pt x="97984" y="37940"/>
                  </a:lnTo>
                  <a:lnTo>
                    <a:pt x="135734" y="17456"/>
                  </a:lnTo>
                  <a:lnTo>
                    <a:pt x="177450" y="4512"/>
                  </a:lnTo>
                  <a:lnTo>
                    <a:pt x="222237" y="0"/>
                  </a:lnTo>
                  <a:lnTo>
                    <a:pt x="2678252" y="0"/>
                  </a:lnTo>
                  <a:lnTo>
                    <a:pt x="2723061" y="4512"/>
                  </a:lnTo>
                  <a:lnTo>
                    <a:pt x="2764788" y="17456"/>
                  </a:lnTo>
                  <a:lnTo>
                    <a:pt x="2802542" y="37940"/>
                  </a:lnTo>
                  <a:lnTo>
                    <a:pt x="2835430" y="65071"/>
                  </a:lnTo>
                  <a:lnTo>
                    <a:pt x="2862562" y="97959"/>
                  </a:lnTo>
                  <a:lnTo>
                    <a:pt x="2883045" y="135713"/>
                  </a:lnTo>
                  <a:lnTo>
                    <a:pt x="2895989" y="177440"/>
                  </a:lnTo>
                  <a:lnTo>
                    <a:pt x="2900502" y="222250"/>
                  </a:lnTo>
                  <a:lnTo>
                    <a:pt x="2900502" y="1111123"/>
                  </a:lnTo>
                  <a:lnTo>
                    <a:pt x="2895989" y="1155932"/>
                  </a:lnTo>
                  <a:lnTo>
                    <a:pt x="2883045" y="1197659"/>
                  </a:lnTo>
                  <a:lnTo>
                    <a:pt x="2862562" y="1235413"/>
                  </a:lnTo>
                  <a:lnTo>
                    <a:pt x="2835430" y="1268301"/>
                  </a:lnTo>
                  <a:lnTo>
                    <a:pt x="2802542" y="1295432"/>
                  </a:lnTo>
                  <a:lnTo>
                    <a:pt x="2764788" y="1315916"/>
                  </a:lnTo>
                  <a:lnTo>
                    <a:pt x="2723061" y="1328860"/>
                  </a:lnTo>
                  <a:lnTo>
                    <a:pt x="2678252" y="1333373"/>
                  </a:lnTo>
                  <a:lnTo>
                    <a:pt x="222237" y="1333373"/>
                  </a:lnTo>
                  <a:lnTo>
                    <a:pt x="177450" y="1328860"/>
                  </a:lnTo>
                  <a:lnTo>
                    <a:pt x="135734" y="1315916"/>
                  </a:lnTo>
                  <a:lnTo>
                    <a:pt x="97984" y="1295432"/>
                  </a:lnTo>
                  <a:lnTo>
                    <a:pt x="65093" y="1268301"/>
                  </a:lnTo>
                  <a:lnTo>
                    <a:pt x="37956" y="1235413"/>
                  </a:lnTo>
                  <a:lnTo>
                    <a:pt x="17465" y="1197659"/>
                  </a:lnTo>
                  <a:lnTo>
                    <a:pt x="4515" y="1155932"/>
                  </a:lnTo>
                  <a:lnTo>
                    <a:pt x="0" y="1111123"/>
                  </a:lnTo>
                  <a:lnTo>
                    <a:pt x="0" y="2222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593596" y="4632705"/>
            <a:ext cx="1087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Definidas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575303" y="5527166"/>
            <a:ext cx="5182235" cy="1343025"/>
            <a:chOff x="3575303" y="5527166"/>
            <a:chExt cx="5182235" cy="1343025"/>
          </a:xfrm>
        </p:grpSpPr>
        <p:sp>
          <p:nvSpPr>
            <p:cNvPr id="27" name="object 27"/>
            <p:cNvSpPr/>
            <p:nvPr/>
          </p:nvSpPr>
          <p:spPr>
            <a:xfrm>
              <a:off x="3588003" y="5539866"/>
              <a:ext cx="5156835" cy="1317625"/>
            </a:xfrm>
            <a:custGeom>
              <a:avLst/>
              <a:gdLst/>
              <a:ahLst/>
              <a:cxnLst/>
              <a:rect l="l" t="t" r="r" b="b"/>
              <a:pathLst>
                <a:path w="5156834" h="1317625">
                  <a:moveTo>
                    <a:pt x="4936998" y="0"/>
                  </a:moveTo>
                  <a:lnTo>
                    <a:pt x="0" y="0"/>
                  </a:lnTo>
                  <a:lnTo>
                    <a:pt x="0" y="1316997"/>
                  </a:lnTo>
                  <a:lnTo>
                    <a:pt x="4936998" y="1316997"/>
                  </a:lnTo>
                  <a:lnTo>
                    <a:pt x="4981255" y="1312537"/>
                  </a:lnTo>
                  <a:lnTo>
                    <a:pt x="5022474" y="1299747"/>
                  </a:lnTo>
                  <a:lnTo>
                    <a:pt x="5059774" y="1279509"/>
                  </a:lnTo>
                  <a:lnTo>
                    <a:pt x="5092271" y="1252706"/>
                  </a:lnTo>
                  <a:lnTo>
                    <a:pt x="5119083" y="1220220"/>
                  </a:lnTo>
                  <a:lnTo>
                    <a:pt x="5139326" y="1182935"/>
                  </a:lnTo>
                  <a:lnTo>
                    <a:pt x="5152120" y="1141732"/>
                  </a:lnTo>
                  <a:lnTo>
                    <a:pt x="5156581" y="1097495"/>
                  </a:lnTo>
                  <a:lnTo>
                    <a:pt x="5156581" y="219506"/>
                  </a:lnTo>
                  <a:lnTo>
                    <a:pt x="5152120" y="175267"/>
                  </a:lnTo>
                  <a:lnTo>
                    <a:pt x="5139326" y="134063"/>
                  </a:lnTo>
                  <a:lnTo>
                    <a:pt x="5119083" y="96776"/>
                  </a:lnTo>
                  <a:lnTo>
                    <a:pt x="5092271" y="64290"/>
                  </a:lnTo>
                  <a:lnTo>
                    <a:pt x="5059774" y="37487"/>
                  </a:lnTo>
                  <a:lnTo>
                    <a:pt x="5022474" y="17249"/>
                  </a:lnTo>
                  <a:lnTo>
                    <a:pt x="4981255" y="4459"/>
                  </a:lnTo>
                  <a:lnTo>
                    <a:pt x="4936998" y="0"/>
                  </a:lnTo>
                  <a:close/>
                </a:path>
              </a:pathLst>
            </a:custGeom>
            <a:solidFill>
              <a:srgbClr val="9ED2D6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88003" y="5539866"/>
              <a:ext cx="5156835" cy="1317625"/>
            </a:xfrm>
            <a:custGeom>
              <a:avLst/>
              <a:gdLst/>
              <a:ahLst/>
              <a:cxnLst/>
              <a:rect l="l" t="t" r="r" b="b"/>
              <a:pathLst>
                <a:path w="5156834" h="1317625">
                  <a:moveTo>
                    <a:pt x="5156581" y="219506"/>
                  </a:moveTo>
                  <a:lnTo>
                    <a:pt x="5156581" y="1097495"/>
                  </a:lnTo>
                  <a:lnTo>
                    <a:pt x="5152120" y="1141732"/>
                  </a:lnTo>
                  <a:lnTo>
                    <a:pt x="5139326" y="1182935"/>
                  </a:lnTo>
                  <a:lnTo>
                    <a:pt x="5119083" y="1220220"/>
                  </a:lnTo>
                  <a:lnTo>
                    <a:pt x="5092271" y="1252706"/>
                  </a:lnTo>
                  <a:lnTo>
                    <a:pt x="5059774" y="1279509"/>
                  </a:lnTo>
                  <a:lnTo>
                    <a:pt x="5022474" y="1299747"/>
                  </a:lnTo>
                  <a:lnTo>
                    <a:pt x="4981255" y="1312537"/>
                  </a:lnTo>
                  <a:lnTo>
                    <a:pt x="4936998" y="1316996"/>
                  </a:lnTo>
                  <a:lnTo>
                    <a:pt x="0" y="1316997"/>
                  </a:lnTo>
                  <a:lnTo>
                    <a:pt x="0" y="0"/>
                  </a:lnTo>
                  <a:lnTo>
                    <a:pt x="4936998" y="0"/>
                  </a:lnTo>
                  <a:lnTo>
                    <a:pt x="4981255" y="4459"/>
                  </a:lnTo>
                  <a:lnTo>
                    <a:pt x="5022474" y="17249"/>
                  </a:lnTo>
                  <a:lnTo>
                    <a:pt x="5059774" y="37487"/>
                  </a:lnTo>
                  <a:lnTo>
                    <a:pt x="5092271" y="64290"/>
                  </a:lnTo>
                  <a:lnTo>
                    <a:pt x="5119083" y="96776"/>
                  </a:lnTo>
                  <a:lnTo>
                    <a:pt x="5139326" y="134063"/>
                  </a:lnTo>
                  <a:lnTo>
                    <a:pt x="5152120" y="175267"/>
                  </a:lnTo>
                  <a:lnTo>
                    <a:pt x="5156581" y="219506"/>
                  </a:lnTo>
                  <a:close/>
                </a:path>
              </a:pathLst>
            </a:custGeom>
            <a:ln w="25400">
              <a:solidFill>
                <a:srgbClr val="E7F3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823461" y="5571540"/>
            <a:ext cx="394271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24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  <a:tab pos="1510665" algn="l"/>
                <a:tab pos="2259330" algn="l"/>
              </a:tabLst>
            </a:pPr>
            <a:r>
              <a:rPr sz="2000" b="1" dirty="0">
                <a:latin typeface="Arial"/>
                <a:cs typeface="Arial"/>
              </a:rPr>
              <a:t>Sintaxis:	</a:t>
            </a:r>
            <a:r>
              <a:rPr sz="2000" dirty="0">
                <a:latin typeface="Arial"/>
                <a:cs typeface="Arial"/>
              </a:rPr>
              <a:t>const	&lt;tipo&gt;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40"/>
              </a:lnSpc>
              <a:tabLst>
                <a:tab pos="2045970" algn="l"/>
                <a:tab pos="2336165" algn="l"/>
              </a:tabLst>
            </a:pPr>
            <a:r>
              <a:rPr sz="2000" dirty="0">
                <a:latin typeface="Arial"/>
                <a:cs typeface="Arial"/>
              </a:rPr>
              <a:t>&lt;identificador&gt;	=	&lt;valor&gt;;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40665" algn="l"/>
                <a:tab pos="241300" algn="l"/>
                <a:tab pos="1791335" algn="l"/>
              </a:tabLst>
            </a:pPr>
            <a:r>
              <a:rPr sz="2000" b="1" spc="-5" dirty="0">
                <a:latin typeface="Arial"/>
                <a:cs typeface="Arial"/>
              </a:rPr>
              <a:t>Ejemplos:	</a:t>
            </a:r>
            <a:r>
              <a:rPr sz="2000" dirty="0">
                <a:latin typeface="Arial"/>
                <a:cs typeface="Arial"/>
              </a:rPr>
              <a:t>const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12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const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'S'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74801" y="5558028"/>
            <a:ext cx="2926080" cy="1280795"/>
            <a:chOff x="674801" y="5558028"/>
            <a:chExt cx="2926080" cy="1280795"/>
          </a:xfrm>
        </p:grpSpPr>
        <p:sp>
          <p:nvSpPr>
            <p:cNvPr id="31" name="object 31"/>
            <p:cNvSpPr/>
            <p:nvPr/>
          </p:nvSpPr>
          <p:spPr>
            <a:xfrm>
              <a:off x="687501" y="5570728"/>
              <a:ext cx="2900680" cy="1255395"/>
            </a:xfrm>
            <a:custGeom>
              <a:avLst/>
              <a:gdLst/>
              <a:ahLst/>
              <a:cxnLst/>
              <a:rect l="l" t="t" r="r" b="b"/>
              <a:pathLst>
                <a:path w="2900679" h="1255395">
                  <a:moveTo>
                    <a:pt x="2691333" y="0"/>
                  </a:moveTo>
                  <a:lnTo>
                    <a:pt x="209245" y="0"/>
                  </a:lnTo>
                  <a:lnTo>
                    <a:pt x="161268" y="5523"/>
                  </a:lnTo>
                  <a:lnTo>
                    <a:pt x="117226" y="21256"/>
                  </a:lnTo>
                  <a:lnTo>
                    <a:pt x="78375" y="45945"/>
                  </a:lnTo>
                  <a:lnTo>
                    <a:pt x="45970" y="78336"/>
                  </a:lnTo>
                  <a:lnTo>
                    <a:pt x="21268" y="117176"/>
                  </a:lnTo>
                  <a:lnTo>
                    <a:pt x="5526" y="161208"/>
                  </a:lnTo>
                  <a:lnTo>
                    <a:pt x="0" y="209181"/>
                  </a:lnTo>
                  <a:lnTo>
                    <a:pt x="0" y="1046099"/>
                  </a:lnTo>
                  <a:lnTo>
                    <a:pt x="5526" y="1094074"/>
                  </a:lnTo>
                  <a:lnTo>
                    <a:pt x="21268" y="1138114"/>
                  </a:lnTo>
                  <a:lnTo>
                    <a:pt x="45970" y="1176964"/>
                  </a:lnTo>
                  <a:lnTo>
                    <a:pt x="78375" y="1209367"/>
                  </a:lnTo>
                  <a:lnTo>
                    <a:pt x="117226" y="1234066"/>
                  </a:lnTo>
                  <a:lnTo>
                    <a:pt x="161268" y="1249807"/>
                  </a:lnTo>
                  <a:lnTo>
                    <a:pt x="209245" y="1255334"/>
                  </a:lnTo>
                  <a:lnTo>
                    <a:pt x="2691333" y="1255334"/>
                  </a:lnTo>
                  <a:lnTo>
                    <a:pt x="2739309" y="1249807"/>
                  </a:lnTo>
                  <a:lnTo>
                    <a:pt x="2783341" y="1234066"/>
                  </a:lnTo>
                  <a:lnTo>
                    <a:pt x="2822178" y="1209367"/>
                  </a:lnTo>
                  <a:lnTo>
                    <a:pt x="2854565" y="1176964"/>
                  </a:lnTo>
                  <a:lnTo>
                    <a:pt x="2879250" y="1138114"/>
                  </a:lnTo>
                  <a:lnTo>
                    <a:pt x="2894980" y="1094074"/>
                  </a:lnTo>
                  <a:lnTo>
                    <a:pt x="2900502" y="1046099"/>
                  </a:lnTo>
                  <a:lnTo>
                    <a:pt x="2900502" y="209181"/>
                  </a:lnTo>
                  <a:lnTo>
                    <a:pt x="2894980" y="161208"/>
                  </a:lnTo>
                  <a:lnTo>
                    <a:pt x="2879250" y="117176"/>
                  </a:lnTo>
                  <a:lnTo>
                    <a:pt x="2854565" y="78336"/>
                  </a:lnTo>
                  <a:lnTo>
                    <a:pt x="2822178" y="45945"/>
                  </a:lnTo>
                  <a:lnTo>
                    <a:pt x="2783341" y="21256"/>
                  </a:lnTo>
                  <a:lnTo>
                    <a:pt x="2739309" y="5523"/>
                  </a:lnTo>
                  <a:lnTo>
                    <a:pt x="2691333" y="0"/>
                  </a:lnTo>
                  <a:close/>
                </a:path>
              </a:pathLst>
            </a:custGeom>
            <a:solidFill>
              <a:srgbClr val="9ED2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7501" y="5570728"/>
              <a:ext cx="2900680" cy="1255395"/>
            </a:xfrm>
            <a:custGeom>
              <a:avLst/>
              <a:gdLst/>
              <a:ahLst/>
              <a:cxnLst/>
              <a:rect l="l" t="t" r="r" b="b"/>
              <a:pathLst>
                <a:path w="2900679" h="1255395">
                  <a:moveTo>
                    <a:pt x="0" y="209181"/>
                  </a:moveTo>
                  <a:lnTo>
                    <a:pt x="5526" y="161208"/>
                  </a:lnTo>
                  <a:lnTo>
                    <a:pt x="21268" y="117176"/>
                  </a:lnTo>
                  <a:lnTo>
                    <a:pt x="45970" y="78336"/>
                  </a:lnTo>
                  <a:lnTo>
                    <a:pt x="78375" y="45945"/>
                  </a:lnTo>
                  <a:lnTo>
                    <a:pt x="117226" y="21256"/>
                  </a:lnTo>
                  <a:lnTo>
                    <a:pt x="161268" y="5523"/>
                  </a:lnTo>
                  <a:lnTo>
                    <a:pt x="209245" y="0"/>
                  </a:lnTo>
                  <a:lnTo>
                    <a:pt x="2691333" y="0"/>
                  </a:lnTo>
                  <a:lnTo>
                    <a:pt x="2739309" y="5523"/>
                  </a:lnTo>
                  <a:lnTo>
                    <a:pt x="2783341" y="21256"/>
                  </a:lnTo>
                  <a:lnTo>
                    <a:pt x="2822178" y="45945"/>
                  </a:lnTo>
                  <a:lnTo>
                    <a:pt x="2854565" y="78336"/>
                  </a:lnTo>
                  <a:lnTo>
                    <a:pt x="2879250" y="117176"/>
                  </a:lnTo>
                  <a:lnTo>
                    <a:pt x="2894980" y="161208"/>
                  </a:lnTo>
                  <a:lnTo>
                    <a:pt x="2900502" y="209181"/>
                  </a:lnTo>
                  <a:lnTo>
                    <a:pt x="2900502" y="1046099"/>
                  </a:lnTo>
                  <a:lnTo>
                    <a:pt x="2894980" y="1094074"/>
                  </a:lnTo>
                  <a:lnTo>
                    <a:pt x="2879250" y="1138114"/>
                  </a:lnTo>
                  <a:lnTo>
                    <a:pt x="2854565" y="1176964"/>
                  </a:lnTo>
                  <a:lnTo>
                    <a:pt x="2822178" y="1209367"/>
                  </a:lnTo>
                  <a:lnTo>
                    <a:pt x="2783341" y="1234066"/>
                  </a:lnTo>
                  <a:lnTo>
                    <a:pt x="2739309" y="1249807"/>
                  </a:lnTo>
                  <a:lnTo>
                    <a:pt x="2691333" y="1255334"/>
                  </a:lnTo>
                  <a:lnTo>
                    <a:pt x="209245" y="1255334"/>
                  </a:lnTo>
                  <a:lnTo>
                    <a:pt x="161268" y="1249807"/>
                  </a:lnTo>
                  <a:lnTo>
                    <a:pt x="117226" y="1234066"/>
                  </a:lnTo>
                  <a:lnTo>
                    <a:pt x="78375" y="1209367"/>
                  </a:lnTo>
                  <a:lnTo>
                    <a:pt x="45970" y="1176964"/>
                  </a:lnTo>
                  <a:lnTo>
                    <a:pt x="21268" y="1138114"/>
                  </a:lnTo>
                  <a:lnTo>
                    <a:pt x="5526" y="1094074"/>
                  </a:lnTo>
                  <a:lnTo>
                    <a:pt x="0" y="1046099"/>
                  </a:lnTo>
                  <a:lnTo>
                    <a:pt x="0" y="20918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479930" y="6009843"/>
            <a:ext cx="1314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Declaradas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503343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10795" rIns="0" bIns="0" rtlCol="0">
            <a:spAutoFit/>
          </a:bodyPr>
          <a:lstStyle/>
          <a:p>
            <a:pPr marL="3683000" marR="460375" indent="-3215005">
              <a:lnSpc>
                <a:spcPct val="100000"/>
              </a:lnSpc>
              <a:spcBef>
                <a:spcPts val="85"/>
              </a:spcBef>
            </a:pPr>
            <a:r>
              <a:rPr sz="3200" dirty="0"/>
              <a:t>Elementos</a:t>
            </a:r>
            <a:r>
              <a:rPr sz="3200" spc="-45" dirty="0"/>
              <a:t> </a:t>
            </a:r>
            <a:r>
              <a:rPr sz="3200" dirty="0"/>
              <a:t>Básicos</a:t>
            </a:r>
            <a:r>
              <a:rPr sz="3200" spc="-35" dirty="0"/>
              <a:t> </a:t>
            </a:r>
            <a:r>
              <a:rPr sz="3200" dirty="0"/>
              <a:t>de</a:t>
            </a:r>
            <a:r>
              <a:rPr sz="3200" spc="-15" dirty="0"/>
              <a:t> </a:t>
            </a:r>
            <a:r>
              <a:rPr sz="3200" dirty="0"/>
              <a:t>un</a:t>
            </a:r>
            <a:r>
              <a:rPr sz="3200" spc="-20" dirty="0"/>
              <a:t> </a:t>
            </a:r>
            <a:r>
              <a:rPr sz="3200" dirty="0"/>
              <a:t>Programa </a:t>
            </a:r>
            <a:r>
              <a:rPr sz="3200" spc="-985" dirty="0"/>
              <a:t> </a:t>
            </a:r>
            <a:r>
              <a:rPr sz="3200" spc="-5" dirty="0"/>
              <a:t>C++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472057"/>
            <a:ext cx="8255000" cy="3538220"/>
            <a:chOff x="444500" y="1472057"/>
            <a:chExt cx="8255000" cy="3538220"/>
          </a:xfrm>
        </p:grpSpPr>
        <p:sp>
          <p:nvSpPr>
            <p:cNvPr id="4" name="object 4"/>
            <p:cNvSpPr/>
            <p:nvPr/>
          </p:nvSpPr>
          <p:spPr>
            <a:xfrm>
              <a:off x="457200" y="1484757"/>
              <a:ext cx="8229600" cy="1798955"/>
            </a:xfrm>
            <a:custGeom>
              <a:avLst/>
              <a:gdLst/>
              <a:ahLst/>
              <a:cxnLst/>
              <a:rect l="l" t="t" r="r" b="b"/>
              <a:pathLst>
                <a:path w="8229600" h="1798954">
                  <a:moveTo>
                    <a:pt x="8049768" y="0"/>
                  </a:moveTo>
                  <a:lnTo>
                    <a:pt x="179844" y="0"/>
                  </a:lnTo>
                  <a:lnTo>
                    <a:pt x="132034" y="6424"/>
                  </a:lnTo>
                  <a:lnTo>
                    <a:pt x="89073" y="24553"/>
                  </a:lnTo>
                  <a:lnTo>
                    <a:pt x="52674" y="52673"/>
                  </a:lnTo>
                  <a:lnTo>
                    <a:pt x="24553" y="89069"/>
                  </a:lnTo>
                  <a:lnTo>
                    <a:pt x="6424" y="132027"/>
                  </a:lnTo>
                  <a:lnTo>
                    <a:pt x="0" y="179831"/>
                  </a:lnTo>
                  <a:lnTo>
                    <a:pt x="0" y="1618614"/>
                  </a:lnTo>
                  <a:lnTo>
                    <a:pt x="6424" y="1666419"/>
                  </a:lnTo>
                  <a:lnTo>
                    <a:pt x="24553" y="1709377"/>
                  </a:lnTo>
                  <a:lnTo>
                    <a:pt x="52674" y="1745773"/>
                  </a:lnTo>
                  <a:lnTo>
                    <a:pt x="89073" y="1773893"/>
                  </a:lnTo>
                  <a:lnTo>
                    <a:pt x="132034" y="1792022"/>
                  </a:lnTo>
                  <a:lnTo>
                    <a:pt x="179844" y="1798446"/>
                  </a:lnTo>
                  <a:lnTo>
                    <a:pt x="8049768" y="1798446"/>
                  </a:lnTo>
                  <a:lnTo>
                    <a:pt x="8097572" y="1792022"/>
                  </a:lnTo>
                  <a:lnTo>
                    <a:pt x="8140530" y="1773893"/>
                  </a:lnTo>
                  <a:lnTo>
                    <a:pt x="8176926" y="1745773"/>
                  </a:lnTo>
                  <a:lnTo>
                    <a:pt x="8205046" y="1709377"/>
                  </a:lnTo>
                  <a:lnTo>
                    <a:pt x="8223175" y="1666419"/>
                  </a:lnTo>
                  <a:lnTo>
                    <a:pt x="8229600" y="1618614"/>
                  </a:lnTo>
                  <a:lnTo>
                    <a:pt x="8229600" y="179831"/>
                  </a:lnTo>
                  <a:lnTo>
                    <a:pt x="8223175" y="132027"/>
                  </a:lnTo>
                  <a:lnTo>
                    <a:pt x="8205046" y="89069"/>
                  </a:lnTo>
                  <a:lnTo>
                    <a:pt x="8176926" y="52673"/>
                  </a:lnTo>
                  <a:lnTo>
                    <a:pt x="8140530" y="24553"/>
                  </a:lnTo>
                  <a:lnTo>
                    <a:pt x="8097572" y="6424"/>
                  </a:lnTo>
                  <a:lnTo>
                    <a:pt x="804976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484757"/>
              <a:ext cx="8229600" cy="1798955"/>
            </a:xfrm>
            <a:custGeom>
              <a:avLst/>
              <a:gdLst/>
              <a:ahLst/>
              <a:cxnLst/>
              <a:rect l="l" t="t" r="r" b="b"/>
              <a:pathLst>
                <a:path w="8229600" h="1798954">
                  <a:moveTo>
                    <a:pt x="0" y="179831"/>
                  </a:moveTo>
                  <a:lnTo>
                    <a:pt x="6424" y="132027"/>
                  </a:lnTo>
                  <a:lnTo>
                    <a:pt x="24553" y="89069"/>
                  </a:lnTo>
                  <a:lnTo>
                    <a:pt x="52674" y="52673"/>
                  </a:lnTo>
                  <a:lnTo>
                    <a:pt x="89073" y="24553"/>
                  </a:lnTo>
                  <a:lnTo>
                    <a:pt x="132034" y="6424"/>
                  </a:lnTo>
                  <a:lnTo>
                    <a:pt x="179844" y="0"/>
                  </a:lnTo>
                  <a:lnTo>
                    <a:pt x="8049768" y="0"/>
                  </a:lnTo>
                  <a:lnTo>
                    <a:pt x="8097572" y="6424"/>
                  </a:lnTo>
                  <a:lnTo>
                    <a:pt x="8140530" y="24553"/>
                  </a:lnTo>
                  <a:lnTo>
                    <a:pt x="8176926" y="52673"/>
                  </a:lnTo>
                  <a:lnTo>
                    <a:pt x="8205046" y="89069"/>
                  </a:lnTo>
                  <a:lnTo>
                    <a:pt x="8223175" y="132027"/>
                  </a:lnTo>
                  <a:lnTo>
                    <a:pt x="8229600" y="179831"/>
                  </a:lnTo>
                  <a:lnTo>
                    <a:pt x="8229600" y="1618614"/>
                  </a:lnTo>
                  <a:lnTo>
                    <a:pt x="8223175" y="1666419"/>
                  </a:lnTo>
                  <a:lnTo>
                    <a:pt x="8205046" y="1709377"/>
                  </a:lnTo>
                  <a:lnTo>
                    <a:pt x="8176926" y="1745773"/>
                  </a:lnTo>
                  <a:lnTo>
                    <a:pt x="8140530" y="1773893"/>
                  </a:lnTo>
                  <a:lnTo>
                    <a:pt x="8097572" y="1792022"/>
                  </a:lnTo>
                  <a:lnTo>
                    <a:pt x="8049768" y="1798446"/>
                  </a:lnTo>
                  <a:lnTo>
                    <a:pt x="179844" y="1798446"/>
                  </a:lnTo>
                  <a:lnTo>
                    <a:pt x="132034" y="1792022"/>
                  </a:lnTo>
                  <a:lnTo>
                    <a:pt x="89073" y="1773893"/>
                  </a:lnTo>
                  <a:lnTo>
                    <a:pt x="52674" y="1745773"/>
                  </a:lnTo>
                  <a:lnTo>
                    <a:pt x="24553" y="1709377"/>
                  </a:lnTo>
                  <a:lnTo>
                    <a:pt x="6424" y="1666419"/>
                  </a:lnTo>
                  <a:lnTo>
                    <a:pt x="0" y="1618614"/>
                  </a:lnTo>
                  <a:lnTo>
                    <a:pt x="0" y="17983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866" y="1665351"/>
              <a:ext cx="1645958" cy="14373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6866" y="1665351"/>
              <a:ext cx="1646555" cy="1437640"/>
            </a:xfrm>
            <a:custGeom>
              <a:avLst/>
              <a:gdLst/>
              <a:ahLst/>
              <a:cxnLst/>
              <a:rect l="l" t="t" r="r" b="b"/>
              <a:pathLst>
                <a:path w="1646555" h="1437639">
                  <a:moveTo>
                    <a:pt x="0" y="143763"/>
                  </a:moveTo>
                  <a:lnTo>
                    <a:pt x="7327" y="98332"/>
                  </a:lnTo>
                  <a:lnTo>
                    <a:pt x="27732" y="58869"/>
                  </a:lnTo>
                  <a:lnTo>
                    <a:pt x="58847" y="27744"/>
                  </a:lnTo>
                  <a:lnTo>
                    <a:pt x="98304" y="7331"/>
                  </a:lnTo>
                  <a:lnTo>
                    <a:pt x="143738" y="0"/>
                  </a:lnTo>
                  <a:lnTo>
                    <a:pt x="1502194" y="0"/>
                  </a:lnTo>
                  <a:lnTo>
                    <a:pt x="1547625" y="7331"/>
                  </a:lnTo>
                  <a:lnTo>
                    <a:pt x="1587089" y="27744"/>
                  </a:lnTo>
                  <a:lnTo>
                    <a:pt x="1618213" y="58869"/>
                  </a:lnTo>
                  <a:lnTo>
                    <a:pt x="1638626" y="98332"/>
                  </a:lnTo>
                  <a:lnTo>
                    <a:pt x="1645958" y="143763"/>
                  </a:lnTo>
                  <a:lnTo>
                    <a:pt x="1645958" y="1293622"/>
                  </a:lnTo>
                  <a:lnTo>
                    <a:pt x="1638626" y="1339053"/>
                  </a:lnTo>
                  <a:lnTo>
                    <a:pt x="1618213" y="1378516"/>
                  </a:lnTo>
                  <a:lnTo>
                    <a:pt x="1587089" y="1409641"/>
                  </a:lnTo>
                  <a:lnTo>
                    <a:pt x="1547625" y="1430054"/>
                  </a:lnTo>
                  <a:lnTo>
                    <a:pt x="1502194" y="1437386"/>
                  </a:lnTo>
                  <a:lnTo>
                    <a:pt x="143738" y="1437386"/>
                  </a:lnTo>
                  <a:lnTo>
                    <a:pt x="98304" y="1430054"/>
                  </a:lnTo>
                  <a:lnTo>
                    <a:pt x="58847" y="1409641"/>
                  </a:lnTo>
                  <a:lnTo>
                    <a:pt x="27732" y="1378516"/>
                  </a:lnTo>
                  <a:lnTo>
                    <a:pt x="7327" y="1339053"/>
                  </a:lnTo>
                  <a:lnTo>
                    <a:pt x="0" y="1293622"/>
                  </a:lnTo>
                  <a:lnTo>
                    <a:pt x="0" y="143763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850" y="3267075"/>
              <a:ext cx="7953375" cy="17430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78509" y="1392529"/>
            <a:ext cx="7639684" cy="266192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388110" algn="just">
              <a:lnSpc>
                <a:spcPct val="100000"/>
              </a:lnSpc>
              <a:spcBef>
                <a:spcPts val="925"/>
              </a:spcBef>
            </a:pPr>
            <a:r>
              <a:rPr sz="2600" b="1" dirty="0">
                <a:latin typeface="Arial"/>
                <a:cs typeface="Arial"/>
              </a:rPr>
              <a:t>¿Qué</a:t>
            </a:r>
            <a:r>
              <a:rPr sz="2600" b="1" spc="-4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son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las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spc="-15" dirty="0">
                <a:latin typeface="Arial"/>
                <a:cs typeface="Arial"/>
              </a:rPr>
              <a:t>Variables?</a:t>
            </a:r>
            <a:endParaRPr sz="2600">
              <a:latin typeface="Arial"/>
              <a:cs typeface="Arial"/>
            </a:endParaRPr>
          </a:p>
          <a:p>
            <a:pPr marL="1616710" marR="5080" indent="-228600" algn="just">
              <a:lnSpc>
                <a:spcPct val="86200"/>
              </a:lnSpc>
              <a:spcBef>
                <a:spcPts val="1050"/>
              </a:spcBef>
              <a:buChar char="•"/>
              <a:tabLst>
                <a:tab pos="1617345" algn="l"/>
              </a:tabLst>
            </a:pPr>
            <a:r>
              <a:rPr sz="2200" spc="-5" dirty="0">
                <a:latin typeface="Arial"/>
                <a:cs typeface="Arial"/>
              </a:rPr>
              <a:t>Son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espacio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memoria</a:t>
            </a:r>
            <a:r>
              <a:rPr sz="2200" dirty="0">
                <a:latin typeface="Arial"/>
                <a:cs typeface="Arial"/>
              </a:rPr>
              <a:t> en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donde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se 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almacena </a:t>
            </a:r>
            <a:r>
              <a:rPr sz="2200" spc="-10" dirty="0">
                <a:latin typeface="Arial"/>
                <a:cs typeface="Arial"/>
              </a:rPr>
              <a:t>un </a:t>
            </a:r>
            <a:r>
              <a:rPr sz="2200" spc="-5" dirty="0">
                <a:latin typeface="Arial"/>
                <a:cs typeface="Arial"/>
              </a:rPr>
              <a:t>valor de </a:t>
            </a:r>
            <a:r>
              <a:rPr sz="2200" spc="-10" dirty="0">
                <a:latin typeface="Arial"/>
                <a:cs typeface="Arial"/>
              </a:rPr>
              <a:t>un </a:t>
            </a:r>
            <a:r>
              <a:rPr sz="2200" spc="-5" dirty="0">
                <a:latin typeface="Arial"/>
                <a:cs typeface="Arial"/>
              </a:rPr>
              <a:t>cierto tipo de dato que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puede ser modificado durante la ejecución </a:t>
            </a:r>
            <a:r>
              <a:rPr sz="2200" spc="-10" dirty="0">
                <a:latin typeface="Arial"/>
                <a:cs typeface="Arial"/>
              </a:rPr>
              <a:t>del </a:t>
            </a:r>
            <a:r>
              <a:rPr sz="2200" spc="-5" dirty="0">
                <a:latin typeface="Arial"/>
                <a:cs typeface="Arial"/>
              </a:rPr>
              <a:t> programa.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2100"/>
              </a:spcBef>
              <a:tabLst>
                <a:tab pos="1313815" algn="l"/>
                <a:tab pos="3255645" algn="l"/>
              </a:tabLst>
            </a:pPr>
            <a:r>
              <a:rPr sz="2000" b="1" dirty="0">
                <a:latin typeface="Arial"/>
                <a:cs typeface="Arial"/>
              </a:rPr>
              <a:t>Sintaxis</a:t>
            </a:r>
            <a:r>
              <a:rPr sz="2000" dirty="0">
                <a:latin typeface="Arial"/>
                <a:cs typeface="Arial"/>
              </a:rPr>
              <a:t>:	</a:t>
            </a:r>
            <a:r>
              <a:rPr sz="2000" b="1" i="1" dirty="0">
                <a:latin typeface="Arial"/>
                <a:cs typeface="Arial"/>
              </a:rPr>
              <a:t>&lt;tipo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de</a:t>
            </a:r>
            <a:r>
              <a:rPr sz="2000" b="1" i="1" spc="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dato&gt;	&lt;identificador&gt;</a:t>
            </a:r>
            <a:endParaRPr sz="2000">
              <a:latin typeface="Arial"/>
              <a:cs typeface="Arial"/>
            </a:endParaRPr>
          </a:p>
          <a:p>
            <a:pPr marL="561340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(en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ocasiones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valor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inicial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tomará).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8509" y="4272229"/>
            <a:ext cx="1240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Ejemplos: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63976" y="4272229"/>
            <a:ext cx="200533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char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respuesta;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dirty="0">
                <a:latin typeface="Arial"/>
                <a:cs typeface="Arial"/>
              </a:rPr>
              <a:t>int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contador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9825" y="5153025"/>
            <a:ext cx="6229350" cy="127635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809113" y="5510580"/>
            <a:ext cx="125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Locales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6855" y="5510580"/>
            <a:ext cx="1428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Globales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4975" y="5510580"/>
            <a:ext cx="16852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Dinámicas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9203" y="5458459"/>
            <a:ext cx="1102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65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333399"/>
                </a:solidFill>
                <a:latin typeface="Arial"/>
                <a:cs typeface="Arial"/>
              </a:rPr>
              <a:t>ipos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700"/>
            <a:ext cx="8229600" cy="1143000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10795" rIns="0" bIns="0" rtlCol="0">
            <a:spAutoFit/>
          </a:bodyPr>
          <a:lstStyle/>
          <a:p>
            <a:pPr marL="3683000" marR="460375" indent="-3215005">
              <a:lnSpc>
                <a:spcPct val="100000"/>
              </a:lnSpc>
              <a:spcBef>
                <a:spcPts val="85"/>
              </a:spcBef>
            </a:pPr>
            <a:r>
              <a:rPr sz="3600" dirty="0">
                <a:solidFill>
                  <a:srgbClr val="333399"/>
                </a:solidFill>
                <a:latin typeface="Arial"/>
                <a:cs typeface="Arial"/>
              </a:rPr>
              <a:t>Elementos</a:t>
            </a:r>
            <a:r>
              <a:rPr sz="36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333399"/>
                </a:solidFill>
                <a:latin typeface="Arial"/>
                <a:cs typeface="Arial"/>
              </a:rPr>
              <a:t>Básicos</a:t>
            </a:r>
            <a:r>
              <a:rPr sz="3600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333399"/>
                </a:solidFill>
                <a:latin typeface="Arial"/>
                <a:cs typeface="Arial"/>
              </a:rPr>
              <a:t>de</a:t>
            </a:r>
            <a:r>
              <a:rPr sz="3600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333399"/>
                </a:solidFill>
                <a:latin typeface="Arial"/>
                <a:cs typeface="Arial"/>
              </a:rPr>
              <a:t>un</a:t>
            </a:r>
            <a:r>
              <a:rPr sz="36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333399"/>
                </a:solidFill>
                <a:latin typeface="Arial"/>
                <a:cs typeface="Arial"/>
              </a:rPr>
              <a:t>Programa </a:t>
            </a:r>
            <a:r>
              <a:rPr sz="3600" spc="-9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333399"/>
                </a:solidFill>
                <a:latin typeface="Arial"/>
                <a:cs typeface="Arial"/>
              </a:rPr>
              <a:t>C++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9364" y="1404619"/>
            <a:ext cx="8250555" cy="2498090"/>
            <a:chOff x="449364" y="1404619"/>
            <a:chExt cx="8250555" cy="2498090"/>
          </a:xfrm>
        </p:grpSpPr>
        <p:sp>
          <p:nvSpPr>
            <p:cNvPr id="4" name="object 4"/>
            <p:cNvSpPr/>
            <p:nvPr/>
          </p:nvSpPr>
          <p:spPr>
            <a:xfrm>
              <a:off x="462064" y="1417319"/>
              <a:ext cx="8220075" cy="1811655"/>
            </a:xfrm>
            <a:custGeom>
              <a:avLst/>
              <a:gdLst/>
              <a:ahLst/>
              <a:cxnLst/>
              <a:rect l="l" t="t" r="r" b="b"/>
              <a:pathLst>
                <a:path w="8220075" h="1811655">
                  <a:moveTo>
                    <a:pt x="8075002" y="0"/>
                  </a:moveTo>
                  <a:lnTo>
                    <a:pt x="144894" y="0"/>
                  </a:lnTo>
                  <a:lnTo>
                    <a:pt x="99096" y="7389"/>
                  </a:lnTo>
                  <a:lnTo>
                    <a:pt x="59321" y="27964"/>
                  </a:lnTo>
                  <a:lnTo>
                    <a:pt x="27956" y="59335"/>
                  </a:lnTo>
                  <a:lnTo>
                    <a:pt x="7386" y="99112"/>
                  </a:lnTo>
                  <a:lnTo>
                    <a:pt x="0" y="144906"/>
                  </a:lnTo>
                  <a:lnTo>
                    <a:pt x="0" y="1811146"/>
                  </a:lnTo>
                  <a:lnTo>
                    <a:pt x="8219909" y="1811146"/>
                  </a:lnTo>
                  <a:lnTo>
                    <a:pt x="8219909" y="144906"/>
                  </a:lnTo>
                  <a:lnTo>
                    <a:pt x="8212520" y="99112"/>
                  </a:lnTo>
                  <a:lnTo>
                    <a:pt x="8191945" y="59335"/>
                  </a:lnTo>
                  <a:lnTo>
                    <a:pt x="8160574" y="27964"/>
                  </a:lnTo>
                  <a:lnTo>
                    <a:pt x="8120797" y="7389"/>
                  </a:lnTo>
                  <a:lnTo>
                    <a:pt x="807500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2064" y="1417319"/>
              <a:ext cx="8220075" cy="1811655"/>
            </a:xfrm>
            <a:custGeom>
              <a:avLst/>
              <a:gdLst/>
              <a:ahLst/>
              <a:cxnLst/>
              <a:rect l="l" t="t" r="r" b="b"/>
              <a:pathLst>
                <a:path w="8220075" h="1811655">
                  <a:moveTo>
                    <a:pt x="144894" y="0"/>
                  </a:moveTo>
                  <a:lnTo>
                    <a:pt x="8075002" y="0"/>
                  </a:lnTo>
                  <a:lnTo>
                    <a:pt x="8120797" y="7389"/>
                  </a:lnTo>
                  <a:lnTo>
                    <a:pt x="8160574" y="27964"/>
                  </a:lnTo>
                  <a:lnTo>
                    <a:pt x="8191945" y="59335"/>
                  </a:lnTo>
                  <a:lnTo>
                    <a:pt x="8212520" y="99112"/>
                  </a:lnTo>
                  <a:lnTo>
                    <a:pt x="8219909" y="144906"/>
                  </a:lnTo>
                  <a:lnTo>
                    <a:pt x="8219909" y="1811146"/>
                  </a:lnTo>
                  <a:lnTo>
                    <a:pt x="0" y="1811146"/>
                  </a:lnTo>
                  <a:lnTo>
                    <a:pt x="0" y="144906"/>
                  </a:lnTo>
                  <a:lnTo>
                    <a:pt x="7386" y="99112"/>
                  </a:lnTo>
                  <a:lnTo>
                    <a:pt x="27956" y="59335"/>
                  </a:lnTo>
                  <a:lnTo>
                    <a:pt x="59321" y="27964"/>
                  </a:lnTo>
                  <a:lnTo>
                    <a:pt x="99096" y="7389"/>
                  </a:lnTo>
                  <a:lnTo>
                    <a:pt x="144894" y="0"/>
                  </a:lnTo>
                  <a:close/>
                </a:path>
              </a:pathLst>
            </a:custGeom>
            <a:ln w="25400">
              <a:solidFill>
                <a:srgbClr val="BA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527" y="3260077"/>
              <a:ext cx="8222615" cy="561340"/>
            </a:xfrm>
            <a:custGeom>
              <a:avLst/>
              <a:gdLst/>
              <a:ahLst/>
              <a:cxnLst/>
              <a:rect l="l" t="t" r="r" b="b"/>
              <a:pathLst>
                <a:path w="8222615" h="561339">
                  <a:moveTo>
                    <a:pt x="8222233" y="0"/>
                  </a:moveTo>
                  <a:lnTo>
                    <a:pt x="0" y="0"/>
                  </a:lnTo>
                  <a:lnTo>
                    <a:pt x="0" y="561098"/>
                  </a:lnTo>
                  <a:lnTo>
                    <a:pt x="8222233" y="561098"/>
                  </a:lnTo>
                  <a:lnTo>
                    <a:pt x="822223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4527" y="3260077"/>
              <a:ext cx="8222615" cy="561340"/>
            </a:xfrm>
            <a:custGeom>
              <a:avLst/>
              <a:gdLst/>
              <a:ahLst/>
              <a:cxnLst/>
              <a:rect l="l" t="t" r="r" b="b"/>
              <a:pathLst>
                <a:path w="8222615" h="561339">
                  <a:moveTo>
                    <a:pt x="0" y="561098"/>
                  </a:moveTo>
                  <a:lnTo>
                    <a:pt x="8222233" y="561098"/>
                  </a:lnTo>
                  <a:lnTo>
                    <a:pt x="8222233" y="0"/>
                  </a:lnTo>
                  <a:lnTo>
                    <a:pt x="0" y="0"/>
                  </a:lnTo>
                  <a:lnTo>
                    <a:pt x="0" y="561098"/>
                  </a:lnTo>
                  <a:close/>
                </a:path>
              </a:pathLst>
            </a:custGeom>
            <a:ln w="25400">
              <a:solidFill>
                <a:srgbClr val="BA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1818" y="3004083"/>
              <a:ext cx="2014981" cy="88554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671818" y="3004083"/>
              <a:ext cx="2015489" cy="885825"/>
            </a:xfrm>
            <a:custGeom>
              <a:avLst/>
              <a:gdLst/>
              <a:ahLst/>
              <a:cxnLst/>
              <a:rect l="l" t="t" r="r" b="b"/>
              <a:pathLst>
                <a:path w="2015490" h="885825">
                  <a:moveTo>
                    <a:pt x="0" y="885545"/>
                  </a:moveTo>
                  <a:lnTo>
                    <a:pt x="2014981" y="885545"/>
                  </a:lnTo>
                  <a:lnTo>
                    <a:pt x="2014981" y="0"/>
                  </a:lnTo>
                  <a:lnTo>
                    <a:pt x="0" y="0"/>
                  </a:lnTo>
                  <a:lnTo>
                    <a:pt x="0" y="885545"/>
                  </a:lnTo>
                  <a:close/>
                </a:path>
              </a:pathLst>
            </a:custGeom>
            <a:ln w="25400">
              <a:solidFill>
                <a:srgbClr val="E7F3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55993" y="4031107"/>
            <a:ext cx="8254365" cy="2839720"/>
            <a:chOff x="455993" y="4031107"/>
            <a:chExt cx="8254365" cy="2839720"/>
          </a:xfrm>
        </p:grpSpPr>
        <p:sp>
          <p:nvSpPr>
            <p:cNvPr id="11" name="object 11"/>
            <p:cNvSpPr/>
            <p:nvPr/>
          </p:nvSpPr>
          <p:spPr>
            <a:xfrm>
              <a:off x="468693" y="4043807"/>
              <a:ext cx="8227695" cy="1715135"/>
            </a:xfrm>
            <a:custGeom>
              <a:avLst/>
              <a:gdLst/>
              <a:ahLst/>
              <a:cxnLst/>
              <a:rect l="l" t="t" r="r" b="b"/>
              <a:pathLst>
                <a:path w="8227695" h="1715135">
                  <a:moveTo>
                    <a:pt x="8090090" y="0"/>
                  </a:moveTo>
                  <a:lnTo>
                    <a:pt x="137210" y="0"/>
                  </a:lnTo>
                  <a:lnTo>
                    <a:pt x="93841" y="6986"/>
                  </a:lnTo>
                  <a:lnTo>
                    <a:pt x="56175" y="26444"/>
                  </a:lnTo>
                  <a:lnTo>
                    <a:pt x="26473" y="56125"/>
                  </a:lnTo>
                  <a:lnTo>
                    <a:pt x="6994" y="93780"/>
                  </a:lnTo>
                  <a:lnTo>
                    <a:pt x="0" y="137160"/>
                  </a:lnTo>
                  <a:lnTo>
                    <a:pt x="0" y="1715109"/>
                  </a:lnTo>
                  <a:lnTo>
                    <a:pt x="8227250" y="1715109"/>
                  </a:lnTo>
                  <a:lnTo>
                    <a:pt x="8227250" y="137160"/>
                  </a:lnTo>
                  <a:lnTo>
                    <a:pt x="8220264" y="93780"/>
                  </a:lnTo>
                  <a:lnTo>
                    <a:pt x="8200806" y="56125"/>
                  </a:lnTo>
                  <a:lnTo>
                    <a:pt x="8171124" y="26444"/>
                  </a:lnTo>
                  <a:lnTo>
                    <a:pt x="8133469" y="6986"/>
                  </a:lnTo>
                  <a:lnTo>
                    <a:pt x="809009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693" y="4043807"/>
              <a:ext cx="8227695" cy="1715135"/>
            </a:xfrm>
            <a:custGeom>
              <a:avLst/>
              <a:gdLst/>
              <a:ahLst/>
              <a:cxnLst/>
              <a:rect l="l" t="t" r="r" b="b"/>
              <a:pathLst>
                <a:path w="8227695" h="1715135">
                  <a:moveTo>
                    <a:pt x="137210" y="0"/>
                  </a:moveTo>
                  <a:lnTo>
                    <a:pt x="8090090" y="0"/>
                  </a:lnTo>
                  <a:lnTo>
                    <a:pt x="8133469" y="6986"/>
                  </a:lnTo>
                  <a:lnTo>
                    <a:pt x="8171124" y="26444"/>
                  </a:lnTo>
                  <a:lnTo>
                    <a:pt x="8200806" y="56125"/>
                  </a:lnTo>
                  <a:lnTo>
                    <a:pt x="8220264" y="93780"/>
                  </a:lnTo>
                  <a:lnTo>
                    <a:pt x="8227250" y="137160"/>
                  </a:lnTo>
                  <a:lnTo>
                    <a:pt x="8227250" y="1715109"/>
                  </a:lnTo>
                  <a:lnTo>
                    <a:pt x="0" y="1715109"/>
                  </a:lnTo>
                  <a:lnTo>
                    <a:pt x="0" y="137160"/>
                  </a:lnTo>
                  <a:lnTo>
                    <a:pt x="6994" y="93780"/>
                  </a:lnTo>
                  <a:lnTo>
                    <a:pt x="26473" y="56125"/>
                  </a:lnTo>
                  <a:lnTo>
                    <a:pt x="56175" y="26444"/>
                  </a:lnTo>
                  <a:lnTo>
                    <a:pt x="93841" y="6986"/>
                  </a:lnTo>
                  <a:lnTo>
                    <a:pt x="137210" y="0"/>
                  </a:lnTo>
                  <a:close/>
                </a:path>
              </a:pathLst>
            </a:custGeom>
            <a:ln w="25400">
              <a:solidFill>
                <a:srgbClr val="BA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0936" y="5788901"/>
              <a:ext cx="8216265" cy="531495"/>
            </a:xfrm>
            <a:custGeom>
              <a:avLst/>
              <a:gdLst/>
              <a:ahLst/>
              <a:cxnLst/>
              <a:rect l="l" t="t" r="r" b="b"/>
              <a:pathLst>
                <a:path w="8216265" h="531495">
                  <a:moveTo>
                    <a:pt x="8216265" y="0"/>
                  </a:moveTo>
                  <a:lnTo>
                    <a:pt x="0" y="0"/>
                  </a:lnTo>
                  <a:lnTo>
                    <a:pt x="0" y="531342"/>
                  </a:lnTo>
                  <a:lnTo>
                    <a:pt x="8216265" y="531342"/>
                  </a:lnTo>
                  <a:lnTo>
                    <a:pt x="821626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0936" y="5788901"/>
              <a:ext cx="8216265" cy="531495"/>
            </a:xfrm>
            <a:custGeom>
              <a:avLst/>
              <a:gdLst/>
              <a:ahLst/>
              <a:cxnLst/>
              <a:rect l="l" t="t" r="r" b="b"/>
              <a:pathLst>
                <a:path w="8216265" h="531495">
                  <a:moveTo>
                    <a:pt x="0" y="531342"/>
                  </a:moveTo>
                  <a:lnTo>
                    <a:pt x="8216265" y="531342"/>
                  </a:lnTo>
                  <a:lnTo>
                    <a:pt x="8216265" y="0"/>
                  </a:lnTo>
                  <a:lnTo>
                    <a:pt x="0" y="0"/>
                  </a:lnTo>
                  <a:lnTo>
                    <a:pt x="0" y="531342"/>
                  </a:lnTo>
                  <a:close/>
                </a:path>
              </a:pathLst>
            </a:custGeom>
            <a:ln w="25400">
              <a:solidFill>
                <a:srgbClr val="BA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5750" y="5482653"/>
              <a:ext cx="2040636" cy="89866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635750" y="5482653"/>
              <a:ext cx="2040889" cy="899160"/>
            </a:xfrm>
            <a:custGeom>
              <a:avLst/>
              <a:gdLst/>
              <a:ahLst/>
              <a:cxnLst/>
              <a:rect l="l" t="t" r="r" b="b"/>
              <a:pathLst>
                <a:path w="2040890" h="899160">
                  <a:moveTo>
                    <a:pt x="0" y="898664"/>
                  </a:moveTo>
                  <a:lnTo>
                    <a:pt x="2040763" y="898664"/>
                  </a:lnTo>
                  <a:lnTo>
                    <a:pt x="2040763" y="0"/>
                  </a:lnTo>
                  <a:lnTo>
                    <a:pt x="0" y="0"/>
                  </a:lnTo>
                  <a:lnTo>
                    <a:pt x="0" y="898664"/>
                  </a:lnTo>
                  <a:close/>
                </a:path>
              </a:pathLst>
            </a:custGeom>
            <a:ln w="25400">
              <a:solidFill>
                <a:srgbClr val="E7F3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79901" y="6381333"/>
              <a:ext cx="4680585" cy="476884"/>
            </a:xfrm>
            <a:custGeom>
              <a:avLst/>
              <a:gdLst/>
              <a:ahLst/>
              <a:cxnLst/>
              <a:rect l="l" t="t" r="r" b="b"/>
              <a:pathLst>
                <a:path w="4680584" h="476884">
                  <a:moveTo>
                    <a:pt x="4680458" y="0"/>
                  </a:moveTo>
                  <a:lnTo>
                    <a:pt x="0" y="0"/>
                  </a:lnTo>
                  <a:lnTo>
                    <a:pt x="0" y="476665"/>
                  </a:lnTo>
                  <a:lnTo>
                    <a:pt x="4680458" y="476665"/>
                  </a:lnTo>
                  <a:lnTo>
                    <a:pt x="46804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79901" y="6381333"/>
              <a:ext cx="4680585" cy="476884"/>
            </a:xfrm>
            <a:custGeom>
              <a:avLst/>
              <a:gdLst/>
              <a:ahLst/>
              <a:cxnLst/>
              <a:rect l="l" t="t" r="r" b="b"/>
              <a:pathLst>
                <a:path w="4680584" h="476884">
                  <a:moveTo>
                    <a:pt x="4680458" y="476665"/>
                  </a:moveTo>
                  <a:lnTo>
                    <a:pt x="4680458" y="0"/>
                  </a:lnTo>
                  <a:lnTo>
                    <a:pt x="0" y="0"/>
                  </a:lnTo>
                  <a:lnTo>
                    <a:pt x="0" y="476665"/>
                  </a:lnTo>
                </a:path>
              </a:pathLst>
            </a:custGeom>
            <a:ln w="25400">
              <a:solidFill>
                <a:srgbClr val="BA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2223" y="1485391"/>
            <a:ext cx="8066405" cy="53727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85420" indent="-229235">
              <a:lnSpc>
                <a:spcPct val="86100"/>
              </a:lnSpc>
              <a:spcBef>
                <a:spcPts val="500"/>
              </a:spcBef>
              <a:buChar char="•"/>
              <a:tabLst>
                <a:tab pos="241935" algn="l"/>
              </a:tabLst>
            </a:pPr>
            <a:r>
              <a:rPr sz="2400" dirty="0">
                <a:latin typeface="Arial"/>
                <a:cs typeface="Arial"/>
              </a:rPr>
              <a:t>C++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proporciona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 flujo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 entrada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cin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conectado </a:t>
            </a:r>
            <a:r>
              <a:rPr sz="2400" spc="-5" dirty="0">
                <a:latin typeface="Arial"/>
                <a:cs typeface="Arial"/>
              </a:rPr>
              <a:t>al </a:t>
            </a:r>
            <a:r>
              <a:rPr sz="2400" dirty="0">
                <a:latin typeface="Arial"/>
                <a:cs typeface="Arial"/>
              </a:rPr>
              <a:t> periférico de entrada estándar (el </a:t>
            </a:r>
            <a:r>
              <a:rPr sz="2400" spc="-5" dirty="0">
                <a:latin typeface="Arial"/>
                <a:cs typeface="Arial"/>
              </a:rPr>
              <a:t>teclado) </a:t>
            </a:r>
            <a:r>
              <a:rPr sz="2400" dirty="0">
                <a:latin typeface="Arial"/>
                <a:cs typeface="Arial"/>
              </a:rPr>
              <a:t>y un operador </a:t>
            </a:r>
            <a:r>
              <a:rPr sz="2400" spc="-6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extracción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&gt;&gt;,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extraer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valores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flujo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almacenarlos </a:t>
            </a:r>
            <a:r>
              <a:rPr sz="2400" spc="-5" dirty="0">
                <a:latin typeface="Arial"/>
                <a:cs typeface="Arial"/>
              </a:rPr>
              <a:t>en</a:t>
            </a:r>
            <a:r>
              <a:rPr sz="2400" dirty="0">
                <a:latin typeface="Arial"/>
                <a:cs typeface="Arial"/>
              </a:rPr>
              <a:t> variables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están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memoria.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450">
              <a:latin typeface="Arial"/>
              <a:cs typeface="Arial"/>
            </a:endParaRPr>
          </a:p>
          <a:p>
            <a:pPr marL="102235">
              <a:lnSpc>
                <a:spcPct val="100000"/>
              </a:lnSpc>
              <a:tabLst>
                <a:tab pos="2680970" algn="l"/>
              </a:tabLst>
            </a:pPr>
            <a:r>
              <a:rPr sz="4200" dirty="0">
                <a:latin typeface="Arial"/>
                <a:cs typeface="Arial"/>
              </a:rPr>
              <a:t>Entradas	</a:t>
            </a:r>
            <a:r>
              <a:rPr sz="4200" spc="-5" dirty="0">
                <a:latin typeface="Arial"/>
                <a:cs typeface="Arial"/>
              </a:rPr>
              <a:t>cin</a:t>
            </a:r>
            <a:r>
              <a:rPr sz="4200" spc="-3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&gt;&gt;</a:t>
            </a:r>
            <a:r>
              <a:rPr sz="4200" spc="-20" dirty="0">
                <a:latin typeface="Arial"/>
                <a:cs typeface="Arial"/>
              </a:rPr>
              <a:t> </a:t>
            </a:r>
            <a:r>
              <a:rPr sz="4200" spc="-5" dirty="0">
                <a:latin typeface="Arial"/>
                <a:cs typeface="Arial"/>
              </a:rPr>
              <a:t>nota</a:t>
            </a:r>
            <a:endParaRPr sz="4200">
              <a:latin typeface="Arial"/>
              <a:cs typeface="Arial"/>
            </a:endParaRPr>
          </a:p>
          <a:p>
            <a:pPr marL="245745" marR="5080" indent="-228600">
              <a:lnSpc>
                <a:spcPts val="2480"/>
              </a:lnSpc>
              <a:spcBef>
                <a:spcPts val="2875"/>
              </a:spcBef>
              <a:buChar char="•"/>
              <a:tabLst>
                <a:tab pos="246379" algn="l"/>
              </a:tabLst>
            </a:pPr>
            <a:r>
              <a:rPr sz="2400" dirty="0">
                <a:latin typeface="Arial"/>
                <a:cs typeface="Arial"/>
              </a:rPr>
              <a:t>C++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proporciona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flujo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salida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conectado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periférico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 salida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estándar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(el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monitor)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operador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inserción</a:t>
            </a:r>
            <a:endParaRPr sz="2400">
              <a:latin typeface="Arial"/>
              <a:cs typeface="Arial"/>
            </a:endParaRPr>
          </a:p>
          <a:p>
            <a:pPr marL="245745" marR="1477645">
              <a:lnSpc>
                <a:spcPts val="247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&lt;&lt;,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insertar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flujo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cout,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luego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visualizarlo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pantalla.</a:t>
            </a:r>
            <a:endParaRPr sz="24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  <a:spcBef>
                <a:spcPts val="2105"/>
              </a:spcBef>
              <a:tabLst>
                <a:tab pos="2199005" algn="l"/>
              </a:tabLst>
            </a:pPr>
            <a:r>
              <a:rPr sz="4000" spc="-5" dirty="0">
                <a:latin typeface="Arial"/>
                <a:cs typeface="Arial"/>
              </a:rPr>
              <a:t>Salidas	cout</a:t>
            </a:r>
            <a:r>
              <a:rPr sz="4000" spc="-15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&lt;&lt;</a:t>
            </a:r>
            <a:r>
              <a:rPr sz="4000" spc="-25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nota</a:t>
            </a:r>
            <a:endParaRPr sz="4000">
              <a:latin typeface="Arial"/>
              <a:cs typeface="Arial"/>
            </a:endParaRPr>
          </a:p>
          <a:p>
            <a:pPr marL="3349625">
              <a:lnSpc>
                <a:spcPct val="100000"/>
              </a:lnSpc>
              <a:spcBef>
                <a:spcPts val="840"/>
              </a:spcBef>
            </a:pPr>
            <a:r>
              <a:rPr sz="2800" i="1" spc="-5" dirty="0">
                <a:latin typeface="Arial"/>
                <a:cs typeface="Arial"/>
              </a:rPr>
              <a:t>Librería C++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33CC"/>
                </a:solidFill>
                <a:latin typeface="Arial"/>
                <a:cs typeface="Arial"/>
              </a:rPr>
              <a:t>iostream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700"/>
            <a:ext cx="8229600" cy="1143000"/>
          </a:xfrm>
          <a:prstGeom prst="rect">
            <a:avLst/>
          </a:prstGeom>
          <a:solidFill>
            <a:srgbClr val="CECEEE"/>
          </a:solidFill>
        </p:spPr>
        <p:txBody>
          <a:bodyPr vert="horz" wrap="square" lIns="0" tIns="285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45"/>
              </a:spcBef>
            </a:pPr>
            <a:r>
              <a:rPr dirty="0"/>
              <a:t>Creación</a:t>
            </a:r>
            <a:r>
              <a:rPr spc="-6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un</a:t>
            </a:r>
            <a:r>
              <a:rPr spc="-15" dirty="0"/>
              <a:t> </a:t>
            </a:r>
            <a:r>
              <a:rPr dirty="0"/>
              <a:t>Programa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41651" y="1544700"/>
            <a:ext cx="1540510" cy="5137150"/>
            <a:chOff x="2541651" y="1544700"/>
            <a:chExt cx="1540510" cy="5137150"/>
          </a:xfrm>
        </p:grpSpPr>
        <p:sp>
          <p:nvSpPr>
            <p:cNvPr id="4" name="object 4"/>
            <p:cNvSpPr/>
            <p:nvPr/>
          </p:nvSpPr>
          <p:spPr>
            <a:xfrm>
              <a:off x="2554351" y="1557400"/>
              <a:ext cx="1515110" cy="730250"/>
            </a:xfrm>
            <a:custGeom>
              <a:avLst/>
              <a:gdLst/>
              <a:ahLst/>
              <a:cxnLst/>
              <a:rect l="l" t="t" r="r" b="b"/>
              <a:pathLst>
                <a:path w="1515110" h="730250">
                  <a:moveTo>
                    <a:pt x="1442085" y="0"/>
                  </a:moveTo>
                  <a:lnTo>
                    <a:pt x="72898" y="0"/>
                  </a:lnTo>
                  <a:lnTo>
                    <a:pt x="44523" y="5748"/>
                  </a:lnTo>
                  <a:lnTo>
                    <a:pt x="21351" y="21415"/>
                  </a:lnTo>
                  <a:lnTo>
                    <a:pt x="5728" y="44630"/>
                  </a:lnTo>
                  <a:lnTo>
                    <a:pt x="0" y="73025"/>
                  </a:lnTo>
                  <a:lnTo>
                    <a:pt x="0" y="657225"/>
                  </a:lnTo>
                  <a:lnTo>
                    <a:pt x="5728" y="685619"/>
                  </a:lnTo>
                  <a:lnTo>
                    <a:pt x="21351" y="708834"/>
                  </a:lnTo>
                  <a:lnTo>
                    <a:pt x="44523" y="724501"/>
                  </a:lnTo>
                  <a:lnTo>
                    <a:pt x="72898" y="730250"/>
                  </a:lnTo>
                  <a:lnTo>
                    <a:pt x="1442085" y="730250"/>
                  </a:lnTo>
                  <a:lnTo>
                    <a:pt x="1470479" y="724501"/>
                  </a:lnTo>
                  <a:lnTo>
                    <a:pt x="1493694" y="708834"/>
                  </a:lnTo>
                  <a:lnTo>
                    <a:pt x="1509361" y="685619"/>
                  </a:lnTo>
                  <a:lnTo>
                    <a:pt x="1515110" y="657225"/>
                  </a:lnTo>
                  <a:lnTo>
                    <a:pt x="1515110" y="73025"/>
                  </a:lnTo>
                  <a:lnTo>
                    <a:pt x="1509361" y="44630"/>
                  </a:lnTo>
                  <a:lnTo>
                    <a:pt x="1493694" y="21415"/>
                  </a:lnTo>
                  <a:lnTo>
                    <a:pt x="1470479" y="5748"/>
                  </a:lnTo>
                  <a:lnTo>
                    <a:pt x="1442085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54351" y="1557400"/>
              <a:ext cx="1515110" cy="730250"/>
            </a:xfrm>
            <a:custGeom>
              <a:avLst/>
              <a:gdLst/>
              <a:ahLst/>
              <a:cxnLst/>
              <a:rect l="l" t="t" r="r" b="b"/>
              <a:pathLst>
                <a:path w="1515110" h="730250">
                  <a:moveTo>
                    <a:pt x="0" y="73025"/>
                  </a:moveTo>
                  <a:lnTo>
                    <a:pt x="5728" y="44630"/>
                  </a:lnTo>
                  <a:lnTo>
                    <a:pt x="21351" y="21415"/>
                  </a:lnTo>
                  <a:lnTo>
                    <a:pt x="44523" y="5748"/>
                  </a:lnTo>
                  <a:lnTo>
                    <a:pt x="72898" y="0"/>
                  </a:lnTo>
                  <a:lnTo>
                    <a:pt x="1442085" y="0"/>
                  </a:lnTo>
                  <a:lnTo>
                    <a:pt x="1470479" y="5748"/>
                  </a:lnTo>
                  <a:lnTo>
                    <a:pt x="1493694" y="21415"/>
                  </a:lnTo>
                  <a:lnTo>
                    <a:pt x="1509361" y="44630"/>
                  </a:lnTo>
                  <a:lnTo>
                    <a:pt x="1515110" y="73025"/>
                  </a:lnTo>
                  <a:lnTo>
                    <a:pt x="1515110" y="657225"/>
                  </a:lnTo>
                  <a:lnTo>
                    <a:pt x="1509361" y="685619"/>
                  </a:lnTo>
                  <a:lnTo>
                    <a:pt x="1493694" y="708834"/>
                  </a:lnTo>
                  <a:lnTo>
                    <a:pt x="1470479" y="724501"/>
                  </a:lnTo>
                  <a:lnTo>
                    <a:pt x="1442085" y="730250"/>
                  </a:lnTo>
                  <a:lnTo>
                    <a:pt x="72898" y="730250"/>
                  </a:lnTo>
                  <a:lnTo>
                    <a:pt x="44523" y="724501"/>
                  </a:lnTo>
                  <a:lnTo>
                    <a:pt x="21351" y="708834"/>
                  </a:lnTo>
                  <a:lnTo>
                    <a:pt x="5728" y="685619"/>
                  </a:lnTo>
                  <a:lnTo>
                    <a:pt x="0" y="657225"/>
                  </a:lnTo>
                  <a:lnTo>
                    <a:pt x="0" y="7302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47568" y="2333243"/>
              <a:ext cx="328930" cy="274320"/>
            </a:xfrm>
            <a:custGeom>
              <a:avLst/>
              <a:gdLst/>
              <a:ahLst/>
              <a:cxnLst/>
              <a:rect l="l" t="t" r="r" b="b"/>
              <a:pathLst>
                <a:path w="328929" h="274319">
                  <a:moveTo>
                    <a:pt x="262890" y="0"/>
                  </a:moveTo>
                  <a:lnTo>
                    <a:pt x="65658" y="0"/>
                  </a:lnTo>
                  <a:lnTo>
                    <a:pt x="65658" y="136905"/>
                  </a:lnTo>
                  <a:lnTo>
                    <a:pt x="0" y="136905"/>
                  </a:lnTo>
                  <a:lnTo>
                    <a:pt x="164337" y="273811"/>
                  </a:lnTo>
                  <a:lnTo>
                    <a:pt x="328548" y="136905"/>
                  </a:lnTo>
                  <a:lnTo>
                    <a:pt x="262890" y="136905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4351" y="2652648"/>
              <a:ext cx="1515110" cy="730250"/>
            </a:xfrm>
            <a:custGeom>
              <a:avLst/>
              <a:gdLst/>
              <a:ahLst/>
              <a:cxnLst/>
              <a:rect l="l" t="t" r="r" b="b"/>
              <a:pathLst>
                <a:path w="1515110" h="730250">
                  <a:moveTo>
                    <a:pt x="1442085" y="0"/>
                  </a:moveTo>
                  <a:lnTo>
                    <a:pt x="72898" y="0"/>
                  </a:lnTo>
                  <a:lnTo>
                    <a:pt x="44523" y="5748"/>
                  </a:lnTo>
                  <a:lnTo>
                    <a:pt x="21351" y="21415"/>
                  </a:lnTo>
                  <a:lnTo>
                    <a:pt x="5728" y="44630"/>
                  </a:lnTo>
                  <a:lnTo>
                    <a:pt x="0" y="73025"/>
                  </a:lnTo>
                  <a:lnTo>
                    <a:pt x="0" y="657225"/>
                  </a:lnTo>
                  <a:lnTo>
                    <a:pt x="5728" y="685619"/>
                  </a:lnTo>
                  <a:lnTo>
                    <a:pt x="21351" y="708834"/>
                  </a:lnTo>
                  <a:lnTo>
                    <a:pt x="44523" y="724501"/>
                  </a:lnTo>
                  <a:lnTo>
                    <a:pt x="72898" y="730250"/>
                  </a:lnTo>
                  <a:lnTo>
                    <a:pt x="1442085" y="730250"/>
                  </a:lnTo>
                  <a:lnTo>
                    <a:pt x="1470479" y="724501"/>
                  </a:lnTo>
                  <a:lnTo>
                    <a:pt x="1493694" y="708834"/>
                  </a:lnTo>
                  <a:lnTo>
                    <a:pt x="1509361" y="685619"/>
                  </a:lnTo>
                  <a:lnTo>
                    <a:pt x="1515110" y="657225"/>
                  </a:lnTo>
                  <a:lnTo>
                    <a:pt x="1515110" y="73025"/>
                  </a:lnTo>
                  <a:lnTo>
                    <a:pt x="1509361" y="44630"/>
                  </a:lnTo>
                  <a:lnTo>
                    <a:pt x="1493694" y="21415"/>
                  </a:lnTo>
                  <a:lnTo>
                    <a:pt x="1470479" y="5748"/>
                  </a:lnTo>
                  <a:lnTo>
                    <a:pt x="1442085" y="0"/>
                  </a:lnTo>
                  <a:close/>
                </a:path>
              </a:pathLst>
            </a:custGeom>
            <a:solidFill>
              <a:srgbClr val="47D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54351" y="2652648"/>
              <a:ext cx="1515110" cy="730250"/>
            </a:xfrm>
            <a:custGeom>
              <a:avLst/>
              <a:gdLst/>
              <a:ahLst/>
              <a:cxnLst/>
              <a:rect l="l" t="t" r="r" b="b"/>
              <a:pathLst>
                <a:path w="1515110" h="730250">
                  <a:moveTo>
                    <a:pt x="0" y="73025"/>
                  </a:moveTo>
                  <a:lnTo>
                    <a:pt x="5728" y="44630"/>
                  </a:lnTo>
                  <a:lnTo>
                    <a:pt x="21351" y="21415"/>
                  </a:lnTo>
                  <a:lnTo>
                    <a:pt x="44523" y="5748"/>
                  </a:lnTo>
                  <a:lnTo>
                    <a:pt x="72898" y="0"/>
                  </a:lnTo>
                  <a:lnTo>
                    <a:pt x="1442085" y="0"/>
                  </a:lnTo>
                  <a:lnTo>
                    <a:pt x="1470479" y="5748"/>
                  </a:lnTo>
                  <a:lnTo>
                    <a:pt x="1493694" y="21415"/>
                  </a:lnTo>
                  <a:lnTo>
                    <a:pt x="1509361" y="44630"/>
                  </a:lnTo>
                  <a:lnTo>
                    <a:pt x="1515110" y="73025"/>
                  </a:lnTo>
                  <a:lnTo>
                    <a:pt x="1515110" y="657225"/>
                  </a:lnTo>
                  <a:lnTo>
                    <a:pt x="1509361" y="685619"/>
                  </a:lnTo>
                  <a:lnTo>
                    <a:pt x="1493694" y="708834"/>
                  </a:lnTo>
                  <a:lnTo>
                    <a:pt x="1470479" y="724501"/>
                  </a:lnTo>
                  <a:lnTo>
                    <a:pt x="1442085" y="730250"/>
                  </a:lnTo>
                  <a:lnTo>
                    <a:pt x="72898" y="730250"/>
                  </a:lnTo>
                  <a:lnTo>
                    <a:pt x="44523" y="724501"/>
                  </a:lnTo>
                  <a:lnTo>
                    <a:pt x="21351" y="708834"/>
                  </a:lnTo>
                  <a:lnTo>
                    <a:pt x="5728" y="685619"/>
                  </a:lnTo>
                  <a:lnTo>
                    <a:pt x="0" y="657225"/>
                  </a:lnTo>
                  <a:lnTo>
                    <a:pt x="0" y="7302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47568" y="3428491"/>
              <a:ext cx="328930" cy="274320"/>
            </a:xfrm>
            <a:custGeom>
              <a:avLst/>
              <a:gdLst/>
              <a:ahLst/>
              <a:cxnLst/>
              <a:rect l="l" t="t" r="r" b="b"/>
              <a:pathLst>
                <a:path w="328929" h="274320">
                  <a:moveTo>
                    <a:pt x="262890" y="0"/>
                  </a:moveTo>
                  <a:lnTo>
                    <a:pt x="65658" y="0"/>
                  </a:lnTo>
                  <a:lnTo>
                    <a:pt x="65658" y="136906"/>
                  </a:lnTo>
                  <a:lnTo>
                    <a:pt x="0" y="136906"/>
                  </a:lnTo>
                  <a:lnTo>
                    <a:pt x="164337" y="273812"/>
                  </a:lnTo>
                  <a:lnTo>
                    <a:pt x="328548" y="136906"/>
                  </a:lnTo>
                  <a:lnTo>
                    <a:pt x="262890" y="136906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46D7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4351" y="3748024"/>
              <a:ext cx="1515110" cy="730250"/>
            </a:xfrm>
            <a:custGeom>
              <a:avLst/>
              <a:gdLst/>
              <a:ahLst/>
              <a:cxnLst/>
              <a:rect l="l" t="t" r="r" b="b"/>
              <a:pathLst>
                <a:path w="1515110" h="730250">
                  <a:moveTo>
                    <a:pt x="1442085" y="0"/>
                  </a:moveTo>
                  <a:lnTo>
                    <a:pt x="72898" y="0"/>
                  </a:lnTo>
                  <a:lnTo>
                    <a:pt x="44523" y="5730"/>
                  </a:lnTo>
                  <a:lnTo>
                    <a:pt x="21351" y="21367"/>
                  </a:lnTo>
                  <a:lnTo>
                    <a:pt x="5728" y="44576"/>
                  </a:lnTo>
                  <a:lnTo>
                    <a:pt x="0" y="73025"/>
                  </a:lnTo>
                  <a:lnTo>
                    <a:pt x="0" y="657098"/>
                  </a:lnTo>
                  <a:lnTo>
                    <a:pt x="5728" y="685545"/>
                  </a:lnTo>
                  <a:lnTo>
                    <a:pt x="21351" y="708755"/>
                  </a:lnTo>
                  <a:lnTo>
                    <a:pt x="44523" y="724392"/>
                  </a:lnTo>
                  <a:lnTo>
                    <a:pt x="72898" y="730123"/>
                  </a:lnTo>
                  <a:lnTo>
                    <a:pt x="1442085" y="730123"/>
                  </a:lnTo>
                  <a:lnTo>
                    <a:pt x="1470479" y="724392"/>
                  </a:lnTo>
                  <a:lnTo>
                    <a:pt x="1493694" y="708755"/>
                  </a:lnTo>
                  <a:lnTo>
                    <a:pt x="1509361" y="685545"/>
                  </a:lnTo>
                  <a:lnTo>
                    <a:pt x="1515110" y="657098"/>
                  </a:lnTo>
                  <a:lnTo>
                    <a:pt x="1515110" y="73025"/>
                  </a:lnTo>
                  <a:lnTo>
                    <a:pt x="1509361" y="44576"/>
                  </a:lnTo>
                  <a:lnTo>
                    <a:pt x="1493694" y="21367"/>
                  </a:lnTo>
                  <a:lnTo>
                    <a:pt x="1470479" y="5730"/>
                  </a:lnTo>
                  <a:lnTo>
                    <a:pt x="1442085" y="0"/>
                  </a:lnTo>
                  <a:close/>
                </a:path>
              </a:pathLst>
            </a:custGeom>
            <a:solidFill>
              <a:srgbClr val="5FE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54351" y="3748024"/>
              <a:ext cx="1515110" cy="730250"/>
            </a:xfrm>
            <a:custGeom>
              <a:avLst/>
              <a:gdLst/>
              <a:ahLst/>
              <a:cxnLst/>
              <a:rect l="l" t="t" r="r" b="b"/>
              <a:pathLst>
                <a:path w="1515110" h="730250">
                  <a:moveTo>
                    <a:pt x="0" y="73025"/>
                  </a:moveTo>
                  <a:lnTo>
                    <a:pt x="5728" y="44576"/>
                  </a:lnTo>
                  <a:lnTo>
                    <a:pt x="21351" y="21367"/>
                  </a:lnTo>
                  <a:lnTo>
                    <a:pt x="44523" y="5730"/>
                  </a:lnTo>
                  <a:lnTo>
                    <a:pt x="72898" y="0"/>
                  </a:lnTo>
                  <a:lnTo>
                    <a:pt x="1442085" y="0"/>
                  </a:lnTo>
                  <a:lnTo>
                    <a:pt x="1470479" y="5730"/>
                  </a:lnTo>
                  <a:lnTo>
                    <a:pt x="1493694" y="21367"/>
                  </a:lnTo>
                  <a:lnTo>
                    <a:pt x="1509361" y="44576"/>
                  </a:lnTo>
                  <a:lnTo>
                    <a:pt x="1515110" y="73025"/>
                  </a:lnTo>
                  <a:lnTo>
                    <a:pt x="1515110" y="657098"/>
                  </a:lnTo>
                  <a:lnTo>
                    <a:pt x="1509361" y="685545"/>
                  </a:lnTo>
                  <a:lnTo>
                    <a:pt x="1493694" y="708755"/>
                  </a:lnTo>
                  <a:lnTo>
                    <a:pt x="1470479" y="724392"/>
                  </a:lnTo>
                  <a:lnTo>
                    <a:pt x="1442085" y="730123"/>
                  </a:lnTo>
                  <a:lnTo>
                    <a:pt x="72898" y="730123"/>
                  </a:lnTo>
                  <a:lnTo>
                    <a:pt x="44523" y="724392"/>
                  </a:lnTo>
                  <a:lnTo>
                    <a:pt x="21351" y="708755"/>
                  </a:lnTo>
                  <a:lnTo>
                    <a:pt x="5728" y="685545"/>
                  </a:lnTo>
                  <a:lnTo>
                    <a:pt x="0" y="657098"/>
                  </a:lnTo>
                  <a:lnTo>
                    <a:pt x="0" y="7302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47568" y="4523866"/>
              <a:ext cx="328930" cy="274320"/>
            </a:xfrm>
            <a:custGeom>
              <a:avLst/>
              <a:gdLst/>
              <a:ahLst/>
              <a:cxnLst/>
              <a:rect l="l" t="t" r="r" b="b"/>
              <a:pathLst>
                <a:path w="328929" h="274320">
                  <a:moveTo>
                    <a:pt x="262890" y="0"/>
                  </a:moveTo>
                  <a:lnTo>
                    <a:pt x="65658" y="0"/>
                  </a:lnTo>
                  <a:lnTo>
                    <a:pt x="65658" y="136905"/>
                  </a:lnTo>
                  <a:lnTo>
                    <a:pt x="0" y="136905"/>
                  </a:lnTo>
                  <a:lnTo>
                    <a:pt x="164337" y="273811"/>
                  </a:lnTo>
                  <a:lnTo>
                    <a:pt x="328548" y="136905"/>
                  </a:lnTo>
                  <a:lnTo>
                    <a:pt x="262890" y="136905"/>
                  </a:lnTo>
                  <a:lnTo>
                    <a:pt x="262890" y="0"/>
                  </a:lnTo>
                  <a:close/>
                </a:path>
              </a:pathLst>
            </a:custGeom>
            <a:solidFill>
              <a:srgbClr val="ACE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54351" y="4843272"/>
              <a:ext cx="1515110" cy="730250"/>
            </a:xfrm>
            <a:custGeom>
              <a:avLst/>
              <a:gdLst/>
              <a:ahLst/>
              <a:cxnLst/>
              <a:rect l="l" t="t" r="r" b="b"/>
              <a:pathLst>
                <a:path w="1515110" h="730250">
                  <a:moveTo>
                    <a:pt x="1442085" y="0"/>
                  </a:moveTo>
                  <a:lnTo>
                    <a:pt x="72898" y="0"/>
                  </a:lnTo>
                  <a:lnTo>
                    <a:pt x="44523" y="5730"/>
                  </a:lnTo>
                  <a:lnTo>
                    <a:pt x="21351" y="21367"/>
                  </a:lnTo>
                  <a:lnTo>
                    <a:pt x="5728" y="44576"/>
                  </a:lnTo>
                  <a:lnTo>
                    <a:pt x="0" y="73025"/>
                  </a:lnTo>
                  <a:lnTo>
                    <a:pt x="0" y="657097"/>
                  </a:lnTo>
                  <a:lnTo>
                    <a:pt x="5728" y="685545"/>
                  </a:lnTo>
                  <a:lnTo>
                    <a:pt x="21351" y="708755"/>
                  </a:lnTo>
                  <a:lnTo>
                    <a:pt x="44523" y="724392"/>
                  </a:lnTo>
                  <a:lnTo>
                    <a:pt x="72898" y="730122"/>
                  </a:lnTo>
                  <a:lnTo>
                    <a:pt x="1442085" y="730122"/>
                  </a:lnTo>
                  <a:lnTo>
                    <a:pt x="1470479" y="724392"/>
                  </a:lnTo>
                  <a:lnTo>
                    <a:pt x="1493694" y="708755"/>
                  </a:lnTo>
                  <a:lnTo>
                    <a:pt x="1509361" y="685545"/>
                  </a:lnTo>
                  <a:lnTo>
                    <a:pt x="1515110" y="657097"/>
                  </a:lnTo>
                  <a:lnTo>
                    <a:pt x="1515110" y="73025"/>
                  </a:lnTo>
                  <a:lnTo>
                    <a:pt x="1509361" y="44576"/>
                  </a:lnTo>
                  <a:lnTo>
                    <a:pt x="1493694" y="21367"/>
                  </a:lnTo>
                  <a:lnTo>
                    <a:pt x="1470479" y="5730"/>
                  </a:lnTo>
                  <a:lnTo>
                    <a:pt x="1442085" y="0"/>
                  </a:lnTo>
                  <a:close/>
                </a:path>
              </a:pathLst>
            </a:custGeom>
            <a:solidFill>
              <a:srgbClr val="D4E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54351" y="4843272"/>
              <a:ext cx="1515110" cy="730250"/>
            </a:xfrm>
            <a:custGeom>
              <a:avLst/>
              <a:gdLst/>
              <a:ahLst/>
              <a:cxnLst/>
              <a:rect l="l" t="t" r="r" b="b"/>
              <a:pathLst>
                <a:path w="1515110" h="730250">
                  <a:moveTo>
                    <a:pt x="0" y="73025"/>
                  </a:moveTo>
                  <a:lnTo>
                    <a:pt x="5728" y="44576"/>
                  </a:lnTo>
                  <a:lnTo>
                    <a:pt x="21351" y="21367"/>
                  </a:lnTo>
                  <a:lnTo>
                    <a:pt x="44523" y="5730"/>
                  </a:lnTo>
                  <a:lnTo>
                    <a:pt x="72898" y="0"/>
                  </a:lnTo>
                  <a:lnTo>
                    <a:pt x="1442085" y="0"/>
                  </a:lnTo>
                  <a:lnTo>
                    <a:pt x="1470479" y="5730"/>
                  </a:lnTo>
                  <a:lnTo>
                    <a:pt x="1493694" y="21367"/>
                  </a:lnTo>
                  <a:lnTo>
                    <a:pt x="1509361" y="44576"/>
                  </a:lnTo>
                  <a:lnTo>
                    <a:pt x="1515110" y="73025"/>
                  </a:lnTo>
                  <a:lnTo>
                    <a:pt x="1515110" y="657097"/>
                  </a:lnTo>
                  <a:lnTo>
                    <a:pt x="1509361" y="685545"/>
                  </a:lnTo>
                  <a:lnTo>
                    <a:pt x="1493694" y="708755"/>
                  </a:lnTo>
                  <a:lnTo>
                    <a:pt x="1470479" y="724392"/>
                  </a:lnTo>
                  <a:lnTo>
                    <a:pt x="1442085" y="730122"/>
                  </a:lnTo>
                  <a:lnTo>
                    <a:pt x="72898" y="730122"/>
                  </a:lnTo>
                  <a:lnTo>
                    <a:pt x="44523" y="724392"/>
                  </a:lnTo>
                  <a:lnTo>
                    <a:pt x="21351" y="708755"/>
                  </a:lnTo>
                  <a:lnTo>
                    <a:pt x="5728" y="685545"/>
                  </a:lnTo>
                  <a:lnTo>
                    <a:pt x="0" y="657097"/>
                  </a:lnTo>
                  <a:lnTo>
                    <a:pt x="0" y="7302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54351" y="5619089"/>
              <a:ext cx="1515110" cy="1049655"/>
            </a:xfrm>
            <a:custGeom>
              <a:avLst/>
              <a:gdLst/>
              <a:ahLst/>
              <a:cxnLst/>
              <a:rect l="l" t="t" r="r" b="b"/>
              <a:pathLst>
                <a:path w="1515110" h="1049654">
                  <a:moveTo>
                    <a:pt x="921766" y="136906"/>
                  </a:moveTo>
                  <a:lnTo>
                    <a:pt x="856107" y="136906"/>
                  </a:lnTo>
                  <a:lnTo>
                    <a:pt x="856107" y="0"/>
                  </a:lnTo>
                  <a:lnTo>
                    <a:pt x="658876" y="0"/>
                  </a:lnTo>
                  <a:lnTo>
                    <a:pt x="658876" y="136906"/>
                  </a:lnTo>
                  <a:lnTo>
                    <a:pt x="593217" y="136906"/>
                  </a:lnTo>
                  <a:lnTo>
                    <a:pt x="757542" y="273824"/>
                  </a:lnTo>
                  <a:lnTo>
                    <a:pt x="921766" y="136906"/>
                  </a:lnTo>
                  <a:close/>
                </a:path>
                <a:path w="1515110" h="1049654">
                  <a:moveTo>
                    <a:pt x="1515110" y="392480"/>
                  </a:moveTo>
                  <a:lnTo>
                    <a:pt x="1509356" y="364058"/>
                  </a:lnTo>
                  <a:lnTo>
                    <a:pt x="1493685" y="340842"/>
                  </a:lnTo>
                  <a:lnTo>
                    <a:pt x="1470469" y="325196"/>
                  </a:lnTo>
                  <a:lnTo>
                    <a:pt x="1442085" y="319455"/>
                  </a:lnTo>
                  <a:lnTo>
                    <a:pt x="72898" y="319455"/>
                  </a:lnTo>
                  <a:lnTo>
                    <a:pt x="44513" y="325196"/>
                  </a:lnTo>
                  <a:lnTo>
                    <a:pt x="21348" y="340842"/>
                  </a:lnTo>
                  <a:lnTo>
                    <a:pt x="5727" y="364058"/>
                  </a:lnTo>
                  <a:lnTo>
                    <a:pt x="0" y="392480"/>
                  </a:lnTo>
                  <a:lnTo>
                    <a:pt x="0" y="976630"/>
                  </a:lnTo>
                  <a:lnTo>
                    <a:pt x="5727" y="1005052"/>
                  </a:lnTo>
                  <a:lnTo>
                    <a:pt x="21348" y="1028268"/>
                  </a:lnTo>
                  <a:lnTo>
                    <a:pt x="44513" y="1043914"/>
                  </a:lnTo>
                  <a:lnTo>
                    <a:pt x="72898" y="1049642"/>
                  </a:lnTo>
                  <a:lnTo>
                    <a:pt x="1442085" y="1049642"/>
                  </a:lnTo>
                  <a:lnTo>
                    <a:pt x="1470469" y="1043914"/>
                  </a:lnTo>
                  <a:lnTo>
                    <a:pt x="1493685" y="1028268"/>
                  </a:lnTo>
                  <a:lnTo>
                    <a:pt x="1509356" y="1005052"/>
                  </a:lnTo>
                  <a:lnTo>
                    <a:pt x="1515110" y="976630"/>
                  </a:lnTo>
                  <a:lnTo>
                    <a:pt x="1515110" y="39248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54351" y="5938545"/>
              <a:ext cx="1515110" cy="730250"/>
            </a:xfrm>
            <a:custGeom>
              <a:avLst/>
              <a:gdLst/>
              <a:ahLst/>
              <a:cxnLst/>
              <a:rect l="l" t="t" r="r" b="b"/>
              <a:pathLst>
                <a:path w="1515110" h="730250">
                  <a:moveTo>
                    <a:pt x="0" y="73025"/>
                  </a:moveTo>
                  <a:lnTo>
                    <a:pt x="5728" y="44598"/>
                  </a:lnTo>
                  <a:lnTo>
                    <a:pt x="21351" y="21386"/>
                  </a:lnTo>
                  <a:lnTo>
                    <a:pt x="44523" y="5738"/>
                  </a:lnTo>
                  <a:lnTo>
                    <a:pt x="72898" y="0"/>
                  </a:lnTo>
                  <a:lnTo>
                    <a:pt x="1442085" y="0"/>
                  </a:lnTo>
                  <a:lnTo>
                    <a:pt x="1470479" y="5738"/>
                  </a:lnTo>
                  <a:lnTo>
                    <a:pt x="1493694" y="21386"/>
                  </a:lnTo>
                  <a:lnTo>
                    <a:pt x="1509361" y="44598"/>
                  </a:lnTo>
                  <a:lnTo>
                    <a:pt x="1515110" y="73025"/>
                  </a:lnTo>
                  <a:lnTo>
                    <a:pt x="1515110" y="657174"/>
                  </a:lnTo>
                  <a:lnTo>
                    <a:pt x="1509361" y="685593"/>
                  </a:lnTo>
                  <a:lnTo>
                    <a:pt x="1493694" y="708801"/>
                  </a:lnTo>
                  <a:lnTo>
                    <a:pt x="1470479" y="724448"/>
                  </a:lnTo>
                  <a:lnTo>
                    <a:pt x="1442085" y="730186"/>
                  </a:lnTo>
                  <a:lnTo>
                    <a:pt x="72898" y="730186"/>
                  </a:lnTo>
                  <a:lnTo>
                    <a:pt x="44523" y="724448"/>
                  </a:lnTo>
                  <a:lnTo>
                    <a:pt x="21351" y="708801"/>
                  </a:lnTo>
                  <a:lnTo>
                    <a:pt x="5728" y="685593"/>
                  </a:lnTo>
                  <a:lnTo>
                    <a:pt x="0" y="657174"/>
                  </a:lnTo>
                  <a:lnTo>
                    <a:pt x="0" y="7302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46933" y="1601470"/>
            <a:ext cx="1327150" cy="497713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60985" marR="250825" algn="ctr">
              <a:lnSpc>
                <a:spcPts val="2080"/>
              </a:lnSpc>
              <a:spcBef>
                <a:spcPts val="440"/>
              </a:spcBef>
            </a:pPr>
            <a:r>
              <a:rPr sz="2000" dirty="0">
                <a:latin typeface="Arial"/>
                <a:cs typeface="Arial"/>
              </a:rPr>
              <a:t>Código  Fuente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Compilador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Arial"/>
              <a:cs typeface="Arial"/>
            </a:endParaRPr>
          </a:p>
          <a:p>
            <a:pPr marL="260985" marR="250825" algn="ctr">
              <a:lnSpc>
                <a:spcPts val="2080"/>
              </a:lnSpc>
            </a:pPr>
            <a:r>
              <a:rPr sz="2000" dirty="0">
                <a:latin typeface="Arial"/>
                <a:cs typeface="Arial"/>
              </a:rPr>
              <a:t>Código  Objeto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Enlazador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Arial"/>
              <a:cs typeface="Arial"/>
            </a:endParaRPr>
          </a:p>
          <a:p>
            <a:pPr marL="70485" marR="60325" indent="-635" algn="ctr">
              <a:lnSpc>
                <a:spcPts val="2080"/>
              </a:lnSpc>
            </a:pPr>
            <a:r>
              <a:rPr sz="2000" dirty="0">
                <a:latin typeface="Arial"/>
                <a:cs typeface="Arial"/>
              </a:rPr>
              <a:t>Código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Ejecutable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55" y="2492882"/>
            <a:ext cx="1304925" cy="1038225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4403852" y="1628787"/>
            <a:ext cx="4200525" cy="4941570"/>
            <a:chOff x="4403852" y="1628787"/>
            <a:chExt cx="4200525" cy="494157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9991" y="1628787"/>
              <a:ext cx="1800225" cy="79208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0171" y="2420874"/>
              <a:ext cx="1550670" cy="124053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03852" y="3645027"/>
              <a:ext cx="4200525" cy="2924937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643" y="4112221"/>
            <a:ext cx="2341118" cy="23411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16</TotalTime>
  <Words>1885</Words>
  <Application>Microsoft Office PowerPoint</Application>
  <PresentationFormat>Presentación en pantalla (4:3)</PresentationFormat>
  <Paragraphs>330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3" baseType="lpstr">
      <vt:lpstr>Office Theme</vt:lpstr>
      <vt:lpstr>Recorte</vt:lpstr>
      <vt:lpstr>¿Cómo está estructurado un Programa?</vt:lpstr>
      <vt:lpstr>Elementos Básicos de un Programa  C++</vt:lpstr>
      <vt:lpstr>Elementos Básicos de un Programa  C++</vt:lpstr>
      <vt:lpstr>Elementos Básicos de un Programa  C++</vt:lpstr>
      <vt:lpstr>Elementos Básicos de un Programa  C++</vt:lpstr>
      <vt:lpstr>Elementos Básicos de un Programa  C++</vt:lpstr>
      <vt:lpstr>Elementos Básicos de un Programa  C++</vt:lpstr>
      <vt:lpstr>Presentación de PowerPoint</vt:lpstr>
      <vt:lpstr>Creación de un Programa</vt:lpstr>
      <vt:lpstr>Identificar Elementos Básicos C++</vt:lpstr>
      <vt:lpstr>Depuración de un Programa</vt:lpstr>
      <vt:lpstr>Elementos Básicos de un Programa  C++</vt:lpstr>
      <vt:lpstr>Elementos Básicos de un Programa  C++</vt:lpstr>
      <vt:lpstr>Elementos Básicos de un Programa  C++</vt:lpstr>
      <vt:lpstr>Elementos Básicos de un Programa  C++</vt:lpstr>
      <vt:lpstr>Elementos Básicos de un Programa  C++</vt:lpstr>
      <vt:lpstr>Elementos Básicos de un Programa  C++</vt:lpstr>
      <vt:lpstr>Presentación de PowerPoint</vt:lpstr>
      <vt:lpstr>Elementos Básicos de un Programa  C++</vt:lpstr>
      <vt:lpstr>Elementos Básicos de un Programa  C++</vt:lpstr>
      <vt:lpstr>Elementos Básicos de un Programa 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está estructurado un Programa?</dc:title>
  <dc:creator>Humberto Rodriguez G.</dc:creator>
  <cp:lastModifiedBy>Enier Arauz</cp:lastModifiedBy>
  <cp:revision>6</cp:revision>
  <dcterms:created xsi:type="dcterms:W3CDTF">2021-03-28T20:40:51Z</dcterms:created>
  <dcterms:modified xsi:type="dcterms:W3CDTF">2023-03-22T14:36:13Z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2013-09-26T00:00:00Z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2021-03-28T00:00:00Z</vt:filetime>
  </property>
</Properties>
</file>