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microsoft.com/office/2016/11/relationships/changesInfo" Target="changesInfos/changesInfo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Vickus" userId="4320a314-6aa3-4290-8083-5c722bc005c0" providerId="ADAL" clId="{FC6F43C3-94F7-EC40-BDE7-37A712A77EE4}"/>
    <pc:docChg chg="modSld">
      <pc:chgData name="Miguel Vickus" userId="4320a314-6aa3-4290-8083-5c722bc005c0" providerId="ADAL" clId="{FC6F43C3-94F7-EC40-BDE7-37A712A77EE4}" dt="2022-01-05T03:00:10.928" v="82" actId="20577"/>
      <pc:docMkLst>
        <pc:docMk/>
      </pc:docMkLst>
      <pc:sldChg chg="modNotesTx">
        <pc:chgData name="Miguel Vickus" userId="4320a314-6aa3-4290-8083-5c722bc005c0" providerId="ADAL" clId="{FC6F43C3-94F7-EC40-BDE7-37A712A77EE4}" dt="2022-01-05T02:49:18.928" v="17" actId="20577"/>
        <pc:sldMkLst>
          <pc:docMk/>
          <pc:sldMk cId="1577499883" sldId="256"/>
        </pc:sldMkLst>
      </pc:sldChg>
      <pc:sldChg chg="modNotesTx">
        <pc:chgData name="Miguel Vickus" userId="4320a314-6aa3-4290-8083-5c722bc005c0" providerId="ADAL" clId="{FC6F43C3-94F7-EC40-BDE7-37A712A77EE4}" dt="2022-01-05T02:55:29.010" v="52" actId="20577"/>
        <pc:sldMkLst>
          <pc:docMk/>
          <pc:sldMk cId="1859238905" sldId="257"/>
        </pc:sldMkLst>
      </pc:sldChg>
      <pc:sldChg chg="modNotesTx">
        <pc:chgData name="Miguel Vickus" userId="4320a314-6aa3-4290-8083-5c722bc005c0" providerId="ADAL" clId="{FC6F43C3-94F7-EC40-BDE7-37A712A77EE4}" dt="2022-01-05T02:58:06.360" v="61" actId="20577"/>
        <pc:sldMkLst>
          <pc:docMk/>
          <pc:sldMk cId="4264478192" sldId="258"/>
        </pc:sldMkLst>
      </pc:sldChg>
      <pc:sldChg chg="modNotesTx">
        <pc:chgData name="Miguel Vickus" userId="4320a314-6aa3-4290-8083-5c722bc005c0" providerId="ADAL" clId="{FC6F43C3-94F7-EC40-BDE7-37A712A77EE4}" dt="2022-01-05T02:53:57.214" v="41" actId="20577"/>
        <pc:sldMkLst>
          <pc:docMk/>
          <pc:sldMk cId="1828957985" sldId="259"/>
        </pc:sldMkLst>
      </pc:sldChg>
      <pc:sldChg chg="modNotesTx">
        <pc:chgData name="Miguel Vickus" userId="4320a314-6aa3-4290-8083-5c722bc005c0" providerId="ADAL" clId="{FC6F43C3-94F7-EC40-BDE7-37A712A77EE4}" dt="2022-01-05T03:00:10.928" v="82" actId="20577"/>
        <pc:sldMkLst>
          <pc:docMk/>
          <pc:sldMk cId="3050479823" sldId="260"/>
        </pc:sldMkLst>
      </pc:sldChg>
      <pc:sldChg chg="modNotesTx">
        <pc:chgData name="Miguel Vickus" userId="4320a314-6aa3-4290-8083-5c722bc005c0" providerId="ADAL" clId="{FC6F43C3-94F7-EC40-BDE7-37A712A77EE4}" dt="2022-01-05T02:50:55.942" v="36" actId="20577"/>
        <pc:sldMkLst>
          <pc:docMk/>
          <pc:sldMk cId="2022542038" sldId="261"/>
        </pc:sldMkLst>
      </pc:sldChg>
    </pc:docChg>
  </pc:docChgLst>
  <pc:docChgLst>
    <pc:chgData name="Miguel Vickus" userId="S::vickus.miguel@cbors.de::4320a314-6aa3-4290-8083-5c722bc005c0" providerId="AD" clId="Web-{5321C7AD-A439-D8AA-6AB1-B8AFEC3AD8B3}"/>
    <pc:docChg chg="addSld modSld">
      <pc:chgData name="Miguel Vickus" userId="S::vickus.miguel@cbors.de::4320a314-6aa3-4290-8083-5c722bc005c0" providerId="AD" clId="Web-{5321C7AD-A439-D8AA-6AB1-B8AFEC3AD8B3}" dt="2021-12-20T16:06:51.417" v="296"/>
      <pc:docMkLst>
        <pc:docMk/>
      </pc:docMkLst>
      <pc:sldChg chg="addSp delSp modSp">
        <pc:chgData name="Miguel Vickus" userId="S::vickus.miguel@cbors.de::4320a314-6aa3-4290-8083-5c722bc005c0" providerId="AD" clId="Web-{5321C7AD-A439-D8AA-6AB1-B8AFEC3AD8B3}" dt="2021-12-20T15:22:11.255" v="16"/>
        <pc:sldMkLst>
          <pc:docMk/>
          <pc:sldMk cId="4264478192" sldId="258"/>
        </pc:sldMkLst>
        <pc:spChg chg="mod">
          <ac:chgData name="Miguel Vickus" userId="S::vickus.miguel@cbors.de::4320a314-6aa3-4290-8083-5c722bc005c0" providerId="AD" clId="Web-{5321C7AD-A439-D8AA-6AB1-B8AFEC3AD8B3}" dt="2021-12-20T15:22:11.255" v="16"/>
          <ac:spMkLst>
            <pc:docMk/>
            <pc:sldMk cId="4264478192" sldId="258"/>
            <ac:spMk id="2" creationId="{D77DC68D-37B9-4596-A3A1-B94B79F02B6D}"/>
          </ac:spMkLst>
        </pc:spChg>
        <pc:spChg chg="mod ord">
          <ac:chgData name="Miguel Vickus" userId="S::vickus.miguel@cbors.de::4320a314-6aa3-4290-8083-5c722bc005c0" providerId="AD" clId="Web-{5321C7AD-A439-D8AA-6AB1-B8AFEC3AD8B3}" dt="2021-12-20T15:22:11.255" v="16"/>
          <ac:spMkLst>
            <pc:docMk/>
            <pc:sldMk cId="4264478192" sldId="258"/>
            <ac:spMk id="12" creationId="{4980EEA9-FD9A-444C-A85A-B69606FA6739}"/>
          </ac:spMkLst>
        </pc:spChg>
        <pc:spChg chg="add del">
          <ac:chgData name="Miguel Vickus" userId="S::vickus.miguel@cbors.de::4320a314-6aa3-4290-8083-5c722bc005c0" providerId="AD" clId="Web-{5321C7AD-A439-D8AA-6AB1-B8AFEC3AD8B3}" dt="2021-12-20T15:22:11.255" v="16"/>
          <ac:spMkLst>
            <pc:docMk/>
            <pc:sldMk cId="4264478192" sldId="258"/>
            <ac:spMk id="17" creationId="{B95B9BA8-1D69-4796-85F5-B6D0BD52354B}"/>
          </ac:spMkLst>
        </pc:spChg>
        <pc:spChg chg="add del">
          <ac:chgData name="Miguel Vickus" userId="S::vickus.miguel@cbors.de::4320a314-6aa3-4290-8083-5c722bc005c0" providerId="AD" clId="Web-{5321C7AD-A439-D8AA-6AB1-B8AFEC3AD8B3}" dt="2021-12-20T15:21:41.535" v="5"/>
          <ac:spMkLst>
            <pc:docMk/>
            <pc:sldMk cId="4264478192" sldId="258"/>
            <ac:spMk id="23" creationId="{22E5DF58-5CFD-4D62-AC3A-9EA04E1AF237}"/>
          </ac:spMkLst>
        </pc:spChg>
        <pc:spChg chg="add del">
          <ac:chgData name="Miguel Vickus" userId="S::vickus.miguel@cbors.de::4320a314-6aa3-4290-8083-5c722bc005c0" providerId="AD" clId="Web-{5321C7AD-A439-D8AA-6AB1-B8AFEC3AD8B3}" dt="2021-12-20T15:21:41.535" v="5"/>
          <ac:spMkLst>
            <pc:docMk/>
            <pc:sldMk cId="4264478192" sldId="258"/>
            <ac:spMk id="24" creationId="{8064D39A-E0A4-461B-A8D2-9C3AE870CED4}"/>
          </ac:spMkLst>
        </pc:spChg>
        <pc:spChg chg="add del">
          <ac:chgData name="Miguel Vickus" userId="S::vickus.miguel@cbors.de::4320a314-6aa3-4290-8083-5c722bc005c0" providerId="AD" clId="Web-{5321C7AD-A439-D8AA-6AB1-B8AFEC3AD8B3}" dt="2021-12-20T15:21:47.848" v="7"/>
          <ac:spMkLst>
            <pc:docMk/>
            <pc:sldMk cId="4264478192" sldId="258"/>
            <ac:spMk id="25" creationId="{B95B9BA8-1D69-4796-85F5-B6D0BD52354B}"/>
          </ac:spMkLst>
        </pc:spChg>
        <pc:spChg chg="add del">
          <ac:chgData name="Miguel Vickus" userId="S::vickus.miguel@cbors.de::4320a314-6aa3-4290-8083-5c722bc005c0" providerId="AD" clId="Web-{5321C7AD-A439-D8AA-6AB1-B8AFEC3AD8B3}" dt="2021-12-20T15:21:35.238" v="3"/>
          <ac:spMkLst>
            <pc:docMk/>
            <pc:sldMk cId="4264478192" sldId="258"/>
            <ac:spMk id="26" creationId="{B95B9BA8-1D69-4796-85F5-B6D0BD52354B}"/>
          </ac:spMkLst>
        </pc:spChg>
        <pc:spChg chg="add del">
          <ac:chgData name="Miguel Vickus" userId="S::vickus.miguel@cbors.de::4320a314-6aa3-4290-8083-5c722bc005c0" providerId="AD" clId="Web-{5321C7AD-A439-D8AA-6AB1-B8AFEC3AD8B3}" dt="2021-12-20T15:21:52.536" v="9"/>
          <ac:spMkLst>
            <pc:docMk/>
            <pc:sldMk cId="4264478192" sldId="258"/>
            <ac:spMk id="29" creationId="{B95B9BA8-1D69-4796-85F5-B6D0BD52354B}"/>
          </ac:spMkLst>
        </pc:spChg>
        <pc:spChg chg="add del">
          <ac:chgData name="Miguel Vickus" userId="S::vickus.miguel@cbors.de::4320a314-6aa3-4290-8083-5c722bc005c0" providerId="AD" clId="Web-{5321C7AD-A439-D8AA-6AB1-B8AFEC3AD8B3}" dt="2021-12-20T15:21:52.536" v="9"/>
          <ac:spMkLst>
            <pc:docMk/>
            <pc:sldMk cId="4264478192" sldId="258"/>
            <ac:spMk id="30" creationId="{48A28C56-2619-47F0-B448-9D145309B8BE}"/>
          </ac:spMkLst>
        </pc:spChg>
        <pc:spChg chg="add del">
          <ac:chgData name="Miguel Vickus" userId="S::vickus.miguel@cbors.de::4320a314-6aa3-4290-8083-5c722bc005c0" providerId="AD" clId="Web-{5321C7AD-A439-D8AA-6AB1-B8AFEC3AD8B3}" dt="2021-12-20T15:21:52.536" v="9"/>
          <ac:spMkLst>
            <pc:docMk/>
            <pc:sldMk cId="4264478192" sldId="258"/>
            <ac:spMk id="31" creationId="{A027D562-8F7E-478A-942E-D959A950C55E}"/>
          </ac:spMkLst>
        </pc:spChg>
        <pc:spChg chg="add del">
          <ac:chgData name="Miguel Vickus" userId="S::vickus.miguel@cbors.de::4320a314-6aa3-4290-8083-5c722bc005c0" providerId="AD" clId="Web-{5321C7AD-A439-D8AA-6AB1-B8AFEC3AD8B3}" dt="2021-12-20T15:21:59.927" v="11"/>
          <ac:spMkLst>
            <pc:docMk/>
            <pc:sldMk cId="4264478192" sldId="258"/>
            <ac:spMk id="32" creationId="{B95B9BA8-1D69-4796-85F5-B6D0BD52354B}"/>
          </ac:spMkLst>
        </pc:spChg>
        <pc:spChg chg="add del">
          <ac:chgData name="Miguel Vickus" userId="S::vickus.miguel@cbors.de::4320a314-6aa3-4290-8083-5c722bc005c0" providerId="AD" clId="Web-{5321C7AD-A439-D8AA-6AB1-B8AFEC3AD8B3}" dt="2021-12-20T15:21:59.927" v="11"/>
          <ac:spMkLst>
            <pc:docMk/>
            <pc:sldMk cId="4264478192" sldId="258"/>
            <ac:spMk id="33" creationId="{A027D562-8F7E-478A-942E-D959A950C55E}"/>
          </ac:spMkLst>
        </pc:spChg>
        <pc:spChg chg="add del">
          <ac:chgData name="Miguel Vickus" userId="S::vickus.miguel@cbors.de::4320a314-6aa3-4290-8083-5c722bc005c0" providerId="AD" clId="Web-{5321C7AD-A439-D8AA-6AB1-B8AFEC3AD8B3}" dt="2021-12-20T15:21:59.927" v="11"/>
          <ac:spMkLst>
            <pc:docMk/>
            <pc:sldMk cId="4264478192" sldId="258"/>
            <ac:spMk id="34" creationId="{48A28C56-2619-47F0-B448-9D145309B8BE}"/>
          </ac:spMkLst>
        </pc:spChg>
        <pc:spChg chg="add del">
          <ac:chgData name="Miguel Vickus" userId="S::vickus.miguel@cbors.de::4320a314-6aa3-4290-8083-5c722bc005c0" providerId="AD" clId="Web-{5321C7AD-A439-D8AA-6AB1-B8AFEC3AD8B3}" dt="2021-12-20T15:22:05.192" v="13"/>
          <ac:spMkLst>
            <pc:docMk/>
            <pc:sldMk cId="4264478192" sldId="258"/>
            <ac:spMk id="35" creationId="{B95B9BA8-1D69-4796-85F5-B6D0BD52354B}"/>
          </ac:spMkLst>
        </pc:spChg>
        <pc:spChg chg="add del">
          <ac:chgData name="Miguel Vickus" userId="S::vickus.miguel@cbors.de::4320a314-6aa3-4290-8083-5c722bc005c0" providerId="AD" clId="Web-{5321C7AD-A439-D8AA-6AB1-B8AFEC3AD8B3}" dt="2021-12-20T15:22:05.192" v="13"/>
          <ac:spMkLst>
            <pc:docMk/>
            <pc:sldMk cId="4264478192" sldId="258"/>
            <ac:spMk id="36" creationId="{A027D562-8F7E-478A-942E-D959A950C55E}"/>
          </ac:spMkLst>
        </pc:spChg>
        <pc:spChg chg="add del">
          <ac:chgData name="Miguel Vickus" userId="S::vickus.miguel@cbors.de::4320a314-6aa3-4290-8083-5c722bc005c0" providerId="AD" clId="Web-{5321C7AD-A439-D8AA-6AB1-B8AFEC3AD8B3}" dt="2021-12-20T15:22:05.192" v="13"/>
          <ac:spMkLst>
            <pc:docMk/>
            <pc:sldMk cId="4264478192" sldId="258"/>
            <ac:spMk id="37" creationId="{48A28C56-2619-47F0-B448-9D145309B8BE}"/>
          </ac:spMkLst>
        </pc:spChg>
        <pc:spChg chg="add del">
          <ac:chgData name="Miguel Vickus" userId="S::vickus.miguel@cbors.de::4320a314-6aa3-4290-8083-5c722bc005c0" providerId="AD" clId="Web-{5321C7AD-A439-D8AA-6AB1-B8AFEC3AD8B3}" dt="2021-12-20T15:22:11.208" v="15"/>
          <ac:spMkLst>
            <pc:docMk/>
            <pc:sldMk cId="4264478192" sldId="258"/>
            <ac:spMk id="38" creationId="{B95B9BA8-1D69-4796-85F5-B6D0BD52354B}"/>
          </ac:spMkLst>
        </pc:spChg>
        <pc:spChg chg="add del">
          <ac:chgData name="Miguel Vickus" userId="S::vickus.miguel@cbors.de::4320a314-6aa3-4290-8083-5c722bc005c0" providerId="AD" clId="Web-{5321C7AD-A439-D8AA-6AB1-B8AFEC3AD8B3}" dt="2021-12-20T15:22:11.208" v="15"/>
          <ac:spMkLst>
            <pc:docMk/>
            <pc:sldMk cId="4264478192" sldId="258"/>
            <ac:spMk id="39" creationId="{A027D562-8F7E-478A-942E-D959A950C55E}"/>
          </ac:spMkLst>
        </pc:spChg>
        <pc:spChg chg="add del">
          <ac:chgData name="Miguel Vickus" userId="S::vickus.miguel@cbors.de::4320a314-6aa3-4290-8083-5c722bc005c0" providerId="AD" clId="Web-{5321C7AD-A439-D8AA-6AB1-B8AFEC3AD8B3}" dt="2021-12-20T15:22:11.208" v="15"/>
          <ac:spMkLst>
            <pc:docMk/>
            <pc:sldMk cId="4264478192" sldId="258"/>
            <ac:spMk id="40" creationId="{48A28C56-2619-47F0-B448-9D145309B8BE}"/>
          </ac:spMkLst>
        </pc:spChg>
        <pc:spChg chg="add">
          <ac:chgData name="Miguel Vickus" userId="S::vickus.miguel@cbors.de::4320a314-6aa3-4290-8083-5c722bc005c0" providerId="AD" clId="Web-{5321C7AD-A439-D8AA-6AB1-B8AFEC3AD8B3}" dt="2021-12-20T15:22:11.255" v="16"/>
          <ac:spMkLst>
            <pc:docMk/>
            <pc:sldMk cId="4264478192" sldId="258"/>
            <ac:spMk id="41" creationId="{B95B9BA8-1D69-4796-85F5-B6D0BD52354B}"/>
          </ac:spMkLst>
        </pc:spChg>
        <pc:spChg chg="add">
          <ac:chgData name="Miguel Vickus" userId="S::vickus.miguel@cbors.de::4320a314-6aa3-4290-8083-5c722bc005c0" providerId="AD" clId="Web-{5321C7AD-A439-D8AA-6AB1-B8AFEC3AD8B3}" dt="2021-12-20T15:22:11.255" v="16"/>
          <ac:spMkLst>
            <pc:docMk/>
            <pc:sldMk cId="4264478192" sldId="258"/>
            <ac:spMk id="42" creationId="{A027D562-8F7E-478A-942E-D959A950C55E}"/>
          </ac:spMkLst>
        </pc:spChg>
        <pc:spChg chg="add">
          <ac:chgData name="Miguel Vickus" userId="S::vickus.miguel@cbors.de::4320a314-6aa3-4290-8083-5c722bc005c0" providerId="AD" clId="Web-{5321C7AD-A439-D8AA-6AB1-B8AFEC3AD8B3}" dt="2021-12-20T15:22:11.255" v="16"/>
          <ac:spMkLst>
            <pc:docMk/>
            <pc:sldMk cId="4264478192" sldId="258"/>
            <ac:spMk id="43" creationId="{48A28C56-2619-47F0-B448-9D145309B8BE}"/>
          </ac:spMkLst>
        </pc:spChg>
        <pc:grpChg chg="add del">
          <ac:chgData name="Miguel Vickus" userId="S::vickus.miguel@cbors.de::4320a314-6aa3-4290-8083-5c722bc005c0" providerId="AD" clId="Web-{5321C7AD-A439-D8AA-6AB1-B8AFEC3AD8B3}" dt="2021-12-20T15:22:11.255" v="16"/>
          <ac:grpSpMkLst>
            <pc:docMk/>
            <pc:sldMk cId="4264478192" sldId="258"/>
            <ac:grpSpMk id="19" creationId="{946904AF-CB04-4074-8038-1E84BC0922C0}"/>
          </ac:grpSpMkLst>
        </pc:grpChg>
        <pc:grpChg chg="add del">
          <ac:chgData name="Miguel Vickus" userId="S::vickus.miguel@cbors.de::4320a314-6aa3-4290-8083-5c722bc005c0" providerId="AD" clId="Web-{5321C7AD-A439-D8AA-6AB1-B8AFEC3AD8B3}" dt="2021-12-20T15:21:47.848" v="7"/>
          <ac:grpSpMkLst>
            <pc:docMk/>
            <pc:sldMk cId="4264478192" sldId="258"/>
            <ac:grpSpMk id="27" creationId="{6A15AA18-4B71-46A7-A76C-9CF96DE14FA1}"/>
          </ac:grpSpMkLst>
        </pc:grpChg>
        <pc:grpChg chg="add del">
          <ac:chgData name="Miguel Vickus" userId="S::vickus.miguel@cbors.de::4320a314-6aa3-4290-8083-5c722bc005c0" providerId="AD" clId="Web-{5321C7AD-A439-D8AA-6AB1-B8AFEC3AD8B3}" dt="2021-12-20T15:21:35.238" v="3"/>
          <ac:grpSpMkLst>
            <pc:docMk/>
            <pc:sldMk cId="4264478192" sldId="258"/>
            <ac:grpSpMk id="28" creationId="{EE5D87AC-5CCC-4E1F-8B25-D3A6053029C8}"/>
          </ac:grpSpMkLst>
        </pc:grpChg>
        <pc:picChg chg="add mod ord">
          <ac:chgData name="Miguel Vickus" userId="S::vickus.miguel@cbors.de::4320a314-6aa3-4290-8083-5c722bc005c0" providerId="AD" clId="Web-{5321C7AD-A439-D8AA-6AB1-B8AFEC3AD8B3}" dt="2021-12-20T15:22:11.255" v="16"/>
          <ac:picMkLst>
            <pc:docMk/>
            <pc:sldMk cId="4264478192" sldId="258"/>
            <ac:picMk id="3" creationId="{06C5CB95-AC7A-4353-9D85-E12559CAF854}"/>
          </ac:picMkLst>
        </pc:picChg>
      </pc:sldChg>
      <pc:sldChg chg="addSp delSp modSp new mod setBg">
        <pc:chgData name="Miguel Vickus" userId="S::vickus.miguel@cbors.de::4320a314-6aa3-4290-8083-5c722bc005c0" providerId="AD" clId="Web-{5321C7AD-A439-D8AA-6AB1-B8AFEC3AD8B3}" dt="2021-12-20T15:29:26.672" v="70" actId="20577"/>
        <pc:sldMkLst>
          <pc:docMk/>
          <pc:sldMk cId="1828957985" sldId="259"/>
        </pc:sldMkLst>
        <pc:spChg chg="mod ord">
          <ac:chgData name="Miguel Vickus" userId="S::vickus.miguel@cbors.de::4320a314-6aa3-4290-8083-5c722bc005c0" providerId="AD" clId="Web-{5321C7AD-A439-D8AA-6AB1-B8AFEC3AD8B3}" dt="2021-12-20T15:29:26.672" v="70" actId="20577"/>
          <ac:spMkLst>
            <pc:docMk/>
            <pc:sldMk cId="1828957985" sldId="259"/>
            <ac:spMk id="2" creationId="{F6D7BC98-CFBF-4031-8FDD-03A6E34F96C5}"/>
          </ac:spMkLst>
        </pc:spChg>
        <pc:spChg chg="mod ord">
          <ac:chgData name="Miguel Vickus" userId="S::vickus.miguel@cbors.de::4320a314-6aa3-4290-8083-5c722bc005c0" providerId="AD" clId="Web-{5321C7AD-A439-D8AA-6AB1-B8AFEC3AD8B3}" dt="2021-12-20T15:29:09.125" v="69" actId="14100"/>
          <ac:spMkLst>
            <pc:docMk/>
            <pc:sldMk cId="1828957985" sldId="259"/>
            <ac:spMk id="3" creationId="{B017595F-971B-4661-AE97-3CA8A3A142AC}"/>
          </ac:spMkLst>
        </pc:spChg>
        <pc:spChg chg="add del">
          <ac:chgData name="Miguel Vickus" userId="S::vickus.miguel@cbors.de::4320a314-6aa3-4290-8083-5c722bc005c0" providerId="AD" clId="Web-{5321C7AD-A439-D8AA-6AB1-B8AFEC3AD8B3}" dt="2021-12-20T15:25:36.229" v="54"/>
          <ac:spMkLst>
            <pc:docMk/>
            <pc:sldMk cId="1828957985" sldId="259"/>
            <ac:spMk id="9" creationId="{B95B9BA8-1D69-4796-85F5-B6D0BD52354B}"/>
          </ac:spMkLst>
        </pc:spChg>
        <pc:spChg chg="add del">
          <ac:chgData name="Miguel Vickus" userId="S::vickus.miguel@cbors.de::4320a314-6aa3-4290-8083-5c722bc005c0" providerId="AD" clId="Web-{5321C7AD-A439-D8AA-6AB1-B8AFEC3AD8B3}" dt="2021-12-20T15:25:36.198" v="53"/>
          <ac:spMkLst>
            <pc:docMk/>
            <pc:sldMk cId="1828957985" sldId="259"/>
            <ac:spMk id="15" creationId="{B95B9BA8-1D69-4796-85F5-B6D0BD52354B}"/>
          </ac:spMkLst>
        </pc:spChg>
        <pc:spChg chg="add del">
          <ac:chgData name="Miguel Vickus" userId="S::vickus.miguel@cbors.de::4320a314-6aa3-4290-8083-5c722bc005c0" providerId="AD" clId="Web-{5321C7AD-A439-D8AA-6AB1-B8AFEC3AD8B3}" dt="2021-12-20T15:25:36.198" v="53"/>
          <ac:spMkLst>
            <pc:docMk/>
            <pc:sldMk cId="1828957985" sldId="259"/>
            <ac:spMk id="16" creationId="{A027D562-8F7E-478A-942E-D959A950C55E}"/>
          </ac:spMkLst>
        </pc:spChg>
        <pc:spChg chg="add del">
          <ac:chgData name="Miguel Vickus" userId="S::vickus.miguel@cbors.de::4320a314-6aa3-4290-8083-5c722bc005c0" providerId="AD" clId="Web-{5321C7AD-A439-D8AA-6AB1-B8AFEC3AD8B3}" dt="2021-12-20T15:27:54.139" v="56"/>
          <ac:spMkLst>
            <pc:docMk/>
            <pc:sldMk cId="1828957985" sldId="259"/>
            <ac:spMk id="17" creationId="{B95B9BA8-1D69-4796-85F5-B6D0BD52354B}"/>
          </ac:spMkLst>
        </pc:spChg>
        <pc:spChg chg="add del">
          <ac:chgData name="Miguel Vickus" userId="S::vickus.miguel@cbors.de::4320a314-6aa3-4290-8083-5c722bc005c0" providerId="AD" clId="Web-{5321C7AD-A439-D8AA-6AB1-B8AFEC3AD8B3}" dt="2021-12-20T15:25:31.854" v="51"/>
          <ac:spMkLst>
            <pc:docMk/>
            <pc:sldMk cId="1828957985" sldId="259"/>
            <ac:spMk id="18" creationId="{22E5DF58-5CFD-4D62-AC3A-9EA04E1AF237}"/>
          </ac:spMkLst>
        </pc:spChg>
        <pc:spChg chg="add del">
          <ac:chgData name="Miguel Vickus" userId="S::vickus.miguel@cbors.de::4320a314-6aa3-4290-8083-5c722bc005c0" providerId="AD" clId="Web-{5321C7AD-A439-D8AA-6AB1-B8AFEC3AD8B3}" dt="2021-12-20T15:27:54.139" v="56"/>
          <ac:spMkLst>
            <pc:docMk/>
            <pc:sldMk cId="1828957985" sldId="259"/>
            <ac:spMk id="19" creationId="{A027D562-8F7E-478A-942E-D959A950C55E}"/>
          </ac:spMkLst>
        </pc:spChg>
        <pc:spChg chg="add del">
          <ac:chgData name="Miguel Vickus" userId="S::vickus.miguel@cbors.de::4320a314-6aa3-4290-8083-5c722bc005c0" providerId="AD" clId="Web-{5321C7AD-A439-D8AA-6AB1-B8AFEC3AD8B3}" dt="2021-12-20T15:25:31.854" v="51"/>
          <ac:spMkLst>
            <pc:docMk/>
            <pc:sldMk cId="1828957985" sldId="259"/>
            <ac:spMk id="20" creationId="{8064D39A-E0A4-461B-A8D2-9C3AE870CED4}"/>
          </ac:spMkLst>
        </pc:spChg>
        <pc:spChg chg="add del">
          <ac:chgData name="Miguel Vickus" userId="S::vickus.miguel@cbors.de::4320a314-6aa3-4290-8083-5c722bc005c0" providerId="AD" clId="Web-{5321C7AD-A439-D8AA-6AB1-B8AFEC3AD8B3}" dt="2021-12-20T15:27:54.139" v="56"/>
          <ac:spMkLst>
            <pc:docMk/>
            <pc:sldMk cId="1828957985" sldId="259"/>
            <ac:spMk id="21" creationId="{48A28C56-2619-47F0-B448-9D145309B8BE}"/>
          </ac:spMkLst>
        </pc:spChg>
        <pc:spChg chg="add del">
          <ac:chgData name="Miguel Vickus" userId="S::vickus.miguel@cbors.de::4320a314-6aa3-4290-8083-5c722bc005c0" providerId="AD" clId="Web-{5321C7AD-A439-D8AA-6AB1-B8AFEC3AD8B3}" dt="2021-12-20T15:25:36.198" v="53"/>
          <ac:spMkLst>
            <pc:docMk/>
            <pc:sldMk cId="1828957985" sldId="259"/>
            <ac:spMk id="22" creationId="{48A28C56-2619-47F0-B448-9D145309B8BE}"/>
          </ac:spMkLst>
        </pc:spChg>
        <pc:spChg chg="add">
          <ac:chgData name="Miguel Vickus" userId="S::vickus.miguel@cbors.de::4320a314-6aa3-4290-8083-5c722bc005c0" providerId="AD" clId="Web-{5321C7AD-A439-D8AA-6AB1-B8AFEC3AD8B3}" dt="2021-12-20T15:27:54.139" v="56"/>
          <ac:spMkLst>
            <pc:docMk/>
            <pc:sldMk cId="1828957985" sldId="259"/>
            <ac:spMk id="26" creationId="{60DB02BD-FF61-4042-BC21-4EFF543EC0C3}"/>
          </ac:spMkLst>
        </pc:spChg>
        <pc:spChg chg="add">
          <ac:chgData name="Miguel Vickus" userId="S::vickus.miguel@cbors.de::4320a314-6aa3-4290-8083-5c722bc005c0" providerId="AD" clId="Web-{5321C7AD-A439-D8AA-6AB1-B8AFEC3AD8B3}" dt="2021-12-20T15:27:54.139" v="56"/>
          <ac:spMkLst>
            <pc:docMk/>
            <pc:sldMk cId="1828957985" sldId="259"/>
            <ac:spMk id="28" creationId="{5811A85E-38EA-465A-84F9-6230CF743E76}"/>
          </ac:spMkLst>
        </pc:spChg>
        <pc:spChg chg="add">
          <ac:chgData name="Miguel Vickus" userId="S::vickus.miguel@cbors.de::4320a314-6aa3-4290-8083-5c722bc005c0" providerId="AD" clId="Web-{5321C7AD-A439-D8AA-6AB1-B8AFEC3AD8B3}" dt="2021-12-20T15:27:54.139" v="56"/>
          <ac:spMkLst>
            <pc:docMk/>
            <pc:sldMk cId="1828957985" sldId="259"/>
            <ac:spMk id="30" creationId="{866290A3-7E80-441D-AA1E-5263326B1657}"/>
          </ac:spMkLst>
        </pc:spChg>
        <pc:grpChg chg="add del">
          <ac:chgData name="Miguel Vickus" userId="S::vickus.miguel@cbors.de::4320a314-6aa3-4290-8083-5c722bc005c0" providerId="AD" clId="Web-{5321C7AD-A439-D8AA-6AB1-B8AFEC3AD8B3}" dt="2021-12-20T15:25:36.229" v="54"/>
          <ac:grpSpMkLst>
            <pc:docMk/>
            <pc:sldMk cId="1828957985" sldId="259"/>
            <ac:grpSpMk id="11" creationId="{EE5D87AC-5CCC-4E1F-8B25-D3A6053029C8}"/>
          </ac:grpSpMkLst>
        </pc:grpChg>
        <pc:picChg chg="add mod ord">
          <ac:chgData name="Miguel Vickus" userId="S::vickus.miguel@cbors.de::4320a314-6aa3-4290-8083-5c722bc005c0" providerId="AD" clId="Web-{5321C7AD-A439-D8AA-6AB1-B8AFEC3AD8B3}" dt="2021-12-20T15:27:54.139" v="56"/>
          <ac:picMkLst>
            <pc:docMk/>
            <pc:sldMk cId="1828957985" sldId="259"/>
            <ac:picMk id="4" creationId="{49A5C020-FD56-4BD7-92EE-52B3E8EE4E38}"/>
          </ac:picMkLst>
        </pc:picChg>
        <pc:picChg chg="add mod">
          <ac:chgData name="Miguel Vickus" userId="S::vickus.miguel@cbors.de::4320a314-6aa3-4290-8083-5c722bc005c0" providerId="AD" clId="Web-{5321C7AD-A439-D8AA-6AB1-B8AFEC3AD8B3}" dt="2021-12-20T15:27:54.139" v="56"/>
          <ac:picMkLst>
            <pc:docMk/>
            <pc:sldMk cId="1828957985" sldId="259"/>
            <ac:picMk id="5" creationId="{9C492768-0307-4FA0-88B7-E9A9BA361C83}"/>
          </ac:picMkLst>
        </pc:picChg>
      </pc:sldChg>
      <pc:sldChg chg="addSp delSp modSp new mod setBg">
        <pc:chgData name="Miguel Vickus" userId="S::vickus.miguel@cbors.de::4320a314-6aa3-4290-8083-5c722bc005c0" providerId="AD" clId="Web-{5321C7AD-A439-D8AA-6AB1-B8AFEC3AD8B3}" dt="2021-12-20T15:42:46.661" v="189" actId="20577"/>
        <pc:sldMkLst>
          <pc:docMk/>
          <pc:sldMk cId="3050479823" sldId="260"/>
        </pc:sldMkLst>
        <pc:spChg chg="mod">
          <ac:chgData name="Miguel Vickus" userId="S::vickus.miguel@cbors.de::4320a314-6aa3-4290-8083-5c722bc005c0" providerId="AD" clId="Web-{5321C7AD-A439-D8AA-6AB1-B8AFEC3AD8B3}" dt="2021-12-20T15:42:10.582" v="179"/>
          <ac:spMkLst>
            <pc:docMk/>
            <pc:sldMk cId="3050479823" sldId="260"/>
            <ac:spMk id="2" creationId="{6436F34D-EB60-48FE-8519-DB86C76157DE}"/>
          </ac:spMkLst>
        </pc:spChg>
        <pc:spChg chg="add del mod ord">
          <ac:chgData name="Miguel Vickus" userId="S::vickus.miguel@cbors.de::4320a314-6aa3-4290-8083-5c722bc005c0" providerId="AD" clId="Web-{5321C7AD-A439-D8AA-6AB1-B8AFEC3AD8B3}" dt="2021-12-20T15:42:46.661" v="189" actId="20577"/>
          <ac:spMkLst>
            <pc:docMk/>
            <pc:sldMk cId="3050479823" sldId="260"/>
            <ac:spMk id="3" creationId="{F27AD3DE-BFBE-421B-8192-3F2F51B6A7E0}"/>
          </ac:spMkLst>
        </pc:spChg>
        <pc:spChg chg="add del">
          <ac:chgData name="Miguel Vickus" userId="S::vickus.miguel@cbors.de::4320a314-6aa3-4290-8083-5c722bc005c0" providerId="AD" clId="Web-{5321C7AD-A439-D8AA-6AB1-B8AFEC3AD8B3}" dt="2021-12-20T15:34:14.914" v="86"/>
          <ac:spMkLst>
            <pc:docMk/>
            <pc:sldMk cId="3050479823" sldId="260"/>
            <ac:spMk id="9" creationId="{B95B9BA8-1D69-4796-85F5-B6D0BD52354B}"/>
          </ac:spMkLst>
        </pc:spChg>
        <pc:spChg chg="add del">
          <ac:chgData name="Miguel Vickus" userId="S::vickus.miguel@cbors.de::4320a314-6aa3-4290-8083-5c722bc005c0" providerId="AD" clId="Web-{5321C7AD-A439-D8AA-6AB1-B8AFEC3AD8B3}" dt="2021-12-20T15:42:10.582" v="179"/>
          <ac:spMkLst>
            <pc:docMk/>
            <pc:sldMk cId="3050479823" sldId="260"/>
            <ac:spMk id="16" creationId="{B95B9BA8-1D69-4796-85F5-B6D0BD52354B}"/>
          </ac:spMkLst>
        </pc:spChg>
        <pc:spChg chg="add del">
          <ac:chgData name="Miguel Vickus" userId="S::vickus.miguel@cbors.de::4320a314-6aa3-4290-8083-5c722bc005c0" providerId="AD" clId="Web-{5321C7AD-A439-D8AA-6AB1-B8AFEC3AD8B3}" dt="2021-12-20T15:34:14.883" v="85"/>
          <ac:spMkLst>
            <pc:docMk/>
            <pc:sldMk cId="3050479823" sldId="260"/>
            <ac:spMk id="18" creationId="{B95B9BA8-1D69-4796-85F5-B6D0BD52354B}"/>
          </ac:spMkLst>
        </pc:spChg>
        <pc:spChg chg="add del">
          <ac:chgData name="Miguel Vickus" userId="S::vickus.miguel@cbors.de::4320a314-6aa3-4290-8083-5c722bc005c0" providerId="AD" clId="Web-{5321C7AD-A439-D8AA-6AB1-B8AFEC3AD8B3}" dt="2021-12-20T15:34:14.883" v="85"/>
          <ac:spMkLst>
            <pc:docMk/>
            <pc:sldMk cId="3050479823" sldId="260"/>
            <ac:spMk id="20" creationId="{D891F8D6-850A-4554-AF0F-FC18D0F9D59A}"/>
          </ac:spMkLst>
        </pc:spChg>
        <pc:spChg chg="add del">
          <ac:chgData name="Miguel Vickus" userId="S::vickus.miguel@cbors.de::4320a314-6aa3-4290-8083-5c722bc005c0" providerId="AD" clId="Web-{5321C7AD-A439-D8AA-6AB1-B8AFEC3AD8B3}" dt="2021-12-20T15:34:14.883" v="85"/>
          <ac:spMkLst>
            <pc:docMk/>
            <pc:sldMk cId="3050479823" sldId="260"/>
            <ac:spMk id="22" creationId="{801843F1-9A50-4D34-96E0-A5E4E744383F}"/>
          </ac:spMkLst>
        </pc:spChg>
        <pc:spChg chg="add">
          <ac:chgData name="Miguel Vickus" userId="S::vickus.miguel@cbors.de::4320a314-6aa3-4290-8083-5c722bc005c0" providerId="AD" clId="Web-{5321C7AD-A439-D8AA-6AB1-B8AFEC3AD8B3}" dt="2021-12-20T15:42:10.582" v="179"/>
          <ac:spMkLst>
            <pc:docMk/>
            <pc:sldMk cId="3050479823" sldId="260"/>
            <ac:spMk id="26" creationId="{B95B9BA8-1D69-4796-85F5-B6D0BD52354B}"/>
          </ac:spMkLst>
        </pc:spChg>
        <pc:grpChg chg="add del">
          <ac:chgData name="Miguel Vickus" userId="S::vickus.miguel@cbors.de::4320a314-6aa3-4290-8083-5c722bc005c0" providerId="AD" clId="Web-{5321C7AD-A439-D8AA-6AB1-B8AFEC3AD8B3}" dt="2021-12-20T15:34:14.914" v="86"/>
          <ac:grpSpMkLst>
            <pc:docMk/>
            <pc:sldMk cId="3050479823" sldId="260"/>
            <ac:grpSpMk id="11" creationId="{EE5D87AC-5CCC-4E1F-8B25-D3A6053029C8}"/>
          </ac:grpSpMkLst>
        </pc:grpChg>
        <pc:grpChg chg="add del">
          <ac:chgData name="Miguel Vickus" userId="S::vickus.miguel@cbors.de::4320a314-6aa3-4290-8083-5c722bc005c0" providerId="AD" clId="Web-{5321C7AD-A439-D8AA-6AB1-B8AFEC3AD8B3}" dt="2021-12-20T15:42:10.582" v="179"/>
          <ac:grpSpMkLst>
            <pc:docMk/>
            <pc:sldMk cId="3050479823" sldId="260"/>
            <ac:grpSpMk id="17" creationId="{EE5D87AC-5CCC-4E1F-8B25-D3A6053029C8}"/>
          </ac:grpSpMkLst>
        </pc:grpChg>
        <pc:grpChg chg="add">
          <ac:chgData name="Miguel Vickus" userId="S::vickus.miguel@cbors.de::4320a314-6aa3-4290-8083-5c722bc005c0" providerId="AD" clId="Web-{5321C7AD-A439-D8AA-6AB1-B8AFEC3AD8B3}" dt="2021-12-20T15:42:10.582" v="179"/>
          <ac:grpSpMkLst>
            <pc:docMk/>
            <pc:sldMk cId="3050479823" sldId="260"/>
            <ac:grpSpMk id="28" creationId="{EE5D87AC-5CCC-4E1F-8B25-D3A6053029C8}"/>
          </ac:grpSpMkLst>
        </pc:grpChg>
        <pc:graphicFrameChg chg="add del">
          <ac:chgData name="Miguel Vickus" userId="S::vickus.miguel@cbors.de::4320a314-6aa3-4290-8083-5c722bc005c0" providerId="AD" clId="Web-{5321C7AD-A439-D8AA-6AB1-B8AFEC3AD8B3}" dt="2021-12-20T15:34:12.304" v="83"/>
          <ac:graphicFrameMkLst>
            <pc:docMk/>
            <pc:sldMk cId="3050479823" sldId="260"/>
            <ac:graphicFrameMk id="15" creationId="{1E061F1E-BAC9-4AF3-84B5-A83572A8D7D7}"/>
          </ac:graphicFrameMkLst>
        </pc:graphicFrameChg>
        <pc:picChg chg="add mod">
          <ac:chgData name="Miguel Vickus" userId="S::vickus.miguel@cbors.de::4320a314-6aa3-4290-8083-5c722bc005c0" providerId="AD" clId="Web-{5321C7AD-A439-D8AA-6AB1-B8AFEC3AD8B3}" dt="2021-12-20T15:34:14.883" v="85"/>
          <ac:picMkLst>
            <pc:docMk/>
            <pc:sldMk cId="3050479823" sldId="260"/>
            <ac:picMk id="4" creationId="{AF4DBC99-FDDB-4EC1-ACBA-AF34E2948C5F}"/>
          </ac:picMkLst>
        </pc:picChg>
      </pc:sldChg>
      <pc:sldChg chg="addSp modSp new mod setBg">
        <pc:chgData name="Miguel Vickus" userId="S::vickus.miguel@cbors.de::4320a314-6aa3-4290-8083-5c722bc005c0" providerId="AD" clId="Web-{5321C7AD-A439-D8AA-6AB1-B8AFEC3AD8B3}" dt="2021-12-20T15:36:55.559" v="125"/>
        <pc:sldMkLst>
          <pc:docMk/>
          <pc:sldMk cId="2022542038" sldId="261"/>
        </pc:sldMkLst>
        <pc:spChg chg="mod">
          <ac:chgData name="Miguel Vickus" userId="S::vickus.miguel@cbors.de::4320a314-6aa3-4290-8083-5c722bc005c0" providerId="AD" clId="Web-{5321C7AD-A439-D8AA-6AB1-B8AFEC3AD8B3}" dt="2021-12-20T15:36:55.559" v="125"/>
          <ac:spMkLst>
            <pc:docMk/>
            <pc:sldMk cId="2022542038" sldId="261"/>
            <ac:spMk id="2" creationId="{CA55F7C8-530A-4323-A725-4C7E6A7620E8}"/>
          </ac:spMkLst>
        </pc:spChg>
        <pc:spChg chg="mod">
          <ac:chgData name="Miguel Vickus" userId="S::vickus.miguel@cbors.de::4320a314-6aa3-4290-8083-5c722bc005c0" providerId="AD" clId="Web-{5321C7AD-A439-D8AA-6AB1-B8AFEC3AD8B3}" dt="2021-12-20T15:36:55.559" v="125"/>
          <ac:spMkLst>
            <pc:docMk/>
            <pc:sldMk cId="2022542038" sldId="261"/>
            <ac:spMk id="3" creationId="{0732AD71-0795-4065-8566-F4EEF326BB1C}"/>
          </ac:spMkLst>
        </pc:spChg>
        <pc:spChg chg="add">
          <ac:chgData name="Miguel Vickus" userId="S::vickus.miguel@cbors.de::4320a314-6aa3-4290-8083-5c722bc005c0" providerId="AD" clId="Web-{5321C7AD-A439-D8AA-6AB1-B8AFEC3AD8B3}" dt="2021-12-20T15:36:55.559" v="125"/>
          <ac:spMkLst>
            <pc:docMk/>
            <pc:sldMk cId="2022542038" sldId="261"/>
            <ac:spMk id="8" creationId="{B95B9BA8-1D69-4796-85F5-B6D0BD52354B}"/>
          </ac:spMkLst>
        </pc:spChg>
        <pc:grpChg chg="add">
          <ac:chgData name="Miguel Vickus" userId="S::vickus.miguel@cbors.de::4320a314-6aa3-4290-8083-5c722bc005c0" providerId="AD" clId="Web-{5321C7AD-A439-D8AA-6AB1-B8AFEC3AD8B3}" dt="2021-12-20T15:36:55.559" v="125"/>
          <ac:grpSpMkLst>
            <pc:docMk/>
            <pc:sldMk cId="2022542038" sldId="261"/>
            <ac:grpSpMk id="10" creationId="{946904AF-CB04-4074-8038-1E84BC0922C0}"/>
          </ac:grpSpMkLst>
        </pc:grpChg>
      </pc:sldChg>
      <pc:sldChg chg="addSp delSp modSp new mod setBg">
        <pc:chgData name="Miguel Vickus" userId="S::vickus.miguel@cbors.de::4320a314-6aa3-4290-8083-5c722bc005c0" providerId="AD" clId="Web-{5321C7AD-A439-D8AA-6AB1-B8AFEC3AD8B3}" dt="2021-12-20T15:39:54.297" v="163"/>
        <pc:sldMkLst>
          <pc:docMk/>
          <pc:sldMk cId="2115111989" sldId="262"/>
        </pc:sldMkLst>
        <pc:spChg chg="mod">
          <ac:chgData name="Miguel Vickus" userId="S::vickus.miguel@cbors.de::4320a314-6aa3-4290-8083-5c722bc005c0" providerId="AD" clId="Web-{5321C7AD-A439-D8AA-6AB1-B8AFEC3AD8B3}" dt="2021-12-20T15:39:35.063" v="159"/>
          <ac:spMkLst>
            <pc:docMk/>
            <pc:sldMk cId="2115111989" sldId="262"/>
            <ac:spMk id="2" creationId="{43A5EC8E-43CE-4559-987C-1D172DD91A3B}"/>
          </ac:spMkLst>
        </pc:spChg>
        <pc:spChg chg="mod">
          <ac:chgData name="Miguel Vickus" userId="S::vickus.miguel@cbors.de::4320a314-6aa3-4290-8083-5c722bc005c0" providerId="AD" clId="Web-{5321C7AD-A439-D8AA-6AB1-B8AFEC3AD8B3}" dt="2021-12-20T15:39:54.297" v="163"/>
          <ac:spMkLst>
            <pc:docMk/>
            <pc:sldMk cId="2115111989" sldId="262"/>
            <ac:spMk id="3" creationId="{BC2C127A-A48B-4C98-B707-812FEC888AB6}"/>
          </ac:spMkLst>
        </pc:spChg>
        <pc:spChg chg="add del">
          <ac:chgData name="Miguel Vickus" userId="S::vickus.miguel@cbors.de::4320a314-6aa3-4290-8083-5c722bc005c0" providerId="AD" clId="Web-{5321C7AD-A439-D8AA-6AB1-B8AFEC3AD8B3}" dt="2021-12-20T15:39:54.297" v="163"/>
          <ac:spMkLst>
            <pc:docMk/>
            <pc:sldMk cId="2115111989" sldId="262"/>
            <ac:spMk id="8" creationId="{B95B9BA8-1D69-4796-85F5-B6D0BD52354B}"/>
          </ac:spMkLst>
        </pc:spChg>
        <pc:spChg chg="add">
          <ac:chgData name="Miguel Vickus" userId="S::vickus.miguel@cbors.de::4320a314-6aa3-4290-8083-5c722bc005c0" providerId="AD" clId="Web-{5321C7AD-A439-D8AA-6AB1-B8AFEC3AD8B3}" dt="2021-12-20T15:39:54.297" v="163"/>
          <ac:spMkLst>
            <pc:docMk/>
            <pc:sldMk cId="2115111989" sldId="262"/>
            <ac:spMk id="17" creationId="{B95B9BA8-1D69-4796-85F5-B6D0BD52354B}"/>
          </ac:spMkLst>
        </pc:spChg>
        <pc:grpChg chg="add del">
          <ac:chgData name="Miguel Vickus" userId="S::vickus.miguel@cbors.de::4320a314-6aa3-4290-8083-5c722bc005c0" providerId="AD" clId="Web-{5321C7AD-A439-D8AA-6AB1-B8AFEC3AD8B3}" dt="2021-12-20T15:39:54.297" v="163"/>
          <ac:grpSpMkLst>
            <pc:docMk/>
            <pc:sldMk cId="2115111989" sldId="262"/>
            <ac:grpSpMk id="10" creationId="{1C03C1F1-33AC-4C16-AD56-DD6382C36967}"/>
          </ac:grpSpMkLst>
        </pc:grpChg>
        <pc:grpChg chg="add">
          <ac:chgData name="Miguel Vickus" userId="S::vickus.miguel@cbors.de::4320a314-6aa3-4290-8083-5c722bc005c0" providerId="AD" clId="Web-{5321C7AD-A439-D8AA-6AB1-B8AFEC3AD8B3}" dt="2021-12-20T15:39:54.297" v="163"/>
          <ac:grpSpMkLst>
            <pc:docMk/>
            <pc:sldMk cId="2115111989" sldId="262"/>
            <ac:grpSpMk id="19" creationId="{1C03C1F1-33AC-4C16-AD56-DD6382C36967}"/>
          </ac:grpSpMkLst>
        </pc:grpChg>
      </pc:sldChg>
      <pc:sldChg chg="addSp delSp modSp new mod setBg addAnim modShow">
        <pc:chgData name="Miguel Vickus" userId="S::vickus.miguel@cbors.de::4320a314-6aa3-4290-8083-5c722bc005c0" providerId="AD" clId="Web-{5321C7AD-A439-D8AA-6AB1-B8AFEC3AD8B3}" dt="2021-12-20T16:06:51.417" v="296"/>
        <pc:sldMkLst>
          <pc:docMk/>
          <pc:sldMk cId="1404919270" sldId="263"/>
        </pc:sldMkLst>
        <pc:spChg chg="mod">
          <ac:chgData name="Miguel Vickus" userId="S::vickus.miguel@cbors.de::4320a314-6aa3-4290-8083-5c722bc005c0" providerId="AD" clId="Web-{5321C7AD-A439-D8AA-6AB1-B8AFEC3AD8B3}" dt="2021-12-20T15:52:02.113" v="252"/>
          <ac:spMkLst>
            <pc:docMk/>
            <pc:sldMk cId="1404919270" sldId="263"/>
            <ac:spMk id="2" creationId="{EBB03BE4-714B-473F-87F2-51919A34992E}"/>
          </ac:spMkLst>
        </pc:spChg>
        <pc:spChg chg="mod">
          <ac:chgData name="Miguel Vickus" userId="S::vickus.miguel@cbors.de::4320a314-6aa3-4290-8083-5c722bc005c0" providerId="AD" clId="Web-{5321C7AD-A439-D8AA-6AB1-B8AFEC3AD8B3}" dt="2021-12-20T15:52:02.113" v="252"/>
          <ac:spMkLst>
            <pc:docMk/>
            <pc:sldMk cId="1404919270" sldId="263"/>
            <ac:spMk id="3" creationId="{FE6486FD-F228-4819-AB88-35D754432D05}"/>
          </ac:spMkLst>
        </pc:spChg>
        <pc:spChg chg="add mod ord">
          <ac:chgData name="Miguel Vickus" userId="S::vickus.miguel@cbors.de::4320a314-6aa3-4290-8083-5c722bc005c0" providerId="AD" clId="Web-{5321C7AD-A439-D8AA-6AB1-B8AFEC3AD8B3}" dt="2021-12-20T15:52:02.113" v="252"/>
          <ac:spMkLst>
            <pc:docMk/>
            <pc:sldMk cId="1404919270" sldId="263"/>
            <ac:spMk id="4" creationId="{ACE17D70-FCC6-4338-A7A9-194A28B4EFC3}"/>
          </ac:spMkLst>
        </pc:spChg>
        <pc:spChg chg="add del">
          <ac:chgData name="Miguel Vickus" userId="S::vickus.miguel@cbors.de::4320a314-6aa3-4290-8083-5c722bc005c0" providerId="AD" clId="Web-{5321C7AD-A439-D8AA-6AB1-B8AFEC3AD8B3}" dt="2021-12-20T15:44:22.367" v="203"/>
          <ac:spMkLst>
            <pc:docMk/>
            <pc:sldMk cId="1404919270" sldId="263"/>
            <ac:spMk id="9" creationId="{6EBC50B6-8839-4766-8FD7-C7EBD59FF15A}"/>
          </ac:spMkLst>
        </pc:spChg>
        <pc:spChg chg="add del">
          <ac:chgData name="Miguel Vickus" userId="S::vickus.miguel@cbors.de::4320a314-6aa3-4290-8083-5c722bc005c0" providerId="AD" clId="Web-{5321C7AD-A439-D8AA-6AB1-B8AFEC3AD8B3}" dt="2021-12-20T15:44:22.367" v="203"/>
          <ac:spMkLst>
            <pc:docMk/>
            <pc:sldMk cId="1404919270" sldId="263"/>
            <ac:spMk id="11" creationId="{7115DC02-2F1A-42B8-AED2-831CAF26C97A}"/>
          </ac:spMkLst>
        </pc:spChg>
        <pc:spChg chg="add del">
          <ac:chgData name="Miguel Vickus" userId="S::vickus.miguel@cbors.de::4320a314-6aa3-4290-8083-5c722bc005c0" providerId="AD" clId="Web-{5321C7AD-A439-D8AA-6AB1-B8AFEC3AD8B3}" dt="2021-12-20T15:44:22.367" v="203"/>
          <ac:spMkLst>
            <pc:docMk/>
            <pc:sldMk cId="1404919270" sldId="263"/>
            <ac:spMk id="13" creationId="{1D22E552-66C7-44E9-B796-23474BB45FE5}"/>
          </ac:spMkLst>
        </pc:spChg>
        <pc:spChg chg="add del">
          <ac:chgData name="Miguel Vickus" userId="S::vickus.miguel@cbors.de::4320a314-6aa3-4290-8083-5c722bc005c0" providerId="AD" clId="Web-{5321C7AD-A439-D8AA-6AB1-B8AFEC3AD8B3}" dt="2021-12-20T15:51:06.768" v="246"/>
          <ac:spMkLst>
            <pc:docMk/>
            <pc:sldMk cId="1404919270" sldId="263"/>
            <ac:spMk id="18" creationId="{6EBC50B6-8839-4766-8FD7-C7EBD59FF15A}"/>
          </ac:spMkLst>
        </pc:spChg>
        <pc:spChg chg="add del">
          <ac:chgData name="Miguel Vickus" userId="S::vickus.miguel@cbors.de::4320a314-6aa3-4290-8083-5c722bc005c0" providerId="AD" clId="Web-{5321C7AD-A439-D8AA-6AB1-B8AFEC3AD8B3}" dt="2021-12-20T15:51:06.768" v="246"/>
          <ac:spMkLst>
            <pc:docMk/>
            <pc:sldMk cId="1404919270" sldId="263"/>
            <ac:spMk id="20" creationId="{7115DC02-2F1A-42B8-AED2-831CAF26C97A}"/>
          </ac:spMkLst>
        </pc:spChg>
        <pc:spChg chg="add del">
          <ac:chgData name="Miguel Vickus" userId="S::vickus.miguel@cbors.de::4320a314-6aa3-4290-8083-5c722bc005c0" providerId="AD" clId="Web-{5321C7AD-A439-D8AA-6AB1-B8AFEC3AD8B3}" dt="2021-12-20T15:51:06.768" v="246"/>
          <ac:spMkLst>
            <pc:docMk/>
            <pc:sldMk cId="1404919270" sldId="263"/>
            <ac:spMk id="22" creationId="{1D22E552-66C7-44E9-B796-23474BB45FE5}"/>
          </ac:spMkLst>
        </pc:spChg>
        <pc:spChg chg="add del">
          <ac:chgData name="Miguel Vickus" userId="S::vickus.miguel@cbors.de::4320a314-6aa3-4290-8083-5c722bc005c0" providerId="AD" clId="Web-{5321C7AD-A439-D8AA-6AB1-B8AFEC3AD8B3}" dt="2021-12-20T15:52:02.113" v="252"/>
          <ac:spMkLst>
            <pc:docMk/>
            <pc:sldMk cId="1404919270" sldId="263"/>
            <ac:spMk id="27" creationId="{B95B9BA8-1D69-4796-85F5-B6D0BD52354B}"/>
          </ac:spMkLst>
        </pc:spChg>
        <pc:spChg chg="add">
          <ac:chgData name="Miguel Vickus" userId="S::vickus.miguel@cbors.de::4320a314-6aa3-4290-8083-5c722bc005c0" providerId="AD" clId="Web-{5321C7AD-A439-D8AA-6AB1-B8AFEC3AD8B3}" dt="2021-12-20T15:52:02.113" v="252"/>
          <ac:spMkLst>
            <pc:docMk/>
            <pc:sldMk cId="1404919270" sldId="263"/>
            <ac:spMk id="37" creationId="{5964CBE2-084A-47DF-A704-CF5F6217B569}"/>
          </ac:spMkLst>
        </pc:spChg>
        <pc:spChg chg="add">
          <ac:chgData name="Miguel Vickus" userId="S::vickus.miguel@cbors.de::4320a314-6aa3-4290-8083-5c722bc005c0" providerId="AD" clId="Web-{5321C7AD-A439-D8AA-6AB1-B8AFEC3AD8B3}" dt="2021-12-20T15:52:02.113" v="252"/>
          <ac:spMkLst>
            <pc:docMk/>
            <pc:sldMk cId="1404919270" sldId="263"/>
            <ac:spMk id="38" creationId="{86E3368C-B3A5-484E-8070-EC7E903F8637}"/>
          </ac:spMkLst>
        </pc:spChg>
        <pc:spChg chg="add del">
          <ac:chgData name="Miguel Vickus" userId="S::vickus.miguel@cbors.de::4320a314-6aa3-4290-8083-5c722bc005c0" providerId="AD" clId="Web-{5321C7AD-A439-D8AA-6AB1-B8AFEC3AD8B3}" dt="2021-12-20T15:52:02.082" v="251"/>
          <ac:spMkLst>
            <pc:docMk/>
            <pc:sldMk cId="1404919270" sldId="263"/>
            <ac:spMk id="40" creationId="{B95B9BA8-1D69-4796-85F5-B6D0BD52354B}"/>
          </ac:spMkLst>
        </pc:spChg>
        <pc:spChg chg="add">
          <ac:chgData name="Miguel Vickus" userId="S::vickus.miguel@cbors.de::4320a314-6aa3-4290-8083-5c722bc005c0" providerId="AD" clId="Web-{5321C7AD-A439-D8AA-6AB1-B8AFEC3AD8B3}" dt="2021-12-20T15:52:02.113" v="252"/>
          <ac:spMkLst>
            <pc:docMk/>
            <pc:sldMk cId="1404919270" sldId="263"/>
            <ac:spMk id="44" creationId="{72A2B9B4-6095-47C2-8BBC-4792C5C7AE99}"/>
          </ac:spMkLst>
        </pc:spChg>
        <pc:grpChg chg="add del">
          <ac:chgData name="Miguel Vickus" userId="S::vickus.miguel@cbors.de::4320a314-6aa3-4290-8083-5c722bc005c0" providerId="AD" clId="Web-{5321C7AD-A439-D8AA-6AB1-B8AFEC3AD8B3}" dt="2021-12-20T15:52:02.113" v="252"/>
          <ac:grpSpMkLst>
            <pc:docMk/>
            <pc:sldMk cId="1404919270" sldId="263"/>
            <ac:grpSpMk id="29" creationId="{6A15AA18-4B71-46A7-A76C-9CF96DE14FA1}"/>
          </ac:grpSpMkLst>
        </pc:grpChg>
        <pc:grpChg chg="add del">
          <ac:chgData name="Miguel Vickus" userId="S::vickus.miguel@cbors.de::4320a314-6aa3-4290-8083-5c722bc005c0" providerId="AD" clId="Web-{5321C7AD-A439-D8AA-6AB1-B8AFEC3AD8B3}" dt="2021-12-20T15:52:02.082" v="251"/>
          <ac:grpSpMkLst>
            <pc:docMk/>
            <pc:sldMk cId="1404919270" sldId="263"/>
            <ac:grpSpMk id="42" creationId="{6A15AA18-4B71-46A7-A76C-9CF96DE14FA1}"/>
          </ac:grpSpMkLst>
        </pc:grpChg>
        <pc:picChg chg="add del mod">
          <ac:chgData name="Miguel Vickus" userId="S::vickus.miguel@cbors.de::4320a314-6aa3-4290-8083-5c722bc005c0" providerId="AD" clId="Web-{5321C7AD-A439-D8AA-6AB1-B8AFEC3AD8B3}" dt="2021-12-20T15:51:44.831" v="247"/>
          <ac:picMkLst>
            <pc:docMk/>
            <pc:sldMk cId="1404919270" sldId="263"/>
            <ac:picMk id="5" creationId="{58EDDD69-F6A6-4FEA-BF8A-BE2F32A78F83}"/>
          </ac:picMkLst>
        </pc:picChg>
        <pc:picChg chg="add mod">
          <ac:chgData name="Miguel Vickus" userId="S::vickus.miguel@cbors.de::4320a314-6aa3-4290-8083-5c722bc005c0" providerId="AD" clId="Web-{5321C7AD-A439-D8AA-6AB1-B8AFEC3AD8B3}" dt="2021-12-20T15:52:02.113" v="252"/>
          <ac:picMkLst>
            <pc:docMk/>
            <pc:sldMk cId="1404919270" sldId="263"/>
            <ac:picMk id="6" creationId="{1C4FE890-D7DA-4411-927D-670BFEA76971}"/>
          </ac:picMkLst>
        </pc:picChg>
      </pc:sldChg>
      <pc:sldChg chg="addSp delSp modSp new mod setBg">
        <pc:chgData name="Miguel Vickus" userId="S::vickus.miguel@cbors.de::4320a314-6aa3-4290-8083-5c722bc005c0" providerId="AD" clId="Web-{5321C7AD-A439-D8AA-6AB1-B8AFEC3AD8B3}" dt="2021-12-20T15:48:05.435" v="234" actId="20577"/>
        <pc:sldMkLst>
          <pc:docMk/>
          <pc:sldMk cId="4126146883" sldId="264"/>
        </pc:sldMkLst>
        <pc:spChg chg="mod">
          <ac:chgData name="Miguel Vickus" userId="S::vickus.miguel@cbors.de::4320a314-6aa3-4290-8083-5c722bc005c0" providerId="AD" clId="Web-{5321C7AD-A439-D8AA-6AB1-B8AFEC3AD8B3}" dt="2021-12-20T15:48:05.435" v="234" actId="20577"/>
          <ac:spMkLst>
            <pc:docMk/>
            <pc:sldMk cId="4126146883" sldId="264"/>
            <ac:spMk id="2" creationId="{7D60D652-6AA2-46A1-B1CB-0BCAC570A281}"/>
          </ac:spMkLst>
        </pc:spChg>
        <pc:spChg chg="add del mod ord">
          <ac:chgData name="Miguel Vickus" userId="S::vickus.miguel@cbors.de::4320a314-6aa3-4290-8083-5c722bc005c0" providerId="AD" clId="Web-{5321C7AD-A439-D8AA-6AB1-B8AFEC3AD8B3}" dt="2021-12-20T15:47:33.950" v="229"/>
          <ac:spMkLst>
            <pc:docMk/>
            <pc:sldMk cId="4126146883" sldId="264"/>
            <ac:spMk id="3" creationId="{499A2082-6650-4262-980B-AA5EE3302F36}"/>
          </ac:spMkLst>
        </pc:spChg>
        <pc:spChg chg="add del">
          <ac:chgData name="Miguel Vickus" userId="S::vickus.miguel@cbors.de::4320a314-6aa3-4290-8083-5c722bc005c0" providerId="AD" clId="Web-{5321C7AD-A439-D8AA-6AB1-B8AFEC3AD8B3}" dt="2021-12-20T15:46:24.432" v="213"/>
          <ac:spMkLst>
            <pc:docMk/>
            <pc:sldMk cId="4126146883" sldId="264"/>
            <ac:spMk id="5" creationId="{B95B9BA8-1D69-4796-85F5-B6D0BD52354B}"/>
          </ac:spMkLst>
        </pc:spChg>
        <pc:spChg chg="add del">
          <ac:chgData name="Miguel Vickus" userId="S::vickus.miguel@cbors.de::4320a314-6aa3-4290-8083-5c722bc005c0" providerId="AD" clId="Web-{5321C7AD-A439-D8AA-6AB1-B8AFEC3AD8B3}" dt="2021-12-20T15:46:24.432" v="213"/>
          <ac:spMkLst>
            <pc:docMk/>
            <pc:sldMk cId="4126146883" sldId="264"/>
            <ac:spMk id="6" creationId="{280CBF0E-1AF1-4F17-84A3-89E3F964A902}"/>
          </ac:spMkLst>
        </pc:spChg>
        <pc:spChg chg="add del">
          <ac:chgData name="Miguel Vickus" userId="S::vickus.miguel@cbors.de::4320a314-6aa3-4290-8083-5c722bc005c0" providerId="AD" clId="Web-{5321C7AD-A439-D8AA-6AB1-B8AFEC3AD8B3}" dt="2021-12-20T15:46:24.432" v="213"/>
          <ac:spMkLst>
            <pc:docMk/>
            <pc:sldMk cId="4126146883" sldId="264"/>
            <ac:spMk id="7" creationId="{534676D8-D37A-4610-BBFB-A1DC26D527A5}"/>
          </ac:spMkLst>
        </pc:spChg>
        <pc:spChg chg="add del">
          <ac:chgData name="Miguel Vickus" userId="S::vickus.miguel@cbors.de::4320a314-6aa3-4290-8083-5c722bc005c0" providerId="AD" clId="Web-{5321C7AD-A439-D8AA-6AB1-B8AFEC3AD8B3}" dt="2021-12-20T15:46:21.417" v="211"/>
          <ac:spMkLst>
            <pc:docMk/>
            <pc:sldMk cId="4126146883" sldId="264"/>
            <ac:spMk id="8" creationId="{B95B9BA8-1D69-4796-85F5-B6D0BD52354B}"/>
          </ac:spMkLst>
        </pc:spChg>
        <pc:spChg chg="add del">
          <ac:chgData name="Miguel Vickus" userId="S::vickus.miguel@cbors.de::4320a314-6aa3-4290-8083-5c722bc005c0" providerId="AD" clId="Web-{5321C7AD-A439-D8AA-6AB1-B8AFEC3AD8B3}" dt="2021-12-20T15:46:30.823" v="215"/>
          <ac:spMkLst>
            <pc:docMk/>
            <pc:sldMk cId="4126146883" sldId="264"/>
            <ac:spMk id="9" creationId="{B95B9BA8-1D69-4796-85F5-B6D0BD52354B}"/>
          </ac:spMkLst>
        </pc:spChg>
        <pc:spChg chg="add del">
          <ac:chgData name="Miguel Vickus" userId="S::vickus.miguel@cbors.de::4320a314-6aa3-4290-8083-5c722bc005c0" providerId="AD" clId="Web-{5321C7AD-A439-D8AA-6AB1-B8AFEC3AD8B3}" dt="2021-12-20T15:46:21.417" v="211"/>
          <ac:spMkLst>
            <pc:docMk/>
            <pc:sldMk cId="4126146883" sldId="264"/>
            <ac:spMk id="10" creationId="{A9FEAAE4-608F-4DE6-97B4-51573869A30B}"/>
          </ac:spMkLst>
        </pc:spChg>
        <pc:spChg chg="add del">
          <ac:chgData name="Miguel Vickus" userId="S::vickus.miguel@cbors.de::4320a314-6aa3-4290-8083-5c722bc005c0" providerId="AD" clId="Web-{5321C7AD-A439-D8AA-6AB1-B8AFEC3AD8B3}" dt="2021-12-20T15:46:34.901" v="217"/>
          <ac:spMkLst>
            <pc:docMk/>
            <pc:sldMk cId="4126146883" sldId="264"/>
            <ac:spMk id="11" creationId="{5964CBE2-084A-47DF-A704-CF5F6217B569}"/>
          </ac:spMkLst>
        </pc:spChg>
        <pc:spChg chg="add del">
          <ac:chgData name="Miguel Vickus" userId="S::vickus.miguel@cbors.de::4320a314-6aa3-4290-8083-5c722bc005c0" providerId="AD" clId="Web-{5321C7AD-A439-D8AA-6AB1-B8AFEC3AD8B3}" dt="2021-12-20T15:46:39.995" v="219"/>
          <ac:spMkLst>
            <pc:docMk/>
            <pc:sldMk cId="4126146883" sldId="264"/>
            <ac:spMk id="15" creationId="{5964CBE2-084A-47DF-A704-CF5F6217B569}"/>
          </ac:spMkLst>
        </pc:spChg>
        <pc:spChg chg="add del">
          <ac:chgData name="Miguel Vickus" userId="S::vickus.miguel@cbors.de::4320a314-6aa3-4290-8083-5c722bc005c0" providerId="AD" clId="Web-{5321C7AD-A439-D8AA-6AB1-B8AFEC3AD8B3}" dt="2021-12-20T15:46:34.901" v="217"/>
          <ac:spMkLst>
            <pc:docMk/>
            <pc:sldMk cId="4126146883" sldId="264"/>
            <ac:spMk id="17" creationId="{ABF902DF-A3FF-4803-9779-F222B2A833CC}"/>
          </ac:spMkLst>
        </pc:spChg>
        <pc:spChg chg="add del">
          <ac:chgData name="Miguel Vickus" userId="S::vickus.miguel@cbors.de::4320a314-6aa3-4290-8083-5c722bc005c0" providerId="AD" clId="Web-{5321C7AD-A439-D8AA-6AB1-B8AFEC3AD8B3}" dt="2021-12-20T15:46:34.901" v="217"/>
          <ac:spMkLst>
            <pc:docMk/>
            <pc:sldMk cId="4126146883" sldId="264"/>
            <ac:spMk id="18" creationId="{56E4B737-02C7-4E4A-B46C-1EC18F59CD18}"/>
          </ac:spMkLst>
        </pc:spChg>
        <pc:spChg chg="add del">
          <ac:chgData name="Miguel Vickus" userId="S::vickus.miguel@cbors.de::4320a314-6aa3-4290-8083-5c722bc005c0" providerId="AD" clId="Web-{5321C7AD-A439-D8AA-6AB1-B8AFEC3AD8B3}" dt="2021-12-20T15:46:42.433" v="221"/>
          <ac:spMkLst>
            <pc:docMk/>
            <pc:sldMk cId="4126146883" sldId="264"/>
            <ac:spMk id="19" creationId="{C5486FEF-95C5-433A-8B8C-9C07A3C3881D}"/>
          </ac:spMkLst>
        </pc:spChg>
        <pc:spChg chg="add del">
          <ac:chgData name="Miguel Vickus" userId="S::vickus.miguel@cbors.de::4320a314-6aa3-4290-8083-5c722bc005c0" providerId="AD" clId="Web-{5321C7AD-A439-D8AA-6AB1-B8AFEC3AD8B3}" dt="2021-12-20T15:46:42.433" v="221"/>
          <ac:spMkLst>
            <pc:docMk/>
            <pc:sldMk cId="4126146883" sldId="264"/>
            <ac:spMk id="20" creationId="{1E12D6AD-7096-45BB-9C02-468B2704C158}"/>
          </ac:spMkLst>
        </pc:spChg>
        <pc:spChg chg="add del">
          <ac:chgData name="Miguel Vickus" userId="S::vickus.miguel@cbors.de::4320a314-6aa3-4290-8083-5c722bc005c0" providerId="AD" clId="Web-{5321C7AD-A439-D8AA-6AB1-B8AFEC3AD8B3}" dt="2021-12-20T15:46:42.433" v="221"/>
          <ac:spMkLst>
            <pc:docMk/>
            <pc:sldMk cId="4126146883" sldId="264"/>
            <ac:spMk id="21" creationId="{39953252-97DE-4766-B2F6-E4FDA2FDA6A5}"/>
          </ac:spMkLst>
        </pc:spChg>
        <pc:spChg chg="add del">
          <ac:chgData name="Miguel Vickus" userId="S::vickus.miguel@cbors.de::4320a314-6aa3-4290-8083-5c722bc005c0" providerId="AD" clId="Web-{5321C7AD-A439-D8AA-6AB1-B8AFEC3AD8B3}" dt="2021-12-20T15:47:33.950" v="229"/>
          <ac:spMkLst>
            <pc:docMk/>
            <pc:sldMk cId="4126146883" sldId="264"/>
            <ac:spMk id="22" creationId="{B95B9BA8-1D69-4796-85F5-B6D0BD52354B}"/>
          </ac:spMkLst>
        </pc:spChg>
        <pc:spChg chg="add del">
          <ac:chgData name="Miguel Vickus" userId="S::vickus.miguel@cbors.de::4320a314-6aa3-4290-8083-5c722bc005c0" providerId="AD" clId="Web-{5321C7AD-A439-D8AA-6AB1-B8AFEC3AD8B3}" dt="2021-12-20T15:47:33.950" v="229"/>
          <ac:spMkLst>
            <pc:docMk/>
            <pc:sldMk cId="4126146883" sldId="264"/>
            <ac:spMk id="23" creationId="{A9FEAAE4-608F-4DE6-97B4-51573869A30B}"/>
          </ac:spMkLst>
        </pc:spChg>
        <pc:spChg chg="add">
          <ac:chgData name="Miguel Vickus" userId="S::vickus.miguel@cbors.de::4320a314-6aa3-4290-8083-5c722bc005c0" providerId="AD" clId="Web-{5321C7AD-A439-D8AA-6AB1-B8AFEC3AD8B3}" dt="2021-12-20T15:47:33.950" v="229"/>
          <ac:spMkLst>
            <pc:docMk/>
            <pc:sldMk cId="4126146883" sldId="264"/>
            <ac:spMk id="31" creationId="{B95B9BA8-1D69-4796-85F5-B6D0BD52354B}"/>
          </ac:spMkLst>
        </pc:spChg>
        <pc:grpChg chg="add del">
          <ac:chgData name="Miguel Vickus" userId="S::vickus.miguel@cbors.de::4320a314-6aa3-4290-8083-5c722bc005c0" providerId="AD" clId="Web-{5321C7AD-A439-D8AA-6AB1-B8AFEC3AD8B3}" dt="2021-12-20T15:46:21.417" v="211"/>
          <ac:grpSpMkLst>
            <pc:docMk/>
            <pc:sldMk cId="4126146883" sldId="264"/>
            <ac:grpSpMk id="12" creationId="{1C03C1F1-33AC-4C16-AD56-DD6382C36967}"/>
          </ac:grpSpMkLst>
        </pc:grpChg>
        <pc:grpChg chg="add del">
          <ac:chgData name="Miguel Vickus" userId="S::vickus.miguel@cbors.de::4320a314-6aa3-4290-8083-5c722bc005c0" providerId="AD" clId="Web-{5321C7AD-A439-D8AA-6AB1-B8AFEC3AD8B3}" dt="2021-12-20T15:46:30.823" v="215"/>
          <ac:grpSpMkLst>
            <pc:docMk/>
            <pc:sldMk cId="4126146883" sldId="264"/>
            <ac:grpSpMk id="13" creationId="{1C03C1F1-33AC-4C16-AD56-DD6382C36967}"/>
          </ac:grpSpMkLst>
        </pc:grpChg>
        <pc:grpChg chg="add del">
          <ac:chgData name="Miguel Vickus" userId="S::vickus.miguel@cbors.de::4320a314-6aa3-4290-8083-5c722bc005c0" providerId="AD" clId="Web-{5321C7AD-A439-D8AA-6AB1-B8AFEC3AD8B3}" dt="2021-12-20T15:46:34.901" v="217"/>
          <ac:grpSpMkLst>
            <pc:docMk/>
            <pc:sldMk cId="4126146883" sldId="264"/>
            <ac:grpSpMk id="14" creationId="{B92D19ED-1A05-473D-A7EB-F9E31AAF9469}"/>
          </ac:grpSpMkLst>
        </pc:grpChg>
        <pc:grpChg chg="add del">
          <ac:chgData name="Miguel Vickus" userId="S::vickus.miguel@cbors.de::4320a314-6aa3-4290-8083-5c722bc005c0" providerId="AD" clId="Web-{5321C7AD-A439-D8AA-6AB1-B8AFEC3AD8B3}" dt="2021-12-20T15:46:39.995" v="219"/>
          <ac:grpSpMkLst>
            <pc:docMk/>
            <pc:sldMk cId="4126146883" sldId="264"/>
            <ac:grpSpMk id="16" creationId="{648ED110-4482-40CA-9CCB-3A3DF37D55DF}"/>
          </ac:grpSpMkLst>
        </pc:grpChg>
        <pc:grpChg chg="add del">
          <ac:chgData name="Miguel Vickus" userId="S::vickus.miguel@cbors.de::4320a314-6aa3-4290-8083-5c722bc005c0" providerId="AD" clId="Web-{5321C7AD-A439-D8AA-6AB1-B8AFEC3AD8B3}" dt="2021-12-20T15:47:33.950" v="229"/>
          <ac:grpSpMkLst>
            <pc:docMk/>
            <pc:sldMk cId="4126146883" sldId="264"/>
            <ac:grpSpMk id="24" creationId="{1C03C1F1-33AC-4C16-AD56-DD6382C36967}"/>
          </ac:grpSpMkLst>
        </pc:grpChg>
        <pc:grpChg chg="add">
          <ac:chgData name="Miguel Vickus" userId="S::vickus.miguel@cbors.de::4320a314-6aa3-4290-8083-5c722bc005c0" providerId="AD" clId="Web-{5321C7AD-A439-D8AA-6AB1-B8AFEC3AD8B3}" dt="2021-12-20T15:47:33.950" v="229"/>
          <ac:grpSpMkLst>
            <pc:docMk/>
            <pc:sldMk cId="4126146883" sldId="264"/>
            <ac:grpSpMk id="33" creationId="{EE5D87AC-5CCC-4E1F-8B25-D3A6053029C8}"/>
          </ac:grpSpMkLst>
        </pc:grpChg>
        <pc:picChg chg="add mod">
          <ac:chgData name="Miguel Vickus" userId="S::vickus.miguel@cbors.de::4320a314-6aa3-4290-8083-5c722bc005c0" providerId="AD" clId="Web-{5321C7AD-A439-D8AA-6AB1-B8AFEC3AD8B3}" dt="2021-12-20T15:47:33.950" v="229"/>
          <ac:picMkLst>
            <pc:docMk/>
            <pc:sldMk cId="4126146883" sldId="264"/>
            <ac:picMk id="4" creationId="{4CDF4537-E1D0-41B8-9CBD-46F4C32EB91F}"/>
          </ac:picMkLst>
        </pc:picChg>
      </pc:sldChg>
      <pc:sldChg chg="addSp delSp modSp new mod setBg">
        <pc:chgData name="Miguel Vickus" userId="S::vickus.miguel@cbors.de::4320a314-6aa3-4290-8083-5c722bc005c0" providerId="AD" clId="Web-{5321C7AD-A439-D8AA-6AB1-B8AFEC3AD8B3}" dt="2021-12-20T15:49:49" v="244"/>
        <pc:sldMkLst>
          <pc:docMk/>
          <pc:sldMk cId="4194562101" sldId="265"/>
        </pc:sldMkLst>
        <pc:spChg chg="mod">
          <ac:chgData name="Miguel Vickus" userId="S::vickus.miguel@cbors.de::4320a314-6aa3-4290-8083-5c722bc005c0" providerId="AD" clId="Web-{5321C7AD-A439-D8AA-6AB1-B8AFEC3AD8B3}" dt="2021-12-20T15:49:49" v="244"/>
          <ac:spMkLst>
            <pc:docMk/>
            <pc:sldMk cId="4194562101" sldId="265"/>
            <ac:spMk id="2" creationId="{6990619F-261D-435B-8C61-5C63A6BD9187}"/>
          </ac:spMkLst>
        </pc:spChg>
        <pc:spChg chg="mod ord">
          <ac:chgData name="Miguel Vickus" userId="S::vickus.miguel@cbors.de::4320a314-6aa3-4290-8083-5c722bc005c0" providerId="AD" clId="Web-{5321C7AD-A439-D8AA-6AB1-B8AFEC3AD8B3}" dt="2021-12-20T15:49:49" v="244"/>
          <ac:spMkLst>
            <pc:docMk/>
            <pc:sldMk cId="4194562101" sldId="265"/>
            <ac:spMk id="3" creationId="{C86548B3-8EAF-43F9-A080-26F56E803E1C}"/>
          </ac:spMkLst>
        </pc:spChg>
        <pc:spChg chg="add">
          <ac:chgData name="Miguel Vickus" userId="S::vickus.miguel@cbors.de::4320a314-6aa3-4290-8083-5c722bc005c0" providerId="AD" clId="Web-{5321C7AD-A439-D8AA-6AB1-B8AFEC3AD8B3}" dt="2021-12-20T15:49:49" v="244"/>
          <ac:spMkLst>
            <pc:docMk/>
            <pc:sldMk cId="4194562101" sldId="265"/>
            <ac:spMk id="6" creationId="{B95B9BA8-1D69-4796-85F5-B6D0BD52354B}"/>
          </ac:spMkLst>
        </pc:spChg>
        <pc:spChg chg="add del">
          <ac:chgData name="Miguel Vickus" userId="S::vickus.miguel@cbors.de::4320a314-6aa3-4290-8083-5c722bc005c0" providerId="AD" clId="Web-{5321C7AD-A439-D8AA-6AB1-B8AFEC3AD8B3}" dt="2021-12-20T15:49:48.953" v="243"/>
          <ac:spMkLst>
            <pc:docMk/>
            <pc:sldMk cId="4194562101" sldId="265"/>
            <ac:spMk id="9" creationId="{B95B9BA8-1D69-4796-85F5-B6D0BD52354B}"/>
          </ac:spMkLst>
        </pc:spChg>
        <pc:grpChg chg="add">
          <ac:chgData name="Miguel Vickus" userId="S::vickus.miguel@cbors.de::4320a314-6aa3-4290-8083-5c722bc005c0" providerId="AD" clId="Web-{5321C7AD-A439-D8AA-6AB1-B8AFEC3AD8B3}" dt="2021-12-20T15:49:49" v="244"/>
          <ac:grpSpMkLst>
            <pc:docMk/>
            <pc:sldMk cId="4194562101" sldId="265"/>
            <ac:grpSpMk id="7" creationId="{6A15AA18-4B71-46A7-A76C-9CF96DE14FA1}"/>
          </ac:grpSpMkLst>
        </pc:grpChg>
        <pc:grpChg chg="add del">
          <ac:chgData name="Miguel Vickus" userId="S::vickus.miguel@cbors.de::4320a314-6aa3-4290-8083-5c722bc005c0" providerId="AD" clId="Web-{5321C7AD-A439-D8AA-6AB1-B8AFEC3AD8B3}" dt="2021-12-20T15:49:48.953" v="243"/>
          <ac:grpSpMkLst>
            <pc:docMk/>
            <pc:sldMk cId="4194562101" sldId="265"/>
            <ac:grpSpMk id="11" creationId="{EE5D87AC-5CCC-4E1F-8B25-D3A6053029C8}"/>
          </ac:grpSpMkLst>
        </pc:grpChg>
        <pc:picChg chg="add mod">
          <ac:chgData name="Miguel Vickus" userId="S::vickus.miguel@cbors.de::4320a314-6aa3-4290-8083-5c722bc005c0" providerId="AD" clId="Web-{5321C7AD-A439-D8AA-6AB1-B8AFEC3AD8B3}" dt="2021-12-20T15:49:49" v="244"/>
          <ac:picMkLst>
            <pc:docMk/>
            <pc:sldMk cId="4194562101" sldId="265"/>
            <ac:picMk id="4" creationId="{B4B2B60C-8974-4FE5-9404-A4E832FCD919}"/>
          </ac:picMkLst>
        </pc:picChg>
      </pc:sldChg>
      <pc:sldChg chg="addSp delSp modSp new mod setBg">
        <pc:chgData name="Miguel Vickus" userId="S::vickus.miguel@cbors.de::4320a314-6aa3-4290-8083-5c722bc005c0" providerId="AD" clId="Web-{5321C7AD-A439-D8AA-6AB1-B8AFEC3AD8B3}" dt="2021-12-20T15:55:48.275" v="262"/>
        <pc:sldMkLst>
          <pc:docMk/>
          <pc:sldMk cId="4039734200" sldId="266"/>
        </pc:sldMkLst>
        <pc:spChg chg="mod">
          <ac:chgData name="Miguel Vickus" userId="S::vickus.miguel@cbors.de::4320a314-6aa3-4290-8083-5c722bc005c0" providerId="AD" clId="Web-{5321C7AD-A439-D8AA-6AB1-B8AFEC3AD8B3}" dt="2021-12-20T15:55:48.275" v="262"/>
          <ac:spMkLst>
            <pc:docMk/>
            <pc:sldMk cId="4039734200" sldId="266"/>
            <ac:spMk id="2" creationId="{3301F01E-CA8D-40D4-8E2D-5B82990560A8}"/>
          </ac:spMkLst>
        </pc:spChg>
        <pc:spChg chg="mod ord">
          <ac:chgData name="Miguel Vickus" userId="S::vickus.miguel@cbors.de::4320a314-6aa3-4290-8083-5c722bc005c0" providerId="AD" clId="Web-{5321C7AD-A439-D8AA-6AB1-B8AFEC3AD8B3}" dt="2021-12-20T15:55:48.275" v="262"/>
          <ac:spMkLst>
            <pc:docMk/>
            <pc:sldMk cId="4039734200" sldId="266"/>
            <ac:spMk id="3" creationId="{A9CF43A3-A039-4019-8661-AE51E629DD1D}"/>
          </ac:spMkLst>
        </pc:spChg>
        <pc:spChg chg="add">
          <ac:chgData name="Miguel Vickus" userId="S::vickus.miguel@cbors.de::4320a314-6aa3-4290-8083-5c722bc005c0" providerId="AD" clId="Web-{5321C7AD-A439-D8AA-6AB1-B8AFEC3AD8B3}" dt="2021-12-20T15:55:48.275" v="262"/>
          <ac:spMkLst>
            <pc:docMk/>
            <pc:sldMk cId="4039734200" sldId="266"/>
            <ac:spMk id="6" creationId="{B95B9BA8-1D69-4796-85F5-B6D0BD52354B}"/>
          </ac:spMkLst>
        </pc:spChg>
        <pc:spChg chg="add del">
          <ac:chgData name="Miguel Vickus" userId="S::vickus.miguel@cbors.de::4320a314-6aa3-4290-8083-5c722bc005c0" providerId="AD" clId="Web-{5321C7AD-A439-D8AA-6AB1-B8AFEC3AD8B3}" dt="2021-12-20T15:55:48.244" v="261"/>
          <ac:spMkLst>
            <pc:docMk/>
            <pc:sldMk cId="4039734200" sldId="266"/>
            <ac:spMk id="9" creationId="{B95B9BA8-1D69-4796-85F5-B6D0BD52354B}"/>
          </ac:spMkLst>
        </pc:spChg>
        <pc:grpChg chg="add">
          <ac:chgData name="Miguel Vickus" userId="S::vickus.miguel@cbors.de::4320a314-6aa3-4290-8083-5c722bc005c0" providerId="AD" clId="Web-{5321C7AD-A439-D8AA-6AB1-B8AFEC3AD8B3}" dt="2021-12-20T15:55:48.275" v="262"/>
          <ac:grpSpMkLst>
            <pc:docMk/>
            <pc:sldMk cId="4039734200" sldId="266"/>
            <ac:grpSpMk id="7" creationId="{EE5D87AC-5CCC-4E1F-8B25-D3A6053029C8}"/>
          </ac:grpSpMkLst>
        </pc:grpChg>
        <pc:grpChg chg="add del">
          <ac:chgData name="Miguel Vickus" userId="S::vickus.miguel@cbors.de::4320a314-6aa3-4290-8083-5c722bc005c0" providerId="AD" clId="Web-{5321C7AD-A439-D8AA-6AB1-B8AFEC3AD8B3}" dt="2021-12-20T15:55:48.244" v="261"/>
          <ac:grpSpMkLst>
            <pc:docMk/>
            <pc:sldMk cId="4039734200" sldId="266"/>
            <ac:grpSpMk id="11" creationId="{6A15AA18-4B71-46A7-A76C-9CF96DE14FA1}"/>
          </ac:grpSpMkLst>
        </pc:grpChg>
        <pc:picChg chg="add mod">
          <ac:chgData name="Miguel Vickus" userId="S::vickus.miguel@cbors.de::4320a314-6aa3-4290-8083-5c722bc005c0" providerId="AD" clId="Web-{5321C7AD-A439-D8AA-6AB1-B8AFEC3AD8B3}" dt="2021-12-20T15:55:48.275" v="262"/>
          <ac:picMkLst>
            <pc:docMk/>
            <pc:sldMk cId="4039734200" sldId="266"/>
            <ac:picMk id="4" creationId="{37E546C9-8A29-4E6F-A4A1-0EECED8EA063}"/>
          </ac:picMkLst>
        </pc:picChg>
      </pc:sldChg>
      <pc:sldChg chg="addSp modSp new mod setBg">
        <pc:chgData name="Miguel Vickus" userId="S::vickus.miguel@cbors.de::4320a314-6aa3-4290-8083-5c722bc005c0" providerId="AD" clId="Web-{5321C7AD-A439-D8AA-6AB1-B8AFEC3AD8B3}" dt="2021-12-20T15:57:10.074" v="269"/>
        <pc:sldMkLst>
          <pc:docMk/>
          <pc:sldMk cId="2404585786" sldId="267"/>
        </pc:sldMkLst>
        <pc:spChg chg="mod">
          <ac:chgData name="Miguel Vickus" userId="S::vickus.miguel@cbors.de::4320a314-6aa3-4290-8083-5c722bc005c0" providerId="AD" clId="Web-{5321C7AD-A439-D8AA-6AB1-B8AFEC3AD8B3}" dt="2021-12-20T15:57:10.074" v="269"/>
          <ac:spMkLst>
            <pc:docMk/>
            <pc:sldMk cId="2404585786" sldId="267"/>
            <ac:spMk id="2" creationId="{8929E340-77DA-449A-91C4-31261F8A1166}"/>
          </ac:spMkLst>
        </pc:spChg>
        <pc:spChg chg="mod">
          <ac:chgData name="Miguel Vickus" userId="S::vickus.miguel@cbors.de::4320a314-6aa3-4290-8083-5c722bc005c0" providerId="AD" clId="Web-{5321C7AD-A439-D8AA-6AB1-B8AFEC3AD8B3}" dt="2021-12-20T15:57:10.074" v="269"/>
          <ac:spMkLst>
            <pc:docMk/>
            <pc:sldMk cId="2404585786" sldId="267"/>
            <ac:spMk id="3" creationId="{1D055287-1279-4FF4-99E7-49319974134E}"/>
          </ac:spMkLst>
        </pc:spChg>
        <pc:spChg chg="add">
          <ac:chgData name="Miguel Vickus" userId="S::vickus.miguel@cbors.de::4320a314-6aa3-4290-8083-5c722bc005c0" providerId="AD" clId="Web-{5321C7AD-A439-D8AA-6AB1-B8AFEC3AD8B3}" dt="2021-12-20T15:57:10.074" v="269"/>
          <ac:spMkLst>
            <pc:docMk/>
            <pc:sldMk cId="2404585786" sldId="267"/>
            <ac:spMk id="8" creationId="{B95B9BA8-1D69-4796-85F5-B6D0BD52354B}"/>
          </ac:spMkLst>
        </pc:spChg>
        <pc:spChg chg="add">
          <ac:chgData name="Miguel Vickus" userId="S::vickus.miguel@cbors.de::4320a314-6aa3-4290-8083-5c722bc005c0" providerId="AD" clId="Web-{5321C7AD-A439-D8AA-6AB1-B8AFEC3AD8B3}" dt="2021-12-20T15:57:10.074" v="269"/>
          <ac:spMkLst>
            <pc:docMk/>
            <pc:sldMk cId="2404585786" sldId="267"/>
            <ac:spMk id="10" creationId="{280CBF0E-1AF1-4F17-84A3-89E3F964A902}"/>
          </ac:spMkLst>
        </pc:spChg>
        <pc:spChg chg="add">
          <ac:chgData name="Miguel Vickus" userId="S::vickus.miguel@cbors.de::4320a314-6aa3-4290-8083-5c722bc005c0" providerId="AD" clId="Web-{5321C7AD-A439-D8AA-6AB1-B8AFEC3AD8B3}" dt="2021-12-20T15:57:10.074" v="269"/>
          <ac:spMkLst>
            <pc:docMk/>
            <pc:sldMk cId="2404585786" sldId="267"/>
            <ac:spMk id="12" creationId="{534676D8-D37A-4610-BBFB-A1DC26D527A5}"/>
          </ac:spMkLst>
        </pc:spChg>
      </pc:sldChg>
      <pc:sldChg chg="addSp modSp new mod setBg">
        <pc:chgData name="Miguel Vickus" userId="S::vickus.miguel@cbors.de::4320a314-6aa3-4290-8083-5c722bc005c0" providerId="AD" clId="Web-{5321C7AD-A439-D8AA-6AB1-B8AFEC3AD8B3}" dt="2021-12-20T16:01:12.564" v="282"/>
        <pc:sldMkLst>
          <pc:docMk/>
          <pc:sldMk cId="143918754" sldId="268"/>
        </pc:sldMkLst>
        <pc:spChg chg="mod">
          <ac:chgData name="Miguel Vickus" userId="S::vickus.miguel@cbors.de::4320a314-6aa3-4290-8083-5c722bc005c0" providerId="AD" clId="Web-{5321C7AD-A439-D8AA-6AB1-B8AFEC3AD8B3}" dt="2021-12-20T16:01:12.564" v="282"/>
          <ac:spMkLst>
            <pc:docMk/>
            <pc:sldMk cId="143918754" sldId="268"/>
            <ac:spMk id="2" creationId="{7F58BC2D-48F7-453C-8347-51D44104C832}"/>
          </ac:spMkLst>
        </pc:spChg>
        <pc:spChg chg="mod ord">
          <ac:chgData name="Miguel Vickus" userId="S::vickus.miguel@cbors.de::4320a314-6aa3-4290-8083-5c722bc005c0" providerId="AD" clId="Web-{5321C7AD-A439-D8AA-6AB1-B8AFEC3AD8B3}" dt="2021-12-20T16:01:12.564" v="282"/>
          <ac:spMkLst>
            <pc:docMk/>
            <pc:sldMk cId="143918754" sldId="268"/>
            <ac:spMk id="3" creationId="{647CCF37-8C90-4E84-9903-3072671F04B6}"/>
          </ac:spMkLst>
        </pc:spChg>
        <pc:spChg chg="add">
          <ac:chgData name="Miguel Vickus" userId="S::vickus.miguel@cbors.de::4320a314-6aa3-4290-8083-5c722bc005c0" providerId="AD" clId="Web-{5321C7AD-A439-D8AA-6AB1-B8AFEC3AD8B3}" dt="2021-12-20T16:01:12.564" v="282"/>
          <ac:spMkLst>
            <pc:docMk/>
            <pc:sldMk cId="143918754" sldId="268"/>
            <ac:spMk id="9" creationId="{B95B9BA8-1D69-4796-85F5-B6D0BD52354B}"/>
          </ac:spMkLst>
        </pc:spChg>
        <pc:grpChg chg="add">
          <ac:chgData name="Miguel Vickus" userId="S::vickus.miguel@cbors.de::4320a314-6aa3-4290-8083-5c722bc005c0" providerId="AD" clId="Web-{5321C7AD-A439-D8AA-6AB1-B8AFEC3AD8B3}" dt="2021-12-20T16:01:12.564" v="282"/>
          <ac:grpSpMkLst>
            <pc:docMk/>
            <pc:sldMk cId="143918754" sldId="268"/>
            <ac:grpSpMk id="11" creationId="{EE5D87AC-5CCC-4E1F-8B25-D3A6053029C8}"/>
          </ac:grpSpMkLst>
        </pc:grpChg>
        <pc:picChg chg="add mod">
          <ac:chgData name="Miguel Vickus" userId="S::vickus.miguel@cbors.de::4320a314-6aa3-4290-8083-5c722bc005c0" providerId="AD" clId="Web-{5321C7AD-A439-D8AA-6AB1-B8AFEC3AD8B3}" dt="2021-12-20T16:01:12.564" v="282"/>
          <ac:picMkLst>
            <pc:docMk/>
            <pc:sldMk cId="143918754" sldId="268"/>
            <ac:picMk id="4" creationId="{42FB75A0-838A-436F-98A9-C02E61D45D51}"/>
          </ac:picMkLst>
        </pc:picChg>
      </pc:sldChg>
      <pc:sldChg chg="addSp delSp modSp new mod setBg">
        <pc:chgData name="Miguel Vickus" userId="S::vickus.miguel@cbors.de::4320a314-6aa3-4290-8083-5c722bc005c0" providerId="AD" clId="Web-{5321C7AD-A439-D8AA-6AB1-B8AFEC3AD8B3}" dt="2021-12-20T16:02:20.988" v="288"/>
        <pc:sldMkLst>
          <pc:docMk/>
          <pc:sldMk cId="229475501" sldId="269"/>
        </pc:sldMkLst>
        <pc:spChg chg="mod">
          <ac:chgData name="Miguel Vickus" userId="S::vickus.miguel@cbors.de::4320a314-6aa3-4290-8083-5c722bc005c0" providerId="AD" clId="Web-{5321C7AD-A439-D8AA-6AB1-B8AFEC3AD8B3}" dt="2021-12-20T16:02:20.988" v="288"/>
          <ac:spMkLst>
            <pc:docMk/>
            <pc:sldMk cId="229475501" sldId="269"/>
            <ac:spMk id="2" creationId="{09BFC58B-CE24-4E61-ACC0-ADA85C2EE318}"/>
          </ac:spMkLst>
        </pc:spChg>
        <pc:spChg chg="mod ord">
          <ac:chgData name="Miguel Vickus" userId="S::vickus.miguel@cbors.de::4320a314-6aa3-4290-8083-5c722bc005c0" providerId="AD" clId="Web-{5321C7AD-A439-D8AA-6AB1-B8AFEC3AD8B3}" dt="2021-12-20T16:02:20.988" v="288"/>
          <ac:spMkLst>
            <pc:docMk/>
            <pc:sldMk cId="229475501" sldId="269"/>
            <ac:spMk id="3" creationId="{74942C25-301C-46AB-AF83-C7AD65F4EC96}"/>
          </ac:spMkLst>
        </pc:spChg>
        <pc:spChg chg="add del">
          <ac:chgData name="Miguel Vickus" userId="S::vickus.miguel@cbors.de::4320a314-6aa3-4290-8083-5c722bc005c0" providerId="AD" clId="Web-{5321C7AD-A439-D8AA-6AB1-B8AFEC3AD8B3}" dt="2021-12-20T16:02:20.972" v="287"/>
          <ac:spMkLst>
            <pc:docMk/>
            <pc:sldMk cId="229475501" sldId="269"/>
            <ac:spMk id="6" creationId="{B95B9BA8-1D69-4796-85F5-B6D0BD52354B}"/>
          </ac:spMkLst>
        </pc:spChg>
        <pc:spChg chg="add del">
          <ac:chgData name="Miguel Vickus" userId="S::vickus.miguel@cbors.de::4320a314-6aa3-4290-8083-5c722bc005c0" providerId="AD" clId="Web-{5321C7AD-A439-D8AA-6AB1-B8AFEC3AD8B3}" dt="2021-12-20T16:02:20.972" v="287"/>
          <ac:spMkLst>
            <pc:docMk/>
            <pc:sldMk cId="229475501" sldId="269"/>
            <ac:spMk id="7" creationId="{A027D562-8F7E-478A-942E-D959A950C55E}"/>
          </ac:spMkLst>
        </pc:spChg>
        <pc:spChg chg="add">
          <ac:chgData name="Miguel Vickus" userId="S::vickus.miguel@cbors.de::4320a314-6aa3-4290-8083-5c722bc005c0" providerId="AD" clId="Web-{5321C7AD-A439-D8AA-6AB1-B8AFEC3AD8B3}" dt="2021-12-20T16:02:20.988" v="288"/>
          <ac:spMkLst>
            <pc:docMk/>
            <pc:sldMk cId="229475501" sldId="269"/>
            <ac:spMk id="8" creationId="{B95B9BA8-1D69-4796-85F5-B6D0BD52354B}"/>
          </ac:spMkLst>
        </pc:spChg>
        <pc:spChg chg="add del">
          <ac:chgData name="Miguel Vickus" userId="S::vickus.miguel@cbors.de::4320a314-6aa3-4290-8083-5c722bc005c0" providerId="AD" clId="Web-{5321C7AD-A439-D8AA-6AB1-B8AFEC3AD8B3}" dt="2021-12-20T16:02:15.847" v="285"/>
          <ac:spMkLst>
            <pc:docMk/>
            <pc:sldMk cId="229475501" sldId="269"/>
            <ac:spMk id="9" creationId="{B95B9BA8-1D69-4796-85F5-B6D0BD52354B}"/>
          </ac:spMkLst>
        </pc:spChg>
        <pc:spChg chg="add del">
          <ac:chgData name="Miguel Vickus" userId="S::vickus.miguel@cbors.de::4320a314-6aa3-4290-8083-5c722bc005c0" providerId="AD" clId="Web-{5321C7AD-A439-D8AA-6AB1-B8AFEC3AD8B3}" dt="2021-12-20T16:02:20.972" v="287"/>
          <ac:spMkLst>
            <pc:docMk/>
            <pc:sldMk cId="229475501" sldId="269"/>
            <ac:spMk id="13" creationId="{48A28C56-2619-47F0-B448-9D145309B8BE}"/>
          </ac:spMkLst>
        </pc:spChg>
        <pc:grpChg chg="add del">
          <ac:chgData name="Miguel Vickus" userId="S::vickus.miguel@cbors.de::4320a314-6aa3-4290-8083-5c722bc005c0" providerId="AD" clId="Web-{5321C7AD-A439-D8AA-6AB1-B8AFEC3AD8B3}" dt="2021-12-20T16:02:15.847" v="285"/>
          <ac:grpSpMkLst>
            <pc:docMk/>
            <pc:sldMk cId="229475501" sldId="269"/>
            <ac:grpSpMk id="11" creationId="{6A15AA18-4B71-46A7-A76C-9CF96DE14FA1}"/>
          </ac:grpSpMkLst>
        </pc:grpChg>
        <pc:picChg chg="add mod">
          <ac:chgData name="Miguel Vickus" userId="S::vickus.miguel@cbors.de::4320a314-6aa3-4290-8083-5c722bc005c0" providerId="AD" clId="Web-{5321C7AD-A439-D8AA-6AB1-B8AFEC3AD8B3}" dt="2021-12-20T16:02:20.988" v="288"/>
          <ac:picMkLst>
            <pc:docMk/>
            <pc:sldMk cId="229475501" sldId="269"/>
            <ac:picMk id="4" creationId="{8A374E64-14EF-44C9-89D7-39990D8F1F46}"/>
          </ac:picMkLst>
        </pc:picChg>
      </pc:sldChg>
      <pc:sldChg chg="addSp modSp new mod setBg">
        <pc:chgData name="Miguel Vickus" userId="S::vickus.miguel@cbors.de::4320a314-6aa3-4290-8083-5c722bc005c0" providerId="AD" clId="Web-{5321C7AD-A439-D8AA-6AB1-B8AFEC3AD8B3}" dt="2021-12-20T16:05:29.758" v="294"/>
        <pc:sldMkLst>
          <pc:docMk/>
          <pc:sldMk cId="653530918" sldId="270"/>
        </pc:sldMkLst>
        <pc:spChg chg="mod">
          <ac:chgData name="Miguel Vickus" userId="S::vickus.miguel@cbors.de::4320a314-6aa3-4290-8083-5c722bc005c0" providerId="AD" clId="Web-{5321C7AD-A439-D8AA-6AB1-B8AFEC3AD8B3}" dt="2021-12-20T16:05:29.758" v="294"/>
          <ac:spMkLst>
            <pc:docMk/>
            <pc:sldMk cId="653530918" sldId="270"/>
            <ac:spMk id="2" creationId="{8DE6989D-3E9E-463D-842C-4CABCC5866D5}"/>
          </ac:spMkLst>
        </pc:spChg>
        <pc:spChg chg="mod ord">
          <ac:chgData name="Miguel Vickus" userId="S::vickus.miguel@cbors.de::4320a314-6aa3-4290-8083-5c722bc005c0" providerId="AD" clId="Web-{5321C7AD-A439-D8AA-6AB1-B8AFEC3AD8B3}" dt="2021-12-20T16:05:29.758" v="294"/>
          <ac:spMkLst>
            <pc:docMk/>
            <pc:sldMk cId="653530918" sldId="270"/>
            <ac:spMk id="3" creationId="{403A2FE3-0D9F-4C9E-AA88-806ADF4D0FD7}"/>
          </ac:spMkLst>
        </pc:spChg>
        <pc:spChg chg="add">
          <ac:chgData name="Miguel Vickus" userId="S::vickus.miguel@cbors.de::4320a314-6aa3-4290-8083-5c722bc005c0" providerId="AD" clId="Web-{5321C7AD-A439-D8AA-6AB1-B8AFEC3AD8B3}" dt="2021-12-20T16:05:29.758" v="294"/>
          <ac:spMkLst>
            <pc:docMk/>
            <pc:sldMk cId="653530918" sldId="270"/>
            <ac:spMk id="9" creationId="{B95B9BA8-1D69-4796-85F5-B6D0BD52354B}"/>
          </ac:spMkLst>
        </pc:spChg>
        <pc:grpChg chg="add">
          <ac:chgData name="Miguel Vickus" userId="S::vickus.miguel@cbors.de::4320a314-6aa3-4290-8083-5c722bc005c0" providerId="AD" clId="Web-{5321C7AD-A439-D8AA-6AB1-B8AFEC3AD8B3}" dt="2021-12-20T16:05:29.758" v="294"/>
          <ac:grpSpMkLst>
            <pc:docMk/>
            <pc:sldMk cId="653530918" sldId="270"/>
            <ac:grpSpMk id="11" creationId="{EE5D87AC-5CCC-4E1F-8B25-D3A6053029C8}"/>
          </ac:grpSpMkLst>
        </pc:grpChg>
        <pc:picChg chg="add mod">
          <ac:chgData name="Miguel Vickus" userId="S::vickus.miguel@cbors.de::4320a314-6aa3-4290-8083-5c722bc005c0" providerId="AD" clId="Web-{5321C7AD-A439-D8AA-6AB1-B8AFEC3AD8B3}" dt="2021-12-20T16:05:29.758" v="294"/>
          <ac:picMkLst>
            <pc:docMk/>
            <pc:sldMk cId="653530918" sldId="270"/>
            <ac:picMk id="4" creationId="{FC561A76-5D81-4A6F-A0B0-EB607706DA3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3AC51-A628-8E45-A04E-1A4EC1623081}" type="datetimeFigureOut">
              <a:rPr lang="de-DE" smtClean="0"/>
              <a:t>05.01.2022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9B55B-2BCE-E14B-BA54-59BDEEE62231}" type="slidenum">
              <a:rPr lang="de-DE" smtClean="0"/>
              <a:t>‹#›</a:t>
            </a:fld>
            <a:endParaRPr lang="de-DE"/>
          </a:p>
        </p:txBody>
      </p:sp>
    </p:spTree>
    <p:extLst>
      <p:ext uri="{BB962C8B-B14F-4D97-AF65-F5344CB8AC3E}">
        <p14:creationId xmlns:p14="http://schemas.microsoft.com/office/powerpoint/2010/main" val="198014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Begrüßung</a:t>
            </a:r>
          </a:p>
        </p:txBody>
      </p:sp>
      <p:sp>
        <p:nvSpPr>
          <p:cNvPr id="4" name="Slide Number Placeholder 3"/>
          <p:cNvSpPr>
            <a:spLocks noGrp="1"/>
          </p:cNvSpPr>
          <p:nvPr>
            <p:ph type="sldNum" sz="quarter" idx="5"/>
          </p:nvPr>
        </p:nvSpPr>
        <p:spPr/>
        <p:txBody>
          <a:bodyPr/>
          <a:lstStyle/>
          <a:p>
            <a:fld id="{12C9B55B-2BCE-E14B-BA54-59BDEEE62231}" type="slidenum">
              <a:rPr lang="de-DE" smtClean="0"/>
              <a:t>1</a:t>
            </a:fld>
            <a:endParaRPr lang="de-DE"/>
          </a:p>
        </p:txBody>
      </p:sp>
    </p:spTree>
    <p:extLst>
      <p:ext uri="{BB962C8B-B14F-4D97-AF65-F5344CB8AC3E}">
        <p14:creationId xmlns:p14="http://schemas.microsoft.com/office/powerpoint/2010/main" val="100483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Ablauf erklären Die Drogen gegenüber unseren Blutkreislauf in unser Gehirn</a:t>
            </a:r>
          </a:p>
        </p:txBody>
      </p:sp>
      <p:sp>
        <p:nvSpPr>
          <p:cNvPr id="4" name="Slide Number Placeholder 3"/>
          <p:cNvSpPr>
            <a:spLocks noGrp="1"/>
          </p:cNvSpPr>
          <p:nvPr>
            <p:ph type="sldNum" sz="quarter" idx="5"/>
          </p:nvPr>
        </p:nvSpPr>
        <p:spPr/>
        <p:txBody>
          <a:bodyPr/>
          <a:lstStyle/>
          <a:p>
            <a:fld id="{12C9B55B-2BCE-E14B-BA54-59BDEEE62231}" type="slidenum">
              <a:rPr lang="de-DE" smtClean="0"/>
              <a:t>2</a:t>
            </a:fld>
            <a:endParaRPr lang="de-DE"/>
          </a:p>
        </p:txBody>
      </p:sp>
    </p:spTree>
    <p:extLst>
      <p:ext uri="{BB962C8B-B14F-4D97-AF65-F5344CB8AC3E}">
        <p14:creationId xmlns:p14="http://schemas.microsoft.com/office/powerpoint/2010/main" val="1099053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Erhöht die Menge des Boden Stoffes und aktiviert das Belohnungssystem</a:t>
            </a:r>
          </a:p>
        </p:txBody>
      </p:sp>
      <p:sp>
        <p:nvSpPr>
          <p:cNvPr id="4" name="Slide Number Placeholder 3"/>
          <p:cNvSpPr>
            <a:spLocks noGrp="1"/>
          </p:cNvSpPr>
          <p:nvPr>
            <p:ph type="sldNum" sz="quarter" idx="5"/>
          </p:nvPr>
        </p:nvSpPr>
        <p:spPr/>
        <p:txBody>
          <a:bodyPr/>
          <a:lstStyle/>
          <a:p>
            <a:fld id="{12C9B55B-2BCE-E14B-BA54-59BDEEE62231}" type="slidenum">
              <a:rPr lang="de-DE" smtClean="0"/>
              <a:t>3</a:t>
            </a:fld>
            <a:endParaRPr lang="de-DE"/>
          </a:p>
        </p:txBody>
      </p:sp>
    </p:spTree>
    <p:extLst>
      <p:ext uri="{BB962C8B-B14F-4D97-AF65-F5344CB8AC3E}">
        <p14:creationId xmlns:p14="http://schemas.microsoft.com/office/powerpoint/2010/main" val="2649377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Weit über 3.000 verschiedene Sorten</a:t>
            </a:r>
          </a:p>
        </p:txBody>
      </p:sp>
      <p:sp>
        <p:nvSpPr>
          <p:cNvPr id="4" name="Slide Number Placeholder 3"/>
          <p:cNvSpPr>
            <a:spLocks noGrp="1"/>
          </p:cNvSpPr>
          <p:nvPr>
            <p:ph type="sldNum" sz="quarter" idx="5"/>
          </p:nvPr>
        </p:nvSpPr>
        <p:spPr/>
        <p:txBody>
          <a:bodyPr/>
          <a:lstStyle/>
          <a:p>
            <a:fld id="{12C9B55B-2BCE-E14B-BA54-59BDEEE62231}" type="slidenum">
              <a:rPr lang="de-DE" smtClean="0"/>
              <a:t>4</a:t>
            </a:fld>
            <a:endParaRPr lang="de-DE"/>
          </a:p>
        </p:txBody>
      </p:sp>
    </p:spTree>
    <p:extLst>
      <p:ext uri="{BB962C8B-B14F-4D97-AF65-F5344CB8AC3E}">
        <p14:creationId xmlns:p14="http://schemas.microsoft.com/office/powerpoint/2010/main" val="313409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Tiefsten entspannt und zufrieden keine Sorgen oder Probleme</a:t>
            </a:r>
          </a:p>
        </p:txBody>
      </p:sp>
      <p:sp>
        <p:nvSpPr>
          <p:cNvPr id="4" name="Slide Number Placeholder 3"/>
          <p:cNvSpPr>
            <a:spLocks noGrp="1"/>
          </p:cNvSpPr>
          <p:nvPr>
            <p:ph type="sldNum" sz="quarter" idx="5"/>
          </p:nvPr>
        </p:nvSpPr>
        <p:spPr/>
        <p:txBody>
          <a:bodyPr/>
          <a:lstStyle/>
          <a:p>
            <a:fld id="{12C9B55B-2BCE-E14B-BA54-59BDEEE62231}" type="slidenum">
              <a:rPr lang="de-DE" smtClean="0"/>
              <a:t>5</a:t>
            </a:fld>
            <a:endParaRPr lang="de-DE"/>
          </a:p>
        </p:txBody>
      </p:sp>
    </p:spTree>
    <p:extLst>
      <p:ext uri="{BB962C8B-B14F-4D97-AF65-F5344CB8AC3E}">
        <p14:creationId xmlns:p14="http://schemas.microsoft.com/office/powerpoint/2010/main" val="73205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Nach etwa einer Viertelstunde erreicht der Rausch den Höhepunkt nach 30 bis 60 Minuten lässt es wieder nach</a:t>
            </a:r>
          </a:p>
        </p:txBody>
      </p:sp>
      <p:sp>
        <p:nvSpPr>
          <p:cNvPr id="4" name="Slide Number Placeholder 3"/>
          <p:cNvSpPr>
            <a:spLocks noGrp="1"/>
          </p:cNvSpPr>
          <p:nvPr>
            <p:ph type="sldNum" sz="quarter" idx="5"/>
          </p:nvPr>
        </p:nvSpPr>
        <p:spPr/>
        <p:txBody>
          <a:bodyPr/>
          <a:lstStyle/>
          <a:p>
            <a:fld id="{12C9B55B-2BCE-E14B-BA54-59BDEEE62231}" type="slidenum">
              <a:rPr lang="de-DE" smtClean="0"/>
              <a:t>6</a:t>
            </a:fld>
            <a:endParaRPr lang="de-DE"/>
          </a:p>
        </p:txBody>
      </p:sp>
    </p:spTree>
    <p:extLst>
      <p:ext uri="{BB962C8B-B14F-4D97-AF65-F5344CB8AC3E}">
        <p14:creationId xmlns:p14="http://schemas.microsoft.com/office/powerpoint/2010/main" val="560330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1/5/2022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2426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1/5/2022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1968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1/5/2022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0631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1/5/2022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9872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1/5/2022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2148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1/5/2022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9940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1/5/2022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0275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1/5/2022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3273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1/5/2022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87919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1/5/2022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1133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1/5/2022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5648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1/5/2022</a:t>
            </a:fld>
            <a:endParaRPr lang="en-US"/>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a:p>
        </p:txBody>
      </p:sp>
    </p:spTree>
    <p:extLst>
      <p:ext uri="{BB962C8B-B14F-4D97-AF65-F5344CB8AC3E}">
        <p14:creationId xmlns:p14="http://schemas.microsoft.com/office/powerpoint/2010/main" val="185647235"/>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81"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10.jpeg" /><Relationship Id="rId1" Type="http://schemas.openxmlformats.org/officeDocument/2006/relationships/slideLayout" Target="../slideLayouts/slideLayout2.xml" /><Relationship Id="rId4" Type="http://schemas.openxmlformats.org/officeDocument/2006/relationships/hyperlink" Target="https://www.netdoktor.de/krankheiten/schizophrenie/" TargetMode="External" /></Relationships>
</file>

<file path=ppt/slides/_rels/slide11.xml.rels><?xml version="1.0" encoding="UTF-8" standalone="yes"?>
<Relationships xmlns="http://schemas.openxmlformats.org/package/2006/relationships"><Relationship Id="rId3" Type="http://schemas.openxmlformats.org/officeDocument/2006/relationships/hyperlink" Target="https://www.netdoktor.de/symptome/schwitzen/" TargetMode="External" /><Relationship Id="rId2" Type="http://schemas.openxmlformats.org/officeDocument/2006/relationships/image" Target="../media/image4.jpeg" /><Relationship Id="rId1" Type="http://schemas.openxmlformats.org/officeDocument/2006/relationships/slideLayout" Target="../slideLayouts/slideLayout2.xml" /><Relationship Id="rId5" Type="http://schemas.openxmlformats.org/officeDocument/2006/relationships/hyperlink" Target="https://www.netdoktor.de/symptome/sehstoerungen/" TargetMode="External" /><Relationship Id="rId4" Type="http://schemas.openxmlformats.org/officeDocument/2006/relationships/hyperlink" Target="https://www.netdoktor.de/symptome/tremor/" TargetMode="External" /></Relationships>
</file>

<file path=ppt/slides/_rels/slide1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hyperlink" Target="https://www.netdoktor.de/drogen/cannabis-marihuana-haschisch/" TargetMode="External"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3.jpeg"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4.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6.jpeg" /></Relationships>
</file>

<file path=ppt/slides/_rels/slide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5.xml" /><Relationship Id="rId1" Type="http://schemas.openxmlformats.org/officeDocument/2006/relationships/slideLayout" Target="../slideLayouts/slideLayout2.xml" /><Relationship Id="rId5" Type="http://schemas.openxmlformats.org/officeDocument/2006/relationships/hyperlink" Target="https://www.netdoktor.de/anatomie/gehirn/" TargetMode="External" /><Relationship Id="rId4" Type="http://schemas.openxmlformats.org/officeDocument/2006/relationships/image" Target="../media/image4.jpeg" /></Relationships>
</file>

<file path=ppt/slides/_rels/slide6.xml.rels><?xml version="1.0" encoding="UTF-8" standalone="yes"?>
<Relationships xmlns="http://schemas.openxmlformats.org/package/2006/relationships"><Relationship Id="rId3" Type="http://schemas.openxmlformats.org/officeDocument/2006/relationships/hyperlink" Target="https://www.netdoktor.de/anatomie/magen/" TargetMode="External"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7.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hyperlink" Target="https://www.netdoktor.de/symptome/halluzinationen/"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s://www.netdoktor.de/laborwerte/dopamin/" TargetMode="External" /><Relationship Id="rId2" Type="http://schemas.openxmlformats.org/officeDocument/2006/relationships/hyperlink" Target="https://www.netdoktor.de/anatomie/gehirn/" TargetMode="External" /><Relationship Id="rId1" Type="http://schemas.openxmlformats.org/officeDocument/2006/relationships/slideLayout" Target="../slideLayouts/slideLayout2.xml" /><Relationship Id="rId6" Type="http://schemas.openxmlformats.org/officeDocument/2006/relationships/image" Target="../media/image9.jpeg" /><Relationship Id="rId5" Type="http://schemas.openxmlformats.org/officeDocument/2006/relationships/image" Target="../media/image4.jpeg" /><Relationship Id="rId4" Type="http://schemas.openxmlformats.org/officeDocument/2006/relationships/hyperlink" Target="https://www.netdoktor.de/symptome/halluzinationen/"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Digitale Zahlen und Diagramme">
            <a:extLst>
              <a:ext uri="{FF2B5EF4-FFF2-40B4-BE49-F238E27FC236}">
                <a16:creationId xmlns:a16="http://schemas.microsoft.com/office/drawing/2014/main" id="{34E30C5B-F2FB-47AD-8EE2-F22B6A237E70}"/>
              </a:ext>
            </a:extLst>
          </p:cNvPr>
          <p:cNvPicPr>
            <a:picLocks noChangeAspect="1"/>
          </p:cNvPicPr>
          <p:nvPr/>
        </p:nvPicPr>
        <p:blipFill rotWithShape="1">
          <a:blip r:embed="rId3"/>
          <a:srcRect l="4449" r="1" b="1"/>
          <a:stretch/>
        </p:blipFill>
        <p:spPr>
          <a:xfrm>
            <a:off x="20" y="10"/>
            <a:ext cx="12191435" cy="6857989"/>
          </a:xfrm>
          <a:prstGeom prst="rect">
            <a:avLst/>
          </a:prstGeom>
        </p:spPr>
      </p:pic>
      <p:sp>
        <p:nvSpPr>
          <p:cNvPr id="24" name="Rectangle 23">
            <a:extLst>
              <a:ext uri="{FF2B5EF4-FFF2-40B4-BE49-F238E27FC236}">
                <a16:creationId xmlns:a16="http://schemas.microsoft.com/office/drawing/2014/main" id="{117E1A5F-4E44-495B-9C48-A5314F5BA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19199"/>
            <a:ext cx="12192001" cy="4733924"/>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798286" y="154213"/>
            <a:ext cx="10668000" cy="1985963"/>
          </a:xfrm>
        </p:spPr>
        <p:txBody>
          <a:bodyPr>
            <a:normAutofit/>
          </a:bodyPr>
          <a:lstStyle/>
          <a:p>
            <a:endParaRPr lang="de-DE" sz="6800">
              <a:solidFill>
                <a:srgbClr val="FFFFFF"/>
              </a:solidFill>
              <a:cs typeface="Calibri Light"/>
            </a:endParaRPr>
          </a:p>
          <a:p>
            <a:r>
              <a:rPr lang="de-DE" sz="6800">
                <a:solidFill>
                  <a:srgbClr val="FFFFFF"/>
                </a:solidFill>
                <a:ea typeface="+mj-lt"/>
                <a:cs typeface="+mj-lt"/>
              </a:rPr>
              <a:t>Drogen</a:t>
            </a:r>
            <a:endParaRPr lang="de-DE" sz="6800">
              <a:solidFill>
                <a:srgbClr val="FFFFFF"/>
              </a:solidFill>
            </a:endParaRPr>
          </a:p>
        </p:txBody>
      </p:sp>
      <p:sp>
        <p:nvSpPr>
          <p:cNvPr id="3" name="Untertitel 2"/>
          <p:cNvSpPr>
            <a:spLocks noGrp="1"/>
          </p:cNvSpPr>
          <p:nvPr>
            <p:ph type="subTitle" idx="1"/>
          </p:nvPr>
        </p:nvSpPr>
        <p:spPr>
          <a:xfrm>
            <a:off x="762000" y="3809999"/>
            <a:ext cx="10668000" cy="879249"/>
          </a:xfrm>
        </p:spPr>
        <p:txBody>
          <a:bodyPr vert="horz" lIns="91440" tIns="45720" rIns="91440" bIns="45720" rtlCol="0">
            <a:normAutofit/>
          </a:bodyPr>
          <a:lstStyle/>
          <a:p>
            <a:r>
              <a:rPr lang="de-DE">
                <a:solidFill>
                  <a:srgbClr val="FFFFFF"/>
                </a:solidFill>
                <a:ea typeface="+mn-lt"/>
                <a:cs typeface="+mn-lt"/>
              </a:rPr>
              <a:t>Das Wort Droge bezeichnet seit der Mitte des 20. Jahrhunderts umgangssprachlich auch rauscherzeugende Substanzen</a:t>
            </a:r>
            <a:endParaRPr lang="de-DE">
              <a:solidFill>
                <a:srgbClr val="FFFFFF"/>
              </a:solidFill>
            </a:endParaRPr>
          </a:p>
        </p:txBody>
      </p:sp>
    </p:spTree>
    <p:extLst>
      <p:ext uri="{BB962C8B-B14F-4D97-AF65-F5344CB8AC3E}">
        <p14:creationId xmlns:p14="http://schemas.microsoft.com/office/powerpoint/2010/main" val="157749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301F01E-CA8D-40D4-8E2D-5B82990560A8}"/>
              </a:ext>
            </a:extLst>
          </p:cNvPr>
          <p:cNvSpPr>
            <a:spLocks noGrp="1"/>
          </p:cNvSpPr>
          <p:nvPr>
            <p:ph type="title"/>
          </p:nvPr>
        </p:nvSpPr>
        <p:spPr>
          <a:xfrm>
            <a:off x="762000" y="1009650"/>
            <a:ext cx="4400549" cy="1857375"/>
          </a:xfrm>
        </p:spPr>
        <p:txBody>
          <a:bodyPr anchor="b">
            <a:normAutofit/>
          </a:bodyPr>
          <a:lstStyle/>
          <a:p>
            <a:r>
              <a:rPr lang="de-DE" dirty="0"/>
              <a:t>Folgen des Konsums</a:t>
            </a:r>
          </a:p>
          <a:p>
            <a:endParaRPr lang="de-DE" dirty="0"/>
          </a:p>
        </p:txBody>
      </p:sp>
      <p:pic>
        <p:nvPicPr>
          <p:cNvPr id="4" name="Grafik 4" descr="Ein Bild, das Text, Person, Hemd, darstellend enthält.&#10;&#10;Beschreibung automatisch generiert.">
            <a:extLst>
              <a:ext uri="{FF2B5EF4-FFF2-40B4-BE49-F238E27FC236}">
                <a16:creationId xmlns:a16="http://schemas.microsoft.com/office/drawing/2014/main" id="{37E546C9-8A29-4E6F-A4A1-0EECED8EA063}"/>
              </a:ext>
            </a:extLst>
          </p:cNvPr>
          <p:cNvPicPr>
            <a:picLocks noChangeAspect="1"/>
          </p:cNvPicPr>
          <p:nvPr/>
        </p:nvPicPr>
        <p:blipFill rotWithShape="1">
          <a:blip r:embed="rId2"/>
          <a:srcRect l="40457" r="6957"/>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7" name="Group 10">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nhaltsplatzhalter 2">
            <a:extLst>
              <a:ext uri="{FF2B5EF4-FFF2-40B4-BE49-F238E27FC236}">
                <a16:creationId xmlns:a16="http://schemas.microsoft.com/office/drawing/2014/main" id="{A9CF43A3-A039-4019-8661-AE51E629DD1D}"/>
              </a:ext>
            </a:extLst>
          </p:cNvPr>
          <p:cNvSpPr>
            <a:spLocks noGrp="1"/>
          </p:cNvSpPr>
          <p:nvPr>
            <p:ph idx="1"/>
          </p:nvPr>
        </p:nvSpPr>
        <p:spPr>
          <a:xfrm>
            <a:off x="762000" y="3109956"/>
            <a:ext cx="4400549" cy="3167019"/>
          </a:xfrm>
        </p:spPr>
        <p:txBody>
          <a:bodyPr vert="horz" lIns="91440" tIns="45720" rIns="91440" bIns="45720" rtlCol="0" anchor="t">
            <a:normAutofit/>
          </a:bodyPr>
          <a:lstStyle/>
          <a:p>
            <a:r>
              <a:rPr lang="de-DE" sz="1300">
                <a:ea typeface="+mn-lt"/>
                <a:cs typeface="+mn-lt"/>
              </a:rPr>
              <a:t>Je häufiger man Amphetamine konsumiert, desto kürzer wird meist die Wirkdauer, weil sich der Körper allmählich daran gewöhnt. Die Folge ist, dass der Betreffende die Dosis sukzessive steigert - er rutscht in eine </a:t>
            </a:r>
            <a:r>
              <a:rPr lang="de-DE" sz="1300" b="1">
                <a:ea typeface="+mn-lt"/>
                <a:cs typeface="+mn-lt"/>
              </a:rPr>
              <a:t>starke psychische Abhängigkeit</a:t>
            </a:r>
            <a:r>
              <a:rPr lang="de-DE" sz="1300">
                <a:ea typeface="+mn-lt"/>
                <a:cs typeface="+mn-lt"/>
              </a:rPr>
              <a:t>. Sein Verhalten ändert sich: Stereotype Handlungen und Gedanken nehmen zu (z. B. ständiges Öffnen der gleichen Schublade oder zwanghaftes Konzentrieren auf die Punkte am Ende eines Satzes beim Lesen). Steigert der Konsument die Drogendosis weiter, kann sich eine sogenannte </a:t>
            </a:r>
            <a:r>
              <a:rPr lang="de-DE" sz="1300" b="1">
                <a:ea typeface="+mn-lt"/>
                <a:cs typeface="+mn-lt"/>
              </a:rPr>
              <a:t>Amphetaminpsychose</a:t>
            </a:r>
            <a:r>
              <a:rPr lang="de-DE" sz="1300">
                <a:ea typeface="+mn-lt"/>
                <a:cs typeface="+mn-lt"/>
              </a:rPr>
              <a:t> entwickeln. Man versteht darunter eine schwere psychische Störung, die aufgrund der auftretenden Paranoia und Halluzinationen einer </a:t>
            </a:r>
            <a:r>
              <a:rPr lang="de-DE" sz="1300" u="sng">
                <a:ea typeface="+mn-lt"/>
                <a:cs typeface="+mn-lt"/>
                <a:hlinkClick r:id="rId4"/>
              </a:rPr>
              <a:t>Schizophrenie</a:t>
            </a:r>
            <a:r>
              <a:rPr lang="de-DE" sz="1300">
                <a:ea typeface="+mn-lt"/>
                <a:cs typeface="+mn-lt"/>
              </a:rPr>
              <a:t> ähnelt.</a:t>
            </a:r>
            <a:endParaRPr lang="de-DE" sz="1300"/>
          </a:p>
        </p:txBody>
      </p:sp>
    </p:spTree>
    <p:extLst>
      <p:ext uri="{BB962C8B-B14F-4D97-AF65-F5344CB8AC3E}">
        <p14:creationId xmlns:p14="http://schemas.microsoft.com/office/powerpoint/2010/main" val="403973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929E340-77DA-449A-91C4-31261F8A1166}"/>
              </a:ext>
            </a:extLst>
          </p:cNvPr>
          <p:cNvSpPr>
            <a:spLocks noGrp="1"/>
          </p:cNvSpPr>
          <p:nvPr>
            <p:ph type="title"/>
          </p:nvPr>
        </p:nvSpPr>
        <p:spPr>
          <a:xfrm>
            <a:off x="761999" y="1021079"/>
            <a:ext cx="10667999" cy="1086018"/>
          </a:xfrm>
        </p:spPr>
        <p:txBody>
          <a:bodyPr anchor="ctr">
            <a:normAutofit/>
          </a:bodyPr>
          <a:lstStyle/>
          <a:p>
            <a:pPr algn="ctr"/>
            <a:r>
              <a:rPr lang="de-DE" dirty="0"/>
              <a:t>Entzugssymptome</a:t>
            </a:r>
            <a:endParaRPr lang="de-DE"/>
          </a:p>
          <a:p>
            <a:pPr algn="ctr"/>
            <a:endParaRPr lang="de-DE"/>
          </a:p>
        </p:txBody>
      </p:sp>
      <p:sp>
        <p:nvSpPr>
          <p:cNvPr id="10" name="Freeform: Shape 9">
            <a:extLst>
              <a:ext uri="{FF2B5EF4-FFF2-40B4-BE49-F238E27FC236}">
                <a16:creationId xmlns:a16="http://schemas.microsoft.com/office/drawing/2014/main" id="{280CBF0E-1AF1-4F17-84A3-89E3F964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34676D8-D37A-4610-BBFB-A1DC26D52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1D055287-1279-4FF4-99E7-49319974134E}"/>
              </a:ext>
            </a:extLst>
          </p:cNvPr>
          <p:cNvSpPr>
            <a:spLocks noGrp="1"/>
          </p:cNvSpPr>
          <p:nvPr>
            <p:ph idx="1"/>
          </p:nvPr>
        </p:nvSpPr>
        <p:spPr>
          <a:xfrm>
            <a:off x="2407920" y="3299198"/>
            <a:ext cx="7376160" cy="2796802"/>
          </a:xfrm>
        </p:spPr>
        <p:txBody>
          <a:bodyPr vert="horz" lIns="91440" tIns="45720" rIns="91440" bIns="45720" rtlCol="0">
            <a:normAutofit/>
          </a:bodyPr>
          <a:lstStyle/>
          <a:p>
            <a:pPr marL="0" indent="0" algn="ctr">
              <a:buNone/>
            </a:pPr>
            <a:r>
              <a:rPr lang="de-DE" sz="2400">
                <a:ea typeface="+mn-lt"/>
                <a:cs typeface="+mn-lt"/>
              </a:rPr>
              <a:t>Wenn ein Amphetamin-Abhängiger die Droge absetzt, entwickelt sich ein Entzugssyndrom: Im Vordergrund stehen psychische Auswirkungen wie Depressionen, Angstzustände, Panikattacken und paranoide Zustände. Es treten aber auch körperliche Symptome wie </a:t>
            </a:r>
            <a:r>
              <a:rPr lang="de-DE" sz="2400" u="sng">
                <a:ea typeface="+mn-lt"/>
                <a:cs typeface="+mn-lt"/>
                <a:hlinkClick r:id="rId3"/>
              </a:rPr>
              <a:t>Schwitzen</a:t>
            </a:r>
            <a:r>
              <a:rPr lang="de-DE" sz="2400">
                <a:ea typeface="+mn-lt"/>
                <a:cs typeface="+mn-lt"/>
              </a:rPr>
              <a:t>, Zittern (</a:t>
            </a:r>
            <a:r>
              <a:rPr lang="de-DE" sz="2400" u="sng">
                <a:ea typeface="+mn-lt"/>
                <a:cs typeface="+mn-lt"/>
                <a:hlinkClick r:id="rId4"/>
              </a:rPr>
              <a:t>Tremor</a:t>
            </a:r>
            <a:r>
              <a:rPr lang="de-DE" sz="2400">
                <a:ea typeface="+mn-lt"/>
                <a:cs typeface="+mn-lt"/>
              </a:rPr>
              <a:t>) und </a:t>
            </a:r>
            <a:r>
              <a:rPr lang="de-DE" sz="2400" u="sng">
                <a:ea typeface="+mn-lt"/>
                <a:cs typeface="+mn-lt"/>
                <a:hlinkClick r:id="rId5"/>
              </a:rPr>
              <a:t>Sehstörungen</a:t>
            </a:r>
            <a:r>
              <a:rPr lang="de-DE" sz="2400">
                <a:ea typeface="+mn-lt"/>
                <a:cs typeface="+mn-lt"/>
              </a:rPr>
              <a:t> auf.</a:t>
            </a:r>
            <a:endParaRPr lang="de-DE" sz="2400"/>
          </a:p>
        </p:txBody>
      </p:sp>
    </p:spTree>
    <p:extLst>
      <p:ext uri="{BB962C8B-B14F-4D97-AF65-F5344CB8AC3E}">
        <p14:creationId xmlns:p14="http://schemas.microsoft.com/office/powerpoint/2010/main" val="240458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F58BC2D-48F7-453C-8347-51D44104C832}"/>
              </a:ext>
            </a:extLst>
          </p:cNvPr>
          <p:cNvSpPr>
            <a:spLocks noGrp="1"/>
          </p:cNvSpPr>
          <p:nvPr>
            <p:ph type="title"/>
          </p:nvPr>
        </p:nvSpPr>
        <p:spPr>
          <a:xfrm>
            <a:off x="762000" y="1009650"/>
            <a:ext cx="4400549" cy="1857375"/>
          </a:xfrm>
        </p:spPr>
        <p:txBody>
          <a:bodyPr anchor="b">
            <a:normAutofit/>
          </a:bodyPr>
          <a:lstStyle/>
          <a:p>
            <a:r>
              <a:rPr lang="de-DE" sz="2800"/>
              <a:t>LSD (</a:t>
            </a:r>
            <a:r>
              <a:rPr lang="de-DE" sz="2800" err="1"/>
              <a:t>Lysergsäurediäthylamid</a:t>
            </a:r>
            <a:r>
              <a:rPr lang="de-DE" sz="2800"/>
              <a:t>)</a:t>
            </a:r>
          </a:p>
          <a:p>
            <a:endParaRPr lang="de-DE" sz="2800"/>
          </a:p>
        </p:txBody>
      </p:sp>
      <p:pic>
        <p:nvPicPr>
          <p:cNvPr id="4" name="Grafik 4" descr="Ein Bild, das Person, Augen, schließen enthält.&#10;&#10;Beschreibung automatisch generiert.">
            <a:extLst>
              <a:ext uri="{FF2B5EF4-FFF2-40B4-BE49-F238E27FC236}">
                <a16:creationId xmlns:a16="http://schemas.microsoft.com/office/drawing/2014/main" id="{42FB75A0-838A-436F-98A9-C02E61D45D51}"/>
              </a:ext>
            </a:extLst>
          </p:cNvPr>
          <p:cNvPicPr>
            <a:picLocks noChangeAspect="1"/>
          </p:cNvPicPr>
          <p:nvPr/>
        </p:nvPicPr>
        <p:blipFill rotWithShape="1">
          <a:blip r:embed="rId2"/>
          <a:srcRect l="26389" r="15626"/>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1" name="Group 10">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nhaltsplatzhalter 2">
            <a:extLst>
              <a:ext uri="{FF2B5EF4-FFF2-40B4-BE49-F238E27FC236}">
                <a16:creationId xmlns:a16="http://schemas.microsoft.com/office/drawing/2014/main" id="{647CCF37-8C90-4E84-9903-3072671F04B6}"/>
              </a:ext>
            </a:extLst>
          </p:cNvPr>
          <p:cNvSpPr>
            <a:spLocks noGrp="1"/>
          </p:cNvSpPr>
          <p:nvPr>
            <p:ph idx="1"/>
          </p:nvPr>
        </p:nvSpPr>
        <p:spPr>
          <a:xfrm>
            <a:off x="762000" y="3109956"/>
            <a:ext cx="4400549" cy="3167019"/>
          </a:xfrm>
        </p:spPr>
        <p:txBody>
          <a:bodyPr vert="horz" lIns="91440" tIns="45720" rIns="91440" bIns="45720" rtlCol="0" anchor="t">
            <a:normAutofit/>
          </a:bodyPr>
          <a:lstStyle/>
          <a:p>
            <a:r>
              <a:rPr lang="de-DE" sz="1800">
                <a:ea typeface="+mn-lt"/>
                <a:cs typeface="+mn-lt"/>
              </a:rPr>
              <a:t>LSD zählt zu den sogenannten Halluzinogenen. Darunter versteht man psychoaktive Substanzen, die tiefgreifende psychische Veränderungen bei Menschen hervorrufen: Das Denken, Fühlen und die Wahrnehmung werden massiv beeinflusst, das Erleben von Raum und Zeit verändert sich, es kommt zu Sinnestäuschungen.</a:t>
            </a:r>
            <a:endParaRPr lang="de-DE" sz="1800"/>
          </a:p>
        </p:txBody>
      </p:sp>
    </p:spTree>
    <p:extLst>
      <p:ext uri="{BB962C8B-B14F-4D97-AF65-F5344CB8AC3E}">
        <p14:creationId xmlns:p14="http://schemas.microsoft.com/office/powerpoint/2010/main" val="14391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9BFC58B-CE24-4E61-ACC0-ADA85C2EE318}"/>
              </a:ext>
            </a:extLst>
          </p:cNvPr>
          <p:cNvSpPr>
            <a:spLocks noGrp="1"/>
          </p:cNvSpPr>
          <p:nvPr>
            <p:ph type="title"/>
          </p:nvPr>
        </p:nvSpPr>
        <p:spPr>
          <a:xfrm>
            <a:off x="7619523" y="885825"/>
            <a:ext cx="3810001" cy="1901824"/>
          </a:xfrm>
        </p:spPr>
        <p:txBody>
          <a:bodyPr anchor="b">
            <a:normAutofit/>
          </a:bodyPr>
          <a:lstStyle/>
          <a:p>
            <a:r>
              <a:rPr lang="de-DE" dirty="0"/>
              <a:t>Wirkung von LSD</a:t>
            </a:r>
          </a:p>
          <a:p>
            <a:endParaRPr lang="de-DE" dirty="0"/>
          </a:p>
        </p:txBody>
      </p:sp>
      <p:pic>
        <p:nvPicPr>
          <p:cNvPr id="4" name="Grafik 4" descr="Ein Bild, das drinnen enthält.&#10;&#10;Beschreibung automatisch generiert.">
            <a:extLst>
              <a:ext uri="{FF2B5EF4-FFF2-40B4-BE49-F238E27FC236}">
                <a16:creationId xmlns:a16="http://schemas.microsoft.com/office/drawing/2014/main" id="{8A374E64-14EF-44C9-89D7-39990D8F1F46}"/>
              </a:ext>
            </a:extLst>
          </p:cNvPr>
          <p:cNvPicPr>
            <a:picLocks noChangeAspect="1"/>
          </p:cNvPicPr>
          <p:nvPr/>
        </p:nvPicPr>
        <p:blipFill>
          <a:blip r:embed="rId2"/>
          <a:stretch>
            <a:fillRect/>
          </a:stretch>
        </p:blipFill>
        <p:spPr>
          <a:xfrm>
            <a:off x="762000" y="1722387"/>
            <a:ext cx="6095047" cy="3413226"/>
          </a:xfrm>
          <a:prstGeom prst="rect">
            <a:avLst/>
          </a:prstGeom>
        </p:spPr>
      </p:pic>
      <p:sp>
        <p:nvSpPr>
          <p:cNvPr id="3" name="Inhaltsplatzhalter 2">
            <a:extLst>
              <a:ext uri="{FF2B5EF4-FFF2-40B4-BE49-F238E27FC236}">
                <a16:creationId xmlns:a16="http://schemas.microsoft.com/office/drawing/2014/main" id="{74942C25-301C-46AB-AF83-C7AD65F4EC96}"/>
              </a:ext>
            </a:extLst>
          </p:cNvPr>
          <p:cNvSpPr>
            <a:spLocks noGrp="1"/>
          </p:cNvSpPr>
          <p:nvPr>
            <p:ph idx="1"/>
          </p:nvPr>
        </p:nvSpPr>
        <p:spPr>
          <a:xfrm>
            <a:off x="7619524" y="3047999"/>
            <a:ext cx="3810000" cy="3048001"/>
          </a:xfrm>
        </p:spPr>
        <p:txBody>
          <a:bodyPr vert="horz" lIns="91440" tIns="45720" rIns="91440" bIns="45720" rtlCol="0">
            <a:normAutofit/>
          </a:bodyPr>
          <a:lstStyle/>
          <a:p>
            <a:r>
              <a:rPr lang="de-DE" sz="1100">
                <a:ea typeface="+mn-lt"/>
                <a:cs typeface="+mn-lt"/>
              </a:rPr>
              <a:t>LSD ist ein hochwirksames Halluzinogen. Es wird typischerweise in einer Dosis zwischen 20 und 80 Mikrogramm eingenommen. Die Wirkung tritt etwa 30 bis 90 Minuten, nachdem man die Droge geschluckt hat, ein (bei höherer Dosierung auch früher) und hält 6 bis 14 Stunden an. Der LSD-Rauch ("Trip") gestaltet sich individuell sehr verschieden. Möglich sind zum Beispiel:</a:t>
            </a:r>
          </a:p>
          <a:p>
            <a:r>
              <a:rPr lang="de-DE" sz="1100">
                <a:ea typeface="+mn-lt"/>
                <a:cs typeface="+mn-lt"/>
              </a:rPr>
              <a:t>intensive bzw. verzerrte Wahrnehmung von Farben und Formen</a:t>
            </a:r>
          </a:p>
          <a:p>
            <a:r>
              <a:rPr lang="de-DE" sz="1100">
                <a:ea typeface="+mn-lt"/>
                <a:cs typeface="+mn-lt"/>
              </a:rPr>
              <a:t>gesteigerte Leistungsfähigkeit (die oft auch überschätzt wird)</a:t>
            </a:r>
          </a:p>
          <a:p>
            <a:r>
              <a:rPr lang="de-DE" sz="1100">
                <a:ea typeface="+mn-lt"/>
                <a:cs typeface="+mn-lt"/>
              </a:rPr>
              <a:t>gehobene Stimmung</a:t>
            </a:r>
          </a:p>
          <a:p>
            <a:r>
              <a:rPr lang="de-DE" sz="1100">
                <a:ea typeface="+mn-lt"/>
                <a:cs typeface="+mn-lt"/>
              </a:rPr>
              <a:t>verändertes Zeitgefühl</a:t>
            </a:r>
          </a:p>
          <a:p>
            <a:endParaRPr lang="de-DE" sz="1100"/>
          </a:p>
        </p:txBody>
      </p:sp>
    </p:spTree>
    <p:extLst>
      <p:ext uri="{BB962C8B-B14F-4D97-AF65-F5344CB8AC3E}">
        <p14:creationId xmlns:p14="http://schemas.microsoft.com/office/powerpoint/2010/main" val="22947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DE6989D-3E9E-463D-842C-4CABCC5866D5}"/>
              </a:ext>
            </a:extLst>
          </p:cNvPr>
          <p:cNvSpPr>
            <a:spLocks noGrp="1"/>
          </p:cNvSpPr>
          <p:nvPr>
            <p:ph type="title"/>
          </p:nvPr>
        </p:nvSpPr>
        <p:spPr>
          <a:xfrm>
            <a:off x="762000" y="1009650"/>
            <a:ext cx="4400549" cy="1857375"/>
          </a:xfrm>
        </p:spPr>
        <p:txBody>
          <a:bodyPr anchor="b">
            <a:normAutofit/>
          </a:bodyPr>
          <a:lstStyle/>
          <a:p>
            <a:r>
              <a:rPr lang="de-DE" dirty="0"/>
              <a:t>Psychische Abhängigkeit</a:t>
            </a:r>
          </a:p>
          <a:p>
            <a:endParaRPr lang="de-DE" dirty="0"/>
          </a:p>
        </p:txBody>
      </p:sp>
      <p:pic>
        <p:nvPicPr>
          <p:cNvPr id="4" name="Grafik 4" descr="Ein Bild, das Decke enthält.&#10;&#10;Beschreibung automatisch generiert.">
            <a:extLst>
              <a:ext uri="{FF2B5EF4-FFF2-40B4-BE49-F238E27FC236}">
                <a16:creationId xmlns:a16="http://schemas.microsoft.com/office/drawing/2014/main" id="{FC561A76-5D81-4A6F-A0B0-EB607706DA3D}"/>
              </a:ext>
            </a:extLst>
          </p:cNvPr>
          <p:cNvPicPr>
            <a:picLocks noChangeAspect="1"/>
          </p:cNvPicPr>
          <p:nvPr/>
        </p:nvPicPr>
        <p:blipFill rotWithShape="1">
          <a:blip r:embed="rId2"/>
          <a:srcRect l="13723" r="31110"/>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1" name="Group 10">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nhaltsplatzhalter 2">
            <a:extLst>
              <a:ext uri="{FF2B5EF4-FFF2-40B4-BE49-F238E27FC236}">
                <a16:creationId xmlns:a16="http://schemas.microsoft.com/office/drawing/2014/main" id="{403A2FE3-0D9F-4C9E-AA88-806ADF4D0FD7}"/>
              </a:ext>
            </a:extLst>
          </p:cNvPr>
          <p:cNvSpPr>
            <a:spLocks noGrp="1"/>
          </p:cNvSpPr>
          <p:nvPr>
            <p:ph idx="1"/>
          </p:nvPr>
        </p:nvSpPr>
        <p:spPr>
          <a:xfrm>
            <a:off x="762000" y="3109956"/>
            <a:ext cx="4400549" cy="3167019"/>
          </a:xfrm>
        </p:spPr>
        <p:txBody>
          <a:bodyPr vert="horz" lIns="91440" tIns="45720" rIns="91440" bIns="45720" rtlCol="0" anchor="t">
            <a:normAutofit/>
          </a:bodyPr>
          <a:lstStyle/>
          <a:p>
            <a:r>
              <a:rPr lang="de-DE" sz="1800">
                <a:ea typeface="+mn-lt"/>
                <a:cs typeface="+mn-lt"/>
              </a:rPr>
              <a:t>Bei längerem LSD-Konsum kann sich eine psychische Abhängigkeit entwickeln. Die Betroffenen können eine verstärkte Aggressionsbereitschaft aufweisen. Außerdem können sich Neurosen und Psychosen entwickeln, bei denen die Wahrnehmung anhaltend verzerrt bleibt („Hängenbleiben“ oder „Klebenbleiben“).</a:t>
            </a:r>
            <a:endParaRPr lang="de-DE" sz="1800"/>
          </a:p>
        </p:txBody>
      </p:sp>
    </p:spTree>
    <p:extLst>
      <p:ext uri="{BB962C8B-B14F-4D97-AF65-F5344CB8AC3E}">
        <p14:creationId xmlns:p14="http://schemas.microsoft.com/office/powerpoint/2010/main" val="65353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9">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BB03BE4-714B-473F-87F2-51919A34992E}"/>
              </a:ext>
            </a:extLst>
          </p:cNvPr>
          <p:cNvSpPr>
            <a:spLocks noGrp="1"/>
          </p:cNvSpPr>
          <p:nvPr>
            <p:ph type="title"/>
          </p:nvPr>
        </p:nvSpPr>
        <p:spPr>
          <a:xfrm>
            <a:off x="762000" y="942975"/>
            <a:ext cx="4352925" cy="2566987"/>
          </a:xfrm>
        </p:spPr>
        <p:txBody>
          <a:bodyPr vert="horz" lIns="91440" tIns="45720" rIns="91440" bIns="45720" rtlCol="0" anchor="b" anchorCtr="0">
            <a:normAutofit/>
          </a:bodyPr>
          <a:lstStyle/>
          <a:p>
            <a:r>
              <a:rPr lang="en-US" sz="4500"/>
              <a:t>Danke für eure Aufmerksamkeit</a:t>
            </a:r>
          </a:p>
        </p:txBody>
      </p:sp>
      <p:sp>
        <p:nvSpPr>
          <p:cNvPr id="3" name="Inhaltsplatzhalter 2">
            <a:extLst>
              <a:ext uri="{FF2B5EF4-FFF2-40B4-BE49-F238E27FC236}">
                <a16:creationId xmlns:a16="http://schemas.microsoft.com/office/drawing/2014/main" id="{FE6486FD-F228-4819-AB88-35D754432D05}"/>
              </a:ext>
            </a:extLst>
          </p:cNvPr>
          <p:cNvSpPr>
            <a:spLocks noGrp="1"/>
          </p:cNvSpPr>
          <p:nvPr>
            <p:ph idx="1"/>
          </p:nvPr>
        </p:nvSpPr>
        <p:spPr>
          <a:xfrm>
            <a:off x="762000" y="3809999"/>
            <a:ext cx="4352925" cy="1985963"/>
          </a:xfrm>
        </p:spPr>
        <p:txBody>
          <a:bodyPr vert="horz" lIns="91440" tIns="45720" rIns="91440" bIns="45720" rtlCol="0">
            <a:normAutofit/>
          </a:bodyPr>
          <a:lstStyle/>
          <a:p>
            <a:pPr marL="0" indent="0">
              <a:buNone/>
            </a:pPr>
            <a:br>
              <a:rPr lang="en-US" sz="1700"/>
            </a:br>
            <a:br>
              <a:rPr lang="en-US" sz="1700"/>
            </a:br>
            <a:br>
              <a:rPr lang="en-US" sz="1700"/>
            </a:br>
            <a:br>
              <a:rPr lang="en-US" sz="1700"/>
            </a:br>
            <a:br>
              <a:rPr lang="en-US" sz="1700"/>
            </a:br>
            <a:br>
              <a:rPr lang="en-US" sz="1700"/>
            </a:br>
            <a:r>
              <a:rPr lang="en-US" sz="1700"/>
              <a:t>https://www.netdoktor.de/drogen/</a:t>
            </a:r>
          </a:p>
        </p:txBody>
      </p:sp>
      <p:pic>
        <p:nvPicPr>
          <p:cNvPr id="6" name="Grafik 6" descr="Ein Bild, das Text, Gras, draußen, Säugetier enthält.&#10;&#10;Beschreibung automatisch generiert.">
            <a:extLst>
              <a:ext uri="{FF2B5EF4-FFF2-40B4-BE49-F238E27FC236}">
                <a16:creationId xmlns:a16="http://schemas.microsoft.com/office/drawing/2014/main" id="{1C4FE890-D7DA-4411-927D-670BFEA76971}"/>
              </a:ext>
            </a:extLst>
          </p:cNvPr>
          <p:cNvPicPr>
            <a:picLocks noChangeAspect="1"/>
          </p:cNvPicPr>
          <p:nvPr/>
        </p:nvPicPr>
        <p:blipFill rotWithShape="1">
          <a:blip r:embed="rId2"/>
          <a:srcRect l="3535" r="-2" b="-2"/>
          <a:stretch/>
        </p:blipFill>
        <p:spPr>
          <a:xfrm>
            <a:off x="5334000" y="762000"/>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38" name="Freeform: Shape 41">
            <a:extLst>
              <a:ext uri="{FF2B5EF4-FFF2-40B4-BE49-F238E27FC236}">
                <a16:creationId xmlns:a16="http://schemas.microsoft.com/office/drawing/2014/main" id="{86E3368C-B3A5-484E-8070-EC7E903F8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72A2B9B4-6095-47C2-8BBC-4792C5C7A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feld 3">
            <a:extLst>
              <a:ext uri="{FF2B5EF4-FFF2-40B4-BE49-F238E27FC236}">
                <a16:creationId xmlns:a16="http://schemas.microsoft.com/office/drawing/2014/main" id="{ACE17D70-FCC6-4338-A7A9-194A28B4EFC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140491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F42149-CD1F-4516-A8CB-FCD4510A182B}"/>
              </a:ext>
            </a:extLst>
          </p:cNvPr>
          <p:cNvSpPr>
            <a:spLocks noGrp="1"/>
          </p:cNvSpPr>
          <p:nvPr>
            <p:ph type="title"/>
          </p:nvPr>
        </p:nvSpPr>
        <p:spPr>
          <a:xfrm>
            <a:off x="762000" y="762000"/>
            <a:ext cx="3810001" cy="2025649"/>
          </a:xfrm>
        </p:spPr>
        <p:txBody>
          <a:bodyPr anchor="b">
            <a:normAutofit/>
          </a:bodyPr>
          <a:lstStyle/>
          <a:p>
            <a:r>
              <a:rPr lang="de-DE" sz="3700">
                <a:ea typeface="+mj-lt"/>
                <a:cs typeface="+mj-lt"/>
              </a:rPr>
              <a:t>Was sind Drogen und was bewirken Drogen</a:t>
            </a:r>
            <a:endParaRPr lang="de-DE" sz="3700"/>
          </a:p>
        </p:txBody>
      </p:sp>
      <p:pic>
        <p:nvPicPr>
          <p:cNvPr id="6" name="Grafik 6" descr="Ein Bild, das Tisch, aus Holz enthält.&#10;&#10;Beschreibung automatisch generiert.">
            <a:extLst>
              <a:ext uri="{FF2B5EF4-FFF2-40B4-BE49-F238E27FC236}">
                <a16:creationId xmlns:a16="http://schemas.microsoft.com/office/drawing/2014/main" id="{A8428732-9550-4799-974F-AE9E482A8139}"/>
              </a:ext>
            </a:extLst>
          </p:cNvPr>
          <p:cNvPicPr>
            <a:picLocks noChangeAspect="1"/>
          </p:cNvPicPr>
          <p:nvPr/>
        </p:nvPicPr>
        <p:blipFill>
          <a:blip r:embed="rId3"/>
          <a:stretch>
            <a:fillRect/>
          </a:stretch>
        </p:blipFill>
        <p:spPr>
          <a:xfrm>
            <a:off x="5334000" y="1722119"/>
            <a:ext cx="6096000" cy="3413760"/>
          </a:xfrm>
          <a:prstGeom prst="rect">
            <a:avLst/>
          </a:prstGeom>
        </p:spPr>
      </p:pic>
      <p:sp>
        <p:nvSpPr>
          <p:cNvPr id="3" name="Inhaltsplatzhalter 2">
            <a:extLst>
              <a:ext uri="{FF2B5EF4-FFF2-40B4-BE49-F238E27FC236}">
                <a16:creationId xmlns:a16="http://schemas.microsoft.com/office/drawing/2014/main" id="{3B3CD671-F86A-459B-A968-D73C28FB5956}"/>
              </a:ext>
            </a:extLst>
          </p:cNvPr>
          <p:cNvSpPr>
            <a:spLocks noGrp="1"/>
          </p:cNvSpPr>
          <p:nvPr>
            <p:ph idx="1"/>
          </p:nvPr>
        </p:nvSpPr>
        <p:spPr>
          <a:xfrm>
            <a:off x="762001" y="3047999"/>
            <a:ext cx="3810000" cy="3048001"/>
          </a:xfrm>
        </p:spPr>
        <p:txBody>
          <a:bodyPr vert="horz" lIns="91440" tIns="45720" rIns="91440" bIns="45720" rtlCol="0">
            <a:normAutofit/>
          </a:bodyPr>
          <a:lstStyle/>
          <a:p>
            <a:r>
              <a:rPr lang="de-DE" sz="1800" b="1">
                <a:ea typeface="+mn-lt"/>
                <a:cs typeface="+mn-lt"/>
              </a:rPr>
              <a:t>Drogen</a:t>
            </a:r>
            <a:r>
              <a:rPr lang="de-DE" sz="1800">
                <a:ea typeface="+mn-lt"/>
                <a:cs typeface="+mn-lt"/>
              </a:rPr>
              <a:t> sind Substanzen, die die Psyche beeinflussen und so Denken, Fühlen oder Wahrnehmung verändern. Man unterscheidet zwischen </a:t>
            </a:r>
            <a:r>
              <a:rPr lang="de-DE" sz="1800" b="1">
                <a:ea typeface="+mn-lt"/>
                <a:cs typeface="+mn-lt"/>
              </a:rPr>
              <a:t>Drogen</a:t>
            </a:r>
            <a:r>
              <a:rPr lang="de-DE" sz="1800">
                <a:ea typeface="+mn-lt"/>
                <a:cs typeface="+mn-lt"/>
              </a:rPr>
              <a:t> mit aufputschender, sedierender und berauschender Wirkung. Umgangssprachlich wird der Begriff vor allem für illegale </a:t>
            </a:r>
            <a:r>
              <a:rPr lang="de-DE" sz="1800" b="1">
                <a:ea typeface="+mn-lt"/>
                <a:cs typeface="+mn-lt"/>
              </a:rPr>
              <a:t>Drogen</a:t>
            </a:r>
            <a:r>
              <a:rPr lang="de-DE" sz="1800">
                <a:ea typeface="+mn-lt"/>
                <a:cs typeface="+mn-lt"/>
              </a:rPr>
              <a:t> verwendet.</a:t>
            </a:r>
            <a:endParaRPr lang="de-DE" sz="1800"/>
          </a:p>
        </p:txBody>
      </p:sp>
    </p:spTree>
    <p:extLst>
      <p:ext uri="{BB962C8B-B14F-4D97-AF65-F5344CB8AC3E}">
        <p14:creationId xmlns:p14="http://schemas.microsoft.com/office/powerpoint/2010/main" val="185923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77DC68D-37B9-4596-A3A1-B94B79F02B6D}"/>
              </a:ext>
            </a:extLst>
          </p:cNvPr>
          <p:cNvSpPr>
            <a:spLocks noGrp="1"/>
          </p:cNvSpPr>
          <p:nvPr>
            <p:ph type="title"/>
          </p:nvPr>
        </p:nvSpPr>
        <p:spPr>
          <a:xfrm>
            <a:off x="7619523" y="762000"/>
            <a:ext cx="3810001" cy="2025649"/>
          </a:xfrm>
        </p:spPr>
        <p:txBody>
          <a:bodyPr anchor="b">
            <a:normAutofit/>
          </a:bodyPr>
          <a:lstStyle/>
          <a:p>
            <a:r>
              <a:rPr lang="de-DE">
                <a:ea typeface="+mj-lt"/>
                <a:cs typeface="+mj-lt"/>
                <a:hlinkClick r:id="rId3">
                  <a:extLst>
                    <a:ext uri="{A12FA001-AC4F-418D-AE19-62706E023703}">
                      <ahyp:hlinkClr xmlns:ahyp="http://schemas.microsoft.com/office/drawing/2018/hyperlinkcolor" val="tx"/>
                    </a:ext>
                  </a:extLst>
                </a:hlinkClick>
              </a:rPr>
              <a:t>Cannabis</a:t>
            </a:r>
            <a:endParaRPr lang="de-DE"/>
          </a:p>
        </p:txBody>
      </p:sp>
      <p:pic>
        <p:nvPicPr>
          <p:cNvPr id="3" name="Grafik 3" descr="Ein Bild, das Baum, Handfläche, Pflanze enthält.&#10;&#10;Beschreibung automatisch generiert.">
            <a:extLst>
              <a:ext uri="{FF2B5EF4-FFF2-40B4-BE49-F238E27FC236}">
                <a16:creationId xmlns:a16="http://schemas.microsoft.com/office/drawing/2014/main" id="{06C5CB95-AC7A-4353-9D85-E12559CAF854}"/>
              </a:ext>
            </a:extLst>
          </p:cNvPr>
          <p:cNvPicPr>
            <a:picLocks noChangeAspect="1"/>
          </p:cNvPicPr>
          <p:nvPr/>
        </p:nvPicPr>
        <p:blipFill rotWithShape="1">
          <a:blip r:embed="rId4"/>
          <a:srcRect l="23953" r="3536"/>
          <a:stretch/>
        </p:blipFill>
        <p:spPr>
          <a:xfrm>
            <a:off x="762000" y="762001"/>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42" name="Freeform: Shape 27">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29">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Inhaltsplatzhalter 11">
            <a:extLst>
              <a:ext uri="{FF2B5EF4-FFF2-40B4-BE49-F238E27FC236}">
                <a16:creationId xmlns:a16="http://schemas.microsoft.com/office/drawing/2014/main" id="{4980EEA9-FD9A-444C-A85A-B69606FA6739}"/>
              </a:ext>
            </a:extLst>
          </p:cNvPr>
          <p:cNvSpPr>
            <a:spLocks noGrp="1"/>
          </p:cNvSpPr>
          <p:nvPr>
            <p:ph idx="1"/>
          </p:nvPr>
        </p:nvSpPr>
        <p:spPr>
          <a:xfrm>
            <a:off x="7619524" y="3047999"/>
            <a:ext cx="3810000" cy="3048001"/>
          </a:xfrm>
        </p:spPr>
        <p:txBody>
          <a:bodyPr vert="horz" lIns="91440" tIns="45720" rIns="91440" bIns="45720" rtlCol="0">
            <a:normAutofit/>
          </a:bodyPr>
          <a:lstStyle/>
          <a:p>
            <a:r>
              <a:rPr lang="de-DE" sz="1300">
                <a:ea typeface="+mn-lt"/>
                <a:cs typeface="+mn-lt"/>
              </a:rPr>
              <a:t>Cannabis (lat. für Hanf) hat eine Jahrtausende alte Tradition als Nutz- und Heilpflanze. Zudem ist es eines der ältesten bekannten Rauschmittel. Seine psychoaktive Wirkung wurde als erstes in Indien genutzt, und zwar im Rahmen kultischer Handlungen. In Europa, wo Hanf lange Zeit als Kulturpflanze eine wichtige Rolle zur Fasergewinnung spielte, wurde die Rauschwirkung bestimmter Sorten im 19. Jahrhundert bekannt. Der Konsum breitete sich vor allem in den 70er-Jahren des 20. Jahrhunderts aus.</a:t>
            </a:r>
            <a:endParaRPr lang="de-DE" sz="1300"/>
          </a:p>
        </p:txBody>
      </p:sp>
    </p:spTree>
    <p:extLst>
      <p:ext uri="{BB962C8B-B14F-4D97-AF65-F5344CB8AC3E}">
        <p14:creationId xmlns:p14="http://schemas.microsoft.com/office/powerpoint/2010/main" val="426447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D7BC98-CFBF-4031-8FDD-03A6E34F96C5}"/>
              </a:ext>
            </a:extLst>
          </p:cNvPr>
          <p:cNvSpPr>
            <a:spLocks noGrp="1"/>
          </p:cNvSpPr>
          <p:nvPr>
            <p:ph type="title"/>
          </p:nvPr>
        </p:nvSpPr>
        <p:spPr>
          <a:xfrm>
            <a:off x="517586" y="1300955"/>
            <a:ext cx="4571999" cy="494658"/>
          </a:xfrm>
        </p:spPr>
        <p:txBody>
          <a:bodyPr anchor="b">
            <a:normAutofit fontScale="90000"/>
          </a:bodyPr>
          <a:lstStyle/>
          <a:p>
            <a:r>
              <a:rPr lang="de-DE" dirty="0">
                <a:solidFill>
                  <a:srgbClr val="00B050"/>
                </a:solidFill>
              </a:rPr>
              <a:t>Die Cannabis-Pflanze</a:t>
            </a:r>
          </a:p>
          <a:p>
            <a:endParaRPr lang="de-DE" dirty="0"/>
          </a:p>
        </p:txBody>
      </p:sp>
      <p:sp>
        <p:nvSpPr>
          <p:cNvPr id="3" name="Inhaltsplatzhalter 2">
            <a:extLst>
              <a:ext uri="{FF2B5EF4-FFF2-40B4-BE49-F238E27FC236}">
                <a16:creationId xmlns:a16="http://schemas.microsoft.com/office/drawing/2014/main" id="{B017595F-971B-4661-AE97-3CA8A3A142AC}"/>
              </a:ext>
            </a:extLst>
          </p:cNvPr>
          <p:cNvSpPr>
            <a:spLocks noGrp="1"/>
          </p:cNvSpPr>
          <p:nvPr>
            <p:ph idx="1"/>
          </p:nvPr>
        </p:nvSpPr>
        <p:spPr>
          <a:xfrm>
            <a:off x="722416" y="2206271"/>
            <a:ext cx="4571999" cy="4534842"/>
          </a:xfrm>
        </p:spPr>
        <p:txBody>
          <a:bodyPr vert="horz" lIns="91440" tIns="45720" rIns="91440" bIns="45720" rtlCol="0">
            <a:normAutofit/>
          </a:bodyPr>
          <a:lstStyle/>
          <a:p>
            <a:r>
              <a:rPr lang="de-DE" sz="700">
                <a:ea typeface="+mn-lt"/>
                <a:cs typeface="+mn-lt"/>
              </a:rPr>
              <a:t>Es gibt verschiedene Arten von Hanfgewächsen, eine Gattung davon ist Cannabis, jeweils mit männlichen und weiblichen Exemplaren (zwittrige </a:t>
            </a:r>
            <a:br>
              <a:rPr lang="de-DE" sz="700">
                <a:ea typeface="+mn-lt"/>
                <a:cs typeface="+mn-lt"/>
              </a:rPr>
            </a:br>
            <a:br>
              <a:rPr lang="de-DE" sz="700">
                <a:ea typeface="+mn-lt"/>
                <a:cs typeface="+mn-lt"/>
              </a:rPr>
            </a:br>
            <a:r>
              <a:rPr lang="de-DE" sz="700">
                <a:ea typeface="+mn-lt"/>
                <a:cs typeface="+mn-lt"/>
              </a:rPr>
              <a:t>Formen sind selten). Nur die weiblichen Pflanzen von </a:t>
            </a:r>
            <a:r>
              <a:rPr lang="de-DE" sz="700" i="1">
                <a:ea typeface="+mn-lt"/>
                <a:cs typeface="+mn-lt"/>
              </a:rPr>
              <a:t>Cannabis </a:t>
            </a:r>
            <a:r>
              <a:rPr lang="de-DE" sz="700" i="1" err="1">
                <a:ea typeface="+mn-lt"/>
                <a:cs typeface="+mn-lt"/>
              </a:rPr>
              <a:t>sativa</a:t>
            </a:r>
            <a:r>
              <a:rPr lang="de-DE" sz="700">
                <a:ea typeface="+mn-lt"/>
                <a:cs typeface="+mn-lt"/>
              </a:rPr>
              <a:t> enthalten ausreichend viel von dem psychoaktiven Hauptwirkstoff </a:t>
            </a:r>
            <a:br>
              <a:rPr lang="de-DE" sz="700">
                <a:ea typeface="+mn-lt"/>
                <a:cs typeface="+mn-lt"/>
              </a:rPr>
            </a:br>
            <a:br>
              <a:rPr lang="de-DE" sz="700">
                <a:ea typeface="+mn-lt"/>
                <a:cs typeface="+mn-lt"/>
              </a:rPr>
            </a:br>
            <a:r>
              <a:rPr lang="de-DE" sz="700">
                <a:ea typeface="+mn-lt"/>
                <a:cs typeface="+mn-lt"/>
              </a:rPr>
              <a:t>Tetrahydrocannabinol (THC), um damit eine Rauschwirkung hervorzurufen. THC </a:t>
            </a:r>
            <a:br>
              <a:rPr lang="de-DE" sz="700">
                <a:ea typeface="+mn-lt"/>
                <a:cs typeface="+mn-lt"/>
              </a:rPr>
            </a:br>
            <a:br>
              <a:rPr lang="de-DE" sz="700">
                <a:ea typeface="+mn-lt"/>
                <a:cs typeface="+mn-lt"/>
              </a:rPr>
            </a:br>
            <a:r>
              <a:rPr lang="de-DE" sz="700">
                <a:ea typeface="+mn-lt"/>
                <a:cs typeface="+mn-lt"/>
              </a:rPr>
              <a:t>und die anderen rauscherzeugenden Inhaltsstoffe (Cannabinoide) stecken im Harz der Drüsenhaare.</a:t>
            </a:r>
            <a:endParaRPr lang="de-DE" sz="700"/>
          </a:p>
          <a:p>
            <a:br>
              <a:rPr lang="de-DE" sz="700">
                <a:ea typeface="+mn-lt"/>
                <a:cs typeface="+mn-lt"/>
              </a:rPr>
            </a:br>
            <a:r>
              <a:rPr lang="de-DE" sz="700">
                <a:ea typeface="+mn-lt"/>
                <a:cs typeface="+mn-lt"/>
              </a:rPr>
              <a:t>Es gibt drei verschiedene Cannabis-Produkte:</a:t>
            </a:r>
            <a:endParaRPr lang="de-DE" sz="700"/>
          </a:p>
          <a:p>
            <a:r>
              <a:rPr lang="de-DE" sz="700">
                <a:ea typeface="+mn-lt"/>
                <a:cs typeface="+mn-lt"/>
              </a:rPr>
              <a:t>Marihuana (Gras, Pot): die kleingeschnittenen und getrockneten weiblichen Blüten der Pflanze</a:t>
            </a:r>
            <a:endParaRPr lang="de-DE" sz="700"/>
          </a:p>
          <a:p>
            <a:r>
              <a:rPr lang="de-DE" sz="700">
                <a:ea typeface="+mn-lt"/>
                <a:cs typeface="+mn-lt"/>
              </a:rPr>
              <a:t>Haschisch (Shit, Dope): das gepresste, oft gestreckte Harz</a:t>
            </a:r>
            <a:endParaRPr lang="de-DE" sz="700"/>
          </a:p>
          <a:p>
            <a:r>
              <a:rPr lang="de-DE" sz="700" err="1">
                <a:ea typeface="+mn-lt"/>
                <a:cs typeface="+mn-lt"/>
              </a:rPr>
              <a:t>Haschischöl</a:t>
            </a:r>
            <a:r>
              <a:rPr lang="de-DE" sz="700">
                <a:ea typeface="+mn-lt"/>
                <a:cs typeface="+mn-lt"/>
              </a:rPr>
              <a:t> (Öl aus dem Harz) oder Hanföl (Öl aus den Samen)</a:t>
            </a:r>
            <a:endParaRPr lang="de-DE" sz="700"/>
          </a:p>
          <a:p>
            <a:r>
              <a:rPr lang="de-DE" sz="700">
                <a:ea typeface="+mn-lt"/>
                <a:cs typeface="+mn-lt"/>
              </a:rPr>
              <a:t>Der mittlere Gehalt an THC beträgt bei Haschisch 6,8 Prozent und bei Marihuana 2 Prozent. In </a:t>
            </a:r>
            <a:r>
              <a:rPr lang="de-DE" sz="700" err="1">
                <a:ea typeface="+mn-lt"/>
                <a:cs typeface="+mn-lt"/>
              </a:rPr>
              <a:t>Haschischöl</a:t>
            </a:r>
            <a:r>
              <a:rPr lang="de-DE" sz="700">
                <a:ea typeface="+mn-lt"/>
                <a:cs typeface="+mn-lt"/>
              </a:rPr>
              <a:t> kann der THC-Gehalt bis zu 30 Prozent betragen. Generell gilt aber: </a:t>
            </a:r>
            <a:br>
              <a:rPr lang="de-DE" sz="700">
                <a:ea typeface="+mn-lt"/>
                <a:cs typeface="+mn-lt"/>
              </a:rPr>
            </a:br>
            <a:br>
              <a:rPr lang="de-DE" sz="700">
                <a:ea typeface="+mn-lt"/>
                <a:cs typeface="+mn-lt"/>
              </a:rPr>
            </a:br>
            <a:r>
              <a:rPr lang="de-DE" sz="700">
                <a:ea typeface="+mn-lt"/>
                <a:cs typeface="+mn-lt"/>
              </a:rPr>
              <a:t>Der THC-Gehalt kann je nach Pflanzensorte, Anbaugebiet und -methode sowie Verarbeitung der Pflanzen stark variieren. So können etwa Treibhauszüchtungen von Marihuana </a:t>
            </a:r>
            <a:br>
              <a:rPr lang="de-DE" sz="700">
                <a:ea typeface="+mn-lt"/>
                <a:cs typeface="+mn-lt"/>
              </a:rPr>
            </a:br>
            <a:br>
              <a:rPr lang="de-DE" sz="700">
                <a:ea typeface="+mn-lt"/>
                <a:cs typeface="+mn-lt"/>
              </a:rPr>
            </a:br>
            <a:r>
              <a:rPr lang="de-DE" sz="700">
                <a:ea typeface="+mn-lt"/>
                <a:cs typeface="+mn-lt"/>
              </a:rPr>
              <a:t>bis zu 20 Prozent THC enthalten.</a:t>
            </a:r>
            <a:endParaRPr lang="de-DE" sz="700"/>
          </a:p>
          <a:p>
            <a:r>
              <a:rPr lang="de-DE" sz="700">
                <a:ea typeface="+mn-lt"/>
                <a:cs typeface="+mn-lt"/>
              </a:rPr>
              <a:t>Cannabis wird sowohl geraucht (pur oder zusammen mit Tabak) als auch gekaut oder unter die Nahrung bzw. in Getränke gemischt (z. B. Kekse, Tee).</a:t>
            </a:r>
            <a:endParaRPr lang="de-DE" sz="700"/>
          </a:p>
          <a:p>
            <a:r>
              <a:rPr lang="de-DE" sz="700">
                <a:ea typeface="+mn-lt"/>
                <a:cs typeface="+mn-lt"/>
              </a:rPr>
              <a:t>Neben dem als illegale Droge genutzten Cannabis gibt es noch Hanfsorten, die ganz legal zur Fasergewinnung angebaut werden. Es dürfen dafür aber nur Sorten verwendet </a:t>
            </a:r>
            <a:br>
              <a:rPr lang="de-DE" sz="700">
                <a:ea typeface="+mn-lt"/>
                <a:cs typeface="+mn-lt"/>
              </a:rPr>
            </a:br>
            <a:br>
              <a:rPr lang="de-DE" sz="700">
                <a:ea typeface="+mn-lt"/>
                <a:cs typeface="+mn-lt"/>
              </a:rPr>
            </a:br>
            <a:r>
              <a:rPr lang="de-DE" sz="700">
                <a:ea typeface="+mn-lt"/>
                <a:cs typeface="+mn-lt"/>
              </a:rPr>
              <a:t>werden, deren THC-Gehalt maximal 0,2 Prozent beträgt.</a:t>
            </a:r>
            <a:endParaRPr lang="de-DE" sz="700"/>
          </a:p>
          <a:p>
            <a:br>
              <a:rPr lang="en-US" sz="700"/>
            </a:br>
            <a:endParaRPr lang="en-US" sz="700"/>
          </a:p>
        </p:txBody>
      </p:sp>
      <p:pic>
        <p:nvPicPr>
          <p:cNvPr id="4" name="Grafik 4" descr="Ein Bild, das Pflanze, Sauerkonserve enthält.&#10;&#10;Beschreibung automatisch generiert.">
            <a:extLst>
              <a:ext uri="{FF2B5EF4-FFF2-40B4-BE49-F238E27FC236}">
                <a16:creationId xmlns:a16="http://schemas.microsoft.com/office/drawing/2014/main" id="{49A5C020-FD56-4BD7-92EE-52B3E8EE4E38}"/>
              </a:ext>
            </a:extLst>
          </p:cNvPr>
          <p:cNvPicPr>
            <a:picLocks noChangeAspect="1"/>
          </p:cNvPicPr>
          <p:nvPr/>
        </p:nvPicPr>
        <p:blipFill rotWithShape="1">
          <a:blip r:embed="rId3"/>
          <a:srcRect l="821" r="823" b="1"/>
          <a:stretch/>
        </p:blipFill>
        <p:spPr>
          <a:xfrm>
            <a:off x="5975896" y="-1"/>
            <a:ext cx="6216104" cy="3333750"/>
          </a:xfrm>
          <a:custGeom>
            <a:avLst/>
            <a:gdLst/>
            <a:ahLst/>
            <a:cxnLst/>
            <a:rect l="l" t="t" r="r" b="b"/>
            <a:pathLst>
              <a:path w="6216104" h="3333750">
                <a:moveTo>
                  <a:pt x="485126" y="0"/>
                </a:moveTo>
                <a:lnTo>
                  <a:pt x="6216104" y="0"/>
                </a:lnTo>
                <a:lnTo>
                  <a:pt x="6216104" y="3333750"/>
                </a:lnTo>
                <a:lnTo>
                  <a:pt x="110704" y="3333750"/>
                </a:lnTo>
                <a:lnTo>
                  <a:pt x="109716" y="3326101"/>
                </a:lnTo>
                <a:cubicBezTo>
                  <a:pt x="100334" y="3271963"/>
                  <a:pt x="86998" y="3218512"/>
                  <a:pt x="74044" y="3165061"/>
                </a:cubicBezTo>
                <a:cubicBezTo>
                  <a:pt x="58041" y="3099154"/>
                  <a:pt x="57089" y="3034817"/>
                  <a:pt x="73282" y="2968910"/>
                </a:cubicBezTo>
                <a:cubicBezTo>
                  <a:pt x="85094" y="2921245"/>
                  <a:pt x="65661" y="2876129"/>
                  <a:pt x="52327" y="2831604"/>
                </a:cubicBezTo>
                <a:cubicBezTo>
                  <a:pt x="49661" y="2822385"/>
                  <a:pt x="39183" y="2813754"/>
                  <a:pt x="30228" y="2808850"/>
                </a:cubicBezTo>
                <a:cubicBezTo>
                  <a:pt x="-1397" y="2791196"/>
                  <a:pt x="-6349" y="2761970"/>
                  <a:pt x="6795" y="2725094"/>
                </a:cubicBezTo>
                <a:cubicBezTo>
                  <a:pt x="17084" y="2695868"/>
                  <a:pt x="30800" y="2669191"/>
                  <a:pt x="55185" y="2645455"/>
                </a:cubicBezTo>
                <a:cubicBezTo>
                  <a:pt x="83760" y="2617603"/>
                  <a:pt x="116337" y="2588768"/>
                  <a:pt x="128339" y="2545615"/>
                </a:cubicBezTo>
                <a:cubicBezTo>
                  <a:pt x="133482" y="2526980"/>
                  <a:pt x="134244" y="2510897"/>
                  <a:pt x="128909" y="2491281"/>
                </a:cubicBezTo>
                <a:cubicBezTo>
                  <a:pt x="118623" y="2453227"/>
                  <a:pt x="111383" y="2414980"/>
                  <a:pt x="143198" y="2379279"/>
                </a:cubicBezTo>
                <a:cubicBezTo>
                  <a:pt x="160725" y="2359664"/>
                  <a:pt x="171965" y="2333183"/>
                  <a:pt x="167583" y="2301603"/>
                </a:cubicBezTo>
                <a:cubicBezTo>
                  <a:pt x="162059" y="2262177"/>
                  <a:pt x="175965" y="2226281"/>
                  <a:pt x="196540" y="2192740"/>
                </a:cubicBezTo>
                <a:cubicBezTo>
                  <a:pt x="203970" y="2180774"/>
                  <a:pt x="208160" y="2166063"/>
                  <a:pt x="211780" y="2152137"/>
                </a:cubicBezTo>
                <a:cubicBezTo>
                  <a:pt x="220163" y="2119968"/>
                  <a:pt x="227593" y="2087602"/>
                  <a:pt x="234451" y="2055042"/>
                </a:cubicBezTo>
                <a:cubicBezTo>
                  <a:pt x="240165" y="2028365"/>
                  <a:pt x="244357" y="2001493"/>
                  <a:pt x="249310" y="1974618"/>
                </a:cubicBezTo>
                <a:cubicBezTo>
                  <a:pt x="254644" y="1945197"/>
                  <a:pt x="267028" y="1921855"/>
                  <a:pt x="295793" y="1909694"/>
                </a:cubicBezTo>
                <a:cubicBezTo>
                  <a:pt x="304937" y="1905771"/>
                  <a:pt x="312178" y="1896356"/>
                  <a:pt x="319798" y="1888901"/>
                </a:cubicBezTo>
                <a:cubicBezTo>
                  <a:pt x="325322" y="1883606"/>
                  <a:pt x="329514" y="1876543"/>
                  <a:pt x="335228" y="1871640"/>
                </a:cubicBezTo>
                <a:cubicBezTo>
                  <a:pt x="365329" y="1845943"/>
                  <a:pt x="395618" y="1820640"/>
                  <a:pt x="425719" y="1795142"/>
                </a:cubicBezTo>
                <a:cubicBezTo>
                  <a:pt x="428577" y="1792590"/>
                  <a:pt x="432006" y="1789845"/>
                  <a:pt x="433340" y="1786511"/>
                </a:cubicBezTo>
                <a:cubicBezTo>
                  <a:pt x="447246" y="1751988"/>
                  <a:pt x="460390" y="1717073"/>
                  <a:pt x="475061" y="1682944"/>
                </a:cubicBezTo>
                <a:cubicBezTo>
                  <a:pt x="480775" y="1669800"/>
                  <a:pt x="487823" y="1656267"/>
                  <a:pt x="497730" y="1646459"/>
                </a:cubicBezTo>
                <a:cubicBezTo>
                  <a:pt x="520210" y="1624098"/>
                  <a:pt x="544595" y="1603698"/>
                  <a:pt x="554311" y="1571529"/>
                </a:cubicBezTo>
                <a:cubicBezTo>
                  <a:pt x="557168" y="1562114"/>
                  <a:pt x="558692" y="1550935"/>
                  <a:pt x="556216" y="1541910"/>
                </a:cubicBezTo>
                <a:cubicBezTo>
                  <a:pt x="545929" y="1505229"/>
                  <a:pt x="533165" y="1469335"/>
                  <a:pt x="522307" y="1432851"/>
                </a:cubicBezTo>
                <a:cubicBezTo>
                  <a:pt x="515638" y="1409705"/>
                  <a:pt x="507636" y="1388716"/>
                  <a:pt x="484013" y="1377535"/>
                </a:cubicBezTo>
                <a:cubicBezTo>
                  <a:pt x="477347" y="1374398"/>
                  <a:pt x="470107" y="1365570"/>
                  <a:pt x="468773" y="1358313"/>
                </a:cubicBezTo>
                <a:cubicBezTo>
                  <a:pt x="460200" y="1311630"/>
                  <a:pt x="456010" y="1265534"/>
                  <a:pt x="485157" y="1222576"/>
                </a:cubicBezTo>
                <a:cubicBezTo>
                  <a:pt x="491443" y="1213555"/>
                  <a:pt x="491443" y="1196684"/>
                  <a:pt x="488777" y="1184720"/>
                </a:cubicBezTo>
                <a:cubicBezTo>
                  <a:pt x="478871" y="1138623"/>
                  <a:pt x="475441" y="1094882"/>
                  <a:pt x="507066" y="1054866"/>
                </a:cubicBezTo>
                <a:cubicBezTo>
                  <a:pt x="510876" y="1050159"/>
                  <a:pt x="507446" y="1035056"/>
                  <a:pt x="502684" y="1027995"/>
                </a:cubicBezTo>
                <a:cubicBezTo>
                  <a:pt x="456200" y="959929"/>
                  <a:pt x="455056" y="922662"/>
                  <a:pt x="499064" y="853028"/>
                </a:cubicBezTo>
                <a:cubicBezTo>
                  <a:pt x="501922" y="848516"/>
                  <a:pt x="505160" y="842633"/>
                  <a:pt x="509542" y="840866"/>
                </a:cubicBezTo>
                <a:cubicBezTo>
                  <a:pt x="537547" y="828900"/>
                  <a:pt x="538309" y="803401"/>
                  <a:pt x="540595" y="778095"/>
                </a:cubicBezTo>
                <a:cubicBezTo>
                  <a:pt x="543071" y="750244"/>
                  <a:pt x="546309" y="722389"/>
                  <a:pt x="548595" y="694341"/>
                </a:cubicBezTo>
                <a:cubicBezTo>
                  <a:pt x="548977" y="689436"/>
                  <a:pt x="547453" y="683943"/>
                  <a:pt x="545737" y="679040"/>
                </a:cubicBezTo>
                <a:cubicBezTo>
                  <a:pt x="539451" y="660210"/>
                  <a:pt x="530307" y="641968"/>
                  <a:pt x="526497" y="622548"/>
                </a:cubicBezTo>
                <a:cubicBezTo>
                  <a:pt x="518304" y="580573"/>
                  <a:pt x="501922" y="539970"/>
                  <a:pt x="508590" y="495638"/>
                </a:cubicBezTo>
                <a:cubicBezTo>
                  <a:pt x="509732" y="487990"/>
                  <a:pt x="504208" y="479162"/>
                  <a:pt x="502112" y="470924"/>
                </a:cubicBezTo>
                <a:cubicBezTo>
                  <a:pt x="498492" y="456017"/>
                  <a:pt x="493349" y="441500"/>
                  <a:pt x="492015" y="426397"/>
                </a:cubicBezTo>
                <a:cubicBezTo>
                  <a:pt x="488585" y="386383"/>
                  <a:pt x="485537" y="345976"/>
                  <a:pt x="485347" y="305764"/>
                </a:cubicBezTo>
                <a:cubicBezTo>
                  <a:pt x="485157" y="286346"/>
                  <a:pt x="492395" y="266927"/>
                  <a:pt x="495254" y="247312"/>
                </a:cubicBezTo>
                <a:cubicBezTo>
                  <a:pt x="496588" y="238486"/>
                  <a:pt x="498874" y="224165"/>
                  <a:pt x="494682" y="221224"/>
                </a:cubicBezTo>
                <a:cubicBezTo>
                  <a:pt x="462869" y="198471"/>
                  <a:pt x="468965" y="166498"/>
                  <a:pt x="469345" y="134133"/>
                </a:cubicBezTo>
                <a:cubicBezTo>
                  <a:pt x="469726" y="98433"/>
                  <a:pt x="476632" y="63322"/>
                  <a:pt x="482013" y="27991"/>
                </a:cubicBezTo>
                <a:close/>
              </a:path>
            </a:pathLst>
          </a:custGeom>
        </p:spPr>
      </p:pic>
      <p:pic>
        <p:nvPicPr>
          <p:cNvPr id="5" name="Grafik 5" descr="Ein Bild, das Baum, draußen, grün, Aquarium enthält.&#10;&#10;Beschreibung automatisch generiert.">
            <a:extLst>
              <a:ext uri="{FF2B5EF4-FFF2-40B4-BE49-F238E27FC236}">
                <a16:creationId xmlns:a16="http://schemas.microsoft.com/office/drawing/2014/main" id="{9C492768-0307-4FA0-88B7-E9A9BA361C83}"/>
              </a:ext>
            </a:extLst>
          </p:cNvPr>
          <p:cNvPicPr>
            <a:picLocks noChangeAspect="1"/>
          </p:cNvPicPr>
          <p:nvPr/>
        </p:nvPicPr>
        <p:blipFill rotWithShape="1">
          <a:blip r:embed="rId4"/>
          <a:srcRect t="2278" r="1" b="6048"/>
          <a:stretch/>
        </p:blipFill>
        <p:spPr>
          <a:xfrm>
            <a:off x="5840060" y="3524252"/>
            <a:ext cx="6351941" cy="3333749"/>
          </a:xfrm>
          <a:custGeom>
            <a:avLst/>
            <a:gdLst/>
            <a:ahLst/>
            <a:cxnLst/>
            <a:rect l="l" t="t" r="r" b="b"/>
            <a:pathLst>
              <a:path w="6351941" h="3333749">
                <a:moveTo>
                  <a:pt x="265966" y="0"/>
                </a:moveTo>
                <a:lnTo>
                  <a:pt x="6351941" y="0"/>
                </a:lnTo>
                <a:lnTo>
                  <a:pt x="6351941" y="3333749"/>
                </a:lnTo>
                <a:lnTo>
                  <a:pt x="137148" y="3333749"/>
                </a:lnTo>
                <a:lnTo>
                  <a:pt x="144347" y="3316486"/>
                </a:lnTo>
                <a:cubicBezTo>
                  <a:pt x="160922" y="3289026"/>
                  <a:pt x="164922" y="3262741"/>
                  <a:pt x="143585" y="3234104"/>
                </a:cubicBezTo>
                <a:cubicBezTo>
                  <a:pt x="128917" y="3214682"/>
                  <a:pt x="136157" y="3176434"/>
                  <a:pt x="153112" y="3157998"/>
                </a:cubicBezTo>
                <a:cubicBezTo>
                  <a:pt x="159208" y="3151327"/>
                  <a:pt x="165304" y="3144461"/>
                  <a:pt x="175591" y="3133281"/>
                </a:cubicBezTo>
                <a:cubicBezTo>
                  <a:pt x="128917" y="3113077"/>
                  <a:pt x="124727" y="3070513"/>
                  <a:pt x="115201" y="3029515"/>
                </a:cubicBezTo>
                <a:cubicBezTo>
                  <a:pt x="109296" y="3004411"/>
                  <a:pt x="85292" y="2998329"/>
                  <a:pt x="63193" y="2993621"/>
                </a:cubicBezTo>
                <a:cubicBezTo>
                  <a:pt x="23377" y="2985382"/>
                  <a:pt x="5851" y="2965571"/>
                  <a:pt x="9089" y="2924183"/>
                </a:cubicBezTo>
                <a:cubicBezTo>
                  <a:pt x="12709" y="2878480"/>
                  <a:pt x="18995" y="2832778"/>
                  <a:pt x="26426" y="2787466"/>
                </a:cubicBezTo>
                <a:cubicBezTo>
                  <a:pt x="31188" y="2758830"/>
                  <a:pt x="42808" y="2732938"/>
                  <a:pt x="65097" y="2712144"/>
                </a:cubicBezTo>
                <a:cubicBezTo>
                  <a:pt x="86816" y="2691942"/>
                  <a:pt x="84339" y="2687234"/>
                  <a:pt x="67003" y="2663892"/>
                </a:cubicBezTo>
                <a:cubicBezTo>
                  <a:pt x="46808" y="2636627"/>
                  <a:pt x="28140" y="2608381"/>
                  <a:pt x="10803" y="2579155"/>
                </a:cubicBezTo>
                <a:cubicBezTo>
                  <a:pt x="5279" y="2569935"/>
                  <a:pt x="5469" y="2556597"/>
                  <a:pt x="4327" y="2545024"/>
                </a:cubicBezTo>
                <a:cubicBezTo>
                  <a:pt x="2231" y="2525408"/>
                  <a:pt x="-1579" y="2505204"/>
                  <a:pt x="707" y="2485983"/>
                </a:cubicBezTo>
                <a:cubicBezTo>
                  <a:pt x="2993" y="2467545"/>
                  <a:pt x="10803" y="2449301"/>
                  <a:pt x="18613" y="2432238"/>
                </a:cubicBezTo>
                <a:cubicBezTo>
                  <a:pt x="40522" y="2384573"/>
                  <a:pt x="67765" y="2340831"/>
                  <a:pt x="107008" y="2305719"/>
                </a:cubicBezTo>
                <a:cubicBezTo>
                  <a:pt x="112152" y="2301210"/>
                  <a:pt x="114058" y="2292185"/>
                  <a:pt x="115773" y="2284730"/>
                </a:cubicBezTo>
                <a:cubicBezTo>
                  <a:pt x="118631" y="2272570"/>
                  <a:pt x="121297" y="2260016"/>
                  <a:pt x="121679" y="2247659"/>
                </a:cubicBezTo>
                <a:cubicBezTo>
                  <a:pt x="123583" y="2187637"/>
                  <a:pt x="150254" y="2140561"/>
                  <a:pt x="192927" y="2101722"/>
                </a:cubicBezTo>
                <a:cubicBezTo>
                  <a:pt x="205120" y="2090542"/>
                  <a:pt x="206454" y="2081912"/>
                  <a:pt x="192355" y="2069749"/>
                </a:cubicBezTo>
                <a:cubicBezTo>
                  <a:pt x="175973" y="2055628"/>
                  <a:pt x="182449" y="2035424"/>
                  <a:pt x="186259" y="2017180"/>
                </a:cubicBezTo>
                <a:cubicBezTo>
                  <a:pt x="190069" y="1998352"/>
                  <a:pt x="194071" y="1979324"/>
                  <a:pt x="197881" y="1960494"/>
                </a:cubicBezTo>
                <a:cubicBezTo>
                  <a:pt x="200547" y="1946568"/>
                  <a:pt x="202833" y="1932837"/>
                  <a:pt x="206072" y="1919105"/>
                </a:cubicBezTo>
                <a:cubicBezTo>
                  <a:pt x="216170" y="1876345"/>
                  <a:pt x="213122" y="1837900"/>
                  <a:pt x="182069" y="1803181"/>
                </a:cubicBezTo>
                <a:cubicBezTo>
                  <a:pt x="158256" y="1776701"/>
                  <a:pt x="151206" y="1742767"/>
                  <a:pt x="158446" y="1706674"/>
                </a:cubicBezTo>
                <a:cubicBezTo>
                  <a:pt x="159398" y="1702163"/>
                  <a:pt x="163208" y="1696475"/>
                  <a:pt x="161684" y="1693337"/>
                </a:cubicBezTo>
                <a:cubicBezTo>
                  <a:pt x="139395" y="1646064"/>
                  <a:pt x="178641" y="1608599"/>
                  <a:pt x="181117" y="1565053"/>
                </a:cubicBezTo>
                <a:cubicBezTo>
                  <a:pt x="182259" y="1545831"/>
                  <a:pt x="196357" y="1526215"/>
                  <a:pt x="207596" y="1508955"/>
                </a:cubicBezTo>
                <a:cubicBezTo>
                  <a:pt x="223028" y="1485218"/>
                  <a:pt x="237887" y="1464034"/>
                  <a:pt x="231028" y="1431867"/>
                </a:cubicBezTo>
                <a:cubicBezTo>
                  <a:pt x="223980" y="1399698"/>
                  <a:pt x="236935" y="1370275"/>
                  <a:pt x="259033" y="1346148"/>
                </a:cubicBezTo>
                <a:cubicBezTo>
                  <a:pt x="275798" y="1327711"/>
                  <a:pt x="277322" y="1307506"/>
                  <a:pt x="272560" y="1283184"/>
                </a:cubicBezTo>
                <a:cubicBezTo>
                  <a:pt x="266654" y="1252781"/>
                  <a:pt x="266272" y="1221201"/>
                  <a:pt x="262653" y="1190406"/>
                </a:cubicBezTo>
                <a:cubicBezTo>
                  <a:pt x="261891" y="1183735"/>
                  <a:pt x="259223" y="1175302"/>
                  <a:pt x="254651" y="1171377"/>
                </a:cubicBezTo>
                <a:cubicBezTo>
                  <a:pt x="197881" y="1123320"/>
                  <a:pt x="197309" y="1055649"/>
                  <a:pt x="194641" y="988957"/>
                </a:cubicBezTo>
                <a:cubicBezTo>
                  <a:pt x="192927" y="948552"/>
                  <a:pt x="192927" y="907947"/>
                  <a:pt x="193879" y="867344"/>
                </a:cubicBezTo>
                <a:cubicBezTo>
                  <a:pt x="194071" y="853613"/>
                  <a:pt x="197119" y="839098"/>
                  <a:pt x="202833" y="826936"/>
                </a:cubicBezTo>
                <a:cubicBezTo>
                  <a:pt x="214836" y="801633"/>
                  <a:pt x="230456" y="778292"/>
                  <a:pt x="242649" y="753182"/>
                </a:cubicBezTo>
                <a:cubicBezTo>
                  <a:pt x="247413" y="743770"/>
                  <a:pt x="247603" y="731608"/>
                  <a:pt x="248365" y="720622"/>
                </a:cubicBezTo>
                <a:cubicBezTo>
                  <a:pt x="249889" y="701204"/>
                  <a:pt x="245317" y="679628"/>
                  <a:pt x="252175" y="662955"/>
                </a:cubicBezTo>
                <a:cubicBezTo>
                  <a:pt x="269892" y="619604"/>
                  <a:pt x="265892" y="579001"/>
                  <a:pt x="248365" y="537809"/>
                </a:cubicBezTo>
                <a:cubicBezTo>
                  <a:pt x="223790" y="480140"/>
                  <a:pt x="225694" y="425612"/>
                  <a:pt x="264557" y="374612"/>
                </a:cubicBezTo>
                <a:cubicBezTo>
                  <a:pt x="282084" y="351663"/>
                  <a:pt x="273702" y="329301"/>
                  <a:pt x="259605" y="309883"/>
                </a:cubicBezTo>
                <a:cubicBezTo>
                  <a:pt x="243221" y="287521"/>
                  <a:pt x="239031" y="265748"/>
                  <a:pt x="251031" y="240054"/>
                </a:cubicBezTo>
                <a:cubicBezTo>
                  <a:pt x="253699" y="234363"/>
                  <a:pt x="252365" y="226322"/>
                  <a:pt x="251413" y="219652"/>
                </a:cubicBezTo>
                <a:lnTo>
                  <a:pt x="250057" y="200798"/>
                </a:lnTo>
                <a:lnTo>
                  <a:pt x="237709" y="199121"/>
                </a:lnTo>
                <a:cubicBezTo>
                  <a:pt x="208187" y="194887"/>
                  <a:pt x="178620" y="190893"/>
                  <a:pt x="148511" y="188488"/>
                </a:cubicBezTo>
                <a:lnTo>
                  <a:pt x="148495" y="188488"/>
                </a:lnTo>
                <a:lnTo>
                  <a:pt x="148510" y="188487"/>
                </a:lnTo>
                <a:cubicBezTo>
                  <a:pt x="178619" y="190892"/>
                  <a:pt x="208186" y="194886"/>
                  <a:pt x="237708" y="199120"/>
                </a:cubicBezTo>
                <a:lnTo>
                  <a:pt x="250056" y="200797"/>
                </a:lnTo>
                <a:lnTo>
                  <a:pt x="247364" y="163357"/>
                </a:lnTo>
                <a:cubicBezTo>
                  <a:pt x="248888" y="145164"/>
                  <a:pt x="255126" y="127854"/>
                  <a:pt x="271605" y="112358"/>
                </a:cubicBezTo>
                <a:cubicBezTo>
                  <a:pt x="278083" y="106276"/>
                  <a:pt x="280749" y="96076"/>
                  <a:pt x="285131" y="87837"/>
                </a:cubicBezTo>
                <a:cubicBezTo>
                  <a:pt x="303040" y="53315"/>
                  <a:pt x="301324" y="54688"/>
                  <a:pt x="279607" y="23893"/>
                </a:cubicBezTo>
                <a:close/>
              </a:path>
            </a:pathLst>
          </a:custGeom>
        </p:spPr>
      </p:pic>
      <p:sp>
        <p:nvSpPr>
          <p:cNvPr id="28" name="Freeform: Shape 27">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2895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436F34D-EB60-48FE-8519-DB86C76157DE}"/>
              </a:ext>
            </a:extLst>
          </p:cNvPr>
          <p:cNvSpPr>
            <a:spLocks noGrp="1"/>
          </p:cNvSpPr>
          <p:nvPr>
            <p:ph type="title"/>
          </p:nvPr>
        </p:nvSpPr>
        <p:spPr>
          <a:xfrm>
            <a:off x="762000" y="1009650"/>
            <a:ext cx="4400549" cy="1857375"/>
          </a:xfrm>
        </p:spPr>
        <p:txBody>
          <a:bodyPr anchor="b">
            <a:normAutofit/>
          </a:bodyPr>
          <a:lstStyle/>
          <a:p>
            <a:r>
              <a:rPr lang="de-DE" dirty="0"/>
              <a:t>Der Cannabis-Rausch</a:t>
            </a:r>
            <a:endParaRPr lang="de-DE"/>
          </a:p>
          <a:p>
            <a:endParaRPr lang="de-DE" dirty="0"/>
          </a:p>
        </p:txBody>
      </p:sp>
      <p:pic>
        <p:nvPicPr>
          <p:cNvPr id="4" name="Grafik 4" descr="Ein Bild, das Person, draußen, Primat enthält.&#10;&#10;Beschreibung automatisch generiert.">
            <a:extLst>
              <a:ext uri="{FF2B5EF4-FFF2-40B4-BE49-F238E27FC236}">
                <a16:creationId xmlns:a16="http://schemas.microsoft.com/office/drawing/2014/main" id="{AF4DBC99-FDDB-4EC1-ACBA-AF34E2948C5F}"/>
              </a:ext>
            </a:extLst>
          </p:cNvPr>
          <p:cNvPicPr>
            <a:picLocks noChangeAspect="1"/>
          </p:cNvPicPr>
          <p:nvPr/>
        </p:nvPicPr>
        <p:blipFill rotWithShape="1">
          <a:blip r:embed="rId3"/>
          <a:srcRect l="8720" r="28600" b="-1"/>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28" name="Group 27">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9" name="Freeform: Shape 28">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nhaltsplatzhalter 2">
            <a:extLst>
              <a:ext uri="{FF2B5EF4-FFF2-40B4-BE49-F238E27FC236}">
                <a16:creationId xmlns:a16="http://schemas.microsoft.com/office/drawing/2014/main" id="{F27AD3DE-BFBE-421B-8192-3F2F51B6A7E0}"/>
              </a:ext>
            </a:extLst>
          </p:cNvPr>
          <p:cNvSpPr>
            <a:spLocks noGrp="1"/>
          </p:cNvSpPr>
          <p:nvPr>
            <p:ph idx="1"/>
          </p:nvPr>
        </p:nvSpPr>
        <p:spPr>
          <a:xfrm>
            <a:off x="762000" y="3109956"/>
            <a:ext cx="4400549" cy="3167019"/>
          </a:xfrm>
        </p:spPr>
        <p:txBody>
          <a:bodyPr vert="horz" lIns="91440" tIns="45720" rIns="91440" bIns="45720" rtlCol="0" anchor="t">
            <a:normAutofit lnSpcReduction="10000"/>
          </a:bodyPr>
          <a:lstStyle/>
          <a:p>
            <a:r>
              <a:rPr lang="de-DE" sz="1100" b="1" dirty="0"/>
              <a:t>Wirkmechanismus</a:t>
            </a:r>
            <a:endParaRPr lang="de-DE" sz="1100" dirty="0"/>
          </a:p>
          <a:p>
            <a:r>
              <a:rPr lang="de-DE" sz="1100" dirty="0">
                <a:ea typeface="+mn-lt"/>
                <a:cs typeface="+mn-lt"/>
              </a:rPr>
              <a:t>Cannabis </a:t>
            </a:r>
            <a:r>
              <a:rPr lang="de-DE" sz="1100" dirty="0" err="1">
                <a:ea typeface="+mn-lt"/>
                <a:cs typeface="+mn-lt"/>
              </a:rPr>
              <a:t>sativa</a:t>
            </a:r>
            <a:r>
              <a:rPr lang="de-DE" sz="1100" dirty="0">
                <a:ea typeface="+mn-lt"/>
                <a:cs typeface="+mn-lt"/>
              </a:rPr>
              <a:t> enthält mehr als 60 verschiedene </a:t>
            </a:r>
            <a:br>
              <a:rPr lang="de-DE" sz="1100" dirty="0">
                <a:ea typeface="+mn-lt"/>
                <a:cs typeface="+mn-lt"/>
              </a:rPr>
            </a:br>
            <a:br>
              <a:rPr lang="de-DE" sz="1100" dirty="0">
                <a:ea typeface="+mn-lt"/>
                <a:cs typeface="+mn-lt"/>
              </a:rPr>
            </a:br>
            <a:r>
              <a:rPr lang="de-DE" sz="1100" dirty="0">
                <a:ea typeface="+mn-lt"/>
                <a:cs typeface="+mn-lt"/>
              </a:rPr>
              <a:t>Cannabinoide. Dabei wird dem sogenannten Delta-9-</a:t>
            </a:r>
          </a:p>
          <a:p>
            <a:r>
              <a:rPr lang="de-DE" sz="1100" dirty="0">
                <a:ea typeface="+mn-lt"/>
                <a:cs typeface="+mn-lt"/>
              </a:rPr>
              <a:t>Tetrahydrocannabinol (THC) die größte psychoaktive </a:t>
            </a:r>
            <a:br>
              <a:rPr lang="de-DE" sz="1100" dirty="0">
                <a:ea typeface="+mn-lt"/>
                <a:cs typeface="+mn-lt"/>
              </a:rPr>
            </a:br>
            <a:br>
              <a:rPr lang="de-DE" sz="1100" dirty="0">
                <a:ea typeface="+mn-lt"/>
                <a:cs typeface="+mn-lt"/>
              </a:rPr>
            </a:br>
            <a:r>
              <a:rPr lang="de-DE" sz="1100" dirty="0">
                <a:ea typeface="+mn-lt"/>
                <a:cs typeface="+mn-lt"/>
              </a:rPr>
              <a:t>Wirkung zugeschrieben.</a:t>
            </a:r>
            <a:endParaRPr lang="de-DE" sz="1100"/>
          </a:p>
          <a:p>
            <a:r>
              <a:rPr lang="de-DE" sz="1100" dirty="0">
                <a:ea typeface="+mn-lt"/>
                <a:cs typeface="+mn-lt"/>
              </a:rPr>
              <a:t>Der genaue Wirkmechanismus von Cannabis ist noch </a:t>
            </a:r>
            <a:br>
              <a:rPr lang="de-DE" sz="1100" dirty="0">
                <a:ea typeface="+mn-lt"/>
                <a:cs typeface="+mn-lt"/>
              </a:rPr>
            </a:br>
            <a:br>
              <a:rPr lang="de-DE" sz="1100" dirty="0">
                <a:ea typeface="+mn-lt"/>
                <a:cs typeface="+mn-lt"/>
              </a:rPr>
            </a:br>
            <a:r>
              <a:rPr lang="de-DE" sz="1100" dirty="0">
                <a:ea typeface="+mn-lt"/>
                <a:cs typeface="+mn-lt"/>
              </a:rPr>
              <a:t>nicht vollständig aufgeklärt. Im </a:t>
            </a:r>
            <a:r>
              <a:rPr lang="de-DE" sz="1100" u="sng" dirty="0">
                <a:ea typeface="+mn-lt"/>
                <a:cs typeface="+mn-lt"/>
                <a:hlinkClick r:id="rId5"/>
              </a:rPr>
              <a:t>Gehirn</a:t>
            </a:r>
            <a:r>
              <a:rPr lang="de-DE" sz="1100" dirty="0">
                <a:ea typeface="+mn-lt"/>
                <a:cs typeface="+mn-lt"/>
              </a:rPr>
              <a:t> sowie in </a:t>
            </a:r>
          </a:p>
          <a:p>
            <a:r>
              <a:rPr lang="de-DE" sz="1100" dirty="0">
                <a:ea typeface="+mn-lt"/>
                <a:cs typeface="+mn-lt"/>
              </a:rPr>
              <a:t>anderen Körperregionen haben Forscher jedoch </a:t>
            </a:r>
            <a:br>
              <a:rPr lang="de-DE" sz="1100" dirty="0">
                <a:ea typeface="+mn-lt"/>
                <a:cs typeface="+mn-lt"/>
              </a:rPr>
            </a:br>
            <a:br>
              <a:rPr lang="de-DE" sz="1100" dirty="0">
                <a:ea typeface="+mn-lt"/>
                <a:cs typeface="+mn-lt"/>
              </a:rPr>
            </a:br>
            <a:r>
              <a:rPr lang="de-DE" sz="1100" dirty="0">
                <a:ea typeface="+mn-lt"/>
                <a:cs typeface="+mn-lt"/>
              </a:rPr>
              <a:t>spezielle </a:t>
            </a:r>
            <a:endParaRPr lang="de-DE" sz="1100" dirty="0"/>
          </a:p>
          <a:p>
            <a:pPr marL="0" indent="0">
              <a:buNone/>
            </a:pPr>
            <a:endParaRPr lang="de-DE" sz="1100"/>
          </a:p>
          <a:p>
            <a:br>
              <a:rPr lang="en-US" sz="1100" dirty="0"/>
            </a:br>
            <a:endParaRPr lang="en-US" sz="1100"/>
          </a:p>
        </p:txBody>
      </p:sp>
    </p:spTree>
    <p:extLst>
      <p:ext uri="{BB962C8B-B14F-4D97-AF65-F5344CB8AC3E}">
        <p14:creationId xmlns:p14="http://schemas.microsoft.com/office/powerpoint/2010/main" val="305047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A55F7C8-530A-4323-A725-4C7E6A7620E8}"/>
              </a:ext>
            </a:extLst>
          </p:cNvPr>
          <p:cNvSpPr>
            <a:spLocks noGrp="1"/>
          </p:cNvSpPr>
          <p:nvPr>
            <p:ph type="title"/>
          </p:nvPr>
        </p:nvSpPr>
        <p:spPr>
          <a:xfrm>
            <a:off x="1049572" y="946205"/>
            <a:ext cx="9955033" cy="1079829"/>
          </a:xfrm>
        </p:spPr>
        <p:txBody>
          <a:bodyPr anchor="ctr">
            <a:normAutofit/>
          </a:bodyPr>
          <a:lstStyle/>
          <a:p>
            <a:r>
              <a:rPr lang="de-DE" b="1" dirty="0">
                <a:ea typeface="+mj-lt"/>
                <a:cs typeface="+mj-lt"/>
              </a:rPr>
              <a:t>Wirkungseintritt</a:t>
            </a:r>
            <a:endParaRPr lang="de-DE" dirty="0"/>
          </a:p>
        </p:txBody>
      </p:sp>
      <p:sp>
        <p:nvSpPr>
          <p:cNvPr id="3" name="Inhaltsplatzhalter 2">
            <a:extLst>
              <a:ext uri="{FF2B5EF4-FFF2-40B4-BE49-F238E27FC236}">
                <a16:creationId xmlns:a16="http://schemas.microsoft.com/office/drawing/2014/main" id="{0732AD71-0795-4065-8566-F4EEF326BB1C}"/>
              </a:ext>
            </a:extLst>
          </p:cNvPr>
          <p:cNvSpPr>
            <a:spLocks noGrp="1"/>
          </p:cNvSpPr>
          <p:nvPr>
            <p:ph idx="1"/>
          </p:nvPr>
        </p:nvSpPr>
        <p:spPr>
          <a:xfrm>
            <a:off x="1057522" y="3339548"/>
            <a:ext cx="7816134" cy="2943899"/>
          </a:xfrm>
        </p:spPr>
        <p:txBody>
          <a:bodyPr vert="horz" lIns="91440" tIns="45720" rIns="91440" bIns="45720" rtlCol="0" anchor="t">
            <a:normAutofit/>
          </a:bodyPr>
          <a:lstStyle/>
          <a:p>
            <a:pPr marL="0" indent="0">
              <a:buNone/>
            </a:pPr>
            <a:r>
              <a:rPr lang="de-DE" sz="1500">
                <a:ea typeface="+mn-lt"/>
                <a:cs typeface="+mn-lt"/>
              </a:rPr>
              <a:t>Wer Cannabis raucht, bemerkt die Rauschwirkung fast unmittelbar. Sie erreicht nach etwa einer Viertelstunde ihren Höhepunkt. Nach 30 bis 60 Minuten lässt sie langsam nach; nach zwei bis vier Stunden ist sie vollständig abgeklungen.</a:t>
            </a:r>
            <a:endParaRPr lang="de-DE" sz="1500"/>
          </a:p>
          <a:p>
            <a:r>
              <a:rPr lang="de-DE" sz="1500">
                <a:ea typeface="+mn-lt"/>
                <a:cs typeface="+mn-lt"/>
              </a:rPr>
              <a:t>Viel langsamer entfaltet sich der Drogenrausch, wenn jemand Cannabis isst oder trinkt. Denn nimmt der Körper THC durch den </a:t>
            </a:r>
            <a:r>
              <a:rPr lang="de-DE" sz="1500" u="sng">
                <a:ea typeface="+mn-lt"/>
                <a:cs typeface="+mn-lt"/>
                <a:hlinkClick r:id="rId3"/>
              </a:rPr>
              <a:t>Magen</a:t>
            </a:r>
            <a:r>
              <a:rPr lang="de-DE" sz="1500">
                <a:ea typeface="+mn-lt"/>
                <a:cs typeface="+mn-lt"/>
              </a:rPr>
              <a:t> auf, dauert das länger, als wenn es über die Lungen direkt ins Blut geht. Die Wirkung setzt 30 Minuten bis zwei Stunden nach dem Konsum ein und kann bis zu zwölf Stunden oder (selten) noch länger anhalten. Genau vorhersehen lässt sich der Wirkungseintritt nicht. Er hängt zum Beispiel davon ab, was und wie viel man vorher gegessen hat.</a:t>
            </a:r>
            <a:endParaRPr lang="de-DE" sz="1500"/>
          </a:p>
          <a:p>
            <a:endParaRPr lang="de-DE" sz="1500"/>
          </a:p>
        </p:txBody>
      </p:sp>
      <p:grpSp>
        <p:nvGrpSpPr>
          <p:cNvPr id="10" name="Group 9">
            <a:extLst>
              <a:ext uri="{FF2B5EF4-FFF2-40B4-BE49-F238E27FC236}">
                <a16:creationId xmlns:a16="http://schemas.microsoft.com/office/drawing/2014/main" id="{946904AF-CB04-4074-8038-1E84BC092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544" y="2244769"/>
            <a:ext cx="12191456" cy="2651760"/>
            <a:chOff x="476" y="-3923156"/>
            <a:chExt cx="10667524" cy="2493728"/>
          </a:xfrm>
        </p:grpSpPr>
        <p:sp>
          <p:nvSpPr>
            <p:cNvPr id="11" name="Freeform: Shape 10">
              <a:extLst>
                <a:ext uri="{FF2B5EF4-FFF2-40B4-BE49-F238E27FC236}">
                  <a16:creationId xmlns:a16="http://schemas.microsoft.com/office/drawing/2014/main" id="{4474A189-041A-4CCA-8049-673528200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88DA012-BD02-4870-86EF-931F6EF42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02254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3A5EC8E-43CE-4559-987C-1D172DD91A3B}"/>
              </a:ext>
            </a:extLst>
          </p:cNvPr>
          <p:cNvSpPr>
            <a:spLocks noGrp="1"/>
          </p:cNvSpPr>
          <p:nvPr>
            <p:ph type="title"/>
          </p:nvPr>
        </p:nvSpPr>
        <p:spPr>
          <a:xfrm>
            <a:off x="8144955" y="1143000"/>
            <a:ext cx="3285045" cy="4572000"/>
          </a:xfrm>
        </p:spPr>
        <p:txBody>
          <a:bodyPr anchor="ctr">
            <a:normAutofit/>
          </a:bodyPr>
          <a:lstStyle/>
          <a:p>
            <a:r>
              <a:rPr lang="de-DE" dirty="0"/>
              <a:t>Die Folgen</a:t>
            </a:r>
          </a:p>
          <a:p>
            <a:endParaRPr lang="de-DE" dirty="0"/>
          </a:p>
        </p:txBody>
      </p:sp>
      <p:sp>
        <p:nvSpPr>
          <p:cNvPr id="3" name="Inhaltsplatzhalter 2">
            <a:extLst>
              <a:ext uri="{FF2B5EF4-FFF2-40B4-BE49-F238E27FC236}">
                <a16:creationId xmlns:a16="http://schemas.microsoft.com/office/drawing/2014/main" id="{BC2C127A-A48B-4C98-B707-812FEC888AB6}"/>
              </a:ext>
            </a:extLst>
          </p:cNvPr>
          <p:cNvSpPr>
            <a:spLocks noGrp="1"/>
          </p:cNvSpPr>
          <p:nvPr>
            <p:ph idx="1"/>
          </p:nvPr>
        </p:nvSpPr>
        <p:spPr>
          <a:xfrm>
            <a:off x="934905" y="1143000"/>
            <a:ext cx="5876395" cy="4572000"/>
          </a:xfrm>
        </p:spPr>
        <p:txBody>
          <a:bodyPr vert="horz" lIns="91440" tIns="45720" rIns="91440" bIns="45720" rtlCol="0" anchor="ctr">
            <a:normAutofit/>
          </a:bodyPr>
          <a:lstStyle/>
          <a:p>
            <a:pPr marL="0" indent="0">
              <a:buNone/>
            </a:pPr>
            <a:endParaRPr lang="de-DE" sz="1800"/>
          </a:p>
          <a:p>
            <a:r>
              <a:rPr lang="en-US" sz="1800" b="1" dirty="0" err="1">
                <a:ea typeface="+mn-lt"/>
                <a:cs typeface="+mn-lt"/>
              </a:rPr>
              <a:t>Akute</a:t>
            </a:r>
            <a:r>
              <a:rPr lang="en-US" sz="1800" b="1" dirty="0">
                <a:ea typeface="+mn-lt"/>
                <a:cs typeface="+mn-lt"/>
              </a:rPr>
              <a:t> </a:t>
            </a:r>
            <a:r>
              <a:rPr lang="en-US" sz="1800" b="1" dirty="0" err="1">
                <a:ea typeface="+mn-lt"/>
                <a:cs typeface="+mn-lt"/>
              </a:rPr>
              <a:t>Risiken</a:t>
            </a:r>
            <a:r>
              <a:rPr lang="en-US" sz="1800" dirty="0">
                <a:ea typeface="+mn-lt"/>
                <a:cs typeface="+mn-lt"/>
              </a:rPr>
              <a:t> </a:t>
            </a:r>
            <a:r>
              <a:rPr lang="en-US" sz="1800" dirty="0" err="1">
                <a:ea typeface="+mn-lt"/>
                <a:cs typeface="+mn-lt"/>
              </a:rPr>
              <a:t>durch</a:t>
            </a:r>
            <a:r>
              <a:rPr lang="en-US" sz="1800" dirty="0">
                <a:ea typeface="+mn-lt"/>
                <a:cs typeface="+mn-lt"/>
              </a:rPr>
              <a:t> den </a:t>
            </a:r>
            <a:r>
              <a:rPr lang="en-US" sz="1800" dirty="0" err="1">
                <a:ea typeface="+mn-lt"/>
                <a:cs typeface="+mn-lt"/>
              </a:rPr>
              <a:t>Konsum</a:t>
            </a:r>
            <a:r>
              <a:rPr lang="en-US" sz="1800" dirty="0">
                <a:ea typeface="+mn-lt"/>
                <a:cs typeface="+mn-lt"/>
              </a:rPr>
              <a:t> von Cannabis </a:t>
            </a:r>
            <a:r>
              <a:rPr lang="en-US" sz="1800" dirty="0" err="1">
                <a:ea typeface="+mn-lt"/>
                <a:cs typeface="+mn-lt"/>
              </a:rPr>
              <a:t>betreffen</a:t>
            </a:r>
            <a:r>
              <a:rPr lang="en-US" sz="1800" dirty="0">
                <a:ea typeface="+mn-lt"/>
                <a:cs typeface="+mn-lt"/>
              </a:rPr>
              <a:t> </a:t>
            </a:r>
            <a:r>
              <a:rPr lang="en-US" sz="1800" dirty="0" err="1">
                <a:ea typeface="+mn-lt"/>
                <a:cs typeface="+mn-lt"/>
              </a:rPr>
              <a:t>vor</a:t>
            </a:r>
            <a:r>
              <a:rPr lang="en-US" sz="1800" dirty="0">
                <a:ea typeface="+mn-lt"/>
                <a:cs typeface="+mn-lt"/>
              </a:rPr>
              <a:t> </a:t>
            </a:r>
            <a:br>
              <a:rPr lang="en-US" sz="1800" dirty="0">
                <a:ea typeface="+mn-lt"/>
                <a:cs typeface="+mn-lt"/>
              </a:rPr>
            </a:br>
            <a:br>
              <a:rPr lang="en-US" sz="1800" dirty="0">
                <a:ea typeface="+mn-lt"/>
                <a:cs typeface="+mn-lt"/>
              </a:rPr>
            </a:br>
            <a:r>
              <a:rPr lang="en-US" sz="1800" dirty="0" err="1">
                <a:ea typeface="+mn-lt"/>
                <a:cs typeface="+mn-lt"/>
              </a:rPr>
              <a:t>allem</a:t>
            </a:r>
            <a:r>
              <a:rPr lang="en-US" sz="1800" dirty="0">
                <a:ea typeface="+mn-lt"/>
                <a:cs typeface="+mn-lt"/>
              </a:rPr>
              <a:t> die Psyche: Paranoia, </a:t>
            </a:r>
            <a:r>
              <a:rPr lang="en-US" sz="1800" u="sng" dirty="0">
                <a:ea typeface="+mn-lt"/>
                <a:cs typeface="+mn-lt"/>
                <a:hlinkClick r:id="rId2"/>
              </a:rPr>
              <a:t>Halluzinationen</a:t>
            </a:r>
            <a:r>
              <a:rPr lang="en-US" sz="1800" dirty="0">
                <a:ea typeface="+mn-lt"/>
                <a:cs typeface="+mn-lt"/>
              </a:rPr>
              <a:t>, </a:t>
            </a:r>
            <a:br>
              <a:rPr lang="en-US" sz="1800" dirty="0">
                <a:ea typeface="+mn-lt"/>
                <a:cs typeface="+mn-lt"/>
              </a:rPr>
            </a:br>
            <a:br>
              <a:rPr lang="en-US" sz="1800" dirty="0">
                <a:ea typeface="+mn-lt"/>
                <a:cs typeface="+mn-lt"/>
              </a:rPr>
            </a:br>
            <a:r>
              <a:rPr lang="en-US" sz="1800" dirty="0">
                <a:ea typeface="+mn-lt"/>
                <a:cs typeface="+mn-lt"/>
              </a:rPr>
              <a:t>"</a:t>
            </a:r>
            <a:r>
              <a:rPr lang="en-US" sz="1800" dirty="0" err="1">
                <a:ea typeface="+mn-lt"/>
                <a:cs typeface="+mn-lt"/>
              </a:rPr>
              <a:t>Horrortrips</a:t>
            </a:r>
            <a:r>
              <a:rPr lang="en-US" sz="1800" dirty="0">
                <a:ea typeface="+mn-lt"/>
                <a:cs typeface="+mn-lt"/>
              </a:rPr>
              <a:t>", </a:t>
            </a:r>
            <a:r>
              <a:rPr lang="en-US" sz="1800" dirty="0" err="1">
                <a:ea typeface="+mn-lt"/>
                <a:cs typeface="+mn-lt"/>
              </a:rPr>
              <a:t>Erinnerungslücken</a:t>
            </a:r>
            <a:r>
              <a:rPr lang="en-US" sz="1800" dirty="0">
                <a:ea typeface="+mn-lt"/>
                <a:cs typeface="+mn-lt"/>
              </a:rPr>
              <a:t> und </a:t>
            </a:r>
            <a:r>
              <a:rPr lang="en-US" sz="1800" dirty="0" err="1">
                <a:ea typeface="+mn-lt"/>
                <a:cs typeface="+mn-lt"/>
              </a:rPr>
              <a:t>weitere</a:t>
            </a:r>
            <a:r>
              <a:rPr lang="en-US" sz="1800" dirty="0">
                <a:ea typeface="+mn-lt"/>
                <a:cs typeface="+mn-lt"/>
              </a:rPr>
              <a:t> negative </a:t>
            </a:r>
            <a:br>
              <a:rPr lang="en-US" sz="1800" dirty="0">
                <a:ea typeface="+mn-lt"/>
                <a:cs typeface="+mn-lt"/>
              </a:rPr>
            </a:br>
            <a:br>
              <a:rPr lang="en-US" sz="1800" dirty="0">
                <a:ea typeface="+mn-lt"/>
                <a:cs typeface="+mn-lt"/>
              </a:rPr>
            </a:br>
            <a:r>
              <a:rPr lang="en-US" sz="1800" dirty="0" err="1">
                <a:ea typeface="+mn-lt"/>
                <a:cs typeface="+mn-lt"/>
              </a:rPr>
              <a:t>Empfindungen</a:t>
            </a:r>
            <a:r>
              <a:rPr lang="en-US" sz="1800" dirty="0">
                <a:ea typeface="+mn-lt"/>
                <a:cs typeface="+mn-lt"/>
              </a:rPr>
              <a:t> </a:t>
            </a:r>
            <a:r>
              <a:rPr lang="en-US" sz="1800" dirty="0" err="1">
                <a:ea typeface="+mn-lt"/>
                <a:cs typeface="+mn-lt"/>
              </a:rPr>
              <a:t>können</a:t>
            </a:r>
            <a:r>
              <a:rPr lang="en-US" sz="1800" dirty="0">
                <a:ea typeface="+mn-lt"/>
                <a:cs typeface="+mn-lt"/>
              </a:rPr>
              <a:t> </a:t>
            </a:r>
            <a:r>
              <a:rPr lang="en-US" sz="1800" dirty="0" err="1">
                <a:ea typeface="+mn-lt"/>
                <a:cs typeface="+mn-lt"/>
              </a:rPr>
              <a:t>sich</a:t>
            </a:r>
            <a:r>
              <a:rPr lang="en-US" sz="1800" dirty="0">
                <a:ea typeface="+mn-lt"/>
                <a:cs typeface="+mn-lt"/>
              </a:rPr>
              <a:t> </a:t>
            </a:r>
            <a:r>
              <a:rPr lang="en-US" sz="1800" dirty="0" err="1">
                <a:ea typeface="+mn-lt"/>
                <a:cs typeface="+mn-lt"/>
              </a:rPr>
              <a:t>einstellen</a:t>
            </a:r>
            <a:r>
              <a:rPr lang="en-US" sz="1800" dirty="0">
                <a:ea typeface="+mn-lt"/>
                <a:cs typeface="+mn-lt"/>
              </a:rPr>
              <a:t>. Auch </a:t>
            </a:r>
            <a:r>
              <a:rPr lang="en-US" sz="1800" dirty="0" err="1">
                <a:ea typeface="+mn-lt"/>
                <a:cs typeface="+mn-lt"/>
              </a:rPr>
              <a:t>Herzrasen</a:t>
            </a:r>
            <a:r>
              <a:rPr lang="en-US" sz="1800" dirty="0">
                <a:ea typeface="+mn-lt"/>
                <a:cs typeface="+mn-lt"/>
              </a:rPr>
              <a:t>, </a:t>
            </a:r>
            <a:r>
              <a:rPr lang="en-US" sz="1800" dirty="0" err="1">
                <a:ea typeface="+mn-lt"/>
                <a:cs typeface="+mn-lt"/>
              </a:rPr>
              <a:t>Übelkeit</a:t>
            </a:r>
            <a:r>
              <a:rPr lang="en-US" sz="1800" dirty="0">
                <a:ea typeface="+mn-lt"/>
                <a:cs typeface="+mn-lt"/>
              </a:rPr>
              <a:t> und </a:t>
            </a:r>
            <a:br>
              <a:rPr lang="en-US" sz="1800" dirty="0">
                <a:ea typeface="+mn-lt"/>
                <a:cs typeface="+mn-lt"/>
              </a:rPr>
            </a:br>
            <a:r>
              <a:rPr lang="en-US" sz="1800" dirty="0" err="1">
                <a:ea typeface="+mn-lt"/>
                <a:cs typeface="+mn-lt"/>
              </a:rPr>
              <a:t>sogar</a:t>
            </a:r>
            <a:r>
              <a:rPr lang="en-US" sz="1800" dirty="0">
                <a:ea typeface="+mn-lt"/>
                <a:cs typeface="+mn-lt"/>
              </a:rPr>
              <a:t> </a:t>
            </a:r>
            <a:r>
              <a:rPr lang="en-US" sz="1800" dirty="0" err="1">
                <a:ea typeface="+mn-lt"/>
                <a:cs typeface="+mn-lt"/>
              </a:rPr>
              <a:t>ein</a:t>
            </a:r>
            <a:r>
              <a:rPr lang="en-US" sz="1800" dirty="0">
                <a:ea typeface="+mn-lt"/>
                <a:cs typeface="+mn-lt"/>
              </a:rPr>
              <a:t> </a:t>
            </a:r>
            <a:r>
              <a:rPr lang="en-US" sz="1800" dirty="0" err="1">
                <a:ea typeface="+mn-lt"/>
                <a:cs typeface="+mn-lt"/>
              </a:rPr>
              <a:t>Kreislaufkollaps</a:t>
            </a:r>
            <a:r>
              <a:rPr lang="en-US" sz="1800" dirty="0">
                <a:ea typeface="+mn-lt"/>
                <a:cs typeface="+mn-lt"/>
              </a:rPr>
              <a:t> </a:t>
            </a:r>
            <a:r>
              <a:rPr lang="en-US" sz="1800" dirty="0" err="1">
                <a:ea typeface="+mn-lt"/>
                <a:cs typeface="+mn-lt"/>
              </a:rPr>
              <a:t>sind</a:t>
            </a:r>
            <a:r>
              <a:rPr lang="en-US" sz="1800" dirty="0">
                <a:ea typeface="+mn-lt"/>
                <a:cs typeface="+mn-lt"/>
              </a:rPr>
              <a:t> </a:t>
            </a:r>
            <a:r>
              <a:rPr lang="en-US" sz="1800" dirty="0" err="1">
                <a:ea typeface="+mn-lt"/>
                <a:cs typeface="+mn-lt"/>
              </a:rPr>
              <a:t>möglich</a:t>
            </a:r>
            <a:r>
              <a:rPr lang="en-US" sz="1800" dirty="0">
                <a:ea typeface="+mn-lt"/>
                <a:cs typeface="+mn-lt"/>
              </a:rPr>
              <a:t>. Ein </a:t>
            </a:r>
            <a:r>
              <a:rPr lang="en-US" sz="1800" dirty="0" err="1">
                <a:ea typeface="+mn-lt"/>
                <a:cs typeface="+mn-lt"/>
              </a:rPr>
              <a:t>kurzfristiges</a:t>
            </a:r>
            <a:r>
              <a:rPr lang="en-US" sz="1800" dirty="0">
                <a:ea typeface="+mn-lt"/>
                <a:cs typeface="+mn-lt"/>
              </a:rPr>
              <a:t> </a:t>
            </a:r>
            <a:r>
              <a:rPr lang="en-US" sz="1800" dirty="0" err="1">
                <a:ea typeface="+mn-lt"/>
                <a:cs typeface="+mn-lt"/>
              </a:rPr>
              <a:t>gesundheitliches</a:t>
            </a:r>
            <a:r>
              <a:rPr lang="en-US" sz="1800" dirty="0">
                <a:ea typeface="+mn-lt"/>
                <a:cs typeface="+mn-lt"/>
              </a:rPr>
              <a:t> </a:t>
            </a:r>
            <a:r>
              <a:rPr lang="en-US" sz="1800" dirty="0" err="1">
                <a:ea typeface="+mn-lt"/>
                <a:cs typeface="+mn-lt"/>
              </a:rPr>
              <a:t>Gefährdungspotenzial</a:t>
            </a:r>
            <a:r>
              <a:rPr lang="en-US" sz="1800" dirty="0">
                <a:ea typeface="+mn-lt"/>
                <a:cs typeface="+mn-lt"/>
              </a:rPr>
              <a:t> </a:t>
            </a:r>
            <a:r>
              <a:rPr lang="en-US" sz="1800" dirty="0" err="1">
                <a:ea typeface="+mn-lt"/>
                <a:cs typeface="+mn-lt"/>
              </a:rPr>
              <a:t>geht</a:t>
            </a:r>
            <a:r>
              <a:rPr lang="en-US" sz="1800" dirty="0">
                <a:ea typeface="+mn-lt"/>
                <a:cs typeface="+mn-lt"/>
              </a:rPr>
              <a:t> von Cannabis </a:t>
            </a:r>
            <a:r>
              <a:rPr lang="en-US" sz="1800" dirty="0" err="1">
                <a:ea typeface="+mn-lt"/>
                <a:cs typeface="+mn-lt"/>
              </a:rPr>
              <a:t>durch</a:t>
            </a:r>
            <a:r>
              <a:rPr lang="en-US" sz="1800" dirty="0">
                <a:ea typeface="+mn-lt"/>
                <a:cs typeface="+mn-lt"/>
              </a:rPr>
              <a:t> seine </a:t>
            </a:r>
            <a:r>
              <a:rPr lang="en-US" sz="1800" dirty="0" err="1">
                <a:ea typeface="+mn-lt"/>
                <a:cs typeface="+mn-lt"/>
              </a:rPr>
              <a:t>herzfrequenzsteigernde</a:t>
            </a:r>
            <a:r>
              <a:rPr lang="en-US" sz="1800" dirty="0">
                <a:ea typeface="+mn-lt"/>
                <a:cs typeface="+mn-lt"/>
              </a:rPr>
              <a:t> </a:t>
            </a:r>
            <a:r>
              <a:rPr lang="en-US" sz="1800" dirty="0" err="1">
                <a:ea typeface="+mn-lt"/>
                <a:cs typeface="+mn-lt"/>
              </a:rPr>
              <a:t>Wirkung</a:t>
            </a:r>
            <a:r>
              <a:rPr lang="en-US" sz="1800" dirty="0">
                <a:ea typeface="+mn-lt"/>
                <a:cs typeface="+mn-lt"/>
              </a:rPr>
              <a:t> </a:t>
            </a:r>
            <a:r>
              <a:rPr lang="en-US" sz="1800" dirty="0" err="1">
                <a:ea typeface="+mn-lt"/>
                <a:cs typeface="+mn-lt"/>
              </a:rPr>
              <a:t>aus.</a:t>
            </a:r>
            <a:r>
              <a:rPr lang="en-US" sz="1800" dirty="0">
                <a:ea typeface="+mn-lt"/>
                <a:cs typeface="+mn-lt"/>
              </a:rPr>
              <a:t> Die Droge </a:t>
            </a:r>
            <a:r>
              <a:rPr lang="en-US" sz="1800" dirty="0" err="1">
                <a:ea typeface="+mn-lt"/>
                <a:cs typeface="+mn-lt"/>
              </a:rPr>
              <a:t>ist</a:t>
            </a:r>
            <a:r>
              <a:rPr lang="en-US" sz="1800" dirty="0">
                <a:ea typeface="+mn-lt"/>
                <a:cs typeface="+mn-lt"/>
              </a:rPr>
              <a:t> </a:t>
            </a:r>
            <a:r>
              <a:rPr lang="en-US" sz="1800" dirty="0" err="1">
                <a:ea typeface="+mn-lt"/>
                <a:cs typeface="+mn-lt"/>
              </a:rPr>
              <a:t>daher</a:t>
            </a:r>
            <a:r>
              <a:rPr lang="en-US" sz="1800" dirty="0">
                <a:ea typeface="+mn-lt"/>
                <a:cs typeface="+mn-lt"/>
              </a:rPr>
              <a:t> für </a:t>
            </a:r>
            <a:r>
              <a:rPr lang="en-US" sz="1800" dirty="0" err="1">
                <a:ea typeface="+mn-lt"/>
                <a:cs typeface="+mn-lt"/>
              </a:rPr>
              <a:t>Herzkranke</a:t>
            </a:r>
            <a:r>
              <a:rPr lang="en-US" sz="1800" dirty="0">
                <a:ea typeface="+mn-lt"/>
                <a:cs typeface="+mn-lt"/>
              </a:rPr>
              <a:t> </a:t>
            </a:r>
            <a:r>
              <a:rPr lang="en-US" sz="1800" dirty="0" err="1">
                <a:ea typeface="+mn-lt"/>
                <a:cs typeface="+mn-lt"/>
              </a:rPr>
              <a:t>gefährlich</a:t>
            </a:r>
            <a:r>
              <a:rPr lang="en-US" sz="1800" dirty="0">
                <a:ea typeface="+mn-lt"/>
                <a:cs typeface="+mn-lt"/>
              </a:rPr>
              <a:t>.</a:t>
            </a:r>
            <a:br>
              <a:rPr lang="en-US" sz="1800" dirty="0"/>
            </a:br>
            <a:endParaRPr lang="en-US" sz="1800"/>
          </a:p>
          <a:p>
            <a:pPr marL="0" indent="0">
              <a:buNone/>
            </a:pPr>
            <a:endParaRPr lang="en-US" sz="1800"/>
          </a:p>
        </p:txBody>
      </p:sp>
      <p:grpSp>
        <p:nvGrpSpPr>
          <p:cNvPr id="19" name="Group 18">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03808" y="-1"/>
            <a:ext cx="548640" cy="6858001"/>
            <a:chOff x="3697284" y="-1"/>
            <a:chExt cx="884241" cy="6858001"/>
          </a:xfrm>
          <a:effectLst>
            <a:outerShdw blurRad="381000" dist="152400" algn="l" rotWithShape="0">
              <a:prstClr val="black">
                <a:alpha val="10000"/>
              </a:prstClr>
            </a:outerShdw>
          </a:effectLst>
        </p:grpSpPr>
        <p:sp>
          <p:nvSpPr>
            <p:cNvPr id="20" name="Freeform: Shape 19">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1511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D60D652-6AA2-46A1-B1CB-0BCAC570A281}"/>
              </a:ext>
            </a:extLst>
          </p:cNvPr>
          <p:cNvSpPr>
            <a:spLocks noGrp="1"/>
          </p:cNvSpPr>
          <p:nvPr>
            <p:ph type="title"/>
          </p:nvPr>
        </p:nvSpPr>
        <p:spPr>
          <a:xfrm>
            <a:off x="762000" y="1009650"/>
            <a:ext cx="4400549" cy="1857375"/>
          </a:xfrm>
        </p:spPr>
        <p:txBody>
          <a:bodyPr anchor="b">
            <a:normAutofit/>
          </a:bodyPr>
          <a:lstStyle/>
          <a:p>
            <a:endParaRPr lang="de-DE" sz="4100"/>
          </a:p>
          <a:p>
            <a:r>
              <a:rPr lang="de-DE" sz="4100" dirty="0"/>
              <a:t>Amphetamine (Speed, Crystal)</a:t>
            </a:r>
          </a:p>
          <a:p>
            <a:endParaRPr lang="de-DE" sz="4100"/>
          </a:p>
        </p:txBody>
      </p:sp>
      <p:pic>
        <p:nvPicPr>
          <p:cNvPr id="4" name="Grafik 26" descr="Ein Bild, das mehrere enthält.&#10;&#10;Beschreibung automatisch generiert.">
            <a:extLst>
              <a:ext uri="{FF2B5EF4-FFF2-40B4-BE49-F238E27FC236}">
                <a16:creationId xmlns:a16="http://schemas.microsoft.com/office/drawing/2014/main" id="{4CDF4537-E1D0-41B8-9CBD-46F4C32EB91F}"/>
              </a:ext>
            </a:extLst>
          </p:cNvPr>
          <p:cNvPicPr>
            <a:picLocks noChangeAspect="1"/>
          </p:cNvPicPr>
          <p:nvPr/>
        </p:nvPicPr>
        <p:blipFill rotWithShape="1">
          <a:blip r:embed="rId2"/>
          <a:srcRect l="17961" r="29454"/>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33" name="Group 32">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34" name="Freeform: Shape 33">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nhaltsplatzhalter 2">
            <a:extLst>
              <a:ext uri="{FF2B5EF4-FFF2-40B4-BE49-F238E27FC236}">
                <a16:creationId xmlns:a16="http://schemas.microsoft.com/office/drawing/2014/main" id="{499A2082-6650-4262-980B-AA5EE3302F36}"/>
              </a:ext>
            </a:extLst>
          </p:cNvPr>
          <p:cNvSpPr>
            <a:spLocks noGrp="1"/>
          </p:cNvSpPr>
          <p:nvPr>
            <p:ph idx="1"/>
          </p:nvPr>
        </p:nvSpPr>
        <p:spPr>
          <a:xfrm>
            <a:off x="762000" y="3109956"/>
            <a:ext cx="4400549" cy="3167019"/>
          </a:xfrm>
        </p:spPr>
        <p:txBody>
          <a:bodyPr vert="horz" lIns="91440" tIns="45720" rIns="91440" bIns="45720" rtlCol="0" anchor="t">
            <a:normAutofit/>
          </a:bodyPr>
          <a:lstStyle/>
          <a:p>
            <a:r>
              <a:rPr lang="de-DE" sz="1500">
                <a:ea typeface="+mn-lt"/>
                <a:cs typeface="+mn-lt"/>
              </a:rPr>
              <a:t>Amphetamin und Metamphetamine sind synthetisch hergestellte illegale Drogen. Früher waren die Wirkstoffe teilweise als Arzneimittel auf dem Markt, etwa gegen Schnupfen oder Leistungsschwäche. Dann aber erkannte man ihr hohes Suchtpotenzial. Zudem gab es immer mehr Fälle von akuten Vergiftungen und Psychosen durch Amphetamine. Daraufhin wurde der legale Handel - Verkauf und Verordnung von Amphetaminpräparaten - weltweit eingeschränkt. In der Folge wuchs der illegale Handel mit diesen Substanzen.</a:t>
            </a:r>
            <a:endParaRPr lang="de-DE" sz="1500"/>
          </a:p>
        </p:txBody>
      </p:sp>
    </p:spTree>
    <p:extLst>
      <p:ext uri="{BB962C8B-B14F-4D97-AF65-F5344CB8AC3E}">
        <p14:creationId xmlns:p14="http://schemas.microsoft.com/office/powerpoint/2010/main" val="412614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990619F-261D-435B-8C61-5C63A6BD9187}"/>
              </a:ext>
            </a:extLst>
          </p:cNvPr>
          <p:cNvSpPr>
            <a:spLocks noGrp="1"/>
          </p:cNvSpPr>
          <p:nvPr>
            <p:ph type="title"/>
          </p:nvPr>
        </p:nvSpPr>
        <p:spPr>
          <a:xfrm>
            <a:off x="835024" y="841377"/>
            <a:ext cx="4745505" cy="1666499"/>
          </a:xfrm>
        </p:spPr>
        <p:txBody>
          <a:bodyPr anchor="b">
            <a:normAutofit/>
          </a:bodyPr>
          <a:lstStyle/>
          <a:p>
            <a:r>
              <a:rPr lang="de-DE" dirty="0"/>
              <a:t>Wirkung von Amphetaminen</a:t>
            </a:r>
            <a:endParaRPr lang="de-DE"/>
          </a:p>
          <a:p>
            <a:endParaRPr lang="de-DE" dirty="0"/>
          </a:p>
        </p:txBody>
      </p:sp>
      <p:sp>
        <p:nvSpPr>
          <p:cNvPr id="3" name="Inhaltsplatzhalter 2">
            <a:extLst>
              <a:ext uri="{FF2B5EF4-FFF2-40B4-BE49-F238E27FC236}">
                <a16:creationId xmlns:a16="http://schemas.microsoft.com/office/drawing/2014/main" id="{C86548B3-8EAF-43F9-A080-26F56E803E1C}"/>
              </a:ext>
            </a:extLst>
          </p:cNvPr>
          <p:cNvSpPr>
            <a:spLocks noGrp="1"/>
          </p:cNvSpPr>
          <p:nvPr>
            <p:ph idx="1"/>
          </p:nvPr>
        </p:nvSpPr>
        <p:spPr>
          <a:xfrm>
            <a:off x="835022" y="2796988"/>
            <a:ext cx="4745505" cy="3280777"/>
          </a:xfrm>
        </p:spPr>
        <p:txBody>
          <a:bodyPr vert="horz" lIns="91440" tIns="45720" rIns="91440" bIns="45720" rtlCol="0">
            <a:normAutofit/>
          </a:bodyPr>
          <a:lstStyle/>
          <a:p>
            <a:r>
              <a:rPr lang="de-DE" sz="1300">
                <a:ea typeface="+mn-lt"/>
                <a:cs typeface="+mn-lt"/>
              </a:rPr>
              <a:t>Amphetamine setzen wichtige Botenstoffe im </a:t>
            </a:r>
            <a:r>
              <a:rPr lang="de-DE" sz="1300" u="sng">
                <a:ea typeface="+mn-lt"/>
                <a:cs typeface="+mn-lt"/>
                <a:hlinkClick r:id="rId2"/>
              </a:rPr>
              <a:t>Gehirn</a:t>
            </a:r>
            <a:r>
              <a:rPr lang="de-DE" sz="1300">
                <a:ea typeface="+mn-lt"/>
                <a:cs typeface="+mn-lt"/>
              </a:rPr>
              <a:t> frei, zum Beispiel Noradrenalin - ein Stresshormon - und </a:t>
            </a:r>
            <a:r>
              <a:rPr lang="de-DE" sz="1300" u="sng">
                <a:ea typeface="+mn-lt"/>
                <a:cs typeface="+mn-lt"/>
                <a:hlinkClick r:id="rId3"/>
              </a:rPr>
              <a:t>Dopamin</a:t>
            </a:r>
            <a:r>
              <a:rPr lang="de-DE" sz="1300" b="1">
                <a:ea typeface="+mn-lt"/>
                <a:cs typeface="+mn-lt"/>
              </a:rPr>
              <a:t>,</a:t>
            </a:r>
            <a:r>
              <a:rPr lang="de-DE" sz="1300">
                <a:ea typeface="+mn-lt"/>
                <a:cs typeface="+mn-lt"/>
              </a:rPr>
              <a:t> das auf das Belohnungszentrum des Hirns wirkt. Das steigert die körperliche und geistige Leistungsfähigkeit und verleiht dem Betreffenden ein Gefühl von starker Energie und glasklaren Gedanken. Es stellt sich Euphorie ein bis hin zu </a:t>
            </a:r>
            <a:r>
              <a:rPr lang="de-DE" sz="1300" u="sng">
                <a:ea typeface="+mn-lt"/>
                <a:cs typeface="+mn-lt"/>
                <a:hlinkClick r:id="rId4"/>
              </a:rPr>
              <a:t>Halluzinationen</a:t>
            </a:r>
            <a:r>
              <a:rPr lang="de-DE" sz="1300">
                <a:ea typeface="+mn-lt"/>
                <a:cs typeface="+mn-lt"/>
              </a:rPr>
              <a:t>. Zudem unterdrücken die Drogen das Hunger- und Durstgefühl sowie das Schlafbedürfnis. Weil Amphetamine auch das sympathischen Nervensystem (Sympathikus) anregen, steigen Pulsfrequenz, Blutdruck und Körpertemperatur.</a:t>
            </a:r>
            <a:endParaRPr lang="de-DE" sz="1300"/>
          </a:p>
          <a:p>
            <a:r>
              <a:rPr lang="de-DE" sz="1300">
                <a:ea typeface="+mn-lt"/>
                <a:cs typeface="+mn-lt"/>
              </a:rPr>
              <a:t>Die Wirkung einer Einmaldosis Amphetamin (zehn bis zwanzig Milligramm) hält ungefähr sechs bis zwölf Stunden an. Bei Methamphetamin kann der "Rausch" wesentlich länger andauern.</a:t>
            </a:r>
            <a:endParaRPr lang="de-DE" sz="1300"/>
          </a:p>
          <a:p>
            <a:endParaRPr lang="de-DE" sz="1300"/>
          </a:p>
        </p:txBody>
      </p:sp>
      <p:grpSp>
        <p:nvGrpSpPr>
          <p:cNvPr id="7" name="Group 10">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Grafik 4">
            <a:extLst>
              <a:ext uri="{FF2B5EF4-FFF2-40B4-BE49-F238E27FC236}">
                <a16:creationId xmlns:a16="http://schemas.microsoft.com/office/drawing/2014/main" id="{B4B2B60C-8974-4FE5-9404-A4E832FCD919}"/>
              </a:ext>
            </a:extLst>
          </p:cNvPr>
          <p:cNvPicPr>
            <a:picLocks noChangeAspect="1"/>
          </p:cNvPicPr>
          <p:nvPr/>
        </p:nvPicPr>
        <p:blipFill>
          <a:blip r:embed="rId6"/>
          <a:stretch>
            <a:fillRect/>
          </a:stretch>
        </p:blipFill>
        <p:spPr>
          <a:xfrm>
            <a:off x="6541932" y="1522620"/>
            <a:ext cx="4369112" cy="2719772"/>
          </a:xfrm>
          <a:prstGeom prst="rect">
            <a:avLst/>
          </a:prstGeom>
        </p:spPr>
      </p:pic>
    </p:spTree>
    <p:extLst>
      <p:ext uri="{BB962C8B-B14F-4D97-AF65-F5344CB8AC3E}">
        <p14:creationId xmlns:p14="http://schemas.microsoft.com/office/powerpoint/2010/main" val="4194562101"/>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1F1831"/>
      </a:dk2>
      <a:lt2>
        <a:srgbClr val="F0F3F2"/>
      </a:lt2>
      <a:accent1>
        <a:srgbClr val="D23E67"/>
      </a:accent1>
      <a:accent2>
        <a:srgbClr val="C02C92"/>
      </a:accent2>
      <a:accent3>
        <a:srgbClr val="C23ED2"/>
      </a:accent3>
      <a:accent4>
        <a:srgbClr val="722CC0"/>
      </a:accent4>
      <a:accent5>
        <a:srgbClr val="473ED2"/>
      </a:accent5>
      <a:accent6>
        <a:srgbClr val="2C61C0"/>
      </a:accent6>
      <a:hlink>
        <a:srgbClr val="6F55C6"/>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6</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TornVTI</vt:lpstr>
      <vt:lpstr> Drogen</vt:lpstr>
      <vt:lpstr>Was sind Drogen und was bewirken Drogen</vt:lpstr>
      <vt:lpstr>Cannabis</vt:lpstr>
      <vt:lpstr>Die Cannabis-Pflanze </vt:lpstr>
      <vt:lpstr>Der Cannabis-Rausch </vt:lpstr>
      <vt:lpstr>Wirkungseintritt</vt:lpstr>
      <vt:lpstr>Die Folgen </vt:lpstr>
      <vt:lpstr> Amphetamine (Speed, Crystal) </vt:lpstr>
      <vt:lpstr>Wirkung von Amphetaminen </vt:lpstr>
      <vt:lpstr>Folgen des Konsums </vt:lpstr>
      <vt:lpstr>Entzugssymptome </vt:lpstr>
      <vt:lpstr>LSD (Lysergsäurediäthylamid) </vt:lpstr>
      <vt:lpstr>Wirkung von LSD </vt:lpstr>
      <vt:lpstr>Psychische Abhängigkeit </vt:lpstr>
      <vt:lpstr>Danke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Miguel Vickus</cp:lastModifiedBy>
  <cp:revision>171</cp:revision>
  <dcterms:created xsi:type="dcterms:W3CDTF">2021-12-14T23:47:28Z</dcterms:created>
  <dcterms:modified xsi:type="dcterms:W3CDTF">2022-01-05T03:00:12Z</dcterms:modified>
</cp:coreProperties>
</file>