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DF0B1-20CC-4AB3-A7F8-FC3D32E6919F}" v="13" dt="2020-12-13T01:43:43.790"/>
    <p1510:client id="{D63A5305-33FF-409A-B11C-8171EC777A6C}" v="26" dt="2020-12-12T22:33:18.620"/>
    <p1510:client id="{FC65ED6B-CE19-45A5-8F77-292207D2A6CD}" v="1" dt="2021-12-20T14:47:46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Vickus" userId="S::vickus.miguel@cbors.de::4320a314-6aa3-4290-8083-5c722bc005c0" providerId="AD" clId="Web-{201DF0B1-20CC-4AB3-A7F8-FC3D32E6919F}"/>
    <pc:docChg chg="modSld">
      <pc:chgData name="Miguel Vickus" userId="S::vickus.miguel@cbors.de::4320a314-6aa3-4290-8083-5c722bc005c0" providerId="AD" clId="Web-{201DF0B1-20CC-4AB3-A7F8-FC3D32E6919F}" dt="2020-12-13T01:43:43.790" v="11" actId="14100"/>
      <pc:docMkLst>
        <pc:docMk/>
      </pc:docMkLst>
      <pc:sldChg chg="modSp">
        <pc:chgData name="Miguel Vickus" userId="S::vickus.miguel@cbors.de::4320a314-6aa3-4290-8083-5c722bc005c0" providerId="AD" clId="Web-{201DF0B1-20CC-4AB3-A7F8-FC3D32E6919F}" dt="2020-12-13T01:43:43.790" v="11" actId="14100"/>
        <pc:sldMkLst>
          <pc:docMk/>
          <pc:sldMk cId="1577499883" sldId="256"/>
        </pc:sldMkLst>
        <pc:spChg chg="mod">
          <ac:chgData name="Miguel Vickus" userId="S::vickus.miguel@cbors.de::4320a314-6aa3-4290-8083-5c722bc005c0" providerId="AD" clId="Web-{201DF0B1-20CC-4AB3-A7F8-FC3D32E6919F}" dt="2020-12-13T01:43:29.712" v="6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iguel Vickus" userId="S::vickus.miguel@cbors.de::4320a314-6aa3-4290-8083-5c722bc005c0" providerId="AD" clId="Web-{201DF0B1-20CC-4AB3-A7F8-FC3D32E6919F}" dt="2020-12-13T01:43:43.790" v="11" actId="14100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Miguel Vickus" userId="S::vickus.miguel@cbors.de::4320a314-6aa3-4290-8083-5c722bc005c0" providerId="AD" clId="Web-{D63A5305-33FF-409A-B11C-8171EC777A6C}"/>
    <pc:docChg chg="modSld addMainMaster delMainMaster">
      <pc:chgData name="Miguel Vickus" userId="S::vickus.miguel@cbors.de::4320a314-6aa3-4290-8083-5c722bc005c0" providerId="AD" clId="Web-{D63A5305-33FF-409A-B11C-8171EC777A6C}" dt="2020-12-12T22:33:30.277" v="31"/>
      <pc:docMkLst>
        <pc:docMk/>
      </pc:docMkLst>
      <pc:sldChg chg="addSp delSp modSp mod setBg modClrScheme chgLayout">
        <pc:chgData name="Miguel Vickus" userId="S::vickus.miguel@cbors.de::4320a314-6aa3-4290-8083-5c722bc005c0" providerId="AD" clId="Web-{D63A5305-33FF-409A-B11C-8171EC777A6C}" dt="2020-12-12T22:33:30.277" v="31"/>
        <pc:sldMkLst>
          <pc:docMk/>
          <pc:sldMk cId="1577499883" sldId="256"/>
        </pc:sldMkLst>
        <pc:spChg chg="mod">
          <ac:chgData name="Miguel Vickus" userId="S::vickus.miguel@cbors.de::4320a314-6aa3-4290-8083-5c722bc005c0" providerId="AD" clId="Web-{D63A5305-33FF-409A-B11C-8171EC777A6C}" dt="2020-12-12T22:33:30.277" v="31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iguel Vickus" userId="S::vickus.miguel@cbors.de::4320a314-6aa3-4290-8083-5c722bc005c0" providerId="AD" clId="Web-{D63A5305-33FF-409A-B11C-8171EC777A6C}" dt="2020-12-12T22:33:30.277" v="31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Miguel Vickus" userId="S::vickus.miguel@cbors.de::4320a314-6aa3-4290-8083-5c722bc005c0" providerId="AD" clId="Web-{D63A5305-33FF-409A-B11C-8171EC777A6C}" dt="2020-12-12T22:33:27.136" v="28"/>
          <ac:spMkLst>
            <pc:docMk/>
            <pc:sldMk cId="1577499883" sldId="256"/>
            <ac:spMk id="5" creationId="{9B7AD9F6-8CE7-4299-8FC6-328F4DCD3FF9}"/>
          </ac:spMkLst>
        </pc:spChg>
        <pc:spChg chg="add del">
          <ac:chgData name="Miguel Vickus" userId="S::vickus.miguel@cbors.de::4320a314-6aa3-4290-8083-5c722bc005c0" providerId="AD" clId="Web-{D63A5305-33FF-409A-B11C-8171EC777A6C}" dt="2020-12-12T22:33:27.136" v="28"/>
          <ac:spMkLst>
            <pc:docMk/>
            <pc:sldMk cId="1577499883" sldId="256"/>
            <ac:spMk id="6" creationId="{F49775AF-8896-43EE-92C6-83497D6DC56F}"/>
          </ac:spMkLst>
        </pc:spChg>
        <pc:spChg chg="add del">
          <ac:chgData name="Miguel Vickus" userId="S::vickus.miguel@cbors.de::4320a314-6aa3-4290-8083-5c722bc005c0" providerId="AD" clId="Web-{D63A5305-33FF-409A-B11C-8171EC777A6C}" dt="2020-12-12T22:33:30.199" v="30"/>
          <ac:spMkLst>
            <pc:docMk/>
            <pc:sldMk cId="1577499883" sldId="256"/>
            <ac:spMk id="8" creationId="{C56AE383-06A1-42D3-B1AF-CE22194F54B7}"/>
          </ac:spMkLst>
        </pc:spChg>
        <pc:spChg chg="add del">
          <ac:chgData name="Miguel Vickus" userId="S::vickus.miguel@cbors.de::4320a314-6aa3-4290-8083-5c722bc005c0" providerId="AD" clId="Web-{D63A5305-33FF-409A-B11C-8171EC777A6C}" dt="2020-12-12T22:33:22.995" v="26"/>
          <ac:spMkLst>
            <pc:docMk/>
            <pc:sldMk cId="1577499883" sldId="256"/>
            <ac:spMk id="9" creationId="{0E2F58BF-12E5-4B5A-AD25-4DAAA2742A7B}"/>
          </ac:spMkLst>
        </pc:spChg>
        <pc:spChg chg="add del">
          <ac:chgData name="Miguel Vickus" userId="S::vickus.miguel@cbors.de::4320a314-6aa3-4290-8083-5c722bc005c0" providerId="AD" clId="Web-{D63A5305-33FF-409A-B11C-8171EC777A6C}" dt="2020-12-12T22:33:30.199" v="30"/>
          <ac:spMkLst>
            <pc:docMk/>
            <pc:sldMk cId="1577499883" sldId="256"/>
            <ac:spMk id="10" creationId="{3D70B90B-BED1-4715-9BFE-9622C47A2B2F}"/>
          </ac:spMkLst>
        </pc:spChg>
        <pc:spChg chg="add del">
          <ac:chgData name="Miguel Vickus" userId="S::vickus.miguel@cbors.de::4320a314-6aa3-4290-8083-5c722bc005c0" providerId="AD" clId="Web-{D63A5305-33FF-409A-B11C-8171EC777A6C}" dt="2020-12-12T22:33:22.995" v="26"/>
          <ac:spMkLst>
            <pc:docMk/>
            <pc:sldMk cId="1577499883" sldId="256"/>
            <ac:spMk id="11" creationId="{AF2F604E-43BE-4DC3-B983-E071523364F8}"/>
          </ac:spMkLst>
        </pc:spChg>
        <pc:spChg chg="add del">
          <ac:chgData name="Miguel Vickus" userId="S::vickus.miguel@cbors.de::4320a314-6aa3-4290-8083-5c722bc005c0" providerId="AD" clId="Web-{D63A5305-33FF-409A-B11C-8171EC777A6C}" dt="2020-12-12T22:33:22.995" v="26"/>
          <ac:spMkLst>
            <pc:docMk/>
            <pc:sldMk cId="1577499883" sldId="256"/>
            <ac:spMk id="13" creationId="{08C9B587-E65E-4B52-B37C-ABEBB6E87928}"/>
          </ac:spMkLst>
        </pc:spChg>
        <pc:spChg chg="add">
          <ac:chgData name="Miguel Vickus" userId="S::vickus.miguel@cbors.de::4320a314-6aa3-4290-8083-5c722bc005c0" providerId="AD" clId="Web-{D63A5305-33FF-409A-B11C-8171EC777A6C}" dt="2020-12-12T22:33:30.277" v="31"/>
          <ac:spMkLst>
            <pc:docMk/>
            <pc:sldMk cId="1577499883" sldId="256"/>
            <ac:spMk id="14" creationId="{9B37791B-B040-4694-BFDC-8DD132D86E8E}"/>
          </ac:spMkLst>
        </pc:spChg>
        <pc:grpChg chg="add">
          <ac:chgData name="Miguel Vickus" userId="S::vickus.miguel@cbors.de::4320a314-6aa3-4290-8083-5c722bc005c0" providerId="AD" clId="Web-{D63A5305-33FF-409A-B11C-8171EC777A6C}" dt="2020-12-12T22:33:30.277" v="31"/>
          <ac:grpSpMkLst>
            <pc:docMk/>
            <pc:sldMk cId="1577499883" sldId="256"/>
            <ac:grpSpMk id="16" creationId="{564DEED3-BC52-4F15-8426-D33275CB0111}"/>
          </ac:grpSpMkLst>
        </pc:grpChg>
        <pc:picChg chg="add del">
          <ac:chgData name="Miguel Vickus" userId="S::vickus.miguel@cbors.de::4320a314-6aa3-4290-8083-5c722bc005c0" providerId="AD" clId="Web-{D63A5305-33FF-409A-B11C-8171EC777A6C}" dt="2020-12-12T22:33:22.995" v="26"/>
          <ac:picMkLst>
            <pc:docMk/>
            <pc:sldMk cId="1577499883" sldId="256"/>
            <ac:picMk id="4" creationId="{38C02E02-754B-4CCD-B16E-A1E78FD6A4DA}"/>
          </ac:picMkLst>
        </pc:picChg>
        <pc:picChg chg="add del">
          <ac:chgData name="Miguel Vickus" userId="S::vickus.miguel@cbors.de::4320a314-6aa3-4290-8083-5c722bc005c0" providerId="AD" clId="Web-{D63A5305-33FF-409A-B11C-8171EC777A6C}" dt="2020-12-12T22:33:27.136" v="28"/>
          <ac:picMkLst>
            <pc:docMk/>
            <pc:sldMk cId="1577499883" sldId="256"/>
            <ac:picMk id="7" creationId="{EDEDC636-543F-4EC7-A91A-878ACE338750}"/>
          </ac:picMkLst>
        </pc:picChg>
        <pc:picChg chg="add del">
          <ac:chgData name="Miguel Vickus" userId="S::vickus.miguel@cbors.de::4320a314-6aa3-4290-8083-5c722bc005c0" providerId="AD" clId="Web-{D63A5305-33FF-409A-B11C-8171EC777A6C}" dt="2020-12-12T22:33:30.199" v="30"/>
          <ac:picMkLst>
            <pc:docMk/>
            <pc:sldMk cId="1577499883" sldId="256"/>
            <ac:picMk id="12" creationId="{CAE9EFAF-B021-4B68-8914-B3532CD736DF}"/>
          </ac:picMkLst>
        </pc:picChg>
        <pc:picChg chg="add">
          <ac:chgData name="Miguel Vickus" userId="S::vickus.miguel@cbors.de::4320a314-6aa3-4290-8083-5c722bc005c0" providerId="AD" clId="Web-{D63A5305-33FF-409A-B11C-8171EC777A6C}" dt="2020-12-12T22:33:30.277" v="31"/>
          <ac:picMkLst>
            <pc:docMk/>
            <pc:sldMk cId="1577499883" sldId="256"/>
            <ac:picMk id="15" creationId="{FF9AFADF-4313-49CA-AF59-B9FEA45DCBB4}"/>
          </ac:picMkLst>
        </pc:picChg>
      </pc:sldChg>
      <pc:sldMasterChg chg="add del addSldLayout delSldLayout">
        <pc:chgData name="Miguel Vickus" userId="S::vickus.miguel@cbors.de::4320a314-6aa3-4290-8083-5c722bc005c0" providerId="AD" clId="Web-{D63A5305-33FF-409A-B11C-8171EC777A6C}" dt="2020-12-12T22:33:30.277" v="31"/>
        <pc:sldMasterMkLst>
          <pc:docMk/>
          <pc:sldMasterMk cId="594725491" sldId="2147483648"/>
        </pc:sldMasterMkLst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replId addSldLayout delSldLayout">
        <pc:chgData name="Miguel Vickus" userId="S::vickus.miguel@cbors.de::4320a314-6aa3-4290-8083-5c722bc005c0" providerId="AD" clId="Web-{D63A5305-33FF-409A-B11C-8171EC777A6C}" dt="2020-12-12T22:33:22.995" v="26"/>
        <pc:sldMasterMkLst>
          <pc:docMk/>
          <pc:sldMasterMk cId="978507422" sldId="2147483660"/>
        </pc:sldMasterMkLst>
        <pc:sldLayoutChg chg="add del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673421853" sldId="2147483661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1726792204" sldId="2147483662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3020165075" sldId="2147483663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39468049" sldId="2147483664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3325523370" sldId="2147483665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2309018287" sldId="2147483666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1777865723" sldId="2147483667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636907523" sldId="2147483668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3356265776" sldId="2147483669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3565572257" sldId="2147483670"/>
          </pc:sldLayoutMkLst>
        </pc:sldLayoutChg>
        <pc:sldLayoutChg chg="add del replId">
          <pc:chgData name="Miguel Vickus" userId="S::vickus.miguel@cbors.de::4320a314-6aa3-4290-8083-5c722bc005c0" providerId="AD" clId="Web-{D63A5305-33FF-409A-B11C-8171EC777A6C}" dt="2020-12-12T22:33:22.995" v="26"/>
          <pc:sldLayoutMkLst>
            <pc:docMk/>
            <pc:sldMasterMk cId="978507422" sldId="2147483660"/>
            <pc:sldLayoutMk cId="3409136333" sldId="2147483671"/>
          </pc:sldLayoutMkLst>
        </pc:sldLayoutChg>
      </pc:sldMasterChg>
      <pc:sldMasterChg chg="add del addSldLayout delSldLayout">
        <pc:chgData name="Miguel Vickus" userId="S::vickus.miguel@cbors.de::4320a314-6aa3-4290-8083-5c722bc005c0" providerId="AD" clId="Web-{D63A5305-33FF-409A-B11C-8171EC777A6C}" dt="2020-12-12T22:33:27.136" v="28"/>
        <pc:sldMasterMkLst>
          <pc:docMk/>
          <pc:sldMasterMk cId="19845898" sldId="2147483686"/>
        </pc:sldMasterMkLst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3097500647" sldId="2147483675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2290036933" sldId="2147483676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2098033895" sldId="2147483677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2704525609" sldId="2147483678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2084584948" sldId="2147483679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2267555404" sldId="2147483680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1325694388" sldId="2147483681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2783897652" sldId="2147483682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1472175793" sldId="2147483683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3565281429" sldId="2147483684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27.136" v="28"/>
          <pc:sldLayoutMkLst>
            <pc:docMk/>
            <pc:sldMasterMk cId="19845898" sldId="2147483686"/>
            <pc:sldLayoutMk cId="284159879" sldId="2147483685"/>
          </pc:sldLayoutMkLst>
        </pc:sldLayoutChg>
      </pc:sldMasterChg>
      <pc:sldMasterChg chg="add addSldLayout">
        <pc:chgData name="Miguel Vickus" userId="S::vickus.miguel@cbors.de::4320a314-6aa3-4290-8083-5c722bc005c0" providerId="AD" clId="Web-{D63A5305-33FF-409A-B11C-8171EC777A6C}" dt="2020-12-12T22:33:30.277" v="31"/>
        <pc:sldMasterMkLst>
          <pc:docMk/>
          <pc:sldMasterMk cId="1899098658" sldId="2147483712"/>
        </pc:sldMasterMkLst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3645503779" sldId="2147483701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1711206835" sldId="2147483702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465177949" sldId="2147483703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3178859384" sldId="2147483704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3104194811" sldId="2147483705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3743934271" sldId="2147483706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2586147067" sldId="2147483707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1580515514" sldId="2147483708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1823343550" sldId="2147483709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2232413634" sldId="2147483710"/>
          </pc:sldLayoutMkLst>
        </pc:sldLayoutChg>
        <pc:sldLayoutChg chg="add">
          <pc:chgData name="Miguel Vickus" userId="S::vickus.miguel@cbors.de::4320a314-6aa3-4290-8083-5c722bc005c0" providerId="AD" clId="Web-{D63A5305-33FF-409A-B11C-8171EC777A6C}" dt="2020-12-12T22:33:30.277" v="31"/>
          <pc:sldLayoutMkLst>
            <pc:docMk/>
            <pc:sldMasterMk cId="1899098658" sldId="2147483712"/>
            <pc:sldLayoutMk cId="2135204505" sldId="2147483711"/>
          </pc:sldLayoutMkLst>
        </pc:sldLayoutChg>
      </pc:sldMasterChg>
      <pc:sldMasterChg chg="add del addSldLayout delSldLayout">
        <pc:chgData name="Miguel Vickus" userId="S::vickus.miguel@cbors.de::4320a314-6aa3-4290-8083-5c722bc005c0" providerId="AD" clId="Web-{D63A5305-33FF-409A-B11C-8171EC777A6C}" dt="2020-12-12T22:33:30.199" v="30"/>
        <pc:sldMasterMkLst>
          <pc:docMk/>
          <pc:sldMasterMk cId="819032706" sldId="2147483751"/>
        </pc:sldMasterMkLst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592226680" sldId="2147483740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4234082122" sldId="2147483741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1310983343" sldId="2147483742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54295026" sldId="2147483743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618729083" sldId="2147483744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3048914253" sldId="2147483745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4187334467" sldId="2147483746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3625209157" sldId="2147483747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2757228714" sldId="2147483748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2634351125" sldId="2147483749"/>
          </pc:sldLayoutMkLst>
        </pc:sldLayoutChg>
        <pc:sldLayoutChg chg="add del">
          <pc:chgData name="Miguel Vickus" userId="S::vickus.miguel@cbors.de::4320a314-6aa3-4290-8083-5c722bc005c0" providerId="AD" clId="Web-{D63A5305-33FF-409A-B11C-8171EC777A6C}" dt="2020-12-12T22:33:30.199" v="30"/>
          <pc:sldLayoutMkLst>
            <pc:docMk/>
            <pc:sldMasterMk cId="819032706" sldId="2147483751"/>
            <pc:sldLayoutMk cId="3441674026" sldId="2147483750"/>
          </pc:sldLayoutMkLst>
        </pc:sldLayoutChg>
      </pc:sldMasterChg>
    </pc:docChg>
  </pc:docChgLst>
  <pc:docChgLst>
    <pc:chgData name="Miguel Vickus" userId="4320a314-6aa3-4290-8083-5c722bc005c0" providerId="ADAL" clId="{156177BB-152B-4E29-BCFD-4255CCF075F2}"/>
    <pc:docChg chg="undo custSel addSld delSld modSld modMainMaster">
      <pc:chgData name="Miguel Vickus" userId="4320a314-6aa3-4290-8083-5c722bc005c0" providerId="ADAL" clId="{156177BB-152B-4E29-BCFD-4255CCF075F2}" dt="2020-12-13T02:08:23.194" v="114" actId="680"/>
      <pc:docMkLst>
        <pc:docMk/>
      </pc:docMkLst>
      <pc:sldChg chg="addSp delSp modSp modTransition">
        <pc:chgData name="Miguel Vickus" userId="4320a314-6aa3-4290-8083-5c722bc005c0" providerId="ADAL" clId="{156177BB-152B-4E29-BCFD-4255CCF075F2}" dt="2020-12-13T02:00:52.024" v="48" actId="478"/>
        <pc:sldMkLst>
          <pc:docMk/>
          <pc:sldMk cId="1577499883" sldId="256"/>
        </pc:sldMkLst>
        <pc:spChg chg="add del mod">
          <ac:chgData name="Miguel Vickus" userId="4320a314-6aa3-4290-8083-5c722bc005c0" providerId="ADAL" clId="{156177BB-152B-4E29-BCFD-4255CCF075F2}" dt="2020-12-13T01:59:25.821" v="21" actId="139"/>
          <ac:spMkLst>
            <pc:docMk/>
            <pc:sldMk cId="1577499883" sldId="256"/>
            <ac:spMk id="5" creationId="{8DB5F918-039E-4488-A23E-CA1AA3CBE31A}"/>
          </ac:spMkLst>
        </pc:spChg>
        <pc:spChg chg="add">
          <ac:chgData name="Miguel Vickus" userId="4320a314-6aa3-4290-8083-5c722bc005c0" providerId="ADAL" clId="{156177BB-152B-4E29-BCFD-4255CCF075F2}" dt="2020-12-13T02:00:46.728" v="46" actId="139"/>
          <ac:spMkLst>
            <pc:docMk/>
            <pc:sldMk cId="1577499883" sldId="256"/>
            <ac:spMk id="6" creationId="{017D9478-23F3-42DC-A7F0-F4B02FF1771B}"/>
          </ac:spMkLst>
        </pc:spChg>
        <pc:graphicFrameChg chg="add del">
          <ac:chgData name="Miguel Vickus" userId="4320a314-6aa3-4290-8083-5c722bc005c0" providerId="ADAL" clId="{156177BB-152B-4E29-BCFD-4255CCF075F2}" dt="2020-12-13T02:00:52.024" v="48" actId="478"/>
          <ac:graphicFrameMkLst>
            <pc:docMk/>
            <pc:sldMk cId="1577499883" sldId="256"/>
            <ac:graphicFrameMk id="7" creationId="{3BBD8D37-D785-4BBE-8A4E-38446B23DA22}"/>
          </ac:graphicFrameMkLst>
        </pc:graphicFrameChg>
        <pc:picChg chg="add del mod">
          <ac:chgData name="Miguel Vickus" userId="4320a314-6aa3-4290-8083-5c722bc005c0" providerId="ADAL" clId="{156177BB-152B-4E29-BCFD-4255CCF075F2}" dt="2020-12-13T01:59:30.221" v="36" actId="931"/>
          <ac:picMkLst>
            <pc:docMk/>
            <pc:sldMk cId="1577499883" sldId="256"/>
            <ac:picMk id="4" creationId="{181C75AF-2B17-4EB6-95CC-D352CE06B021}"/>
          </ac:picMkLst>
        </pc:picChg>
        <pc:picChg chg="add del">
          <ac:chgData name="Miguel Vickus" userId="4320a314-6aa3-4290-8083-5c722bc005c0" providerId="ADAL" clId="{156177BB-152B-4E29-BCFD-4255CCF075F2}" dt="2020-12-13T01:59:30.476" v="37" actId="478"/>
          <ac:picMkLst>
            <pc:docMk/>
            <pc:sldMk cId="1577499883" sldId="256"/>
            <ac:picMk id="15" creationId="{FF9AFADF-4313-49CA-AF59-B9FEA45DCBB4}"/>
          </ac:picMkLst>
        </pc:picChg>
      </pc:sldChg>
      <pc:sldChg chg="modSp new">
        <pc:chgData name="Miguel Vickus" userId="4320a314-6aa3-4290-8083-5c722bc005c0" providerId="ADAL" clId="{156177BB-152B-4E29-BCFD-4255CCF075F2}" dt="2020-12-13T02:08:13.565" v="113" actId="207"/>
        <pc:sldMkLst>
          <pc:docMk/>
          <pc:sldMk cId="785679274" sldId="257"/>
        </pc:sldMkLst>
        <pc:spChg chg="mod">
          <ac:chgData name="Miguel Vickus" userId="4320a314-6aa3-4290-8083-5c722bc005c0" providerId="ADAL" clId="{156177BB-152B-4E29-BCFD-4255CCF075F2}" dt="2020-12-13T02:08:13.565" v="113" actId="207"/>
          <ac:spMkLst>
            <pc:docMk/>
            <pc:sldMk cId="785679274" sldId="257"/>
            <ac:spMk id="2" creationId="{5F2082EB-0B33-4359-831E-C507D23FA3ED}"/>
          </ac:spMkLst>
        </pc:spChg>
        <pc:spChg chg="mod">
          <ac:chgData name="Miguel Vickus" userId="4320a314-6aa3-4290-8083-5c722bc005c0" providerId="ADAL" clId="{156177BB-152B-4E29-BCFD-4255CCF075F2}" dt="2020-12-13T02:08:03.517" v="112" actId="207"/>
          <ac:spMkLst>
            <pc:docMk/>
            <pc:sldMk cId="785679274" sldId="257"/>
            <ac:spMk id="3" creationId="{2E7DAA9F-4259-441A-B297-023CE9208004}"/>
          </ac:spMkLst>
        </pc:spChg>
      </pc:sldChg>
      <pc:sldChg chg="addSp delSp modSp new del modTransition">
        <pc:chgData name="Miguel Vickus" userId="4320a314-6aa3-4290-8083-5c722bc005c0" providerId="ADAL" clId="{156177BB-152B-4E29-BCFD-4255CCF075F2}" dt="2020-12-13T02:00:34.661" v="45" actId="680"/>
        <pc:sldMkLst>
          <pc:docMk/>
          <pc:sldMk cId="1914975107" sldId="257"/>
        </pc:sldMkLst>
        <pc:spChg chg="add del">
          <ac:chgData name="Miguel Vickus" userId="4320a314-6aa3-4290-8083-5c722bc005c0" providerId="ADAL" clId="{156177BB-152B-4E29-BCFD-4255CCF075F2}" dt="2020-12-13T02:00:33.785" v="42" actId="3680"/>
          <ac:spMkLst>
            <pc:docMk/>
            <pc:sldMk cId="1914975107" sldId="257"/>
            <ac:spMk id="3" creationId="{7D337276-0D90-4391-90ED-C529FA8EBD78}"/>
          </ac:spMkLst>
        </pc:spChg>
        <pc:spChg chg="add del">
          <ac:chgData name="Miguel Vickus" userId="4320a314-6aa3-4290-8083-5c722bc005c0" providerId="ADAL" clId="{156177BB-152B-4E29-BCFD-4255CCF075F2}" dt="2020-12-13T02:00:34.052" v="43" actId="139"/>
          <ac:spMkLst>
            <pc:docMk/>
            <pc:sldMk cId="1914975107" sldId="257"/>
            <ac:spMk id="4" creationId="{3592EAD3-D9C2-4C4C-BA4B-934A11923308}"/>
          </ac:spMkLst>
        </pc:spChg>
        <pc:graphicFrameChg chg="add del mod ord modGraphic">
          <ac:chgData name="Miguel Vickus" userId="4320a314-6aa3-4290-8083-5c722bc005c0" providerId="ADAL" clId="{156177BB-152B-4E29-BCFD-4255CCF075F2}" dt="2020-12-13T02:00:33.785" v="42" actId="3680"/>
          <ac:graphicFrameMkLst>
            <pc:docMk/>
            <pc:sldMk cId="1914975107" sldId="257"/>
            <ac:graphicFrameMk id="5" creationId="{3149EEA2-C477-4B80-B347-EB0762C0B819}"/>
          </ac:graphicFrameMkLst>
        </pc:graphicFrameChg>
      </pc:sldChg>
      <pc:sldChg chg="modSp new">
        <pc:chgData name="Miguel Vickus" userId="4320a314-6aa3-4290-8083-5c722bc005c0" providerId="ADAL" clId="{156177BB-152B-4E29-BCFD-4255CCF075F2}" dt="2020-12-13T02:07:40.372" v="111" actId="1076"/>
        <pc:sldMkLst>
          <pc:docMk/>
          <pc:sldMk cId="661356958" sldId="258"/>
        </pc:sldMkLst>
        <pc:spChg chg="mod">
          <ac:chgData name="Miguel Vickus" userId="4320a314-6aa3-4290-8083-5c722bc005c0" providerId="ADAL" clId="{156177BB-152B-4E29-BCFD-4255CCF075F2}" dt="2020-12-13T02:07:40.372" v="111" actId="1076"/>
          <ac:spMkLst>
            <pc:docMk/>
            <pc:sldMk cId="661356958" sldId="258"/>
            <ac:spMk id="2" creationId="{ED54B76A-4E62-4ADF-B288-1D48F1163623}"/>
          </ac:spMkLst>
        </pc:spChg>
        <pc:spChg chg="mod">
          <ac:chgData name="Miguel Vickus" userId="4320a314-6aa3-4290-8083-5c722bc005c0" providerId="ADAL" clId="{156177BB-152B-4E29-BCFD-4255CCF075F2}" dt="2020-12-13T02:06:22.473" v="99" actId="207"/>
          <ac:spMkLst>
            <pc:docMk/>
            <pc:sldMk cId="661356958" sldId="258"/>
            <ac:spMk id="3" creationId="{37178FB3-8D13-40A5-9811-916F9568FCFA}"/>
          </ac:spMkLst>
        </pc:spChg>
      </pc:sldChg>
      <pc:sldChg chg="new">
        <pc:chgData name="Miguel Vickus" userId="4320a314-6aa3-4290-8083-5c722bc005c0" providerId="ADAL" clId="{156177BB-152B-4E29-BCFD-4255CCF075F2}" dt="2020-12-13T02:08:23.194" v="114" actId="680"/>
        <pc:sldMkLst>
          <pc:docMk/>
          <pc:sldMk cId="3181038960" sldId="259"/>
        </pc:sldMkLst>
      </pc:sldChg>
      <pc:sldMasterChg chg="modTransition modSldLayout">
        <pc:chgData name="Miguel Vickus" userId="4320a314-6aa3-4290-8083-5c722bc005c0" providerId="ADAL" clId="{156177BB-152B-4E29-BCFD-4255CCF075F2}" dt="2020-12-13T01:59:26.115" v="22" actId="12563"/>
        <pc:sldMasterMkLst>
          <pc:docMk/>
          <pc:sldMasterMk cId="1899098658" sldId="2147483712"/>
        </pc:sldMasterMkLst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3645503779" sldId="2147483701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1711206835" sldId="2147483702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465177949" sldId="2147483703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3178859384" sldId="2147483704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3104194811" sldId="2147483705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3743934271" sldId="2147483706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2586147067" sldId="2147483707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1580515514" sldId="2147483708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1823343550" sldId="2147483709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2232413634" sldId="2147483710"/>
          </pc:sldLayoutMkLst>
        </pc:sldLayoutChg>
        <pc:sldLayoutChg chg="modTransition">
          <pc:chgData name="Miguel Vickus" userId="4320a314-6aa3-4290-8083-5c722bc005c0" providerId="ADAL" clId="{156177BB-152B-4E29-BCFD-4255CCF075F2}" dt="2020-12-13T01:59:26.115" v="22" actId="12563"/>
          <pc:sldLayoutMkLst>
            <pc:docMk/>
            <pc:sldMasterMk cId="1899098658" sldId="2147483712"/>
            <pc:sldLayoutMk cId="2135204505" sldId="2147483711"/>
          </pc:sldLayoutMkLst>
        </pc:sldLayoutChg>
      </pc:sldMasterChg>
    </pc:docChg>
  </pc:docChgLst>
  <pc:docChgLst>
    <pc:chgData name="Miguel Vickus" userId="S::vickus.miguel@cbors.de::4320a314-6aa3-4290-8083-5c722bc005c0" providerId="AD" clId="Web-{FC65ED6B-CE19-45A5-8F77-292207D2A6CD}"/>
    <pc:docChg chg="delSld">
      <pc:chgData name="Miguel Vickus" userId="S::vickus.miguel@cbors.de::4320a314-6aa3-4290-8083-5c722bc005c0" providerId="AD" clId="Web-{FC65ED6B-CE19-45A5-8F77-292207D2A6CD}" dt="2021-12-20T14:47:46.491" v="0"/>
      <pc:docMkLst>
        <pc:docMk/>
      </pc:docMkLst>
      <pc:sldChg chg="del">
        <pc:chgData name="Miguel Vickus" userId="S::vickus.miguel@cbors.de::4320a314-6aa3-4290-8083-5c722bc005c0" providerId="AD" clId="Web-{FC65ED6B-CE19-45A5-8F77-292207D2A6CD}" dt="2021-12-20T14:47:46.491" v="0"/>
        <pc:sldMkLst>
          <pc:docMk/>
          <pc:sldMk cId="318103896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0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0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7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4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8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109" y="173934"/>
            <a:ext cx="5334000" cy="1985963"/>
          </a:xfrm>
        </p:spPr>
        <p:txBody>
          <a:bodyPr>
            <a:normAutofit fontScale="90000"/>
          </a:bodyPr>
          <a:lstStyle/>
          <a:p>
            <a:pPr algn="l"/>
            <a:r>
              <a:rPr lang="de-DE" sz="7400" dirty="0">
                <a:solidFill>
                  <a:srgbClr val="00B0F0"/>
                </a:solidFill>
                <a:ea typeface="+mj-lt"/>
                <a:cs typeface="+mj-lt"/>
              </a:rPr>
              <a:t>Nervenbahnen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109" y="2377108"/>
            <a:ext cx="5292587" cy="1712637"/>
          </a:xfrm>
        </p:spPr>
        <p:txBody>
          <a:bodyPr>
            <a:normAutofit/>
          </a:bodyPr>
          <a:lstStyle/>
          <a:p>
            <a:pPr algn="l"/>
            <a:endParaRPr lang="de-DE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FF9AFADF-4313-49CA-AF59-B9FEA45DC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r="15052" b="11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017D9478-23F3-42DC-A7F0-F4B02FF1771B}"/>
              </a:ext>
            </a:extLst>
          </p:cNvPr>
          <p:cNvSpPr txBox="1"/>
          <p:nvPr/>
        </p:nvSpPr>
        <p:spPr>
          <a:xfrm>
            <a:off x="5134382" y="25129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082EB-0B33-4359-831E-C507D23F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5386"/>
            <a:ext cx="9144000" cy="2637691"/>
          </a:xfrm>
        </p:spPr>
        <p:txBody>
          <a:bodyPr>
            <a:normAutofit/>
          </a:bodyPr>
          <a:lstStyle/>
          <a:p>
            <a:r>
              <a:rPr lang="de-DE" sz="5400" b="1" u="sng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 lang="de-DE" sz="54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ie schnell sind unsere Nervenbahn</a:t>
            </a:r>
            <a:endParaRPr lang="de-DE" sz="5400" b="1" dirty="0">
              <a:solidFill>
                <a:srgbClr val="7030A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7DAA9F-4259-441A-B297-023CE920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Beim Menschen leiten dünne </a:t>
            </a:r>
            <a:r>
              <a:rPr lang="de-DE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unmyelinisierte</a:t>
            </a:r>
            <a:r>
              <a:rPr lang="de-DE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(marklose) Nervenfasern die Erregungsimpulse mit etwa 1 m/s (Meter pro Sekunde), wohingegen dicke und myelinisierte (markreiche) Fasern sie mit rund 100 m/s deutlich Schneller leiten.</a:t>
            </a:r>
            <a:endParaRPr lang="de-DE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4B76A-4E62-4ADF-B288-1D48F116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2040576" cy="1180448"/>
          </a:xfrm>
        </p:spPr>
        <p:txBody>
          <a:bodyPr>
            <a:noAutofit/>
          </a:bodyPr>
          <a:lstStyle/>
          <a:p>
            <a:r>
              <a:rPr lang="de-DE" sz="4800" b="1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sind Nervenbahnen überhaupt</a:t>
            </a:r>
            <a:endParaRPr lang="de-D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78FB3-8D13-40A5-9811-916F9568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Unter </a:t>
            </a:r>
            <a:r>
              <a:rPr lang="de-DE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Nervenbahn</a:t>
            </a:r>
            <a:r>
              <a:rPr lang="de-DE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wird eine Leitungsstruktur gebündelter Nervenfasern verstanden, die neuroanatomisch im peripheren Nervensystem (PNS) auch als Nerv oder </a:t>
            </a:r>
            <a:r>
              <a:rPr lang="de-DE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Nervus</a:t>
            </a:r>
            <a:r>
              <a:rPr lang="de-DE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und im zentralen Nervensystem (ZNS) auch als Bahn oder Tractus bezeichnet wird.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5695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TornVTI</vt:lpstr>
      <vt:lpstr>Nervenbahnen</vt:lpstr>
      <vt:lpstr>Wie schnell sind unsere Nervenbahn</vt:lpstr>
      <vt:lpstr>Was sind Nervenbahnen überhaupt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Miguel Vickus</cp:lastModifiedBy>
  <cp:revision>13</cp:revision>
  <dcterms:created xsi:type="dcterms:W3CDTF">2020-12-12T22:32:35Z</dcterms:created>
  <dcterms:modified xsi:type="dcterms:W3CDTF">2021-12-20T14:47:46Z</dcterms:modified>
</cp:coreProperties>
</file>