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0040" cy="514188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91800" y="96480"/>
            <a:ext cx="8964360" cy="4943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 rot="5400000">
            <a:off x="4529160" y="-550440"/>
            <a:ext cx="90720" cy="710496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 rot="16200000">
            <a:off x="695160" y="988200"/>
            <a:ext cx="993240" cy="106452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8365320" y="1345320"/>
            <a:ext cx="360" cy="169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 rot="16200000">
            <a:off x="4525560" y="-2130480"/>
            <a:ext cx="90720" cy="710496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 rot="5400000">
            <a:off x="7049880" y="2866680"/>
            <a:ext cx="1283760" cy="137556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0040" cy="514188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91800" y="96480"/>
            <a:ext cx="8964360" cy="4943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36040" y="1260000"/>
            <a:ext cx="720396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1" lang="en" sz="5200" spc="-1" strike="noStrike">
                <a:solidFill>
                  <a:srgbClr val="ffffff"/>
                </a:solidFill>
                <a:latin typeface="Courier New"/>
                <a:ea typeface="Courier New"/>
              </a:rPr>
              <a:t>JAVA 8 FEATURES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698720" y="3108960"/>
            <a:ext cx="354060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33537FA-D966-4101-95ED-BEBC6700E281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Streams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*The whole idea of Java streams is to enable functional-style operations on streams of elements. A stream is an abstraction.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*Simply, streams are wrappers around a data source, allowing us to operate with that data source and making bulk processing convenient and fast.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566503-6592-4012-908E-AD26CB20447D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{STREAM PIPELINE}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Stream pipeline will start from source to one or more operations and a terminal operation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[Source]----&gt;[IntermediateOperations]----&gt;[Terminal Operation]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C502D74-E5EC-4171-85AC-7731DDABA58E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*Source- Collections,lists,sets,arrays,ints,longs etc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*Intermediate Opeartions- filter/map/sort etc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*TerminalOperation- count/max/min/forEach/collect/reduce/return void/return non streamresult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70FF60-606F-45C2-8539-A5572D87A215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21240" y="1284840"/>
            <a:ext cx="720396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5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OPTIONALS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698720" y="3108960"/>
            <a:ext cx="354060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81FE62-BC17-40EF-91E1-20657E307255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Optional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is a container object used to contain not-null objects. Optional object is used to represent null with absent value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*The intent of Java when releasing Optional was to use it as a return type, thus indicating that a method could return an empty value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*Used to deal with NullPointerException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34EFF68-4F7E-4298-9DFB-B563300795E8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21240" y="1284840"/>
            <a:ext cx="720396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1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FUNCTIONAL INTERFACE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698720" y="3108960"/>
            <a:ext cx="354060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B7332C5-0673-42F6-8FF5-2011361EF104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Functional Interface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Interface having one abstract method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(SAM)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Eg:runnable,callble,comparator,comparable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Why Functional Interface in Java?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enable functional programming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use lambda expressions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3FB22E1-1E96-4D54-BADA-AAC893ACCBAC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21240" y="1284840"/>
            <a:ext cx="720396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2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LAMBDA EXPRESSIONS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98720" y="3108960"/>
            <a:ext cx="354060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5D64B2-BDA4-4A9C-AB89-3EC3DD8C7F89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Lambda Functions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: short hand functions in java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Uses: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enable functional programming in java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make code readable and maintainable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use APIs effectively and easily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enable parallel processing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	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(parameters) -&gt; expression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21384AA-A7EE-4007-804E-105EA16E6B45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21240" y="1284840"/>
            <a:ext cx="720396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3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METHOD REFERENCE OPERATOR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698720" y="3108960"/>
            <a:ext cx="354060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98FEC00-7600-4BEE-BECC-389FA09F9506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Method reference operator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is used to call a method by referring to it with the help of its class directly.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(They behave exactly as the lambda expressions. The only difference it has from lambda expressions is that this uses direct reference to the method by name instead of providing a delegate to the method.)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4BB0B68-8528-43B1-A955-EED5947C45DE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04280" y="493920"/>
            <a:ext cx="82278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416520" y="360000"/>
            <a:ext cx="8177040" cy="44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Used to refer: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1.to refer static method in a class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2.to refer non static(Instance) method        in a class or other classs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3.to refer non static(Instance) method        of already existing object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4.to refer constructor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914444D-AD5A-45E0-9787-1F8AB6AB15B1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21240" y="1284840"/>
            <a:ext cx="720396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4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STREAMS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698720" y="3108960"/>
            <a:ext cx="354060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8523000" y="4641480"/>
            <a:ext cx="45936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067C0E7-80B6-423C-B82A-EE2DE731474A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p14:dur="300">
        <p14:prism isInverted="true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LibreOffice/7.0.6.2$Windows_X86_64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2021-05-19T06:26:34Z</dcterms:modified>
  <cp:revision>44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