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 rot="5400000">
            <a:off x="4528080" y="744120"/>
            <a:ext cx="91800" cy="7106040"/>
          </a:xfrm>
          <a:custGeom>
            <a:avLst/>
            <a:gdLst/>
            <a:ah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 rot="10800000">
            <a:off x="661680" y="3645720"/>
            <a:ext cx="1079280" cy="994320"/>
          </a:xfrm>
          <a:prstGeom prst="arc">
            <a:avLst>
              <a:gd name="adj1" fmla="val 16200000"/>
              <a:gd name="adj2" fmla="val 0"/>
            </a:avLst>
          </a:prstGeom>
          <a:noFill/>
          <a:ln w="9525">
            <a:solidFill>
              <a:srgbClr val="ffffff"/>
            </a:solidFill>
            <a:prstDash val="dash"/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8296920" y="2299680"/>
            <a:ext cx="360" cy="20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 rot="16200000">
            <a:off x="4525560" y="-1292400"/>
            <a:ext cx="91800" cy="7106040"/>
          </a:xfrm>
          <a:custGeom>
            <a:avLst/>
            <a:gdLst/>
            <a:ah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>
            <a:solidFill>
              <a:srgbClr val="ffffff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7216200" y="1888560"/>
            <a:ext cx="1394280" cy="1284840"/>
          </a:xfrm>
          <a:prstGeom prst="arc">
            <a:avLst>
              <a:gd name="adj1" fmla="val 16200000"/>
              <a:gd name="adj2" fmla="val 0"/>
            </a:avLst>
          </a:prstGeom>
          <a:noFill/>
          <a:ln w="9525">
            <a:solidFill>
              <a:srgbClr val="ffffff"/>
            </a:solidFill>
            <a:prstDash val="dash"/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 w="0">
            <a:noFill/>
          </a:ln>
        </p:spPr>
      </p:pic>
      <p:sp>
        <p:nvSpPr>
          <p:cNvPr id="380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 rot="5400000">
            <a:off x="4528080" y="-550440"/>
            <a:ext cx="91800" cy="7106040"/>
          </a:xfrm>
          <a:custGeom>
            <a:avLst/>
            <a:gdLst/>
            <a:ah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 rot="16200000">
            <a:off x="695160" y="987120"/>
            <a:ext cx="994320" cy="1065600"/>
          </a:xfrm>
          <a:prstGeom prst="arc">
            <a:avLst>
              <a:gd name="adj1" fmla="val 16200000"/>
              <a:gd name="adj2" fmla="val 0"/>
            </a:avLst>
          </a:prstGeom>
          <a:noFill/>
          <a:ln w="9525">
            <a:solidFill>
              <a:srgbClr val="ffffff"/>
            </a:solidFill>
            <a:prstDash val="dash"/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8365320" y="1345320"/>
            <a:ext cx="360" cy="169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 rot="16200000">
            <a:off x="4525560" y="-2132640"/>
            <a:ext cx="91800" cy="7106040"/>
          </a:xfrm>
          <a:custGeom>
            <a:avLst/>
            <a:gdLst/>
            <a:ah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>
            <a:solidFill>
              <a:srgbClr val="ffffff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6"/>
          <p:cNvSpPr/>
          <p:nvPr/>
        </p:nvSpPr>
        <p:spPr>
          <a:xfrm rot="5400000">
            <a:off x="7048800" y="2866680"/>
            <a:ext cx="1284840" cy="1376640"/>
          </a:xfrm>
          <a:prstGeom prst="arc">
            <a:avLst>
              <a:gd name="adj1" fmla="val 16200000"/>
              <a:gd name="adj2" fmla="val 0"/>
            </a:avLst>
          </a:prstGeom>
          <a:noFill/>
          <a:ln w="9525">
            <a:solidFill>
              <a:srgbClr val="ffffff"/>
            </a:solidFill>
            <a:prstDash val="dash"/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3" name="Group 2"/>
          <p:cNvGrpSpPr/>
          <p:nvPr/>
        </p:nvGrpSpPr>
        <p:grpSpPr>
          <a:xfrm>
            <a:off x="3954600" y="1079280"/>
            <a:ext cx="1212480" cy="1157040"/>
            <a:chOff x="3954600" y="1079280"/>
            <a:chExt cx="1212480" cy="1157040"/>
          </a:xfrm>
        </p:grpSpPr>
        <p:sp>
          <p:nvSpPr>
            <p:cNvPr id="174" name="CustomShape 3"/>
            <p:cNvSpPr/>
            <p:nvPr/>
          </p:nvSpPr>
          <p:spPr>
            <a:xfrm>
              <a:off x="4071240" y="1192680"/>
              <a:ext cx="1018440" cy="99612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4"/>
            <p:cNvSpPr/>
            <p:nvPr/>
          </p:nvSpPr>
          <p:spPr>
            <a:xfrm rot="16200000">
              <a:off x="3966840" y="1066680"/>
              <a:ext cx="1109520" cy="113436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>
              <a:solidFill>
                <a:srgbClr val="ffffff"/>
              </a:solidFill>
              <a:prstDash val="dash"/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5"/>
            <p:cNvSpPr/>
            <p:nvPr/>
          </p:nvSpPr>
          <p:spPr>
            <a:xfrm>
              <a:off x="4058280" y="1179360"/>
              <a:ext cx="161640" cy="15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6"/>
            <p:cNvSpPr/>
            <p:nvPr/>
          </p:nvSpPr>
          <p:spPr>
            <a:xfrm>
              <a:off x="5166720" y="1185840"/>
              <a:ext cx="360" cy="10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TextShape 7"/>
            <p:cNvSpPr txBox="1"/>
            <p:nvPr/>
          </p:nvSpPr>
          <p:spPr>
            <a:xfrm>
              <a:off x="4313160" y="1491120"/>
              <a:ext cx="534600" cy="411840"/>
            </a:xfrm>
            <a:prstGeom prst="rect">
              <a:avLst/>
            </a:prstGeom>
          </p:spPr>
          <p:txBody>
            <a:bodyPr lIns="90000" rIns="90000" tIns="45000" bIns="45000" anchorCtr="1">
              <a:prstTxWarp prst="textPlain">
                <a:avLst>
                  <a:gd name="adj" fmla="val 50000"/>
                </a:avLst>
              </a:prstTxWarp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400" spc="-1" strike="noStrike">
                  <a:latin typeface="Arial"/>
                  <a:ea typeface="Arial"/>
                </a:rPr>
                <a:t>“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9" name="CustomShape 8"/>
            <p:cNvSpPr/>
            <p:nvPr/>
          </p:nvSpPr>
          <p:spPr>
            <a:xfrm>
              <a:off x="4941360" y="2043720"/>
              <a:ext cx="194040" cy="19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9"/>
            <p:cNvSpPr/>
            <p:nvPr/>
          </p:nvSpPr>
          <p:spPr>
            <a:xfrm>
              <a:off x="4330080" y="1422360"/>
              <a:ext cx="501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 w="0">
            <a:noFill/>
          </a:ln>
        </p:spPr>
      </p:pic>
      <p:sp>
        <p:nvSpPr>
          <p:cNvPr id="260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 w="0">
            <a:noFill/>
          </a:ln>
        </p:spPr>
      </p:pic>
      <p:sp>
        <p:nvSpPr>
          <p:cNvPr id="300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 w="0">
            <a:noFill/>
          </a:ln>
        </p:spPr>
      </p:pic>
      <p:sp>
        <p:nvSpPr>
          <p:cNvPr id="340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unsplash.com/" TargetMode="External"/><Relationship Id="rId3" Type="http://schemas.openxmlformats.org/officeDocument/2006/relationships/slideLayout" Target="../slideLayouts/slideLayout10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unsplash.com/" TargetMode="External"/><Relationship Id="rId3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fontsquirrel.com/fonts/cousine" TargetMode="External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921240" y="1284840"/>
            <a:ext cx="720504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1" lang="en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JAVA 8 FEATURES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4698720" y="3108960"/>
            <a:ext cx="354168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0745A77-A1F4-4CD3-AAFF-9AEBCD784561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921240" y="1284840"/>
            <a:ext cx="720504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1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FUNCTIONAL INTERFACE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4698720" y="3108960"/>
            <a:ext cx="354168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3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5B32DC-065F-4836-9CB8-011BD3A2FF71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404280" y="493920"/>
            <a:ext cx="822888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CREDITS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416520" y="1125000"/>
            <a:ext cx="8178120" cy="36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Special thanks to all the people who made and released these awesome resources for free: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Cousine"/>
              <a:buChar char="▪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Presentation template by </a:t>
            </a:r>
            <a:r>
              <a:rPr b="0" lang="en" sz="1800" spc="-1" strike="noStrike" u="sng">
                <a:solidFill>
                  <a:srgbClr val="ffffff"/>
                </a:solidFill>
                <a:uFillTx/>
                <a:latin typeface="Courier New"/>
                <a:ea typeface="Courier New"/>
                <a:hlinkClick r:id="rId1"/>
              </a:rPr>
              <a:t>SlidesCarnival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Cousine"/>
              <a:buChar char="▪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Photographs by </a:t>
            </a:r>
            <a:r>
              <a:rPr b="0" lang="en" sz="1800" spc="-1" strike="noStrike" u="sng">
                <a:solidFill>
                  <a:srgbClr val="ffffff"/>
                </a:solidFill>
                <a:uFillTx/>
                <a:latin typeface="Courier New"/>
                <a:ea typeface="Courier New"/>
                <a:hlinkClick r:id="rId2"/>
              </a:rPr>
              <a:t>Unsplash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40AEC15-280E-4827-B27F-46EA041FA9BD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921240" y="1284840"/>
            <a:ext cx="720504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2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METHOD REFERENCE OPERATOR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4698720" y="3108960"/>
            <a:ext cx="354168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3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187DA88-4209-47BE-BDB0-D699B61EFBBA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921240" y="1284840"/>
            <a:ext cx="720504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3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STREAMS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4698720" y="3108960"/>
            <a:ext cx="354168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693D7DA-46E4-4C49-9A2C-87DAD4F0DE36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921240" y="1284840"/>
            <a:ext cx="720504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4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OPTIONALS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4698720" y="3108960"/>
            <a:ext cx="354168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3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7373D2A-E94B-4BEB-A9A2-6B33821A83B9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21240" y="1284840"/>
            <a:ext cx="720504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5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PREDICATES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4698720" y="3108960"/>
            <a:ext cx="354168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4DDBAD-4CED-4101-99BC-CF089AE7A580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404280" y="493920"/>
            <a:ext cx="822888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CREDITS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416520" y="1125000"/>
            <a:ext cx="8178120" cy="36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Special thanks to all the people who made and released these awesome resources for free: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Cousine"/>
              <a:buChar char="▪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Presentation template by </a:t>
            </a:r>
            <a:r>
              <a:rPr b="0" lang="en" sz="1800" spc="-1" strike="noStrike" u="sng">
                <a:solidFill>
                  <a:srgbClr val="ffffff"/>
                </a:solidFill>
                <a:uFillTx/>
                <a:latin typeface="Courier New"/>
                <a:ea typeface="Courier New"/>
                <a:hlinkClick r:id="rId1"/>
              </a:rPr>
              <a:t>SlidesCarnival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Cousine"/>
              <a:buChar char="▪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Photographs by </a:t>
            </a:r>
            <a:r>
              <a:rPr b="0" lang="en" sz="1800" spc="-1" strike="noStrike" u="sng">
                <a:solidFill>
                  <a:srgbClr val="ffffff"/>
                </a:solidFill>
                <a:uFillTx/>
                <a:latin typeface="Courier New"/>
                <a:ea typeface="Courier New"/>
                <a:hlinkClick r:id="rId2"/>
              </a:rPr>
              <a:t>Unsplash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FAD44FB-A133-448B-BB83-2840032FFB83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404280" y="493920"/>
            <a:ext cx="822888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Presentation design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457200" y="1200240"/>
            <a:ext cx="8228880" cy="266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This presentations uses the following typographies:</a:t>
            </a:r>
            <a:endParaRPr b="0" lang="en-IN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Cousine"/>
              <a:buChar char="▪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Titles &amp; Body copy: </a:t>
            </a:r>
            <a:r>
              <a:rPr b="1" lang="en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Cousine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Download for free at: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600" spc="-1" strike="noStrike" u="sng">
                <a:solidFill>
                  <a:srgbClr val="ffffff"/>
                </a:solidFill>
                <a:uFillTx/>
                <a:latin typeface="Courier New"/>
                <a:ea typeface="Courier New"/>
                <a:hlinkClick r:id="rId1"/>
              </a:rPr>
              <a:t>https://www.fontsquirrel.com/fonts/cousine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392400" y="4438440"/>
            <a:ext cx="852336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900" spc="-1" strike="noStrike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3A44299-146A-4765-B42A-2461B65D2E1E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LibreOffice/7.0.6.2$Windows_X86_64 LibreOffice_project/144abb84a525d8e30c9dbbefa69cbbf2d8d4ae3b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2021-05-18T19:46:36Z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