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03AD3B3-9084-42ED-BA44-0C1B7A75F27A}" type="datetimeFigureOut">
              <a:rPr lang="pt-BR" smtClean="0"/>
              <a:t>13/05/2024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3EC408-3035-4371-8846-C9259D6FD686}" type="slidenum">
              <a:rPr lang="pt-BR" smtClean="0"/>
              <a:t>‹nº›</a:t>
            </a:fld>
            <a:endParaRPr lang="pt-BR"/>
          </a:p>
        </p:txBody>
      </p:sp>
    </p:spTree>
    <p:extLst>
      <p:ext uri="{BB962C8B-B14F-4D97-AF65-F5344CB8AC3E}">
        <p14:creationId xmlns:p14="http://schemas.microsoft.com/office/powerpoint/2010/main" val="3192194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03AD3B3-9084-42ED-BA44-0C1B7A75F27A}" type="datetimeFigureOut">
              <a:rPr lang="pt-BR" smtClean="0"/>
              <a:t>13/05/2024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3EC408-3035-4371-8846-C9259D6FD686}" type="slidenum">
              <a:rPr lang="pt-BR" smtClean="0"/>
              <a:t>‹nº›</a:t>
            </a:fld>
            <a:endParaRPr lang="pt-BR"/>
          </a:p>
        </p:txBody>
      </p:sp>
    </p:spTree>
    <p:extLst>
      <p:ext uri="{BB962C8B-B14F-4D97-AF65-F5344CB8AC3E}">
        <p14:creationId xmlns:p14="http://schemas.microsoft.com/office/powerpoint/2010/main" val="422748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03AD3B3-9084-42ED-BA44-0C1B7A75F27A}" type="datetimeFigureOut">
              <a:rPr lang="pt-BR" smtClean="0"/>
              <a:t>13/05/2024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3EC408-3035-4371-8846-C9259D6FD686}" type="slidenum">
              <a:rPr lang="pt-BR" smtClean="0"/>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8239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03AD3B3-9084-42ED-BA44-0C1B7A75F27A}" type="datetimeFigureOut">
              <a:rPr lang="pt-BR" smtClean="0"/>
              <a:t>13/05/2024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3EC408-3035-4371-8846-C9259D6FD686}" type="slidenum">
              <a:rPr lang="pt-BR" smtClean="0"/>
              <a:t>‹nº›</a:t>
            </a:fld>
            <a:endParaRPr lang="pt-BR"/>
          </a:p>
        </p:txBody>
      </p:sp>
    </p:spTree>
    <p:extLst>
      <p:ext uri="{BB962C8B-B14F-4D97-AF65-F5344CB8AC3E}">
        <p14:creationId xmlns:p14="http://schemas.microsoft.com/office/powerpoint/2010/main" val="321823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03AD3B3-9084-42ED-BA44-0C1B7A75F27A}" type="datetimeFigureOut">
              <a:rPr lang="pt-BR" smtClean="0"/>
              <a:t>13/05/2024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3EC408-3035-4371-8846-C9259D6FD686}"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1473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03AD3B3-9084-42ED-BA44-0C1B7A75F27A}" type="datetimeFigureOut">
              <a:rPr lang="pt-BR" smtClean="0"/>
              <a:t>13/05/2024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3EC408-3035-4371-8846-C9259D6FD686}" type="slidenum">
              <a:rPr lang="pt-BR" smtClean="0"/>
              <a:t>‹nº›</a:t>
            </a:fld>
            <a:endParaRPr lang="pt-BR"/>
          </a:p>
        </p:txBody>
      </p:sp>
    </p:spTree>
    <p:extLst>
      <p:ext uri="{BB962C8B-B14F-4D97-AF65-F5344CB8AC3E}">
        <p14:creationId xmlns:p14="http://schemas.microsoft.com/office/powerpoint/2010/main" val="2821738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03AD3B3-9084-42ED-BA44-0C1B7A75F27A}" type="datetimeFigureOut">
              <a:rPr lang="pt-BR" smtClean="0"/>
              <a:t>13/05/2024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3EC408-3035-4371-8846-C9259D6FD686}" type="slidenum">
              <a:rPr lang="pt-BR" smtClean="0"/>
              <a:t>‹nº›</a:t>
            </a:fld>
            <a:endParaRPr lang="pt-BR"/>
          </a:p>
        </p:txBody>
      </p:sp>
    </p:spTree>
    <p:extLst>
      <p:ext uri="{BB962C8B-B14F-4D97-AF65-F5344CB8AC3E}">
        <p14:creationId xmlns:p14="http://schemas.microsoft.com/office/powerpoint/2010/main" val="2320347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03AD3B3-9084-42ED-BA44-0C1B7A75F27A}" type="datetimeFigureOut">
              <a:rPr lang="pt-BR" smtClean="0"/>
              <a:t>13/05/2024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3EC408-3035-4371-8846-C9259D6FD686}" type="slidenum">
              <a:rPr lang="pt-BR" smtClean="0"/>
              <a:t>‹nº›</a:t>
            </a:fld>
            <a:endParaRPr lang="pt-BR"/>
          </a:p>
        </p:txBody>
      </p:sp>
    </p:spTree>
    <p:extLst>
      <p:ext uri="{BB962C8B-B14F-4D97-AF65-F5344CB8AC3E}">
        <p14:creationId xmlns:p14="http://schemas.microsoft.com/office/powerpoint/2010/main" val="350815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03AD3B3-9084-42ED-BA44-0C1B7A75F27A}" type="datetimeFigureOut">
              <a:rPr lang="pt-BR" smtClean="0"/>
              <a:t>13/05/2024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3EC408-3035-4371-8846-C9259D6FD686}" type="slidenum">
              <a:rPr lang="pt-BR" smtClean="0"/>
              <a:t>‹nº›</a:t>
            </a:fld>
            <a:endParaRPr lang="pt-BR"/>
          </a:p>
        </p:txBody>
      </p:sp>
    </p:spTree>
    <p:extLst>
      <p:ext uri="{BB962C8B-B14F-4D97-AF65-F5344CB8AC3E}">
        <p14:creationId xmlns:p14="http://schemas.microsoft.com/office/powerpoint/2010/main" val="389034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03AD3B3-9084-42ED-BA44-0C1B7A75F27A}" type="datetimeFigureOut">
              <a:rPr lang="pt-BR" smtClean="0"/>
              <a:t>13/05/2024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83EC408-3035-4371-8846-C9259D6FD686}" type="slidenum">
              <a:rPr lang="pt-BR" smtClean="0"/>
              <a:t>‹nº›</a:t>
            </a:fld>
            <a:endParaRPr lang="pt-BR"/>
          </a:p>
        </p:txBody>
      </p:sp>
    </p:spTree>
    <p:extLst>
      <p:ext uri="{BB962C8B-B14F-4D97-AF65-F5344CB8AC3E}">
        <p14:creationId xmlns:p14="http://schemas.microsoft.com/office/powerpoint/2010/main" val="242044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03AD3B3-9084-42ED-BA44-0C1B7A75F27A}" type="datetimeFigureOut">
              <a:rPr lang="pt-BR" smtClean="0"/>
              <a:t>13/05/2024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83EC408-3035-4371-8846-C9259D6FD686}" type="slidenum">
              <a:rPr lang="pt-BR" smtClean="0"/>
              <a:t>‹nº›</a:t>
            </a:fld>
            <a:endParaRPr lang="pt-BR"/>
          </a:p>
        </p:txBody>
      </p:sp>
    </p:spTree>
    <p:extLst>
      <p:ext uri="{BB962C8B-B14F-4D97-AF65-F5344CB8AC3E}">
        <p14:creationId xmlns:p14="http://schemas.microsoft.com/office/powerpoint/2010/main" val="356270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03AD3B3-9084-42ED-BA44-0C1B7A75F27A}" type="datetimeFigureOut">
              <a:rPr lang="pt-BR" smtClean="0"/>
              <a:t>13/05/2024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83EC408-3035-4371-8846-C9259D6FD686}" type="slidenum">
              <a:rPr lang="pt-BR" smtClean="0"/>
              <a:t>‹nº›</a:t>
            </a:fld>
            <a:endParaRPr lang="pt-BR"/>
          </a:p>
        </p:txBody>
      </p:sp>
    </p:spTree>
    <p:extLst>
      <p:ext uri="{BB962C8B-B14F-4D97-AF65-F5344CB8AC3E}">
        <p14:creationId xmlns:p14="http://schemas.microsoft.com/office/powerpoint/2010/main" val="2752359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03AD3B3-9084-42ED-BA44-0C1B7A75F27A}" type="datetimeFigureOut">
              <a:rPr lang="pt-BR" smtClean="0"/>
              <a:t>13/05/2024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83EC408-3035-4371-8846-C9259D6FD686}" type="slidenum">
              <a:rPr lang="pt-BR" smtClean="0"/>
              <a:t>‹nº›</a:t>
            </a:fld>
            <a:endParaRPr lang="pt-BR"/>
          </a:p>
        </p:txBody>
      </p:sp>
    </p:spTree>
    <p:extLst>
      <p:ext uri="{BB962C8B-B14F-4D97-AF65-F5344CB8AC3E}">
        <p14:creationId xmlns:p14="http://schemas.microsoft.com/office/powerpoint/2010/main" val="2242791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3AD3B3-9084-42ED-BA44-0C1B7A75F27A}" type="datetimeFigureOut">
              <a:rPr lang="pt-BR" smtClean="0"/>
              <a:t>13/05/2024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B83EC408-3035-4371-8846-C9259D6FD686}" type="slidenum">
              <a:rPr lang="pt-BR" smtClean="0"/>
              <a:t>‹nº›</a:t>
            </a:fld>
            <a:endParaRPr lang="pt-BR"/>
          </a:p>
        </p:txBody>
      </p:sp>
    </p:spTree>
    <p:extLst>
      <p:ext uri="{BB962C8B-B14F-4D97-AF65-F5344CB8AC3E}">
        <p14:creationId xmlns:p14="http://schemas.microsoft.com/office/powerpoint/2010/main" val="752042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903AD3B3-9084-42ED-BA44-0C1B7A75F27A}" type="datetimeFigureOut">
              <a:rPr lang="pt-BR" smtClean="0"/>
              <a:t>13/05/2024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83EC408-3035-4371-8846-C9259D6FD686}" type="slidenum">
              <a:rPr lang="pt-BR" smtClean="0"/>
              <a:t>‹nº›</a:t>
            </a:fld>
            <a:endParaRPr lang="pt-BR"/>
          </a:p>
        </p:txBody>
      </p:sp>
    </p:spTree>
    <p:extLst>
      <p:ext uri="{BB962C8B-B14F-4D97-AF65-F5344CB8AC3E}">
        <p14:creationId xmlns:p14="http://schemas.microsoft.com/office/powerpoint/2010/main" val="65309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903AD3B3-9084-42ED-BA44-0C1B7A75F27A}" type="datetimeFigureOut">
              <a:rPr lang="pt-BR" smtClean="0"/>
              <a:t>13/05/2024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83EC408-3035-4371-8846-C9259D6FD686}" type="slidenum">
              <a:rPr lang="pt-BR" smtClean="0"/>
              <a:t>‹nº›</a:t>
            </a:fld>
            <a:endParaRPr lang="pt-BR"/>
          </a:p>
        </p:txBody>
      </p:sp>
    </p:spTree>
    <p:extLst>
      <p:ext uri="{BB962C8B-B14F-4D97-AF65-F5344CB8AC3E}">
        <p14:creationId xmlns:p14="http://schemas.microsoft.com/office/powerpoint/2010/main" val="917810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3AD3B3-9084-42ED-BA44-0C1B7A75F27A}" type="datetimeFigureOut">
              <a:rPr lang="pt-BR" smtClean="0"/>
              <a:t>13/05/2024</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3EC408-3035-4371-8846-C9259D6FD686}" type="slidenum">
              <a:rPr lang="pt-BR" smtClean="0"/>
              <a:t>‹nº›</a:t>
            </a:fld>
            <a:endParaRPr lang="pt-BR"/>
          </a:p>
        </p:txBody>
      </p:sp>
    </p:spTree>
    <p:extLst>
      <p:ext uri="{BB962C8B-B14F-4D97-AF65-F5344CB8AC3E}">
        <p14:creationId xmlns:p14="http://schemas.microsoft.com/office/powerpoint/2010/main" val="170251089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E2828664-7DF4-4EE1-A0A8-E7F36BE7FC48}"/>
              </a:ext>
            </a:extLst>
          </p:cNvPr>
          <p:cNvSpPr/>
          <p:nvPr/>
        </p:nvSpPr>
        <p:spPr>
          <a:xfrm>
            <a:off x="3546292" y="502247"/>
            <a:ext cx="3854090" cy="1754326"/>
          </a:xfrm>
          <a:prstGeom prst="rect">
            <a:avLst/>
          </a:prstGeom>
          <a:noFill/>
        </p:spPr>
        <p:txBody>
          <a:bodyPr wrap="square" lIns="91440" tIns="45720" rIns="91440" bIns="45720">
            <a:spAutoFit/>
          </a:bodyPr>
          <a:lstStyle/>
          <a:p>
            <a:pPr algn="ctr"/>
            <a:r>
              <a:rPr lang="pt-BR" sz="3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RESUMO DE JAVASCRIPT HTML E CSS</a:t>
            </a:r>
          </a:p>
        </p:txBody>
      </p:sp>
      <p:pic>
        <p:nvPicPr>
          <p:cNvPr id="1032" name="Picture 8" descr="Computer - Free computer icons">
            <a:extLst>
              <a:ext uri="{FF2B5EF4-FFF2-40B4-BE49-F238E27FC236}">
                <a16:creationId xmlns:a16="http://schemas.microsoft.com/office/drawing/2014/main" id="{A58E3990-5F30-473C-9EB6-5962B2815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0820" y="2389913"/>
            <a:ext cx="2499360" cy="24993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3C HTML5 Logo">
            <a:extLst>
              <a:ext uri="{FF2B5EF4-FFF2-40B4-BE49-F238E27FC236}">
                <a16:creationId xmlns:a16="http://schemas.microsoft.com/office/drawing/2014/main" id="{74CB2E7D-40E6-46A4-98C5-0E9702880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3234" y="2950265"/>
            <a:ext cx="1567542" cy="156754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Ficheiro:CSS3 logo and wordmark.svg – Wikipédia, a enciclopédia livre">
            <a:extLst>
              <a:ext uri="{FF2B5EF4-FFF2-40B4-BE49-F238E27FC236}">
                <a16:creationId xmlns:a16="http://schemas.microsoft.com/office/drawing/2014/main" id="{0E418C34-2041-4782-8226-8FAF5D06A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6658" y="5022613"/>
            <a:ext cx="1247684" cy="175971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JavaScript Logo : valor, histria, png, vector">
            <a:extLst>
              <a:ext uri="{FF2B5EF4-FFF2-40B4-BE49-F238E27FC236}">
                <a16:creationId xmlns:a16="http://schemas.microsoft.com/office/drawing/2014/main" id="{5EE5F03C-BD27-427B-BB83-3A268B93EF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5048" y="2958384"/>
            <a:ext cx="2611751" cy="1632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6900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wnload Logo, Html, Html5. Royalty-Free Stock Illustration Image - Pixabay">
            <a:extLst>
              <a:ext uri="{FF2B5EF4-FFF2-40B4-BE49-F238E27FC236}">
                <a16:creationId xmlns:a16="http://schemas.microsoft.com/office/drawing/2014/main" id="{C488143E-5D76-4652-B7D6-C9C51A1D9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831" y="-33380"/>
            <a:ext cx="2845526" cy="2845526"/>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a:extLst>
              <a:ext uri="{FF2B5EF4-FFF2-40B4-BE49-F238E27FC236}">
                <a16:creationId xmlns:a16="http://schemas.microsoft.com/office/drawing/2014/main" id="{4C9B4156-AD4B-40F7-AD40-F3F35FC0A862}"/>
              </a:ext>
            </a:extLst>
          </p:cNvPr>
          <p:cNvSpPr/>
          <p:nvPr/>
        </p:nvSpPr>
        <p:spPr>
          <a:xfrm>
            <a:off x="2687867" y="2812146"/>
            <a:ext cx="6469454" cy="1477328"/>
          </a:xfrm>
          <a:prstGeom prst="rect">
            <a:avLst/>
          </a:prstGeom>
          <a:noFill/>
        </p:spPr>
        <p:txBody>
          <a:bodyPr wrap="square" lIns="91440" tIns="45720" rIns="91440" bIns="45720">
            <a:spAutoFit/>
          </a:bodyPr>
          <a:lstStyle/>
          <a:p>
            <a:pPr algn="ctr"/>
            <a:r>
              <a:rPr lang="pt-BR" b="1" dirty="0">
                <a:ln>
                  <a:solidFill>
                    <a:schemeClr val="bg1"/>
                  </a:solidFill>
                </a:ln>
                <a:solidFill>
                  <a:schemeClr val="tx1">
                    <a:lumMod val="65000"/>
                  </a:schemeClr>
                </a:solidFill>
                <a:effectLst>
                  <a:outerShdw blurRad="38100" dist="38100" dir="2700000" algn="tl">
                    <a:srgbClr val="000000">
                      <a:alpha val="43137"/>
                    </a:srgbClr>
                  </a:outerShdw>
                </a:effectLst>
              </a:rPr>
              <a:t>HTML (Linguagem de Marcação de Hipertexto) é o código que você usa para estruturar uma página web e seu conteúdo. Por exemplo, o conteúdo pode ser estruturado em parágrafos, em uma lista com marcadores ou usando imagens e tabelas.</a:t>
            </a:r>
            <a:endParaRPr lang="pt-BR" sz="5400" b="1" cap="none" spc="0" dirty="0">
              <a:ln w="13462">
                <a:solidFill>
                  <a:schemeClr val="bg1"/>
                </a:solidFill>
                <a:prstDash val="solid"/>
              </a:ln>
              <a:solidFill>
                <a:schemeClr val="tx1">
                  <a:lumMod val="65000"/>
                </a:schemeClr>
              </a:solidFill>
              <a:effectLst>
                <a:outerShdw blurRad="38100" dist="38100" dir="2700000" algn="tl">
                  <a:srgbClr val="000000">
                    <a:alpha val="43137"/>
                  </a:srgbClr>
                </a:outerShdw>
              </a:effectLst>
            </a:endParaRPr>
          </a:p>
        </p:txBody>
      </p:sp>
      <p:pic>
        <p:nvPicPr>
          <p:cNvPr id="2056" name="Picture 8" descr="Melhores práticas de desenvolvimento Web - HTML e CSS">
            <a:extLst>
              <a:ext uri="{FF2B5EF4-FFF2-40B4-BE49-F238E27FC236}">
                <a16:creationId xmlns:a16="http://schemas.microsoft.com/office/drawing/2014/main" id="{4536A65C-8633-480F-A12C-C0B501CAA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0565" y="4627800"/>
            <a:ext cx="3064057" cy="1885574"/>
          </a:xfrm>
          <a:prstGeom prst="rect">
            <a:avLst/>
          </a:prstGeom>
          <a:ln w="228600" cap="sq" cmpd="thickThin">
            <a:solidFill>
              <a:schemeClr val="accent5"/>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0646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67A487D-28B3-49A5-9987-E747A271792B}"/>
              </a:ext>
            </a:extLst>
          </p:cNvPr>
          <p:cNvSpPr txBox="1"/>
          <p:nvPr/>
        </p:nvSpPr>
        <p:spPr>
          <a:xfrm>
            <a:off x="2916601" y="3139440"/>
            <a:ext cx="5696174" cy="1754326"/>
          </a:xfrm>
          <a:prstGeom prst="rect">
            <a:avLst/>
          </a:prstGeom>
          <a:noFill/>
        </p:spPr>
        <p:txBody>
          <a:bodyPr wrap="square" rtlCol="0">
            <a:spAutoFit/>
          </a:bodyPr>
          <a:lstStyle/>
          <a:p>
            <a:r>
              <a:rPr lang="pt-BR" b="1" dirty="0">
                <a:ln>
                  <a:solidFill>
                    <a:schemeClr val="bg1"/>
                  </a:solidFill>
                </a:ln>
                <a:solidFill>
                  <a:schemeClr val="tx1">
                    <a:lumMod val="65000"/>
                  </a:schemeClr>
                </a:solidFill>
                <a:effectLst>
                  <a:outerShdw blurRad="38100" dist="38100" dir="2700000" algn="tl">
                    <a:srgbClr val="000000">
                      <a:alpha val="43137"/>
                    </a:srgbClr>
                  </a:outerShdw>
                </a:effectLst>
              </a:rPr>
              <a:t>O CSS é um código em que você pode fazer alterações rápidas de layout, como definição de cores e fontes, por exemplo. Essa camada proporciona não apenas a facilidade de personalização, como também ajuda a diminuir a repetição de conteúdo na estrutura do código.</a:t>
            </a:r>
          </a:p>
        </p:txBody>
      </p:sp>
      <p:pic>
        <p:nvPicPr>
          <p:cNvPr id="3074" name="Picture 2" descr="Download Logo, Css, Css3. Royalty-Free Stock Illustration Image - Pixabay">
            <a:extLst>
              <a:ext uri="{FF2B5EF4-FFF2-40B4-BE49-F238E27FC236}">
                <a16:creationId xmlns:a16="http://schemas.microsoft.com/office/drawing/2014/main" id="{C6FD90A1-BCBE-4964-A66B-66BA0A948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320" y="156754"/>
            <a:ext cx="2958737" cy="295873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xemplo CSS e HTML">
            <a:extLst>
              <a:ext uri="{FF2B5EF4-FFF2-40B4-BE49-F238E27FC236}">
                <a16:creationId xmlns:a16="http://schemas.microsoft.com/office/drawing/2014/main" id="{AD4DBAB5-BAF3-4768-BB3D-ADC5CBE742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320" y="5052698"/>
            <a:ext cx="285750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0504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D52ECA4F-16F3-4067-9C65-9DD9FEC6FAD7}"/>
              </a:ext>
            </a:extLst>
          </p:cNvPr>
          <p:cNvSpPr txBox="1"/>
          <p:nvPr/>
        </p:nvSpPr>
        <p:spPr>
          <a:xfrm>
            <a:off x="1881052" y="3187339"/>
            <a:ext cx="8029303" cy="1200329"/>
          </a:xfrm>
          <a:prstGeom prst="rect">
            <a:avLst/>
          </a:prstGeom>
          <a:noFill/>
        </p:spPr>
        <p:txBody>
          <a:bodyPr wrap="square" rtlCol="0">
            <a:spAutoFit/>
          </a:bodyPr>
          <a:lstStyle/>
          <a:p>
            <a:r>
              <a:rPr lang="pt-BR" b="1" dirty="0">
                <a:ln>
                  <a:solidFill>
                    <a:schemeClr val="bg1"/>
                  </a:solidFill>
                </a:ln>
                <a:solidFill>
                  <a:schemeClr val="tx1">
                    <a:lumMod val="65000"/>
                  </a:schemeClr>
                </a:solidFill>
                <a:effectLst>
                  <a:outerShdw blurRad="38100" dist="38100" dir="2700000" algn="tl">
                    <a:srgbClr val="000000">
                      <a:alpha val="43137"/>
                    </a:srgbClr>
                  </a:outerShdw>
                </a:effectLst>
              </a:rPr>
              <a:t>JavaScript é uma linguagem de programação que adiciona interatividade ao seu site. Isso acontece em jogos, no comportamento das respostas quando botões são pressionados ou com entrada de dados em formulários; com estilo dinâmico; com animação, etc.</a:t>
            </a:r>
          </a:p>
        </p:txBody>
      </p:sp>
      <p:pic>
        <p:nvPicPr>
          <p:cNvPr id="4098" name="Picture 2" descr="Study JavaScript Intermediate Courses Online | Academy Class UK">
            <a:extLst>
              <a:ext uri="{FF2B5EF4-FFF2-40B4-BE49-F238E27FC236}">
                <a16:creationId xmlns:a16="http://schemas.microsoft.com/office/drawing/2014/main" id="{D94E5314-BA3E-41C0-9261-3C62D0C73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240" y="243840"/>
            <a:ext cx="2939144" cy="293914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uia da Linguagem JavaScript | Blog da TreinaWeb">
            <a:extLst>
              <a:ext uri="{FF2B5EF4-FFF2-40B4-BE49-F238E27FC236}">
                <a16:creationId xmlns:a16="http://schemas.microsoft.com/office/drawing/2014/main" id="{5DDD958B-E504-41CE-92B8-23B289818C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9349" y="4482465"/>
            <a:ext cx="4352925"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9816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0519C67F-1EE2-4170-BA82-1A2F41243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8196" y="470748"/>
            <a:ext cx="2744559" cy="2533709"/>
          </a:xfrm>
          <a:prstGeom prst="rect">
            <a:avLst/>
          </a:prstGeom>
        </p:spPr>
      </p:pic>
      <p:sp>
        <p:nvSpPr>
          <p:cNvPr id="5" name="CaixaDeTexto 4">
            <a:extLst>
              <a:ext uri="{FF2B5EF4-FFF2-40B4-BE49-F238E27FC236}">
                <a16:creationId xmlns:a16="http://schemas.microsoft.com/office/drawing/2014/main" id="{6D26718C-9AB9-4283-9166-077AA2DDA536}"/>
              </a:ext>
            </a:extLst>
          </p:cNvPr>
          <p:cNvSpPr txBox="1"/>
          <p:nvPr/>
        </p:nvSpPr>
        <p:spPr>
          <a:xfrm>
            <a:off x="2269115" y="3239591"/>
            <a:ext cx="6522719" cy="2308324"/>
          </a:xfrm>
          <a:prstGeom prst="rect">
            <a:avLst/>
          </a:prstGeom>
          <a:noFill/>
        </p:spPr>
        <p:txBody>
          <a:bodyPr wrap="square" rtlCol="0">
            <a:spAutoFit/>
          </a:bodyPr>
          <a:lstStyle/>
          <a:p>
            <a:r>
              <a:rPr lang="pt-BR" b="1" dirty="0">
                <a:ln>
                  <a:solidFill>
                    <a:schemeClr val="bg1"/>
                  </a:solidFill>
                </a:ln>
                <a:solidFill>
                  <a:schemeClr val="tx1">
                    <a:lumMod val="65000"/>
                  </a:schemeClr>
                </a:solidFill>
                <a:effectLst>
                  <a:outerShdw blurRad="38100" dist="38100" dir="2700000" algn="tl">
                    <a:srgbClr val="000000">
                      <a:alpha val="43137"/>
                    </a:srgbClr>
                  </a:outerShdw>
                </a:effectLst>
              </a:rPr>
              <a:t>Para montar um site, claramente é necessário o uso de html css e javascript, e cada um deles tem a sua função... Afinal de contas um site tem partes igual o exemplo acima, o HTML é o esqueleto ou seja a base, o CSS é a parte visual que é como vai ser o site visualmente, e o javascript é a parte interativa, quando você clica em um link ou em algum canto do site, aquilo tem que funcionar não é mesmo? É para isso que o javascript serve.</a:t>
            </a:r>
          </a:p>
        </p:txBody>
      </p:sp>
    </p:spTree>
    <p:extLst>
      <p:ext uri="{BB962C8B-B14F-4D97-AF65-F5344CB8AC3E}">
        <p14:creationId xmlns:p14="http://schemas.microsoft.com/office/powerpoint/2010/main" val="9135390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ML/CSS/Javascript 101. HTML, CSS, and Javascript are all… | by Niki  Saravanan | Medium">
            <a:extLst>
              <a:ext uri="{FF2B5EF4-FFF2-40B4-BE49-F238E27FC236}">
                <a16:creationId xmlns:a16="http://schemas.microsoft.com/office/drawing/2014/main" id="{77F81D89-06C9-4A76-8AC6-95F0C1BE0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6382" y="310514"/>
            <a:ext cx="5076596" cy="3826056"/>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EF89DC0B-7556-481F-B9D4-6E5A386CD208}"/>
              </a:ext>
            </a:extLst>
          </p:cNvPr>
          <p:cNvSpPr txBox="1"/>
          <p:nvPr/>
        </p:nvSpPr>
        <p:spPr>
          <a:xfrm>
            <a:off x="2364909" y="4275911"/>
            <a:ext cx="6522719" cy="1754326"/>
          </a:xfrm>
          <a:prstGeom prst="rect">
            <a:avLst/>
          </a:prstGeom>
          <a:noFill/>
        </p:spPr>
        <p:txBody>
          <a:bodyPr wrap="square" rtlCol="0">
            <a:spAutoFit/>
          </a:bodyPr>
          <a:lstStyle/>
          <a:p>
            <a:r>
              <a:rPr lang="pt-BR" b="1" dirty="0">
                <a:ln>
                  <a:solidFill>
                    <a:schemeClr val="bg1"/>
                  </a:solidFill>
                </a:ln>
                <a:solidFill>
                  <a:schemeClr val="tx1">
                    <a:lumMod val="65000"/>
                  </a:schemeClr>
                </a:solidFill>
                <a:effectLst>
                  <a:outerShdw blurRad="38100" dist="38100" dir="2700000" algn="tl">
                    <a:srgbClr val="000000">
                      <a:alpha val="43137"/>
                    </a:srgbClr>
                  </a:outerShdw>
                </a:effectLst>
              </a:rPr>
              <a:t>É claro que.. Há diversas tags no html css e javascript, mas de forma resumida, você tem que saber cada função de cada tag para poder estruturar o seu site, html css e javascript os 3 utilizam tags diferentes de forma geral, mas se souber o que você está fazendo, pode estruturar o seu site de forma eficiente.</a:t>
            </a:r>
          </a:p>
        </p:txBody>
      </p:sp>
    </p:spTree>
    <p:extLst>
      <p:ext uri="{BB962C8B-B14F-4D97-AF65-F5344CB8AC3E}">
        <p14:creationId xmlns:p14="http://schemas.microsoft.com/office/powerpoint/2010/main" val="17242688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umb Up Emoticon Stock Illustration - Download Image Now - Emoji, Thumbs Up,  Anthropomorphic Smiley Face - iStock">
            <a:extLst>
              <a:ext uri="{FF2B5EF4-FFF2-40B4-BE49-F238E27FC236}">
                <a16:creationId xmlns:a16="http://schemas.microsoft.com/office/drawing/2014/main" id="{66C12C86-8804-4EA6-AC96-994CFCAA6D2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24" b="97782" l="1961" r="98693">
                        <a14:foregroundMark x1="68791" y1="50512" x2="68791" y2="50512"/>
                        <a14:foregroundMark x1="64542" y1="46928" x2="68464" y2="50853"/>
                        <a14:foregroundMark x1="65359" y1="44539" x2="59150" y2="51024"/>
                        <a14:foregroundMark x1="59150" y1="51024" x2="61275" y2="59556"/>
                        <a14:foregroundMark x1="61275" y1="59556" x2="68137" y2="53584"/>
                        <a14:foregroundMark x1="79412" y1="53072" x2="87418" y2="55802"/>
                        <a14:foregroundMark x1="87418" y1="55802" x2="78268" y2="56143"/>
                        <a14:foregroundMark x1="91503" y1="53413" x2="95588" y2="60922"/>
                        <a14:foregroundMark x1="95588" y1="60922" x2="92810" y2="69283"/>
                        <a14:foregroundMark x1="92810" y1="69283" x2="86601" y2="76280"/>
                        <a14:foregroundMark x1="86601" y1="76280" x2="78922" y2="80717"/>
                        <a14:foregroundMark x1="78922" y1="80717" x2="72876" y2="89932"/>
                        <a14:foregroundMark x1="68301" y1="89932" x2="59314" y2="92491"/>
                        <a14:foregroundMark x1="59314" y1="92491" x2="55556" y2="92150"/>
                        <a14:foregroundMark x1="61438" y1="97952" x2="68137" y2="96075"/>
                        <a14:foregroundMark x1="6536" y1="42662" x2="7190" y2="56655"/>
                        <a14:foregroundMark x1="43627" y1="8191" x2="45425" y2="5119"/>
                        <a14:foregroundMark x1="69281" y1="72526" x2="76307" y2="76792"/>
                        <a14:foregroundMark x1="76307" y1="76792" x2="67320" y2="74573"/>
                        <a14:foregroundMark x1="67320" y1="74573" x2="64706" y2="73038"/>
                        <a14:foregroundMark x1="97876" y1="55631" x2="95425" y2="65017"/>
                        <a14:foregroundMark x1="95425" y1="65017" x2="95425" y2="65017"/>
                        <a14:foregroundMark x1="1961" y1="41297" x2="1961" y2="41297"/>
                        <a14:foregroundMark x1="98856" y1="66041" x2="98856" y2="66041"/>
                        <a14:foregroundMark x1="43954" y1="1024" x2="43954" y2="1024"/>
                        <a14:foregroundMark x1="87255" y1="58020" x2="87255" y2="58020"/>
                      </a14:backgroundRemoval>
                    </a14:imgEffect>
                  </a14:imgLayer>
                </a14:imgProps>
              </a:ext>
              <a:ext uri="{28A0092B-C50C-407E-A947-70E740481C1C}">
                <a14:useLocalDpi xmlns:a14="http://schemas.microsoft.com/office/drawing/2010/main" val="0"/>
              </a:ext>
            </a:extLst>
          </a:blip>
          <a:srcRect/>
          <a:stretch>
            <a:fillRect/>
          </a:stretch>
        </p:blipFill>
        <p:spPr bwMode="auto">
          <a:xfrm>
            <a:off x="4444093" y="934267"/>
            <a:ext cx="2325751" cy="2226945"/>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ED9D309C-FA0C-4A7C-B586-AA3D6F59BE8F}"/>
              </a:ext>
            </a:extLst>
          </p:cNvPr>
          <p:cNvSpPr txBox="1"/>
          <p:nvPr/>
        </p:nvSpPr>
        <p:spPr>
          <a:xfrm>
            <a:off x="3915035" y="3161212"/>
            <a:ext cx="4105559" cy="2800767"/>
          </a:xfrm>
          <a:prstGeom prst="rect">
            <a:avLst/>
          </a:prstGeom>
          <a:noFill/>
        </p:spPr>
        <p:txBody>
          <a:bodyPr wrap="square" rtlCol="0">
            <a:spAutoFit/>
          </a:bodyPr>
          <a:lstStyle/>
          <a:p>
            <a:r>
              <a:rPr lang="pt-BR" sz="4400" b="1" dirty="0">
                <a:ln>
                  <a:solidFill>
                    <a:schemeClr val="bg1"/>
                  </a:solidFill>
                </a:ln>
                <a:solidFill>
                  <a:schemeClr val="tx1">
                    <a:lumMod val="65000"/>
                  </a:schemeClr>
                </a:solidFill>
                <a:effectLst>
                  <a:outerShdw blurRad="38100" dist="38100" dir="2700000" algn="tl">
                    <a:srgbClr val="000000">
                      <a:alpha val="43137"/>
                    </a:srgbClr>
                  </a:outerShdw>
                </a:effectLst>
              </a:rPr>
              <a:t>Obrigado pela atenção, e tenha uma ótima semana!</a:t>
            </a:r>
          </a:p>
        </p:txBody>
      </p:sp>
    </p:spTree>
    <p:extLst>
      <p:ext uri="{BB962C8B-B14F-4D97-AF65-F5344CB8AC3E}">
        <p14:creationId xmlns:p14="http://schemas.microsoft.com/office/powerpoint/2010/main" val="40464346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BEACBFF-006A-4245-A409-590976BC024A}"/>
              </a:ext>
            </a:extLst>
          </p:cNvPr>
          <p:cNvSpPr txBox="1"/>
          <p:nvPr/>
        </p:nvSpPr>
        <p:spPr>
          <a:xfrm>
            <a:off x="4132750" y="704452"/>
            <a:ext cx="2956028" cy="2123658"/>
          </a:xfrm>
          <a:prstGeom prst="rect">
            <a:avLst/>
          </a:prstGeom>
          <a:noFill/>
        </p:spPr>
        <p:txBody>
          <a:bodyPr wrap="square" rtlCol="0">
            <a:spAutoFit/>
          </a:bodyPr>
          <a:lstStyle/>
          <a:p>
            <a:r>
              <a:rPr lang="pt-BR" sz="4400" b="1" dirty="0">
                <a:ln>
                  <a:solidFill>
                    <a:schemeClr val="bg1"/>
                  </a:solidFill>
                </a:ln>
                <a:solidFill>
                  <a:schemeClr val="tx1">
                    <a:lumMod val="65000"/>
                  </a:schemeClr>
                </a:solidFill>
                <a:effectLst>
                  <a:outerShdw blurRad="38100" dist="38100" dir="2700000" algn="tl">
                    <a:srgbClr val="000000">
                      <a:alpha val="43137"/>
                    </a:srgbClr>
                  </a:outerShdw>
                </a:effectLst>
              </a:rPr>
              <a:t>Feito por: Mateus e Guilherme</a:t>
            </a:r>
          </a:p>
        </p:txBody>
      </p:sp>
      <p:pic>
        <p:nvPicPr>
          <p:cNvPr id="7170" name="Picture 2" descr="Got bored of cranking out coursework and colored the ending page of Chapter  129.1 for the heck of it. It'd be pretty cool if MAPPA edited the ED so  that Megumi, Nobara,">
            <a:extLst>
              <a:ext uri="{FF2B5EF4-FFF2-40B4-BE49-F238E27FC236}">
                <a16:creationId xmlns:a16="http://schemas.microsoft.com/office/drawing/2014/main" id="{6027EBC1-7619-47F2-B713-ABD67B4E1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628" y="2828110"/>
            <a:ext cx="2434272" cy="3518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8627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111</TotalTime>
  <Words>199</Words>
  <Application>Microsoft Office PowerPoint</Application>
  <PresentationFormat>Widescreen</PresentationFormat>
  <Paragraphs>8</Paragraphs>
  <Slides>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8</vt:i4>
      </vt:variant>
    </vt:vector>
  </HeadingPairs>
  <TitlesOfParts>
    <vt:vector size="12" baseType="lpstr">
      <vt:lpstr>Arial</vt:lpstr>
      <vt:lpstr>Trebuchet MS</vt:lpstr>
      <vt:lpstr>Wingdings 3</vt:lpstr>
      <vt:lpstr>Facetado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MC-01</dc:creator>
  <cp:lastModifiedBy>Aluno</cp:lastModifiedBy>
  <cp:revision>12</cp:revision>
  <dcterms:created xsi:type="dcterms:W3CDTF">2024-05-06T12:31:07Z</dcterms:created>
  <dcterms:modified xsi:type="dcterms:W3CDTF">2024-05-13T13:49:21Z</dcterms:modified>
</cp:coreProperties>
</file>