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6" r:id="rId2"/>
    <p:sldId id="286" r:id="rId3"/>
    <p:sldId id="291" r:id="rId4"/>
    <p:sldId id="287" r:id="rId5"/>
    <p:sldId id="288" r:id="rId6"/>
    <p:sldId id="290" r:id="rId7"/>
    <p:sldId id="289" r:id="rId8"/>
    <p:sldId id="292" r:id="rId9"/>
    <p:sldId id="294" r:id="rId10"/>
    <p:sldId id="295" r:id="rId11"/>
    <p:sldId id="263" r:id="rId12"/>
    <p:sldId id="265" r:id="rId13"/>
    <p:sldId id="266" r:id="rId14"/>
    <p:sldId id="282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A121FCA-2F53-4E1D-B82C-21DF45583DE0}">
          <p14:sldIdLst>
            <p14:sldId id="296"/>
            <p14:sldId id="286"/>
            <p14:sldId id="291"/>
            <p14:sldId id="287"/>
            <p14:sldId id="288"/>
            <p14:sldId id="290"/>
            <p14:sldId id="289"/>
            <p14:sldId id="292"/>
            <p14:sldId id="294"/>
            <p14:sldId id="295"/>
          </p14:sldIdLst>
        </p14:section>
        <p14:section name="12.25" id="{0CFD213D-CF50-4C28-A3BA-299388D2C4BE}">
          <p14:sldIdLst>
            <p14:sldId id="263"/>
            <p14:sldId id="265"/>
            <p14:sldId id="266"/>
            <p14:sldId id="28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58F"/>
    <a:srgbClr val="FFD965"/>
    <a:srgbClr val="C4D6A0"/>
    <a:srgbClr val="4BACC6"/>
    <a:srgbClr val="9DBB61"/>
    <a:srgbClr val="F2F2F2"/>
    <a:srgbClr val="DD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0" y="3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181F-8EFC-4289-A938-666904BF3F64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BE198-D510-4BFC-8A28-437E32A43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42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6FE-37AD-4181-AECB-6343F4456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2671A-4A55-4F63-835D-6E0FEC0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40CD-BFDB-4754-8D8E-71F29F8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2E0A-D4C0-4BD8-B075-BB369A8F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B74DC-946D-4B2F-85EC-0C7591B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DE29A-2FA5-4921-B0D1-7E3B02F9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41145A-50E6-4692-9E92-043DB3ED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441CA6-57FE-4263-9E9E-85AEBAB9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F10A3-2CF8-473A-9339-2B8CE73F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0EE8-1930-4129-B132-BD0EC393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09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CB4B39-E016-42D9-8089-E3348442E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C04A7-6A2C-4484-ACC2-7303F70EC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A86D6C-ACAB-4174-B754-681EFA79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089C2-0093-4ECC-9BE9-EC55AAE0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E833-F26E-485B-BD4F-D221DC07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9AD6D-B875-4B7C-AC6A-B8287248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6EA02-C6AC-4D1A-9F81-E1D3A651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EA2DA-6B6B-4510-8851-42F490DC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C43BA-829F-4B8B-919B-AA388312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A5698-DBB4-466F-B6F8-6540236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6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E759-247A-4DEF-82DD-47E9C4AF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7FCC1-3965-4C8C-B50B-5370C5F9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449C1-5496-425B-AF20-8E815B3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7348-A7E1-4798-BE5C-F77F11A8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B4FB3-88F9-4B3A-A224-9A787C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59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0AE7E-5A16-4808-B23E-3C35C2FC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9D821-351D-46A1-909D-B13EFA6FF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51AE2A-BEEF-48B2-89C1-706C1AA1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5D4567-10AA-4B7C-8BDE-6AF7B643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FDF6B-6167-4879-A734-ED8A7861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24A80E-BA4F-4F21-B183-1CC52E6E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6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C48A1-9A3E-4E6A-AE18-905CB5E6D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9F249-6AB5-40AB-817A-9CBF999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80A52-335A-4A0F-BD52-4C977398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83E9F-B6BB-43C1-B21C-97238A600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877A81-BB3B-4B3B-8875-54B639A98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5ABBF0-CA49-49E6-BEC9-5EEE3971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C020D4-AB81-413A-A3AD-AB1EA0A5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CD0FE4-CF5A-4DE8-B633-6030CB10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49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529-1705-4929-9A69-86401770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FFA434-841A-42F5-B9DC-52CF844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BFFE63-77FE-4B84-8D90-9FDDA0BE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9E2011-ACCD-4835-9450-221EB43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0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9E4CDF-C6EC-4F03-A55B-4BEDA1A3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6364F9-E98A-4135-9754-2E2CB9D2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F69CC-B349-4C23-846D-2D4D4EE5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F6AC-D2CE-43B2-873D-81FCF37A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ACCC-9078-4929-94CF-C9D60977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398AB-58EC-4B3F-8510-715EBF0FA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77AFCC-2217-48B7-ADC3-7ACB02C5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9A6FC-D4B0-46F9-AD2E-BEFDA2FD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8212C-DC4C-4E54-8EB5-1992679E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64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7ADA1-EC04-4FC1-BB2B-C7619E81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8F3A1-4C66-4CCD-ADC4-B97A969A0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8A04-7CD7-411A-A485-BA3EBF469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19FDED-F9F6-417A-91E0-0ACDF1B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AD489-FEFB-4AD3-9E45-E59EFFE9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35CD0-2371-4E9E-A861-BF0C931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A357A1-3739-4E91-B5FE-F9DB069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8DB17F-C024-47A4-9D84-1E6C3677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C41F-C9EC-4061-8B5B-EA0B35E9D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0440D-BA63-467C-878F-1C8A9502090C}" type="datetimeFigureOut">
              <a:rPr lang="zh-CN" altLang="en-US" smtClean="0"/>
              <a:t>2020/12/27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94832-7A1E-4D97-92AC-0B24D75E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C3F1E-B52A-415E-9D97-2CF68E30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381BD-1DF3-4DDE-8A3A-719FC557BA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6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A462FE-C608-4CE5-849D-F080CB378E7D}"/>
              </a:ext>
            </a:extLst>
          </p:cNvPr>
          <p:cNvSpPr/>
          <p:nvPr/>
        </p:nvSpPr>
        <p:spPr>
          <a:xfrm>
            <a:off x="4420719" y="116961"/>
            <a:ext cx="1455859" cy="597435"/>
          </a:xfrm>
          <a:prstGeom prst="rect">
            <a:avLst/>
          </a:prstGeom>
          <a:solidFill>
            <a:srgbClr val="FFD965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获取姿态传感器数据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2B9EEA-E72E-43B8-B628-07A0FF76F7CF}"/>
              </a:ext>
            </a:extLst>
          </p:cNvPr>
          <p:cNvSpPr/>
          <p:nvPr/>
        </p:nvSpPr>
        <p:spPr>
          <a:xfrm>
            <a:off x="4420717" y="1363569"/>
            <a:ext cx="1455859" cy="597435"/>
          </a:xfrm>
          <a:prstGeom prst="rect">
            <a:avLst/>
          </a:prstGeom>
          <a:solidFill>
            <a:srgbClr val="D9958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姿态解算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A8AB2-D9DF-430F-965B-71A88666D062}"/>
              </a:ext>
            </a:extLst>
          </p:cNvPr>
          <p:cNvSpPr/>
          <p:nvPr/>
        </p:nvSpPr>
        <p:spPr>
          <a:xfrm>
            <a:off x="4420718" y="2548588"/>
            <a:ext cx="1455859" cy="597435"/>
          </a:xfrm>
          <a:prstGeom prst="rect">
            <a:avLst/>
          </a:prstGeom>
          <a:solidFill>
            <a:srgbClr val="C4D6A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方向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PID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控制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1FF58E5-AE6C-4089-86CF-2492AA82150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8647" y="1961004"/>
            <a:ext cx="1" cy="587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B67ADE3-1787-4413-B660-E2B2D76370B5}"/>
              </a:ext>
            </a:extLst>
          </p:cNvPr>
          <p:cNvSpPr txBox="1"/>
          <p:nvPr/>
        </p:nvSpPr>
        <p:spPr>
          <a:xfrm>
            <a:off x="7870308" y="1600883"/>
            <a:ext cx="117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</a:rPr>
              <a:t>期望线速度、角速度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AA3F78-E18C-4B69-BA29-832DEC47282C}"/>
              </a:ext>
            </a:extLst>
          </p:cNvPr>
          <p:cNvSpPr/>
          <p:nvPr/>
        </p:nvSpPr>
        <p:spPr>
          <a:xfrm>
            <a:off x="7142380" y="2545091"/>
            <a:ext cx="1455859" cy="597434"/>
          </a:xfrm>
          <a:prstGeom prst="rect">
            <a:avLst/>
          </a:prstGeom>
          <a:solidFill>
            <a:srgbClr val="D9958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小车逆运动学模型解算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132908D-28E5-4226-9494-8B7F0E3B10B4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5876578" y="1862492"/>
            <a:ext cx="1993731" cy="9848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E3ECDAA-F9EC-4A47-9165-12EA850BE172}"/>
              </a:ext>
            </a:extLst>
          </p:cNvPr>
          <p:cNvSpPr txBox="1"/>
          <p:nvPr/>
        </p:nvSpPr>
        <p:spPr>
          <a:xfrm>
            <a:off x="4217851" y="3384043"/>
            <a:ext cx="224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期望车轮转速的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z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方向分量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1D52879-206F-494A-939A-B77FBA48920B}"/>
              </a:ext>
            </a:extLst>
          </p:cNvPr>
          <p:cNvSpPr/>
          <p:nvPr/>
        </p:nvSpPr>
        <p:spPr>
          <a:xfrm>
            <a:off x="6873443" y="3384042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期望车轮转速的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x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y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方向分量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4E0AFED-041F-4C49-9349-DBA0D0522851}"/>
              </a:ext>
            </a:extLst>
          </p:cNvPr>
          <p:cNvSpPr/>
          <p:nvPr/>
        </p:nvSpPr>
        <p:spPr>
          <a:xfrm>
            <a:off x="5731626" y="3782107"/>
            <a:ext cx="1455859" cy="597434"/>
          </a:xfrm>
          <a:prstGeom prst="rect">
            <a:avLst/>
          </a:prstGeom>
          <a:solidFill>
            <a:srgbClr val="D9958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运动学模型解算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195C2EE4-9FE2-48F0-B86C-E723C760F738}"/>
              </a:ext>
            </a:extLst>
          </p:cNvPr>
          <p:cNvCxnSpPr>
            <a:cxnSpLocks/>
            <a:stCxn id="8" idx="2"/>
            <a:endCxn id="49" idx="1"/>
          </p:cNvCxnSpPr>
          <p:nvPr/>
        </p:nvCxnSpPr>
        <p:spPr>
          <a:xfrm rot="16200000" flipH="1">
            <a:off x="4972737" y="3321934"/>
            <a:ext cx="934801" cy="5829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CE507D0-C75C-4A06-B630-9412CB4DAF6A}"/>
              </a:ext>
            </a:extLst>
          </p:cNvPr>
          <p:cNvCxnSpPr>
            <a:cxnSpLocks/>
            <a:stCxn id="19" idx="2"/>
            <a:endCxn id="49" idx="3"/>
          </p:cNvCxnSpPr>
          <p:nvPr/>
        </p:nvCxnSpPr>
        <p:spPr>
          <a:xfrm rot="5400000">
            <a:off x="7059749" y="3270262"/>
            <a:ext cx="938299" cy="6828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CA46744-46E6-4F40-8AB8-3A5EEB859D3A}"/>
              </a:ext>
            </a:extLst>
          </p:cNvPr>
          <p:cNvSpPr/>
          <p:nvPr/>
        </p:nvSpPr>
        <p:spPr>
          <a:xfrm>
            <a:off x="5240177" y="2005460"/>
            <a:ext cx="992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滤波后的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z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轴角速度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B33937CC-1216-41F0-AEB1-437A0C5E16F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148647" y="714396"/>
            <a:ext cx="2" cy="649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5950E508-7935-457D-951D-674C84E83D99}"/>
              </a:ext>
            </a:extLst>
          </p:cNvPr>
          <p:cNvSpPr/>
          <p:nvPr/>
        </p:nvSpPr>
        <p:spPr>
          <a:xfrm>
            <a:off x="5014235" y="805556"/>
            <a:ext cx="158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原始角速度、加速度数据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D83F30F-678C-4EAF-87CE-3A673FDCB57A}"/>
              </a:ext>
            </a:extLst>
          </p:cNvPr>
          <p:cNvSpPr/>
          <p:nvPr/>
        </p:nvSpPr>
        <p:spPr>
          <a:xfrm>
            <a:off x="5731625" y="4839567"/>
            <a:ext cx="1455859" cy="597435"/>
          </a:xfrm>
          <a:prstGeom prst="rect">
            <a:avLst/>
          </a:prstGeom>
          <a:solidFill>
            <a:srgbClr val="C4D6A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转速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PID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控制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ECABEE8-D15A-49F3-9E15-977388F91DC1}"/>
              </a:ext>
            </a:extLst>
          </p:cNvPr>
          <p:cNvSpPr/>
          <p:nvPr/>
        </p:nvSpPr>
        <p:spPr>
          <a:xfrm>
            <a:off x="6511438" y="442170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期望车轮转速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EC98609-71CE-4440-A08D-45D34D97DCC2}"/>
              </a:ext>
            </a:extLst>
          </p:cNvPr>
          <p:cNvCxnSpPr>
            <a:cxnSpLocks/>
            <a:stCxn id="49" idx="2"/>
            <a:endCxn id="103" idx="0"/>
          </p:cNvCxnSpPr>
          <p:nvPr/>
        </p:nvCxnSpPr>
        <p:spPr>
          <a:xfrm flipH="1">
            <a:off x="6459555" y="4379541"/>
            <a:ext cx="1" cy="46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BE91CFD6-DDE7-43E3-A6A8-7E3D52860090}"/>
              </a:ext>
            </a:extLst>
          </p:cNvPr>
          <p:cNvCxnSpPr>
            <a:cxnSpLocks/>
            <a:stCxn id="115" idx="1"/>
            <a:endCxn id="103" idx="1"/>
          </p:cNvCxnSpPr>
          <p:nvPr/>
        </p:nvCxnSpPr>
        <p:spPr>
          <a:xfrm rot="10800000" flipH="1" flipV="1">
            <a:off x="2831493" y="1078901"/>
            <a:ext cx="2900131" cy="4059384"/>
          </a:xfrm>
          <a:prstGeom prst="bentConnector3">
            <a:avLst>
              <a:gd name="adj1" fmla="val -3941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0C9E95E5-0ED3-401E-B832-78F379DD1797}"/>
              </a:ext>
            </a:extLst>
          </p:cNvPr>
          <p:cNvSpPr/>
          <p:nvPr/>
        </p:nvSpPr>
        <p:spPr>
          <a:xfrm>
            <a:off x="2103565" y="116961"/>
            <a:ext cx="1455859" cy="597435"/>
          </a:xfrm>
          <a:prstGeom prst="rect">
            <a:avLst/>
          </a:prstGeom>
          <a:solidFill>
            <a:srgbClr val="FFD965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获取编码器数据</a:t>
            </a: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9DFD5D47-103A-46A5-BA55-298BFD901BCA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>
            <a:off x="2831495" y="714396"/>
            <a:ext cx="0" cy="59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215B2D9B-FAF6-43D3-AB44-3972DAB566D6}"/>
              </a:ext>
            </a:extLst>
          </p:cNvPr>
          <p:cNvSpPr/>
          <p:nvPr/>
        </p:nvSpPr>
        <p:spPr>
          <a:xfrm>
            <a:off x="2103565" y="1310524"/>
            <a:ext cx="1455859" cy="597435"/>
          </a:xfrm>
          <a:prstGeom prst="rect">
            <a:avLst/>
          </a:prstGeom>
          <a:solidFill>
            <a:srgbClr val="D9958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运动学模型解算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574B848-C65E-4357-9053-C58219A16002}"/>
              </a:ext>
            </a:extLst>
          </p:cNvPr>
          <p:cNvSpPr/>
          <p:nvPr/>
        </p:nvSpPr>
        <p:spPr>
          <a:xfrm>
            <a:off x="2831494" y="9250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车轮转速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3921047B-3994-425A-8E56-E5A382EAF091}"/>
              </a:ext>
            </a:extLst>
          </p:cNvPr>
          <p:cNvCxnSpPr>
            <a:cxnSpLocks/>
            <a:stCxn id="7" idx="1"/>
            <a:endCxn id="129" idx="3"/>
          </p:cNvCxnSpPr>
          <p:nvPr/>
        </p:nvCxnSpPr>
        <p:spPr>
          <a:xfrm rot="10800000" flipV="1">
            <a:off x="3558743" y="1662286"/>
            <a:ext cx="861975" cy="1185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5B5AAAD-9C7E-4D01-9B1F-DF10F2321667}"/>
              </a:ext>
            </a:extLst>
          </p:cNvPr>
          <p:cNvSpPr/>
          <p:nvPr/>
        </p:nvSpPr>
        <p:spPr>
          <a:xfrm>
            <a:off x="3789699" y="2062177"/>
            <a:ext cx="99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z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轴方向角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0278E49-42D1-4F34-865A-A3BB4578C49D}"/>
              </a:ext>
            </a:extLst>
          </p:cNvPr>
          <p:cNvSpPr/>
          <p:nvPr/>
        </p:nvSpPr>
        <p:spPr>
          <a:xfrm>
            <a:off x="2102883" y="2548588"/>
            <a:ext cx="1455859" cy="597435"/>
          </a:xfrm>
          <a:prstGeom prst="rect">
            <a:avLst/>
          </a:prstGeom>
          <a:solidFill>
            <a:srgbClr val="D9958F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里程计数据融合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0B3A243-3DF5-4A70-8D97-C74D15F9ECC5}"/>
              </a:ext>
            </a:extLst>
          </p:cNvPr>
          <p:cNvSpPr/>
          <p:nvPr/>
        </p:nvSpPr>
        <p:spPr>
          <a:xfrm>
            <a:off x="2117321" y="207438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x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、</a:t>
            </a:r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y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方向线速度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19864C1C-C9A8-4BE3-BD7E-82B637042D24}"/>
              </a:ext>
            </a:extLst>
          </p:cNvPr>
          <p:cNvCxnSpPr>
            <a:cxnSpLocks/>
            <a:stCxn id="114" idx="2"/>
            <a:endCxn id="129" idx="0"/>
          </p:cNvCxnSpPr>
          <p:nvPr/>
        </p:nvCxnSpPr>
        <p:spPr>
          <a:xfrm flipH="1">
            <a:off x="2830813" y="1907959"/>
            <a:ext cx="682" cy="640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85B9EB1D-A7C5-4C85-A2CB-D031CFE72B08}"/>
              </a:ext>
            </a:extLst>
          </p:cNvPr>
          <p:cNvSpPr/>
          <p:nvPr/>
        </p:nvSpPr>
        <p:spPr>
          <a:xfrm>
            <a:off x="2101400" y="3785345"/>
            <a:ext cx="1455859" cy="59743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发布里程计数据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0C5F0B2E-7BDA-438D-9574-7920C3CC49C1}"/>
              </a:ext>
            </a:extLst>
          </p:cNvPr>
          <p:cNvCxnSpPr>
            <a:cxnSpLocks/>
            <a:stCxn id="129" idx="2"/>
            <a:endCxn id="155" idx="0"/>
          </p:cNvCxnSpPr>
          <p:nvPr/>
        </p:nvCxnSpPr>
        <p:spPr>
          <a:xfrm flipH="1">
            <a:off x="2829330" y="3146023"/>
            <a:ext cx="1483" cy="639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0C2A5C0D-323C-4B3A-8CBB-C16FA278A5E9}"/>
              </a:ext>
            </a:extLst>
          </p:cNvPr>
          <p:cNvSpPr/>
          <p:nvPr/>
        </p:nvSpPr>
        <p:spPr>
          <a:xfrm>
            <a:off x="2800497" y="330413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里程计数据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7C46DB76-F246-4AC1-8204-7BE1EEF1207F}"/>
              </a:ext>
            </a:extLst>
          </p:cNvPr>
          <p:cNvSpPr/>
          <p:nvPr/>
        </p:nvSpPr>
        <p:spPr>
          <a:xfrm>
            <a:off x="6459553" y="5464778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PWM</a:t>
            </a: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占空比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56E9F9B-A050-4E8D-B418-AE39D78719DA}"/>
              </a:ext>
            </a:extLst>
          </p:cNvPr>
          <p:cNvSpPr/>
          <p:nvPr/>
        </p:nvSpPr>
        <p:spPr>
          <a:xfrm>
            <a:off x="5731624" y="5796115"/>
            <a:ext cx="1455859" cy="59743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电机驱动器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A5099DF-CEC7-4F12-BBC0-CCF7646F0EEE}"/>
              </a:ext>
            </a:extLst>
          </p:cNvPr>
          <p:cNvCxnSpPr>
            <a:cxnSpLocks/>
            <a:stCxn id="103" idx="2"/>
            <a:endCxn id="174" idx="0"/>
          </p:cNvCxnSpPr>
          <p:nvPr/>
        </p:nvCxnSpPr>
        <p:spPr>
          <a:xfrm flipH="1">
            <a:off x="6459554" y="5437002"/>
            <a:ext cx="1" cy="35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7E705D0-AF48-4BC9-B2C9-04781028AD50}"/>
              </a:ext>
            </a:extLst>
          </p:cNvPr>
          <p:cNvCxnSpPr>
            <a:cxnSpLocks/>
            <a:stCxn id="199" idx="2"/>
            <a:endCxn id="19" idx="0"/>
          </p:cNvCxnSpPr>
          <p:nvPr/>
        </p:nvCxnSpPr>
        <p:spPr>
          <a:xfrm>
            <a:off x="7870309" y="1239247"/>
            <a:ext cx="1" cy="1305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CC39C688-DA06-40EF-806C-1828DDA8866A}"/>
              </a:ext>
            </a:extLst>
          </p:cNvPr>
          <p:cNvSpPr/>
          <p:nvPr/>
        </p:nvSpPr>
        <p:spPr>
          <a:xfrm>
            <a:off x="7142379" y="641812"/>
            <a:ext cx="1455859" cy="597435"/>
          </a:xfrm>
          <a:prstGeom prst="rect">
            <a:avLst/>
          </a:prstGeom>
          <a:solidFill>
            <a:srgbClr val="FFD965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速度设置</a:t>
            </a:r>
            <a:endParaRPr lang="en-US" altLang="zh-CN" sz="1400" dirty="0">
              <a:latin typeface="幼圆" panose="02010509060101010101" pitchFamily="49" charset="-122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C332FDF-2C99-4FC4-A5A3-6954579B8277}"/>
              </a:ext>
            </a:extLst>
          </p:cNvPr>
          <p:cNvSpPr/>
          <p:nvPr/>
        </p:nvSpPr>
        <p:spPr>
          <a:xfrm>
            <a:off x="1484103" y="2545091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  </a:t>
            </a:r>
            <a:endParaRPr lang="zh-CN" altLang="en-US" sz="1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20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BA7127-F6E8-49BC-B728-9E886502CDEA}"/>
              </a:ext>
            </a:extLst>
          </p:cNvPr>
          <p:cNvSpPr/>
          <p:nvPr/>
        </p:nvSpPr>
        <p:spPr>
          <a:xfrm>
            <a:off x="4718888" y="2721403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语音识别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41" idx="2"/>
            <a:endCxn id="68" idx="0"/>
          </p:cNvCxnSpPr>
          <p:nvPr/>
        </p:nvCxnSpPr>
        <p:spPr>
          <a:xfrm>
            <a:off x="5357819" y="517417"/>
            <a:ext cx="0" cy="36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8FBFA31-7F2D-45CC-B53A-901CC41F5B5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H="1">
            <a:off x="4511567" y="733867"/>
            <a:ext cx="858423" cy="1273459"/>
          </a:xfrm>
          <a:prstGeom prst="bentConnector4">
            <a:avLst>
              <a:gd name="adj1" fmla="val -26630"/>
              <a:gd name="adj2" fmla="val 100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F1A016B-3FEE-4224-A6CC-FD5A008FF394}"/>
              </a:ext>
            </a:extLst>
          </p:cNvPr>
          <p:cNvSpPr/>
          <p:nvPr/>
        </p:nvSpPr>
        <p:spPr>
          <a:xfrm>
            <a:off x="4718888" y="3556090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生成动作指令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8011C8C4-0DA5-4B0E-8CD9-D546E6EB829E}"/>
              </a:ext>
            </a:extLst>
          </p:cNvPr>
          <p:cNvSpPr/>
          <p:nvPr/>
        </p:nvSpPr>
        <p:spPr>
          <a:xfrm>
            <a:off x="4511568" y="1611977"/>
            <a:ext cx="1692502" cy="790696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计时满</a:t>
            </a:r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3s</a:t>
            </a: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4404C33C-AA2F-4227-97EB-068D72208EE4}"/>
              </a:ext>
            </a:extLst>
          </p:cNvPr>
          <p:cNvSpPr/>
          <p:nvPr/>
        </p:nvSpPr>
        <p:spPr>
          <a:xfrm>
            <a:off x="4718888" y="45139"/>
            <a:ext cx="1277862" cy="472278"/>
          </a:xfrm>
          <a:prstGeom prst="flowChartTermina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44" name="流程图: 终止 43">
            <a:extLst>
              <a:ext uri="{FF2B5EF4-FFF2-40B4-BE49-F238E27FC236}">
                <a16:creationId xmlns:a16="http://schemas.microsoft.com/office/drawing/2014/main" id="{3939F41B-C3FE-456A-93FB-7DEF6C376933}"/>
              </a:ext>
            </a:extLst>
          </p:cNvPr>
          <p:cNvSpPr/>
          <p:nvPr/>
        </p:nvSpPr>
        <p:spPr>
          <a:xfrm>
            <a:off x="4718888" y="4313200"/>
            <a:ext cx="1277862" cy="472278"/>
          </a:xfrm>
          <a:prstGeom prst="flowChartTermina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CD588F1-89C7-4CD0-A452-C529192441BB}"/>
              </a:ext>
            </a:extLst>
          </p:cNvPr>
          <p:cNvCxnSpPr>
            <a:cxnSpLocks/>
            <a:stCxn id="31" idx="2"/>
            <a:endCxn id="9" idx="0"/>
          </p:cNvCxnSpPr>
          <p:nvPr/>
        </p:nvCxnSpPr>
        <p:spPr>
          <a:xfrm>
            <a:off x="5357819" y="2402673"/>
            <a:ext cx="0" cy="318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8655833-2B3B-49EA-A007-980A36EBDBDD}"/>
              </a:ext>
            </a:extLst>
          </p:cNvPr>
          <p:cNvSpPr/>
          <p:nvPr/>
        </p:nvSpPr>
        <p:spPr>
          <a:xfrm>
            <a:off x="4718888" y="879959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录音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F079F5-7B02-44B9-8D9F-01E31D0B2139}"/>
              </a:ext>
            </a:extLst>
          </p:cNvPr>
          <p:cNvCxnSpPr>
            <a:cxnSpLocks/>
            <a:stCxn id="68" idx="2"/>
            <a:endCxn id="31" idx="0"/>
          </p:cNvCxnSpPr>
          <p:nvPr/>
        </p:nvCxnSpPr>
        <p:spPr>
          <a:xfrm>
            <a:off x="5357819" y="1352237"/>
            <a:ext cx="0" cy="259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5700A2E-E3DC-45CF-81CB-79D462C87DF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>
            <a:off x="5357819" y="3193681"/>
            <a:ext cx="0" cy="362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E107D24-04BA-4708-BBDA-AFD7D67A3FDA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5357819" y="4028368"/>
            <a:ext cx="0" cy="284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1089294-27BD-4544-A952-B54FBC948958}"/>
              </a:ext>
            </a:extLst>
          </p:cNvPr>
          <p:cNvSpPr txBox="1"/>
          <p:nvPr/>
        </p:nvSpPr>
        <p:spPr>
          <a:xfrm>
            <a:off x="4163471" y="1277080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AD65C9F-3DCF-490D-A1A7-BD2B2D3DECB7}"/>
              </a:ext>
            </a:extLst>
          </p:cNvPr>
          <p:cNvSpPr txBox="1"/>
          <p:nvPr/>
        </p:nvSpPr>
        <p:spPr>
          <a:xfrm>
            <a:off x="5275330" y="2379728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0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AB82EA68-F05C-4CEC-87D6-BEFB989F4EC8}"/>
              </a:ext>
            </a:extLst>
          </p:cNvPr>
          <p:cNvSpPr/>
          <p:nvPr/>
        </p:nvSpPr>
        <p:spPr>
          <a:xfrm>
            <a:off x="3444241" y="447040"/>
            <a:ext cx="4886959" cy="6189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6FDE98-FF44-4304-A542-9A449F3F3FEA}"/>
              </a:ext>
            </a:extLst>
          </p:cNvPr>
          <p:cNvSpPr/>
          <p:nvPr/>
        </p:nvSpPr>
        <p:spPr>
          <a:xfrm>
            <a:off x="5002466" y="1697308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图像处理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820F62F-FB4D-4094-BB15-4C5D1F58015F}"/>
              </a:ext>
            </a:extLst>
          </p:cNvPr>
          <p:cNvSpPr/>
          <p:nvPr/>
        </p:nvSpPr>
        <p:spPr>
          <a:xfrm>
            <a:off x="3549586" y="319665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感兴趣区域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A1E3AA0-69B6-4903-B891-CBDEFA5C91F4}"/>
              </a:ext>
            </a:extLst>
          </p:cNvPr>
          <p:cNvSpPr/>
          <p:nvPr/>
        </p:nvSpPr>
        <p:spPr>
          <a:xfrm>
            <a:off x="3549586" y="447958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标定结果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7B25703-708D-4B27-92FF-922B28A5AE3D}"/>
              </a:ext>
            </a:extLst>
          </p:cNvPr>
          <p:cNvSpPr/>
          <p:nvPr/>
        </p:nvSpPr>
        <p:spPr>
          <a:xfrm>
            <a:off x="6201345" y="292721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角点检测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F10113-210E-4D72-A97D-0F03B1FD43A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>
            <a:off x="4451954" y="3854643"/>
            <a:ext cx="0" cy="6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AD17A59-3B6A-42DB-8451-1C66284E57AD}"/>
              </a:ext>
            </a:extLst>
          </p:cNvPr>
          <p:cNvSpPr/>
          <p:nvPr/>
        </p:nvSpPr>
        <p:spPr>
          <a:xfrm>
            <a:off x="5002466" y="5827237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目标在固定坐标系下的坐标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C4A26B-334A-45A6-A323-CC5983EE31F5}"/>
              </a:ext>
            </a:extLst>
          </p:cNvPr>
          <p:cNvSpPr/>
          <p:nvPr/>
        </p:nvSpPr>
        <p:spPr>
          <a:xfrm>
            <a:off x="5994408" y="4602585"/>
            <a:ext cx="2218610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目标坐标系与图像坐标系间位姿关系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4BBC98-DA7A-461F-92A1-188CE37B2565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7103713" y="3585209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FD9E759-7444-47EF-984A-4F975E92EAB4}"/>
              </a:ext>
            </a:extLst>
          </p:cNvPr>
          <p:cNvSpPr/>
          <p:nvPr/>
        </p:nvSpPr>
        <p:spPr>
          <a:xfrm>
            <a:off x="5002466" y="598929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获取图像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D4E3134-DB05-40C8-A9E1-064699B2C801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5904834" y="1256921"/>
            <a:ext cx="0" cy="440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C38B44E-3C30-4916-8C7D-E5EB67A83C5F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 rot="5400000">
            <a:off x="4757719" y="2049535"/>
            <a:ext cx="841351" cy="1452880"/>
          </a:xfrm>
          <a:prstGeom prst="bentConnector3">
            <a:avLst>
              <a:gd name="adj1" fmla="val 343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919B0E0-BF32-4D65-8792-4328892C0EC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rot="16200000" flipH="1">
            <a:off x="6218315" y="2041818"/>
            <a:ext cx="571917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586B4EA-F160-4622-AD6F-C95436BC625F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rot="16200000" flipH="1">
            <a:off x="4833566" y="4755969"/>
            <a:ext cx="689656" cy="1452880"/>
          </a:xfrm>
          <a:prstGeom prst="bentConnector3">
            <a:avLst>
              <a:gd name="adj1" fmla="val 5883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A4B8CA4-C3D1-494E-907E-F8E0BA5B4BCA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 rot="5400000">
            <a:off x="6220944" y="4944468"/>
            <a:ext cx="566660" cy="1198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C61A9B5C-CCD3-42AA-91ED-78DA0E5E4E98}"/>
              </a:ext>
            </a:extLst>
          </p:cNvPr>
          <p:cNvSpPr/>
          <p:nvPr/>
        </p:nvSpPr>
        <p:spPr>
          <a:xfrm>
            <a:off x="6201345" y="3764901"/>
            <a:ext cx="1804736" cy="6579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PNP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72969D8-AF47-4EE3-967C-E475D5B0FECB}"/>
              </a:ext>
            </a:extLst>
          </p:cNvPr>
          <p:cNvCxnSpPr>
            <a:cxnSpLocks/>
            <a:stCxn id="52" idx="2"/>
            <a:endCxn id="22" idx="0"/>
          </p:cNvCxnSpPr>
          <p:nvPr/>
        </p:nvCxnSpPr>
        <p:spPr>
          <a:xfrm>
            <a:off x="7103713" y="4422893"/>
            <a:ext cx="0" cy="179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0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70738905-7BCC-4DAA-8F06-78430A8D7A32}"/>
              </a:ext>
            </a:extLst>
          </p:cNvPr>
          <p:cNvSpPr/>
          <p:nvPr/>
        </p:nvSpPr>
        <p:spPr>
          <a:xfrm>
            <a:off x="2458720" y="844952"/>
            <a:ext cx="7630160" cy="484906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50316640-952A-4592-9816-496430A198A8}"/>
              </a:ext>
            </a:extLst>
          </p:cNvPr>
          <p:cNvSpPr/>
          <p:nvPr/>
        </p:nvSpPr>
        <p:spPr>
          <a:xfrm rot="4853491">
            <a:off x="3329307" y="2430481"/>
            <a:ext cx="2149642" cy="2133717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3C30AC45-F1DF-4365-8511-3EA863680BE1}"/>
              </a:ext>
            </a:extLst>
          </p:cNvPr>
          <p:cNvSpPr/>
          <p:nvPr/>
        </p:nvSpPr>
        <p:spPr>
          <a:xfrm rot="10244141">
            <a:off x="6784333" y="2944060"/>
            <a:ext cx="2683517" cy="1205301"/>
          </a:xfrm>
          <a:prstGeom prst="parallelogram">
            <a:avLst>
              <a:gd name="adj" fmla="val 4188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E695A18-4508-4B50-A6D6-8E5AFC734483}"/>
              </a:ext>
            </a:extLst>
          </p:cNvPr>
          <p:cNvCxnSpPr>
            <a:cxnSpLocks/>
          </p:cNvCxnSpPr>
          <p:nvPr/>
        </p:nvCxnSpPr>
        <p:spPr>
          <a:xfrm>
            <a:off x="2784485" y="4143028"/>
            <a:ext cx="2416938" cy="80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B8818D-EA6C-4949-BDAF-31478A8319C6}"/>
              </a:ext>
            </a:extLst>
          </p:cNvPr>
          <p:cNvCxnSpPr>
            <a:cxnSpLocks/>
          </p:cNvCxnSpPr>
          <p:nvPr/>
        </p:nvCxnSpPr>
        <p:spPr>
          <a:xfrm flipV="1">
            <a:off x="2864088" y="3290222"/>
            <a:ext cx="1371278" cy="128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F98271-EC79-44F5-A864-04D4BD571E17}"/>
              </a:ext>
            </a:extLst>
          </p:cNvPr>
          <p:cNvCxnSpPr>
            <a:cxnSpLocks/>
          </p:cNvCxnSpPr>
          <p:nvPr/>
        </p:nvCxnSpPr>
        <p:spPr>
          <a:xfrm>
            <a:off x="3072330" y="3809680"/>
            <a:ext cx="314884" cy="1471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CDE8995-3BCF-4EE6-9B46-DBE46134A4E6}"/>
              </a:ext>
            </a:extLst>
          </p:cNvPr>
          <p:cNvCxnSpPr>
            <a:cxnSpLocks/>
          </p:cNvCxnSpPr>
          <p:nvPr/>
        </p:nvCxnSpPr>
        <p:spPr>
          <a:xfrm flipH="1">
            <a:off x="3180572" y="1163984"/>
            <a:ext cx="2852332" cy="30910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3CD10B-D1B0-45BC-BE0A-6E2EA9A3642B}"/>
              </a:ext>
            </a:extLst>
          </p:cNvPr>
          <p:cNvCxnSpPr>
            <a:cxnSpLocks/>
          </p:cNvCxnSpPr>
          <p:nvPr/>
        </p:nvCxnSpPr>
        <p:spPr>
          <a:xfrm flipV="1">
            <a:off x="7576265" y="4139935"/>
            <a:ext cx="2317675" cy="614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994D81D-FFC1-4F65-820E-FAEC02790C24}"/>
              </a:ext>
            </a:extLst>
          </p:cNvPr>
          <p:cNvCxnSpPr>
            <a:cxnSpLocks/>
          </p:cNvCxnSpPr>
          <p:nvPr/>
        </p:nvCxnSpPr>
        <p:spPr>
          <a:xfrm flipH="1">
            <a:off x="9128466" y="3809681"/>
            <a:ext cx="140924" cy="1679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46445E-E077-41A2-AFC1-608C03AD1184}"/>
              </a:ext>
            </a:extLst>
          </p:cNvPr>
          <p:cNvCxnSpPr>
            <a:cxnSpLocks/>
          </p:cNvCxnSpPr>
          <p:nvPr/>
        </p:nvCxnSpPr>
        <p:spPr>
          <a:xfrm flipH="1" flipV="1">
            <a:off x="8147456" y="3497339"/>
            <a:ext cx="1568043" cy="1230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797BA91-F0F9-47CE-BC0D-E2551BDA988A}"/>
              </a:ext>
            </a:extLst>
          </p:cNvPr>
          <p:cNvCxnSpPr>
            <a:cxnSpLocks/>
          </p:cNvCxnSpPr>
          <p:nvPr/>
        </p:nvCxnSpPr>
        <p:spPr>
          <a:xfrm>
            <a:off x="6032903" y="1163984"/>
            <a:ext cx="3172057" cy="31438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/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B88F539-B222-49AF-AD68-BCA87ED75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100" y="4292114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17308" r="-3846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/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CA1522-3F36-473E-9E0E-F9CC6C817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54" y="5060844"/>
                <a:ext cx="288862" cy="276999"/>
              </a:xfrm>
              <a:prstGeom prst="rect">
                <a:avLst/>
              </a:prstGeom>
              <a:blipFill>
                <a:blip r:embed="rId3"/>
                <a:stretch>
                  <a:fillRect l="-17021" r="-8511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/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1E881FD-0622-4516-A81F-AF62FD6D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664" y="5215767"/>
                <a:ext cx="294183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/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F906B8-5E22-4240-9C76-6006EAC3D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47" y="4202382"/>
                <a:ext cx="309892" cy="276999"/>
              </a:xfrm>
              <a:prstGeom prst="rect">
                <a:avLst/>
              </a:prstGeom>
              <a:blipFill>
                <a:blip r:embed="rId5"/>
                <a:stretch>
                  <a:fillRect l="-18000" r="-6000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0D11CC99-60BA-47EC-B229-22A33B2BA523}"/>
              </a:ext>
            </a:extLst>
          </p:cNvPr>
          <p:cNvSpPr/>
          <p:nvPr/>
        </p:nvSpPr>
        <p:spPr>
          <a:xfrm>
            <a:off x="5998100" y="1120178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1C14C81-E482-403E-B35A-DED9DF45A875}"/>
              </a:ext>
            </a:extLst>
          </p:cNvPr>
          <p:cNvSpPr/>
          <p:nvPr/>
        </p:nvSpPr>
        <p:spPr>
          <a:xfrm>
            <a:off x="5115821" y="2053882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DC7E813-A185-4B95-9508-E9A45C9BE5EF}"/>
              </a:ext>
            </a:extLst>
          </p:cNvPr>
          <p:cNvSpPr/>
          <p:nvPr/>
        </p:nvSpPr>
        <p:spPr>
          <a:xfrm>
            <a:off x="4061573" y="3196786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589FB6-4F15-4B25-8DA6-74186A7E1E5A}"/>
              </a:ext>
            </a:extLst>
          </p:cNvPr>
          <p:cNvSpPr/>
          <p:nvPr/>
        </p:nvSpPr>
        <p:spPr>
          <a:xfrm>
            <a:off x="8294260" y="3395560"/>
            <a:ext cx="91540" cy="9343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/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E704E81-B958-4F0A-A1BD-0D43377B0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681" y="2922307"/>
                <a:ext cx="282385" cy="276999"/>
              </a:xfrm>
              <a:prstGeom prst="rect">
                <a:avLst/>
              </a:prstGeom>
              <a:blipFill>
                <a:blip r:embed="rId6"/>
                <a:stretch>
                  <a:fillRect l="-17021" r="-6383" b="-1521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/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B30E53F-B17F-4E51-940C-0CB305C3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88" y="3118561"/>
                <a:ext cx="287707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/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E850884-E400-4178-BB73-DEA1337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866" y="2046786"/>
                <a:ext cx="279692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/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7FFD7BD-CDEB-4154-9A40-47457C04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43" y="975815"/>
                <a:ext cx="210827" cy="276999"/>
              </a:xfrm>
              <a:prstGeom prst="rect">
                <a:avLst/>
              </a:prstGeom>
              <a:blipFill>
                <a:blip r:embed="rId9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281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68AE0F3-FC30-4394-99A8-323D0020863C}"/>
              </a:ext>
            </a:extLst>
          </p:cNvPr>
          <p:cNvSpPr/>
          <p:nvPr/>
        </p:nvSpPr>
        <p:spPr>
          <a:xfrm>
            <a:off x="3606800" y="3897313"/>
            <a:ext cx="4521199" cy="9245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D6D334-2412-47B3-A1EC-88FFA641B770}"/>
              </a:ext>
            </a:extLst>
          </p:cNvPr>
          <p:cNvCxnSpPr>
            <a:cxnSpLocks/>
          </p:cNvCxnSpPr>
          <p:nvPr/>
        </p:nvCxnSpPr>
        <p:spPr>
          <a:xfrm flipH="1">
            <a:off x="3606800" y="1981200"/>
            <a:ext cx="452120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49B9569-4FD6-4E83-B695-39048D268DF2}"/>
              </a:ext>
            </a:extLst>
          </p:cNvPr>
          <p:cNvCxnSpPr>
            <a:cxnSpLocks/>
          </p:cNvCxnSpPr>
          <p:nvPr/>
        </p:nvCxnSpPr>
        <p:spPr>
          <a:xfrm flipH="1">
            <a:off x="6837680" y="1981200"/>
            <a:ext cx="129032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B85A9A-A7B0-450D-8461-9A49977135E9}"/>
              </a:ext>
            </a:extLst>
          </p:cNvPr>
          <p:cNvCxnSpPr>
            <a:cxnSpLocks/>
          </p:cNvCxnSpPr>
          <p:nvPr/>
        </p:nvCxnSpPr>
        <p:spPr>
          <a:xfrm>
            <a:off x="8128000" y="1981200"/>
            <a:ext cx="0" cy="2840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3DA2A1-4DB4-40DF-A794-B2F31BCCCBE1}"/>
              </a:ext>
            </a:extLst>
          </p:cNvPr>
          <p:cNvCxnSpPr>
            <a:cxnSpLocks/>
          </p:cNvCxnSpPr>
          <p:nvPr/>
        </p:nvCxnSpPr>
        <p:spPr>
          <a:xfrm flipH="1">
            <a:off x="6829844" y="3908535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1DB4F3B-D5A3-429F-BE6F-C4C8D177F6A3}"/>
              </a:ext>
            </a:extLst>
          </p:cNvPr>
          <p:cNvCxnSpPr>
            <a:cxnSpLocks/>
          </p:cNvCxnSpPr>
          <p:nvPr/>
        </p:nvCxnSpPr>
        <p:spPr>
          <a:xfrm flipH="1">
            <a:off x="3606797" y="3897313"/>
            <a:ext cx="2" cy="1203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B0EF7EC-24D9-4658-9199-5B2F5509C9CA}"/>
              </a:ext>
            </a:extLst>
          </p:cNvPr>
          <p:cNvCxnSpPr>
            <a:cxnSpLocks/>
          </p:cNvCxnSpPr>
          <p:nvPr/>
        </p:nvCxnSpPr>
        <p:spPr>
          <a:xfrm flipH="1">
            <a:off x="7874000" y="4821873"/>
            <a:ext cx="104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56E35A5-C1FD-482A-B22D-D7480A423D44}"/>
              </a:ext>
            </a:extLst>
          </p:cNvPr>
          <p:cNvCxnSpPr>
            <a:cxnSpLocks/>
          </p:cNvCxnSpPr>
          <p:nvPr/>
        </p:nvCxnSpPr>
        <p:spPr>
          <a:xfrm flipH="1">
            <a:off x="8127999" y="1977073"/>
            <a:ext cx="792481" cy="4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6ED09A5-B14C-45FB-99BF-A2640F10E12F}"/>
              </a:ext>
            </a:extLst>
          </p:cNvPr>
          <p:cNvCxnSpPr>
            <a:cxnSpLocks/>
          </p:cNvCxnSpPr>
          <p:nvPr/>
        </p:nvCxnSpPr>
        <p:spPr>
          <a:xfrm>
            <a:off x="5867399" y="4978400"/>
            <a:ext cx="9624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9A98040-78D8-4842-B1FE-E271ED94E5AC}"/>
              </a:ext>
            </a:extLst>
          </p:cNvPr>
          <p:cNvCxnSpPr>
            <a:cxnSpLocks/>
          </p:cNvCxnSpPr>
          <p:nvPr/>
        </p:nvCxnSpPr>
        <p:spPr>
          <a:xfrm flipH="1">
            <a:off x="3606797" y="4978400"/>
            <a:ext cx="17373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9CC79DA-8E03-4494-8410-11CB53FF574E}"/>
              </a:ext>
            </a:extLst>
          </p:cNvPr>
          <p:cNvCxnSpPr>
            <a:cxnSpLocks/>
          </p:cNvCxnSpPr>
          <p:nvPr/>
        </p:nvCxnSpPr>
        <p:spPr>
          <a:xfrm>
            <a:off x="8820952" y="3604507"/>
            <a:ext cx="0" cy="12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C3633FA-176D-4C58-BF9C-4AD500A3DB7D}"/>
              </a:ext>
            </a:extLst>
          </p:cNvPr>
          <p:cNvCxnSpPr>
            <a:cxnSpLocks/>
          </p:cNvCxnSpPr>
          <p:nvPr/>
        </p:nvCxnSpPr>
        <p:spPr>
          <a:xfrm flipV="1">
            <a:off x="8820952" y="1995100"/>
            <a:ext cx="0" cy="104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/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360379F-5844-422A-A205-4F7291CE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471" y="4839900"/>
                <a:ext cx="192617" cy="276999"/>
              </a:xfrm>
              <a:prstGeom prst="rect">
                <a:avLst/>
              </a:prstGeom>
              <a:blipFill>
                <a:blip r:embed="rId2"/>
                <a:stretch>
                  <a:fillRect l="-29032" r="-25806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/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EE48F31-EE86-440D-AB48-F3298C657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643" y="3230494"/>
                <a:ext cx="190757" cy="276999"/>
              </a:xfrm>
              <a:prstGeom prst="rect">
                <a:avLst/>
              </a:prstGeom>
              <a:blipFill>
                <a:blip r:embed="rId3"/>
                <a:stretch>
                  <a:fillRect l="-28125" r="-25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5F0EF9FA-442D-4102-90B2-5F463B2910FC}"/>
              </a:ext>
            </a:extLst>
          </p:cNvPr>
          <p:cNvCxnSpPr>
            <a:cxnSpLocks/>
          </p:cNvCxnSpPr>
          <p:nvPr/>
        </p:nvCxnSpPr>
        <p:spPr>
          <a:xfrm flipH="1">
            <a:off x="7721600" y="3897313"/>
            <a:ext cx="751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93C1A41-0515-43E7-B1E6-B8BB2FBC96A8}"/>
              </a:ext>
            </a:extLst>
          </p:cNvPr>
          <p:cNvCxnSpPr>
            <a:cxnSpLocks/>
          </p:cNvCxnSpPr>
          <p:nvPr/>
        </p:nvCxnSpPr>
        <p:spPr>
          <a:xfrm>
            <a:off x="8323112" y="4574293"/>
            <a:ext cx="0" cy="247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12E5D29-F206-4453-AAC9-B8919FD117C0}"/>
              </a:ext>
            </a:extLst>
          </p:cNvPr>
          <p:cNvCxnSpPr>
            <a:cxnSpLocks/>
          </p:cNvCxnSpPr>
          <p:nvPr/>
        </p:nvCxnSpPr>
        <p:spPr>
          <a:xfrm flipV="1">
            <a:off x="8323112" y="3897316"/>
            <a:ext cx="1" cy="323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/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045F7AB-2565-4861-A2FC-2759C43A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651" y="4259194"/>
                <a:ext cx="133049" cy="276999"/>
              </a:xfrm>
              <a:prstGeom prst="rect">
                <a:avLst/>
              </a:prstGeom>
              <a:blipFill>
                <a:blip r:embed="rId4"/>
                <a:stretch>
                  <a:fillRect l="-40909" r="-4090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/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B1AF064-C425-4AD5-923C-D0F9C22B3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21" y="1678307"/>
                <a:ext cx="210827" cy="276999"/>
              </a:xfrm>
              <a:prstGeom prst="rect">
                <a:avLst/>
              </a:prstGeom>
              <a:blipFill>
                <a:blip r:embed="rId5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/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25E1CE13-62A8-4CD8-9A33-086736A2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2" y="3908535"/>
                <a:ext cx="221023" cy="276999"/>
              </a:xfrm>
              <a:prstGeom prst="rect">
                <a:avLst/>
              </a:prstGeom>
              <a:blipFill>
                <a:blip r:embed="rId6"/>
                <a:stretch>
                  <a:fillRect l="-25000" r="-1944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/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88896338-5BF7-4DB1-9DF9-E934ADED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0" y="4821873"/>
                <a:ext cx="288862" cy="276999"/>
              </a:xfrm>
              <a:prstGeom prst="rect">
                <a:avLst/>
              </a:prstGeom>
              <a:blipFill>
                <a:blip r:embed="rId7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/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72DC513-1F1B-435D-885C-FDECB0EA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46" y="4847767"/>
                <a:ext cx="294183" cy="276999"/>
              </a:xfrm>
              <a:prstGeom prst="rect">
                <a:avLst/>
              </a:prstGeom>
              <a:blipFill>
                <a:blip r:embed="rId8"/>
                <a:stretch>
                  <a:fillRect l="-18750" r="-625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/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CD48B18-D25B-43E3-8E31-8B88B9B69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613" y="3556845"/>
                <a:ext cx="282385" cy="276999"/>
              </a:xfrm>
              <a:prstGeom prst="rect">
                <a:avLst/>
              </a:prstGeom>
              <a:blipFill>
                <a:blip r:embed="rId9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/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55204EC-8C30-44DA-87D3-D8039F490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235" y="3931641"/>
                <a:ext cx="287707" cy="276999"/>
              </a:xfrm>
              <a:prstGeom prst="rect">
                <a:avLst/>
              </a:prstGeom>
              <a:blipFill>
                <a:blip r:embed="rId10"/>
                <a:stretch>
                  <a:fillRect l="-16667" r="-625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6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250">
            <a:extLst>
              <a:ext uri="{FF2B5EF4-FFF2-40B4-BE49-F238E27FC236}">
                <a16:creationId xmlns:a16="http://schemas.microsoft.com/office/drawing/2014/main" id="{78C0DFD4-BE31-4D90-A869-04A1F2AE3530}"/>
              </a:ext>
            </a:extLst>
          </p:cNvPr>
          <p:cNvSpPr/>
          <p:nvPr/>
        </p:nvSpPr>
        <p:spPr>
          <a:xfrm>
            <a:off x="426720" y="243840"/>
            <a:ext cx="9235440" cy="66141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6" name="矩形: 圆角 4">
            <a:extLst>
              <a:ext uri="{FF2B5EF4-FFF2-40B4-BE49-F238E27FC236}">
                <a16:creationId xmlns:a16="http://schemas.microsoft.com/office/drawing/2014/main" id="{38681752-CDE1-4EE6-BE15-98A5A38494ED}"/>
              </a:ext>
            </a:extLst>
          </p:cNvPr>
          <p:cNvSpPr/>
          <p:nvPr/>
        </p:nvSpPr>
        <p:spPr>
          <a:xfrm>
            <a:off x="2529839" y="356274"/>
            <a:ext cx="7007678" cy="74592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4" name="矩形: 圆角 4">
            <a:extLst>
              <a:ext uri="{FF2B5EF4-FFF2-40B4-BE49-F238E27FC236}">
                <a16:creationId xmlns:a16="http://schemas.microsoft.com/office/drawing/2014/main" id="{8585A1EC-89CB-4CB0-928F-3A488782F2D6}"/>
              </a:ext>
            </a:extLst>
          </p:cNvPr>
          <p:cNvSpPr/>
          <p:nvPr/>
        </p:nvSpPr>
        <p:spPr>
          <a:xfrm>
            <a:off x="2529837" y="4327895"/>
            <a:ext cx="7007679" cy="240818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9" name="矩形: 圆角 4">
            <a:extLst>
              <a:ext uri="{FF2B5EF4-FFF2-40B4-BE49-F238E27FC236}">
                <a16:creationId xmlns:a16="http://schemas.microsoft.com/office/drawing/2014/main" id="{F2AA5DB8-7F7E-47E6-8EF4-4F347EC96E92}"/>
              </a:ext>
            </a:extLst>
          </p:cNvPr>
          <p:cNvSpPr/>
          <p:nvPr/>
        </p:nvSpPr>
        <p:spPr>
          <a:xfrm>
            <a:off x="2529839" y="1258065"/>
            <a:ext cx="7007677" cy="29139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33A68-1026-4C26-AFC8-0E526BC43F28}"/>
              </a:ext>
            </a:extLst>
          </p:cNvPr>
          <p:cNvSpPr/>
          <p:nvPr/>
        </p:nvSpPr>
        <p:spPr>
          <a:xfrm>
            <a:off x="4031609" y="1684784"/>
            <a:ext cx="1453075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7A7EA8-C6DF-4A96-A950-6C9267B9E255}"/>
              </a:ext>
            </a:extLst>
          </p:cNvPr>
          <p:cNvSpPr txBox="1"/>
          <p:nvPr/>
        </p:nvSpPr>
        <p:spPr>
          <a:xfrm>
            <a:off x="6784014" y="587963"/>
            <a:ext cx="2133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数据交换及通信系统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104E601-D59F-4228-B8D9-C07D3AEA4831}"/>
              </a:ext>
            </a:extLst>
          </p:cNvPr>
          <p:cNvSpPr/>
          <p:nvPr/>
        </p:nvSpPr>
        <p:spPr>
          <a:xfrm>
            <a:off x="2720858" y="479121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无线数传模块</a:t>
            </a:r>
          </a:p>
        </p:txBody>
      </p:sp>
      <p:cxnSp>
        <p:nvCxnSpPr>
          <p:cNvPr id="20" name="肘形连接符 30">
            <a:extLst>
              <a:ext uri="{FF2B5EF4-FFF2-40B4-BE49-F238E27FC236}">
                <a16:creationId xmlns:a16="http://schemas.microsoft.com/office/drawing/2014/main" id="{057C29B5-F97C-42B9-9D17-4FA26E7E049D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 rot="16200000" flipV="1">
            <a:off x="3715542" y="642178"/>
            <a:ext cx="672898" cy="141231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435D3D5-DB6C-4549-982A-B4E5A80C863E}"/>
              </a:ext>
            </a:extLst>
          </p:cNvPr>
          <p:cNvSpPr/>
          <p:nvPr/>
        </p:nvSpPr>
        <p:spPr>
          <a:xfrm>
            <a:off x="6205267" y="5258726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0E7C250-CBF9-4219-A5D2-D18743ACE5D6}"/>
              </a:ext>
            </a:extLst>
          </p:cNvPr>
          <p:cNvSpPr/>
          <p:nvPr/>
        </p:nvSpPr>
        <p:spPr>
          <a:xfrm>
            <a:off x="4760782" y="5254944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05AB91C-8053-4AB3-9139-2850684F27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 rot="5400000">
            <a:off x="3583509" y="4077126"/>
            <a:ext cx="1428705" cy="920573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0C555570-F2D4-4C69-BF34-7BC3664FEADC}"/>
              </a:ext>
            </a:extLst>
          </p:cNvPr>
          <p:cNvSpPr/>
          <p:nvPr/>
        </p:nvSpPr>
        <p:spPr>
          <a:xfrm>
            <a:off x="3311559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37A1753-8402-4001-96C1-7BC0614F912C}"/>
              </a:ext>
            </a:extLst>
          </p:cNvPr>
          <p:cNvSpPr/>
          <p:nvPr/>
        </p:nvSpPr>
        <p:spPr>
          <a:xfrm>
            <a:off x="7649751" y="5251765"/>
            <a:ext cx="1052030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FDBE83A-A9E9-4A5E-A8D4-B7577A01FF6D}"/>
              </a:ext>
            </a:extLst>
          </p:cNvPr>
          <p:cNvSpPr/>
          <p:nvPr/>
        </p:nvSpPr>
        <p:spPr>
          <a:xfrm>
            <a:off x="8098100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ICM20602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姿态传感器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243BCE9-BBDD-46C6-A05E-EA185FAD9DC4}"/>
              </a:ext>
            </a:extLst>
          </p:cNvPr>
          <p:cNvSpPr/>
          <p:nvPr/>
        </p:nvSpPr>
        <p:spPr>
          <a:xfrm>
            <a:off x="8098100" y="248753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AK8975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磁力计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EB9477F-BCA8-4A9D-A778-C1B0D6FE0891}"/>
              </a:ext>
            </a:extLst>
          </p:cNvPr>
          <p:cNvSpPr/>
          <p:nvPr/>
        </p:nvSpPr>
        <p:spPr>
          <a:xfrm>
            <a:off x="8098100" y="3290292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SPL06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气压计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41FC2F4-BC0F-481E-9825-819F3E3E373E}"/>
              </a:ext>
            </a:extLst>
          </p:cNvPr>
          <p:cNvSpPr/>
          <p:nvPr/>
        </p:nvSpPr>
        <p:spPr>
          <a:xfrm>
            <a:off x="7377721" y="1684784"/>
            <a:ext cx="466644" cy="213827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IMU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85263E2-CDA4-4DBE-A5B4-B978913D6FBB}"/>
              </a:ext>
            </a:extLst>
          </p:cNvPr>
          <p:cNvSpPr/>
          <p:nvPr/>
        </p:nvSpPr>
        <p:spPr>
          <a:xfrm>
            <a:off x="5891397" y="1684784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LC307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光流传感器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63FA598-98F6-4EF5-8425-2CB22B6D36E0}"/>
              </a:ext>
            </a:extLst>
          </p:cNvPr>
          <p:cNvSpPr/>
          <p:nvPr/>
        </p:nvSpPr>
        <p:spPr>
          <a:xfrm>
            <a:off x="5885084" y="3287118"/>
            <a:ext cx="124995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openMV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图像传感器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7B8D3EC-337F-49F4-8773-EABB81AD686C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486402" y="1951167"/>
            <a:ext cx="404995" cy="546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C5818349-6362-44E8-A67F-25A2A26D9AA7}"/>
              </a:ext>
            </a:extLst>
          </p:cNvPr>
          <p:cNvCxnSpPr>
            <a:cxnSpLocks/>
            <a:stCxn id="113" idx="1"/>
            <a:endCxn id="15" idx="3"/>
          </p:cNvCxnSpPr>
          <p:nvPr/>
        </p:nvCxnSpPr>
        <p:spPr>
          <a:xfrm flipH="1">
            <a:off x="5484684" y="2753922"/>
            <a:ext cx="1893037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EA8705A-1873-4B51-8A17-E260DE5B54D6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484684" y="3553501"/>
            <a:ext cx="40040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AB01CFF-40B1-49B4-9F5F-2631A19FE4E0}"/>
              </a:ext>
            </a:extLst>
          </p:cNvPr>
          <p:cNvCxnSpPr>
            <a:cxnSpLocks/>
            <a:stCxn id="101" idx="1"/>
            <a:endCxn id="113" idx="3"/>
          </p:cNvCxnSpPr>
          <p:nvPr/>
        </p:nvCxnSpPr>
        <p:spPr>
          <a:xfrm flipH="1">
            <a:off x="7844365" y="2753921"/>
            <a:ext cx="253735" cy="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9FD8EA5-3419-469C-9505-7798AB18A4F0}"/>
              </a:ext>
            </a:extLst>
          </p:cNvPr>
          <p:cNvSpPr txBox="1"/>
          <p:nvPr/>
        </p:nvSpPr>
        <p:spPr>
          <a:xfrm>
            <a:off x="3196419" y="474374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6F586F7-A938-4C36-81CD-220F157EE2AE}"/>
              </a:ext>
            </a:extLst>
          </p:cNvPr>
          <p:cNvSpPr txBox="1"/>
          <p:nvPr/>
        </p:nvSpPr>
        <p:spPr>
          <a:xfrm>
            <a:off x="4627911" y="475659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PWM2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242E79E-AD44-4D89-A067-893BA7E065C5}"/>
              </a:ext>
            </a:extLst>
          </p:cNvPr>
          <p:cNvSpPr txBox="1"/>
          <p:nvPr/>
        </p:nvSpPr>
        <p:spPr>
          <a:xfrm>
            <a:off x="6092933" y="474667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PWM3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A45411-EB7D-4C5D-8386-01F35FB250EC}"/>
              </a:ext>
            </a:extLst>
          </p:cNvPr>
          <p:cNvSpPr txBox="1"/>
          <p:nvPr/>
        </p:nvSpPr>
        <p:spPr>
          <a:xfrm>
            <a:off x="7508425" y="475613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PWM4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377F5AE-7AED-40F2-8636-DBB4D571BD02}"/>
              </a:ext>
            </a:extLst>
          </p:cNvPr>
          <p:cNvSpPr/>
          <p:nvPr/>
        </p:nvSpPr>
        <p:spPr>
          <a:xfrm>
            <a:off x="3311558" y="6015459"/>
            <a:ext cx="5390223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  机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3A2E698-B486-449B-9CAD-3F39623E086D}"/>
              </a:ext>
            </a:extLst>
          </p:cNvPr>
          <p:cNvSpPr txBox="1"/>
          <p:nvPr/>
        </p:nvSpPr>
        <p:spPr>
          <a:xfrm>
            <a:off x="5393787" y="1278225"/>
            <a:ext cx="274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数据融合及运动控制系统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A748817-ADB2-4B60-B26F-10370B72F68A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286797" y="5787709"/>
            <a:ext cx="0" cy="22775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58A91FE3-CEB7-4D5E-B29F-98CA2D20D37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731282" y="5791491"/>
            <a:ext cx="0" cy="22396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6D432D7-DF27-4A01-B0DE-C919B43B10BA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8175766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7AF8DB6-C5DC-45D1-A21C-3D448A7A8FB9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3837574" y="5784530"/>
            <a:ext cx="0" cy="23092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1349A4EB-4761-4F92-96F9-E0EEBE48F73B}"/>
              </a:ext>
            </a:extLst>
          </p:cNvPr>
          <p:cNvSpPr txBox="1"/>
          <p:nvPr/>
        </p:nvSpPr>
        <p:spPr>
          <a:xfrm>
            <a:off x="6136581" y="248710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3" name="矩形: 圆角 4">
            <a:extLst>
              <a:ext uri="{FF2B5EF4-FFF2-40B4-BE49-F238E27FC236}">
                <a16:creationId xmlns:a16="http://schemas.microsoft.com/office/drawing/2014/main" id="{C60B5E12-B416-4F8F-A429-5D95C11C5BE4}"/>
              </a:ext>
            </a:extLst>
          </p:cNvPr>
          <p:cNvSpPr/>
          <p:nvPr/>
        </p:nvSpPr>
        <p:spPr>
          <a:xfrm>
            <a:off x="546766" y="356274"/>
            <a:ext cx="1590088" cy="637980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电源管理系统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C9FEE399-DB42-419B-93BF-C3DE85E31078}"/>
              </a:ext>
            </a:extLst>
          </p:cNvPr>
          <p:cNvSpPr txBox="1"/>
          <p:nvPr/>
        </p:nvSpPr>
        <p:spPr>
          <a:xfrm>
            <a:off x="8010066" y="4672710"/>
            <a:ext cx="169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底层硬件驱动</a:t>
            </a:r>
            <a:endParaRPr lang="en-US" altLang="zh-CN" sz="1400" b="1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b="1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789D6024-80A5-46CD-900D-B94D1CF61921}"/>
              </a:ext>
            </a:extLst>
          </p:cNvPr>
          <p:cNvSpPr txBox="1"/>
          <p:nvPr/>
        </p:nvSpPr>
        <p:spPr>
          <a:xfrm>
            <a:off x="3716051" y="1303409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44771749-6822-430C-8563-84F54788A1C3}"/>
              </a:ext>
            </a:extLst>
          </p:cNvPr>
          <p:cNvSpPr txBox="1"/>
          <p:nvPr/>
        </p:nvSpPr>
        <p:spPr>
          <a:xfrm>
            <a:off x="5434499" y="1641892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7206ADB9-6DF5-48E1-B05F-2EBDEB29CC88}"/>
              </a:ext>
            </a:extLst>
          </p:cNvPr>
          <p:cNvSpPr txBox="1"/>
          <p:nvPr/>
        </p:nvSpPr>
        <p:spPr>
          <a:xfrm>
            <a:off x="5425389" y="3251897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2D61799-ED80-4260-8C61-4BB9201CB777}"/>
              </a:ext>
            </a:extLst>
          </p:cNvPr>
          <p:cNvSpPr/>
          <p:nvPr/>
        </p:nvSpPr>
        <p:spPr>
          <a:xfrm>
            <a:off x="4031609" y="3286687"/>
            <a:ext cx="1465373" cy="5363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PID</a:t>
            </a:r>
          </a:p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控制器</a:t>
            </a: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6209C25-4451-4B93-B0B3-3736BD67B357}"/>
              </a:ext>
            </a:extLst>
          </p:cNvPr>
          <p:cNvSpPr/>
          <p:nvPr/>
        </p:nvSpPr>
        <p:spPr>
          <a:xfrm>
            <a:off x="4033279" y="1684782"/>
            <a:ext cx="1047042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运动控制核心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B0F4ABEE-9F63-42A6-B96D-C5B5377604CD}"/>
              </a:ext>
            </a:extLst>
          </p:cNvPr>
          <p:cNvSpPr/>
          <p:nvPr/>
        </p:nvSpPr>
        <p:spPr>
          <a:xfrm>
            <a:off x="5078216" y="1687645"/>
            <a:ext cx="419740" cy="160031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姿态解算</a:t>
            </a: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6FAFEDC-687C-4026-B1CD-BEB8F12C2D43}"/>
              </a:ext>
            </a:extLst>
          </p:cNvPr>
          <p:cNvSpPr/>
          <p:nvPr/>
        </p:nvSpPr>
        <p:spPr>
          <a:xfrm>
            <a:off x="3977903" y="630466"/>
            <a:ext cx="470427" cy="199311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9B2015-238F-456C-AD40-210D93000B29}"/>
              </a:ext>
            </a:extLst>
          </p:cNvPr>
          <p:cNvSpPr/>
          <p:nvPr/>
        </p:nvSpPr>
        <p:spPr>
          <a:xfrm>
            <a:off x="4448330" y="467278"/>
            <a:ext cx="1254742" cy="53276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上位机</a:t>
            </a: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2BB258D5-7073-45B0-9CA9-D07AE1AD10F7}"/>
              </a:ext>
            </a:extLst>
          </p:cNvPr>
          <p:cNvSpPr/>
          <p:nvPr/>
        </p:nvSpPr>
        <p:spPr>
          <a:xfrm>
            <a:off x="2165809" y="610925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77869A2-9BB5-4E51-B691-582F8EEDE864}"/>
              </a:ext>
            </a:extLst>
          </p:cNvPr>
          <p:cNvSpPr/>
          <p:nvPr/>
        </p:nvSpPr>
        <p:spPr>
          <a:xfrm>
            <a:off x="2724709" y="1674627"/>
            <a:ext cx="902960" cy="214525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辅助控制核心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TM4C123G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DAAD6A8-B27D-488C-90A9-9568C403ACF0}"/>
              </a:ext>
            </a:extLst>
          </p:cNvPr>
          <p:cNvCxnSpPr>
            <a:cxnSpLocks/>
            <a:stCxn id="56" idx="3"/>
            <a:endCxn id="15" idx="1"/>
          </p:cNvCxnSpPr>
          <p:nvPr/>
        </p:nvCxnSpPr>
        <p:spPr>
          <a:xfrm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613AE17-8F84-4548-95DF-989FA7882481}"/>
              </a:ext>
            </a:extLst>
          </p:cNvPr>
          <p:cNvCxnSpPr>
            <a:cxnSpLocks/>
            <a:stCxn id="15" idx="1"/>
            <a:endCxn id="56" idx="3"/>
          </p:cNvCxnSpPr>
          <p:nvPr/>
        </p:nvCxnSpPr>
        <p:spPr>
          <a:xfrm flipH="1" flipV="1">
            <a:off x="3627669" y="2747253"/>
            <a:ext cx="403940" cy="666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12F4F8D-E9D5-4FF8-BE32-92ADD889D585}"/>
              </a:ext>
            </a:extLst>
          </p:cNvPr>
          <p:cNvSpPr txBox="1"/>
          <p:nvPr/>
        </p:nvSpPr>
        <p:spPr>
          <a:xfrm>
            <a:off x="3560220" y="2442055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UART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箭头: 右 83">
            <a:extLst>
              <a:ext uri="{FF2B5EF4-FFF2-40B4-BE49-F238E27FC236}">
                <a16:creationId xmlns:a16="http://schemas.microsoft.com/office/drawing/2014/main" id="{64225EE3-0EF3-4145-B4BC-289CC2AF7D70}"/>
              </a:ext>
            </a:extLst>
          </p:cNvPr>
          <p:cNvSpPr/>
          <p:nvPr/>
        </p:nvSpPr>
        <p:spPr>
          <a:xfrm>
            <a:off x="2165809" y="2603947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右 84">
            <a:extLst>
              <a:ext uri="{FF2B5EF4-FFF2-40B4-BE49-F238E27FC236}">
                <a16:creationId xmlns:a16="http://schemas.microsoft.com/office/drawing/2014/main" id="{3712E4C6-860D-4E0C-BA3E-D794BA7E9C7B}"/>
              </a:ext>
            </a:extLst>
          </p:cNvPr>
          <p:cNvSpPr/>
          <p:nvPr/>
        </p:nvSpPr>
        <p:spPr>
          <a:xfrm>
            <a:off x="2164080" y="5420889"/>
            <a:ext cx="341404" cy="2077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3B7A4A-A53A-4473-9C4E-6AEB97B081C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486402" y="3553501"/>
            <a:ext cx="398682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E9E4413-F615-48F4-B1D6-C4FE9E2AE71E}"/>
              </a:ext>
            </a:extLst>
          </p:cNvPr>
          <p:cNvCxnSpPr>
            <a:cxnSpLocks/>
            <a:stCxn id="102" idx="1"/>
          </p:cNvCxnSpPr>
          <p:nvPr/>
        </p:nvCxnSpPr>
        <p:spPr>
          <a:xfrm flipH="1" flipV="1">
            <a:off x="7844366" y="3553821"/>
            <a:ext cx="253734" cy="285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C9AE21A-83F9-4633-8AB5-7969180DF8E0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7844365" y="1951167"/>
            <a:ext cx="253735" cy="273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肘形连接符 43">
            <a:extLst>
              <a:ext uri="{FF2B5EF4-FFF2-40B4-BE49-F238E27FC236}">
                <a16:creationId xmlns:a16="http://schemas.microsoft.com/office/drawing/2014/main" id="{01C9F8E8-4AA5-419A-A145-5075B3B8146E}"/>
              </a:ext>
            </a:extLst>
          </p:cNvPr>
          <p:cNvCxnSpPr>
            <a:cxnSpLocks/>
            <a:stCxn id="252" idx="2"/>
            <a:endCxn id="51" idx="0"/>
          </p:cNvCxnSpPr>
          <p:nvPr/>
        </p:nvCxnSpPr>
        <p:spPr>
          <a:xfrm rot="16200000" flipH="1">
            <a:off x="5755676" y="2831674"/>
            <a:ext cx="1428711" cy="341147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6F5F80B-DE7A-44C2-A8B3-BDE1C424C17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5286797" y="4546192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763D2F4-4B1E-40BE-B376-2F20718E8A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31282" y="4549974"/>
            <a:ext cx="0" cy="70875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DB02C6E-A8B4-4060-9484-017C02F7F8B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58147" y="1365574"/>
            <a:ext cx="0" cy="3192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1154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>
            <a:extLst>
              <a:ext uri="{FF2B5EF4-FFF2-40B4-BE49-F238E27FC236}">
                <a16:creationId xmlns:a16="http://schemas.microsoft.com/office/drawing/2014/main" id="{7D7EA5C9-3857-4EB3-B71E-EB845EB9746C}"/>
              </a:ext>
            </a:extLst>
          </p:cNvPr>
          <p:cNvSpPr/>
          <p:nvPr/>
        </p:nvSpPr>
        <p:spPr>
          <a:xfrm>
            <a:off x="0" y="1"/>
            <a:ext cx="12087445" cy="63873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801078-A4E4-40FC-83F9-171F915A4CE9}"/>
              </a:ext>
            </a:extLst>
          </p:cNvPr>
          <p:cNvSpPr/>
          <p:nvPr/>
        </p:nvSpPr>
        <p:spPr>
          <a:xfrm>
            <a:off x="1648320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汇总连接 5">
            <a:extLst>
              <a:ext uri="{FF2B5EF4-FFF2-40B4-BE49-F238E27FC236}">
                <a16:creationId xmlns:a16="http://schemas.microsoft.com/office/drawing/2014/main" id="{EA6D7C68-1D38-4D7A-A31F-6D2EAD933D5A}"/>
              </a:ext>
            </a:extLst>
          </p:cNvPr>
          <p:cNvSpPr/>
          <p:nvPr/>
        </p:nvSpPr>
        <p:spPr>
          <a:xfrm>
            <a:off x="4612057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0CA2FD-5E20-44FE-AD50-6D928EC5D2B1}"/>
              </a:ext>
            </a:extLst>
          </p:cNvPr>
          <p:cNvSpPr txBox="1"/>
          <p:nvPr/>
        </p:nvSpPr>
        <p:spPr>
          <a:xfrm>
            <a:off x="239263" y="1984533"/>
            <a:ext cx="202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（速度环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E93BB8-1788-402A-A625-D394DC96A27D}"/>
              </a:ext>
            </a:extLst>
          </p:cNvPr>
          <p:cNvSpPr/>
          <p:nvPr/>
        </p:nvSpPr>
        <p:spPr>
          <a:xfrm>
            <a:off x="5552955" y="2616981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: 圆角 4">
            <a:extLst>
              <a:ext uri="{FF2B5EF4-FFF2-40B4-BE49-F238E27FC236}">
                <a16:creationId xmlns:a16="http://schemas.microsoft.com/office/drawing/2014/main" id="{E4F3220C-7841-4AE5-8C88-C44A06273B85}"/>
              </a:ext>
            </a:extLst>
          </p:cNvPr>
          <p:cNvSpPr/>
          <p:nvPr/>
        </p:nvSpPr>
        <p:spPr>
          <a:xfrm>
            <a:off x="8820553" y="703864"/>
            <a:ext cx="2184346" cy="344942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21E7BB-7ED3-4BEE-8A7D-9232D5D5B618}"/>
              </a:ext>
            </a:extLst>
          </p:cNvPr>
          <p:cNvSpPr/>
          <p:nvPr/>
        </p:nvSpPr>
        <p:spPr>
          <a:xfrm>
            <a:off x="7698593" y="799293"/>
            <a:ext cx="900651" cy="29249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分配器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86B2C2D-3980-4ADC-979A-92A0338698D9}"/>
              </a:ext>
            </a:extLst>
          </p:cNvPr>
          <p:cNvSpPr/>
          <p:nvPr/>
        </p:nvSpPr>
        <p:spPr>
          <a:xfrm>
            <a:off x="10033659" y="2411940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姿态解算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8A789C6-9F54-4A0A-B343-9E71D4A3C87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>
            <a:off x="3043592" y="3170591"/>
            <a:ext cx="156846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0911E38-FB77-4C31-AEEE-B2AE1EF8C6E4}"/>
              </a:ext>
            </a:extLst>
          </p:cNvPr>
          <p:cNvSpPr txBox="1"/>
          <p:nvPr/>
        </p:nvSpPr>
        <p:spPr>
          <a:xfrm>
            <a:off x="3019295" y="2549284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1CF8DB0-E511-4B4C-BE50-A169F6403B01}"/>
              </a:ext>
            </a:extLst>
          </p:cNvPr>
          <p:cNvSpPr txBox="1"/>
          <p:nvPr/>
        </p:nvSpPr>
        <p:spPr>
          <a:xfrm>
            <a:off x="4532492" y="3925110"/>
            <a:ext cx="231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8CA821-58D3-4082-9B3C-507101D6E835}"/>
              </a:ext>
            </a:extLst>
          </p:cNvPr>
          <p:cNvCxnSpPr>
            <a:cxnSpLocks/>
            <a:stCxn id="21" idx="3"/>
            <a:endCxn id="43" idx="4"/>
          </p:cNvCxnSpPr>
          <p:nvPr/>
        </p:nvCxnSpPr>
        <p:spPr>
          <a:xfrm flipH="1">
            <a:off x="1188097" y="3067493"/>
            <a:ext cx="9659085" cy="248187"/>
          </a:xfrm>
          <a:prstGeom prst="bentConnector4">
            <a:avLst>
              <a:gd name="adj1" fmla="val -2367"/>
              <a:gd name="adj2" fmla="val 503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流程图: 汇总连接 42">
            <a:extLst>
              <a:ext uri="{FF2B5EF4-FFF2-40B4-BE49-F238E27FC236}">
                <a16:creationId xmlns:a16="http://schemas.microsoft.com/office/drawing/2014/main" id="{EADB6137-2D53-4F65-8675-8316983DBEC7}"/>
              </a:ext>
            </a:extLst>
          </p:cNvPr>
          <p:cNvSpPr/>
          <p:nvPr/>
        </p:nvSpPr>
        <p:spPr>
          <a:xfrm>
            <a:off x="1045869" y="3031224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0775E2-F437-4EC2-93F4-87650070E012}"/>
              </a:ext>
            </a:extLst>
          </p:cNvPr>
          <p:cNvCxnSpPr>
            <a:cxnSpLocks/>
            <a:stCxn id="43" idx="6"/>
            <a:endCxn id="4" idx="1"/>
          </p:cNvCxnSpPr>
          <p:nvPr/>
        </p:nvCxnSpPr>
        <p:spPr>
          <a:xfrm flipV="1">
            <a:off x="1330325" y="3170591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F6066D-A42B-406C-95E3-58BEFC350275}"/>
              </a:ext>
            </a:extLst>
          </p:cNvPr>
          <p:cNvCxnSpPr>
            <a:cxnSpLocks/>
            <a:stCxn id="6" idx="6"/>
            <a:endCxn id="17" idx="1"/>
          </p:cNvCxnSpPr>
          <p:nvPr/>
        </p:nvCxnSpPr>
        <p:spPr>
          <a:xfrm flipV="1">
            <a:off x="4896513" y="3170591"/>
            <a:ext cx="656442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D7FEBED-E6C1-4C23-AFF6-D50727832C7F}"/>
              </a:ext>
            </a:extLst>
          </p:cNvPr>
          <p:cNvSpPr txBox="1"/>
          <p:nvPr/>
        </p:nvSpPr>
        <p:spPr>
          <a:xfrm>
            <a:off x="1156427" y="3938009"/>
            <a:ext cx="266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反馈当前横滚角、俯仰角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F6CCF93-A0C5-45C2-ACCA-041A547E4A03}"/>
              </a:ext>
            </a:extLst>
          </p:cNvPr>
          <p:cNvSpPr/>
          <p:nvPr/>
        </p:nvSpPr>
        <p:spPr>
          <a:xfrm>
            <a:off x="4879947" y="3343139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CC73B75-1032-4C0A-B483-24CCF1CF5B64}"/>
              </a:ext>
            </a:extLst>
          </p:cNvPr>
          <p:cNvSpPr/>
          <p:nvPr/>
        </p:nvSpPr>
        <p:spPr>
          <a:xfrm>
            <a:off x="1263025" y="340080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C2B98DE-7CA9-452E-8C7B-84FDA885B2A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47182" y="3067493"/>
            <a:ext cx="1000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66441C7C-807E-49B5-853D-D9A4DE87FFEE}"/>
              </a:ext>
            </a:extLst>
          </p:cNvPr>
          <p:cNvSpPr txBox="1"/>
          <p:nvPr/>
        </p:nvSpPr>
        <p:spPr>
          <a:xfrm>
            <a:off x="10988074" y="2719800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姿态输出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71F1133-CCE4-4774-8A6B-E916B2684B14}"/>
              </a:ext>
            </a:extLst>
          </p:cNvPr>
          <p:cNvSpPr/>
          <p:nvPr/>
        </p:nvSpPr>
        <p:spPr>
          <a:xfrm>
            <a:off x="1648320" y="799292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AEAF43B-44CE-4431-9B7C-3C1BC786E1A1}"/>
              </a:ext>
            </a:extLst>
          </p:cNvPr>
          <p:cNvCxnSpPr>
            <a:cxnSpLocks/>
            <a:endCxn id="89" idx="2"/>
          </p:cNvCxnSpPr>
          <p:nvPr/>
        </p:nvCxnSpPr>
        <p:spPr>
          <a:xfrm>
            <a:off x="239263" y="1346083"/>
            <a:ext cx="806606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3E07A47-BDCF-4311-9BAE-6F27EAFB79EA}"/>
              </a:ext>
            </a:extLst>
          </p:cNvPr>
          <p:cNvSpPr txBox="1"/>
          <p:nvPr/>
        </p:nvSpPr>
        <p:spPr>
          <a:xfrm>
            <a:off x="100301" y="912237"/>
            <a:ext cx="1041059" cy="34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期望位置</a:t>
            </a:r>
          </a:p>
        </p:txBody>
      </p: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8735D49E-F359-4556-8104-3FEAADBD95D0}"/>
              </a:ext>
            </a:extLst>
          </p:cNvPr>
          <p:cNvSpPr/>
          <p:nvPr/>
        </p:nvSpPr>
        <p:spPr>
          <a:xfrm>
            <a:off x="1045869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AAB4C62A-EE24-48E5-9DFA-506E7CE0FCD3}"/>
              </a:ext>
            </a:extLst>
          </p:cNvPr>
          <p:cNvCxnSpPr>
            <a:cxnSpLocks/>
            <a:stCxn id="89" idx="6"/>
            <a:endCxn id="86" idx="1"/>
          </p:cNvCxnSpPr>
          <p:nvPr/>
        </p:nvCxnSpPr>
        <p:spPr>
          <a:xfrm>
            <a:off x="1330325" y="1348945"/>
            <a:ext cx="317995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87F27BAA-510A-4664-AB71-DA2F091546E6}"/>
              </a:ext>
            </a:extLst>
          </p:cNvPr>
          <p:cNvSpPr/>
          <p:nvPr/>
        </p:nvSpPr>
        <p:spPr>
          <a:xfrm>
            <a:off x="1156428" y="8957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4C5812D-54B9-49C7-BD2D-FC66E5CFC63E}"/>
              </a:ext>
            </a:extLst>
          </p:cNvPr>
          <p:cNvSpPr/>
          <p:nvPr/>
        </p:nvSpPr>
        <p:spPr>
          <a:xfrm>
            <a:off x="5552955" y="792473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86AD512-0C3A-460E-AED9-3D4674320CCF}"/>
              </a:ext>
            </a:extLst>
          </p:cNvPr>
          <p:cNvCxnSpPr>
            <a:cxnSpLocks/>
            <a:stCxn id="86" idx="3"/>
            <a:endCxn id="107" idx="2"/>
          </p:cNvCxnSpPr>
          <p:nvPr/>
        </p:nvCxnSpPr>
        <p:spPr>
          <a:xfrm flipV="1">
            <a:off x="3043592" y="1348945"/>
            <a:ext cx="1561779" cy="3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01500292-B9AA-4A51-8211-1BD825A7D9F6}"/>
              </a:ext>
            </a:extLst>
          </p:cNvPr>
          <p:cNvCxnSpPr>
            <a:cxnSpLocks/>
            <a:stCxn id="92" idx="3"/>
            <a:endCxn id="43" idx="2"/>
          </p:cNvCxnSpPr>
          <p:nvPr/>
        </p:nvCxnSpPr>
        <p:spPr>
          <a:xfrm flipH="1">
            <a:off x="1045869" y="1346083"/>
            <a:ext cx="5902358" cy="1827369"/>
          </a:xfrm>
          <a:prstGeom prst="bentConnector5">
            <a:avLst>
              <a:gd name="adj1" fmla="val -6882"/>
              <a:gd name="adj2" fmla="val 50512"/>
              <a:gd name="adj3" fmla="val 1115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流程图: 汇总连接 106">
            <a:extLst>
              <a:ext uri="{FF2B5EF4-FFF2-40B4-BE49-F238E27FC236}">
                <a16:creationId xmlns:a16="http://schemas.microsoft.com/office/drawing/2014/main" id="{3B304BC9-818F-4E2D-AF2F-87ACB164F7F3}"/>
              </a:ext>
            </a:extLst>
          </p:cNvPr>
          <p:cNvSpPr/>
          <p:nvPr/>
        </p:nvSpPr>
        <p:spPr>
          <a:xfrm>
            <a:off x="4605371" y="1206717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5ED2225-E4BC-4A33-B739-781BECD0754A}"/>
              </a:ext>
            </a:extLst>
          </p:cNvPr>
          <p:cNvCxnSpPr>
            <a:cxnSpLocks/>
            <a:stCxn id="107" idx="6"/>
            <a:endCxn id="92" idx="1"/>
          </p:cNvCxnSpPr>
          <p:nvPr/>
        </p:nvCxnSpPr>
        <p:spPr>
          <a:xfrm flipV="1">
            <a:off x="4889827" y="1346083"/>
            <a:ext cx="663128" cy="2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CFBA613-6B71-4D25-8599-72AD68BCCC55}"/>
              </a:ext>
            </a:extLst>
          </p:cNvPr>
          <p:cNvSpPr/>
          <p:nvPr/>
        </p:nvSpPr>
        <p:spPr>
          <a:xfrm>
            <a:off x="10025641" y="792473"/>
            <a:ext cx="813523" cy="13111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惯导融合</a:t>
            </a:r>
          </a:p>
        </p:txBody>
      </p: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243D4705-8E55-4A0B-BA9A-4B12EA533797}"/>
              </a:ext>
            </a:extLst>
          </p:cNvPr>
          <p:cNvCxnSpPr>
            <a:cxnSpLocks/>
            <a:stCxn id="123" idx="3"/>
            <a:endCxn id="89" idx="0"/>
          </p:cNvCxnSpPr>
          <p:nvPr/>
        </p:nvCxnSpPr>
        <p:spPr>
          <a:xfrm flipH="1" flipV="1">
            <a:off x="1188097" y="1206717"/>
            <a:ext cx="9651067" cy="241309"/>
          </a:xfrm>
          <a:prstGeom prst="bentConnector4">
            <a:avLst>
              <a:gd name="adj1" fmla="val -2369"/>
              <a:gd name="adj2" fmla="val 561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A52D56F6-185B-4B46-A754-B4DEE0308E23}"/>
              </a:ext>
            </a:extLst>
          </p:cNvPr>
          <p:cNvSpPr/>
          <p:nvPr/>
        </p:nvSpPr>
        <p:spPr>
          <a:xfrm>
            <a:off x="4847140" y="872543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82BD57D-AE75-49FA-AB9C-5F911A7206E2}"/>
              </a:ext>
            </a:extLst>
          </p:cNvPr>
          <p:cNvSpPr txBox="1"/>
          <p:nvPr/>
        </p:nvSpPr>
        <p:spPr>
          <a:xfrm>
            <a:off x="998864" y="153618"/>
            <a:ext cx="180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反馈当前位置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F92F08C-F6B1-4E8D-A336-A3FB1F2BEAFD}"/>
              </a:ext>
            </a:extLst>
          </p:cNvPr>
          <p:cNvSpPr txBox="1"/>
          <p:nvPr/>
        </p:nvSpPr>
        <p:spPr>
          <a:xfrm>
            <a:off x="4605371" y="153358"/>
            <a:ext cx="173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反馈当前速度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033CCF7-0A75-43DF-8A2D-7EE7B14233A8}"/>
              </a:ext>
            </a:extLst>
          </p:cNvPr>
          <p:cNvSpPr txBox="1"/>
          <p:nvPr/>
        </p:nvSpPr>
        <p:spPr>
          <a:xfrm>
            <a:off x="10933381" y="1504272"/>
            <a:ext cx="100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位置输出</a:t>
            </a: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ABDDA215-A8F5-43C4-BA03-6611F3471BB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839164" y="1448026"/>
            <a:ext cx="10083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8A0448F-199D-48BE-AE82-4AEAEC5EF23D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4747599" y="96183"/>
            <a:ext cx="0" cy="1110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E7994D-8140-4756-8052-9025EEF3992C}"/>
              </a:ext>
            </a:extLst>
          </p:cNvPr>
          <p:cNvSpPr txBox="1"/>
          <p:nvPr/>
        </p:nvSpPr>
        <p:spPr>
          <a:xfrm>
            <a:off x="2975034" y="746524"/>
            <a:ext cx="1803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（位置环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B57C79D-2839-4A74-BD86-445CA0177C73}"/>
              </a:ext>
            </a:extLst>
          </p:cNvPr>
          <p:cNvSpPr/>
          <p:nvPr/>
        </p:nvSpPr>
        <p:spPr>
          <a:xfrm>
            <a:off x="9003873" y="792473"/>
            <a:ext cx="741907" cy="293172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4F27018-73BE-4D00-B8A9-AB2D683F0E0F}"/>
              </a:ext>
            </a:extLst>
          </p:cNvPr>
          <p:cNvSpPr txBox="1"/>
          <p:nvPr/>
        </p:nvSpPr>
        <p:spPr>
          <a:xfrm>
            <a:off x="9213213" y="3763426"/>
            <a:ext cx="1399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四轴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9DA38BB-E609-47D1-8CF4-5C5CEF0F4E07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8599244" y="2258336"/>
            <a:ext cx="404629" cy="3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DCB7A43-66E0-48CA-982A-3E5E9D0ED2AC}"/>
              </a:ext>
            </a:extLst>
          </p:cNvPr>
          <p:cNvSpPr txBox="1"/>
          <p:nvPr/>
        </p:nvSpPr>
        <p:spPr>
          <a:xfrm>
            <a:off x="6855973" y="470646"/>
            <a:ext cx="953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高度方向控制量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B44E7DE-96C3-4FAA-BD5D-97F2E5301B74}"/>
              </a:ext>
            </a:extLst>
          </p:cNvPr>
          <p:cNvSpPr txBox="1"/>
          <p:nvPr/>
        </p:nvSpPr>
        <p:spPr>
          <a:xfrm>
            <a:off x="6905564" y="3178005"/>
            <a:ext cx="82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水平方向控制量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D1DB17C-4751-44B8-BEFC-DC5D74590AFC}"/>
              </a:ext>
            </a:extLst>
          </p:cNvPr>
          <p:cNvSpPr txBox="1"/>
          <p:nvPr/>
        </p:nvSpPr>
        <p:spPr>
          <a:xfrm>
            <a:off x="8504593" y="2471614"/>
            <a:ext cx="534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PWM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D76369-952F-4A76-8A32-4AB27E54104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48227" y="1346083"/>
            <a:ext cx="7503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8F3A441-359E-450F-812A-15AD79B3A32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948227" y="3167857"/>
            <a:ext cx="750366" cy="2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E4CC1F9F-C7B3-401E-BE80-C37F75DCFED4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754285" y="3315680"/>
            <a:ext cx="0" cy="999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D878B5EB-F7F8-4E73-92F6-AEEC870A54B9}"/>
              </a:ext>
            </a:extLst>
          </p:cNvPr>
          <p:cNvSpPr/>
          <p:nvPr/>
        </p:nvSpPr>
        <p:spPr>
          <a:xfrm>
            <a:off x="1648320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5" name="流程图: 汇总连接 104">
            <a:extLst>
              <a:ext uri="{FF2B5EF4-FFF2-40B4-BE49-F238E27FC236}">
                <a16:creationId xmlns:a16="http://schemas.microsoft.com/office/drawing/2014/main" id="{1FA64755-26E4-4976-A026-4B1D8BC0E007}"/>
              </a:ext>
            </a:extLst>
          </p:cNvPr>
          <p:cNvSpPr/>
          <p:nvPr/>
        </p:nvSpPr>
        <p:spPr>
          <a:xfrm>
            <a:off x="460043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06CB8C4-2FD6-4F8C-B4EB-4ECC8BC995D0}"/>
              </a:ext>
            </a:extLst>
          </p:cNvPr>
          <p:cNvSpPr/>
          <p:nvPr/>
        </p:nvSpPr>
        <p:spPr>
          <a:xfrm>
            <a:off x="5552955" y="4563598"/>
            <a:ext cx="1395272" cy="11072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角速度环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CA88680-E249-42B1-A2D8-DF0D4F3A0E40}"/>
              </a:ext>
            </a:extLst>
          </p:cNvPr>
          <p:cNvCxnSpPr>
            <a:cxnSpLocks/>
            <a:stCxn id="104" idx="3"/>
            <a:endCxn id="105" idx="2"/>
          </p:cNvCxnSpPr>
          <p:nvPr/>
        </p:nvCxnSpPr>
        <p:spPr>
          <a:xfrm>
            <a:off x="3043592" y="5117208"/>
            <a:ext cx="1556847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CA9E8321-20FE-44E6-A0BB-394A28640B5A}"/>
              </a:ext>
            </a:extLst>
          </p:cNvPr>
          <p:cNvSpPr txBox="1"/>
          <p:nvPr/>
        </p:nvSpPr>
        <p:spPr>
          <a:xfrm>
            <a:off x="3019295" y="4469602"/>
            <a:ext cx="1759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期望角速度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（角度环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PID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输出）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AD0DF0F-FCFA-4863-9975-182E531E96FE}"/>
              </a:ext>
            </a:extLst>
          </p:cNvPr>
          <p:cNvSpPr txBox="1"/>
          <p:nvPr/>
        </p:nvSpPr>
        <p:spPr>
          <a:xfrm>
            <a:off x="4474176" y="5814220"/>
            <a:ext cx="2157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轴角速度</a:t>
            </a:r>
          </a:p>
        </p:txBody>
      </p: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211596A2-0453-40BB-A5AD-806C4683AAEA}"/>
              </a:ext>
            </a:extLst>
          </p:cNvPr>
          <p:cNvCxnSpPr>
            <a:cxnSpLocks/>
            <a:stCxn id="21" idx="3"/>
            <a:endCxn id="118" idx="4"/>
          </p:cNvCxnSpPr>
          <p:nvPr/>
        </p:nvCxnSpPr>
        <p:spPr>
          <a:xfrm flipH="1">
            <a:off x="1188097" y="3067493"/>
            <a:ext cx="9659085" cy="2194804"/>
          </a:xfrm>
          <a:prstGeom prst="bentConnector4">
            <a:avLst>
              <a:gd name="adj1" fmla="val -2367"/>
              <a:gd name="adj2" fmla="val 1436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流程图: 汇总连接 117">
            <a:extLst>
              <a:ext uri="{FF2B5EF4-FFF2-40B4-BE49-F238E27FC236}">
                <a16:creationId xmlns:a16="http://schemas.microsoft.com/office/drawing/2014/main" id="{2251AAFD-2998-494E-B833-C50311D7221C}"/>
              </a:ext>
            </a:extLst>
          </p:cNvPr>
          <p:cNvSpPr/>
          <p:nvPr/>
        </p:nvSpPr>
        <p:spPr>
          <a:xfrm>
            <a:off x="1045869" y="4977841"/>
            <a:ext cx="284456" cy="284456"/>
          </a:xfrm>
          <a:prstGeom prst="flowChartSummingJunction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6344FC0D-F6FF-44E2-A47B-D0E4EB58E5AA}"/>
              </a:ext>
            </a:extLst>
          </p:cNvPr>
          <p:cNvCxnSpPr>
            <a:cxnSpLocks/>
            <a:stCxn id="118" idx="6"/>
            <a:endCxn id="104" idx="1"/>
          </p:cNvCxnSpPr>
          <p:nvPr/>
        </p:nvCxnSpPr>
        <p:spPr>
          <a:xfrm flipV="1">
            <a:off x="1330325" y="5117208"/>
            <a:ext cx="317995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385CD2C-12B8-4655-B2D2-487D55A3D448}"/>
              </a:ext>
            </a:extLst>
          </p:cNvPr>
          <p:cNvCxnSpPr>
            <a:cxnSpLocks/>
            <a:stCxn id="105" idx="6"/>
            <a:endCxn id="106" idx="1"/>
          </p:cNvCxnSpPr>
          <p:nvPr/>
        </p:nvCxnSpPr>
        <p:spPr>
          <a:xfrm flipV="1">
            <a:off x="4884895" y="5117208"/>
            <a:ext cx="668060" cy="2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F957929-7C27-433C-ABCC-0EA128537F50}"/>
              </a:ext>
            </a:extLst>
          </p:cNvPr>
          <p:cNvSpPr txBox="1"/>
          <p:nvPr/>
        </p:nvSpPr>
        <p:spPr>
          <a:xfrm>
            <a:off x="1070575" y="5844381"/>
            <a:ext cx="1973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反馈当前偏航角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CF39499B-9D4B-4815-BA25-7A13B1701963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253048" y="5120069"/>
            <a:ext cx="792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448AD65-8A10-491D-B5D8-D2C45E29F473}"/>
              </a:ext>
            </a:extLst>
          </p:cNvPr>
          <p:cNvSpPr txBox="1"/>
          <p:nvPr/>
        </p:nvSpPr>
        <p:spPr>
          <a:xfrm>
            <a:off x="104554" y="4665182"/>
            <a:ext cx="130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期望偏航角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BC084D4-566F-4FB0-B66E-D00F3D94DDF6}"/>
              </a:ext>
            </a:extLst>
          </p:cNvPr>
          <p:cNvCxnSpPr>
            <a:cxnSpLocks/>
            <a:endCxn id="105" idx="4"/>
          </p:cNvCxnSpPr>
          <p:nvPr/>
        </p:nvCxnSpPr>
        <p:spPr>
          <a:xfrm flipV="1">
            <a:off x="4742667" y="5262297"/>
            <a:ext cx="0" cy="963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D664923-04CC-4DF0-A8DF-09096C0E04D0}"/>
              </a:ext>
            </a:extLst>
          </p:cNvPr>
          <p:cNvSpPr txBox="1"/>
          <p:nvPr/>
        </p:nvSpPr>
        <p:spPr>
          <a:xfrm>
            <a:off x="8148727" y="4577676"/>
            <a:ext cx="1087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偏航方向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控制量</a:t>
            </a:r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19B699D8-E195-4186-BE49-341D0EA5870B}"/>
              </a:ext>
            </a:extLst>
          </p:cNvPr>
          <p:cNvSpPr/>
          <p:nvPr/>
        </p:nvSpPr>
        <p:spPr>
          <a:xfrm>
            <a:off x="8148727" y="4260981"/>
            <a:ext cx="56111" cy="104503"/>
          </a:xfrm>
          <a:custGeom>
            <a:avLst/>
            <a:gdLst>
              <a:gd name="connsiteX0" fmla="*/ 0 w 182900"/>
              <a:gd name="connsiteY0" fmla="*/ 0 h 182880"/>
              <a:gd name="connsiteX1" fmla="*/ 182880 w 182900"/>
              <a:gd name="connsiteY1" fmla="*/ 104503 h 182880"/>
              <a:gd name="connsiteX2" fmla="*/ 13063 w 182900"/>
              <a:gd name="connsiteY2" fmla="*/ 182880 h 182880"/>
              <a:gd name="connsiteX3" fmla="*/ 13063 w 182900"/>
              <a:gd name="connsiteY3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900" h="182880">
                <a:moveTo>
                  <a:pt x="0" y="0"/>
                </a:moveTo>
                <a:cubicBezTo>
                  <a:pt x="90351" y="37011"/>
                  <a:pt x="180703" y="74023"/>
                  <a:pt x="182880" y="104503"/>
                </a:cubicBezTo>
                <a:cubicBezTo>
                  <a:pt x="185057" y="134983"/>
                  <a:pt x="13063" y="182880"/>
                  <a:pt x="13063" y="182880"/>
                </a:cubicBezTo>
                <a:lnTo>
                  <a:pt x="13063" y="18288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2588C46-B2E4-460D-855B-C9A927B47D76}"/>
              </a:ext>
            </a:extLst>
          </p:cNvPr>
          <p:cNvCxnSpPr>
            <a:cxnSpLocks/>
            <a:stCxn id="106" idx="3"/>
            <a:endCxn id="153" idx="2"/>
          </p:cNvCxnSpPr>
          <p:nvPr/>
        </p:nvCxnSpPr>
        <p:spPr>
          <a:xfrm flipV="1">
            <a:off x="6948227" y="4365484"/>
            <a:ext cx="1204508" cy="751724"/>
          </a:xfrm>
          <a:prstGeom prst="bentConnector3">
            <a:avLst>
              <a:gd name="adj1" fmla="val 995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1D4CA116-DD89-4C46-AD46-76325D1DE1A3}"/>
              </a:ext>
            </a:extLst>
          </p:cNvPr>
          <p:cNvCxnSpPr>
            <a:cxnSpLocks/>
            <a:stCxn id="153" idx="0"/>
            <a:endCxn id="20" idx="2"/>
          </p:cNvCxnSpPr>
          <p:nvPr/>
        </p:nvCxnSpPr>
        <p:spPr>
          <a:xfrm flipV="1">
            <a:off x="8148727" y="3724199"/>
            <a:ext cx="192" cy="536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F8F57122-C603-48C2-951A-852D1CAE7034}"/>
              </a:ext>
            </a:extLst>
          </p:cNvPr>
          <p:cNvSpPr/>
          <p:nvPr/>
        </p:nvSpPr>
        <p:spPr>
          <a:xfrm>
            <a:off x="1250321" y="5365395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854E0689-536E-4E1A-9D7E-A4D350297DD0}"/>
              </a:ext>
            </a:extLst>
          </p:cNvPr>
          <p:cNvSpPr/>
          <p:nvPr/>
        </p:nvSpPr>
        <p:spPr>
          <a:xfrm>
            <a:off x="4771762" y="5300466"/>
            <a:ext cx="249501" cy="233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extLst>
              <a:ext uri="{FF2B5EF4-FFF2-40B4-BE49-F238E27FC236}">
                <a16:creationId xmlns:a16="http://schemas.microsoft.com/office/drawing/2014/main" id="{82C17068-4310-4EE2-9034-B57F8F587A5A}"/>
              </a:ext>
            </a:extLst>
          </p:cNvPr>
          <p:cNvSpPr/>
          <p:nvPr/>
        </p:nvSpPr>
        <p:spPr>
          <a:xfrm>
            <a:off x="648051" y="577643"/>
            <a:ext cx="3548789" cy="258163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F8E69EF-B449-451D-ADE2-BD33E9B57558}"/>
              </a:ext>
            </a:extLst>
          </p:cNvPr>
          <p:cNvSpPr/>
          <p:nvPr/>
        </p:nvSpPr>
        <p:spPr>
          <a:xfrm>
            <a:off x="4402439" y="583653"/>
            <a:ext cx="3548789" cy="2581639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E37189A-DC16-4905-949F-63B7FA69A3BD}"/>
              </a:ext>
            </a:extLst>
          </p:cNvPr>
          <p:cNvSpPr/>
          <p:nvPr/>
        </p:nvSpPr>
        <p:spPr>
          <a:xfrm>
            <a:off x="4630171" y="164792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自主建图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4A19B62-0F74-44BF-A1EE-622DA43278ED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269102" y="2120203"/>
            <a:ext cx="0" cy="460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D18700E8-A13D-45B4-85AA-27887657AAAB}"/>
              </a:ext>
            </a:extLst>
          </p:cNvPr>
          <p:cNvSpPr/>
          <p:nvPr/>
        </p:nvSpPr>
        <p:spPr>
          <a:xfrm>
            <a:off x="6546964" y="165293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语义分割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85B8D63-2F53-42C8-8F59-6DD662B6335E}"/>
              </a:ext>
            </a:extLst>
          </p:cNvPr>
          <p:cNvSpPr/>
          <p:nvPr/>
        </p:nvSpPr>
        <p:spPr>
          <a:xfrm>
            <a:off x="4630171" y="259248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生成语义地图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F6DFE68-E77C-49AC-93E9-14FEF2E7F956}"/>
              </a:ext>
            </a:extLst>
          </p:cNvPr>
          <p:cNvSpPr/>
          <p:nvPr/>
        </p:nvSpPr>
        <p:spPr>
          <a:xfrm>
            <a:off x="4630171" y="70962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获取图像数据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6F324EDE-4396-4C76-8D59-DF9937F66DB5}"/>
              </a:ext>
            </a:extLst>
          </p:cNvPr>
          <p:cNvCxnSpPr>
            <a:cxnSpLocks/>
          </p:cNvCxnSpPr>
          <p:nvPr/>
        </p:nvCxnSpPr>
        <p:spPr>
          <a:xfrm rot="5400000">
            <a:off x="6195261" y="1837986"/>
            <a:ext cx="703406" cy="12778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6EF3767E-ED67-4851-89FF-86986721E019}"/>
              </a:ext>
            </a:extLst>
          </p:cNvPr>
          <p:cNvCxnSpPr>
            <a:cxnSpLocks/>
            <a:stCxn id="53" idx="2"/>
            <a:endCxn id="47" idx="0"/>
          </p:cNvCxnSpPr>
          <p:nvPr/>
        </p:nvCxnSpPr>
        <p:spPr>
          <a:xfrm rot="16200000" flipH="1">
            <a:off x="5991980" y="459021"/>
            <a:ext cx="471036" cy="19167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295C1BB-F0D2-4808-A430-D64F74245494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>
            <a:off x="5269102" y="1181900"/>
            <a:ext cx="0" cy="466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C82B9941-40CB-4CDB-BF69-1FCD0B8B604C}"/>
              </a:ext>
            </a:extLst>
          </p:cNvPr>
          <p:cNvSpPr txBox="1"/>
          <p:nvPr/>
        </p:nvSpPr>
        <p:spPr>
          <a:xfrm>
            <a:off x="6831154" y="658486"/>
            <a:ext cx="99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建图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2848FD2-A46B-4F0E-BAD8-54ED10DCB928}"/>
              </a:ext>
            </a:extLst>
          </p:cNvPr>
          <p:cNvSpPr/>
          <p:nvPr/>
        </p:nvSpPr>
        <p:spPr>
          <a:xfrm>
            <a:off x="1077450" y="1657517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语音识别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6825CA5-AA02-4443-A885-9C6DA7A5560F}"/>
              </a:ext>
            </a:extLst>
          </p:cNvPr>
          <p:cNvSpPr/>
          <p:nvPr/>
        </p:nvSpPr>
        <p:spPr>
          <a:xfrm>
            <a:off x="1077450" y="259248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自然语言处理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理解语义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96CDB70-5DE8-47DA-B6E1-BD8427DC8DE6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716381" y="2129795"/>
            <a:ext cx="0" cy="462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691F403D-426F-4606-9200-4C2BDFF0DD31}"/>
              </a:ext>
            </a:extLst>
          </p:cNvPr>
          <p:cNvSpPr/>
          <p:nvPr/>
        </p:nvSpPr>
        <p:spPr>
          <a:xfrm>
            <a:off x="2712269" y="259248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生成动作指令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05BC1F3-047A-4365-839C-C3F141D8177A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2355312" y="2828620"/>
            <a:ext cx="356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7A2FFDB-D140-44A9-918E-5B7BE95F0C2F}"/>
              </a:ext>
            </a:extLst>
          </p:cNvPr>
          <p:cNvSpPr/>
          <p:nvPr/>
        </p:nvSpPr>
        <p:spPr>
          <a:xfrm>
            <a:off x="1077450" y="719213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获取语音数据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5E0BB51-AF06-4F33-A774-647F224CDAC0}"/>
              </a:ext>
            </a:extLst>
          </p:cNvPr>
          <p:cNvSpPr/>
          <p:nvPr/>
        </p:nvSpPr>
        <p:spPr>
          <a:xfrm>
            <a:off x="2709739" y="164792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声源定位</a:t>
            </a: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0113D270-AFE2-4AE3-A221-9C7D9079BD88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rot="16200000" flipH="1">
            <a:off x="2304308" y="603563"/>
            <a:ext cx="456434" cy="16322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21FAADD-C9E2-4A26-A788-A04DAD69BA2F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>
          <a:xfrm>
            <a:off x="1716381" y="1191491"/>
            <a:ext cx="0" cy="466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4E22E70-DA73-4C35-ABBB-AD18C0753DF3}"/>
              </a:ext>
            </a:extLst>
          </p:cNvPr>
          <p:cNvCxnSpPr>
            <a:cxnSpLocks/>
            <a:stCxn id="77" idx="2"/>
            <a:endCxn id="71" idx="0"/>
          </p:cNvCxnSpPr>
          <p:nvPr/>
        </p:nvCxnSpPr>
        <p:spPr>
          <a:xfrm>
            <a:off x="3348670" y="2120203"/>
            <a:ext cx="2530" cy="47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C3A22CA7-0F8B-412D-B7B2-C705FFBF005F}"/>
              </a:ext>
            </a:extLst>
          </p:cNvPr>
          <p:cNvSpPr/>
          <p:nvPr/>
        </p:nvSpPr>
        <p:spPr>
          <a:xfrm>
            <a:off x="648051" y="3429000"/>
            <a:ext cx="5447949" cy="211686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CA86C3D-BDA0-4941-9BB7-640C6CF84F88}"/>
              </a:ext>
            </a:extLst>
          </p:cNvPr>
          <p:cNvSpPr/>
          <p:nvPr/>
        </p:nvSpPr>
        <p:spPr>
          <a:xfrm>
            <a:off x="2709739" y="4454838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路径规划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1AB0311F-AA2B-4BEC-868B-FB2F0ECD552E}"/>
              </a:ext>
            </a:extLst>
          </p:cNvPr>
          <p:cNvCxnSpPr>
            <a:cxnSpLocks/>
            <a:stCxn id="71" idx="2"/>
            <a:endCxn id="121" idx="0"/>
          </p:cNvCxnSpPr>
          <p:nvPr/>
        </p:nvCxnSpPr>
        <p:spPr>
          <a:xfrm flipH="1">
            <a:off x="3348670" y="3064759"/>
            <a:ext cx="2530" cy="13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614A6290-2868-4996-A4BF-C9FD01F62B58}"/>
              </a:ext>
            </a:extLst>
          </p:cNvPr>
          <p:cNvCxnSpPr>
            <a:cxnSpLocks/>
            <a:stCxn id="48" idx="2"/>
            <a:endCxn id="121" idx="3"/>
          </p:cNvCxnSpPr>
          <p:nvPr/>
        </p:nvCxnSpPr>
        <p:spPr>
          <a:xfrm rot="5400000">
            <a:off x="3815243" y="3237118"/>
            <a:ext cx="1626218" cy="12815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>
            <a:extLst>
              <a:ext uri="{FF2B5EF4-FFF2-40B4-BE49-F238E27FC236}">
                <a16:creationId xmlns:a16="http://schemas.microsoft.com/office/drawing/2014/main" id="{DF361B70-49C1-4C1B-9194-A49D185A2CE8}"/>
              </a:ext>
            </a:extLst>
          </p:cNvPr>
          <p:cNvSpPr/>
          <p:nvPr/>
        </p:nvSpPr>
        <p:spPr>
          <a:xfrm>
            <a:off x="1094570" y="4454838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自主定位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288B91D-4B2D-40EB-981A-42B7858A17D9}"/>
              </a:ext>
            </a:extLst>
          </p:cNvPr>
          <p:cNvSpPr txBox="1"/>
          <p:nvPr/>
        </p:nvSpPr>
        <p:spPr>
          <a:xfrm>
            <a:off x="4292412" y="443650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地图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5970C7C-C23A-43C6-8D68-29B72705D89C}"/>
              </a:ext>
            </a:extLst>
          </p:cNvPr>
          <p:cNvSpPr txBox="1"/>
          <p:nvPr/>
        </p:nvSpPr>
        <p:spPr>
          <a:xfrm>
            <a:off x="3199833" y="4018246"/>
            <a:ext cx="671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指令</a:t>
            </a: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61A0007-A56A-49EF-8DEC-C8C1D53110B4}"/>
              </a:ext>
            </a:extLst>
          </p:cNvPr>
          <p:cNvSpPr txBox="1"/>
          <p:nvPr/>
        </p:nvSpPr>
        <p:spPr>
          <a:xfrm>
            <a:off x="4964291" y="5152367"/>
            <a:ext cx="99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导航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4D68BCF-0CB2-455D-8D72-E702F57F57CA}"/>
              </a:ext>
            </a:extLst>
          </p:cNvPr>
          <p:cNvSpPr txBox="1"/>
          <p:nvPr/>
        </p:nvSpPr>
        <p:spPr>
          <a:xfrm>
            <a:off x="3025797" y="658486"/>
            <a:ext cx="99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人机交互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C6723772-910F-4751-AACC-9BAE182FB720}"/>
              </a:ext>
            </a:extLst>
          </p:cNvPr>
          <p:cNvSpPr/>
          <p:nvPr/>
        </p:nvSpPr>
        <p:spPr>
          <a:xfrm>
            <a:off x="1094777" y="365590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获取图像数据</a:t>
            </a: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B87F86A-2C2B-4C87-A739-97DFACAFC130}"/>
              </a:ext>
            </a:extLst>
          </p:cNvPr>
          <p:cNvCxnSpPr>
            <a:cxnSpLocks/>
            <a:stCxn id="144" idx="2"/>
            <a:endCxn id="127" idx="0"/>
          </p:cNvCxnSpPr>
          <p:nvPr/>
        </p:nvCxnSpPr>
        <p:spPr>
          <a:xfrm flipH="1">
            <a:off x="1733501" y="4128180"/>
            <a:ext cx="207" cy="326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1032583-F7C2-47D0-939F-26A9983F3CB9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2395402" y="4690977"/>
            <a:ext cx="314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FE40EDBF-FEAA-4BEA-B31C-325B177F270E}"/>
              </a:ext>
            </a:extLst>
          </p:cNvPr>
          <p:cNvSpPr/>
          <p:nvPr/>
        </p:nvSpPr>
        <p:spPr>
          <a:xfrm>
            <a:off x="6321281" y="3429000"/>
            <a:ext cx="1629947" cy="2116865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682C903-8545-4CEF-B61E-4698D7F87A3F}"/>
              </a:ext>
            </a:extLst>
          </p:cNvPr>
          <p:cNvSpPr/>
          <p:nvPr/>
        </p:nvSpPr>
        <p:spPr>
          <a:xfrm>
            <a:off x="6546964" y="365590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目标识别</a:t>
            </a: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620453FD-A0DC-43B8-BEAD-8D0E46471ADC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2372639" y="3877868"/>
            <a:ext cx="4174325" cy="14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>
            <a:extLst>
              <a:ext uri="{FF2B5EF4-FFF2-40B4-BE49-F238E27FC236}">
                <a16:creationId xmlns:a16="http://schemas.microsoft.com/office/drawing/2014/main" id="{2963B024-A525-4237-BD1C-4E3634F29B55}"/>
              </a:ext>
            </a:extLst>
          </p:cNvPr>
          <p:cNvSpPr/>
          <p:nvPr/>
        </p:nvSpPr>
        <p:spPr>
          <a:xfrm>
            <a:off x="6546964" y="445778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抓取</a:t>
            </a:r>
          </a:p>
        </p:txBody>
      </p:sp>
    </p:spTree>
    <p:extLst>
      <p:ext uri="{BB962C8B-B14F-4D97-AF65-F5344CB8AC3E}">
        <p14:creationId xmlns:p14="http://schemas.microsoft.com/office/powerpoint/2010/main" val="278016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E821439-6FAA-48C1-9EEE-297F89F17E22}"/>
              </a:ext>
            </a:extLst>
          </p:cNvPr>
          <p:cNvSpPr/>
          <p:nvPr/>
        </p:nvSpPr>
        <p:spPr>
          <a:xfrm>
            <a:off x="474562" y="578734"/>
            <a:ext cx="5370653" cy="17362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EFB553-7DA1-4F7C-B24B-7015DA860C92}"/>
              </a:ext>
            </a:extLst>
          </p:cNvPr>
          <p:cNvSpPr/>
          <p:nvPr/>
        </p:nvSpPr>
        <p:spPr>
          <a:xfrm>
            <a:off x="2524285" y="1657517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机器人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自主控制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E8994D-E51B-4DFB-B8C4-48F79E0BF198}"/>
              </a:ext>
            </a:extLst>
          </p:cNvPr>
          <p:cNvSpPr/>
          <p:nvPr/>
        </p:nvSpPr>
        <p:spPr>
          <a:xfrm>
            <a:off x="2524285" y="719213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人机交互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6ACB9A-964A-4DDE-972E-BB7055E9036B}"/>
              </a:ext>
            </a:extLst>
          </p:cNvPr>
          <p:cNvSpPr/>
          <p:nvPr/>
        </p:nvSpPr>
        <p:spPr>
          <a:xfrm>
            <a:off x="4441078" y="719213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目标检测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7D18391-AFF8-4771-BEBE-C6477A5A5EA0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3163216" y="1191491"/>
            <a:ext cx="0" cy="466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55BCF898-49A1-4B96-884D-0A0DE5C128EC}"/>
              </a:ext>
            </a:extLst>
          </p:cNvPr>
          <p:cNvCxnSpPr>
            <a:cxnSpLocks/>
            <a:stCxn id="5" idx="2"/>
            <a:endCxn id="3" idx="3"/>
          </p:cNvCxnSpPr>
          <p:nvPr/>
        </p:nvCxnSpPr>
        <p:spPr>
          <a:xfrm rot="5400000">
            <a:off x="4089996" y="903642"/>
            <a:ext cx="702165" cy="12778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12DFB4E-2D08-4B22-8806-1F185D7CE75B}"/>
              </a:ext>
            </a:extLst>
          </p:cNvPr>
          <p:cNvSpPr txBox="1"/>
          <p:nvPr/>
        </p:nvSpPr>
        <p:spPr>
          <a:xfrm>
            <a:off x="714312" y="1632046"/>
            <a:ext cx="1809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语义地图与知识图谱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包含目标大致位置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BC87D4-6578-48A0-B06C-82F5F335ACAE}"/>
              </a:ext>
            </a:extLst>
          </p:cNvPr>
          <p:cNvSpPr txBox="1"/>
          <p:nvPr/>
        </p:nvSpPr>
        <p:spPr>
          <a:xfrm>
            <a:off x="3070619" y="1267489"/>
            <a:ext cx="99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动作指令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0F4DB3-6F7F-4C62-93E5-770CC9EA5C0B}"/>
              </a:ext>
            </a:extLst>
          </p:cNvPr>
          <p:cNvSpPr/>
          <p:nvPr/>
        </p:nvSpPr>
        <p:spPr>
          <a:xfrm>
            <a:off x="607492" y="71577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语义建图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8E7E60D-3E1D-4C3E-8C7D-725A3074D83C}"/>
              </a:ext>
            </a:extLst>
          </p:cNvPr>
          <p:cNvCxnSpPr>
            <a:cxnSpLocks/>
            <a:stCxn id="10" idx="2"/>
            <a:endCxn id="3" idx="1"/>
          </p:cNvCxnSpPr>
          <p:nvPr/>
        </p:nvCxnSpPr>
        <p:spPr>
          <a:xfrm rot="16200000" flipH="1">
            <a:off x="1532551" y="901921"/>
            <a:ext cx="705607" cy="12778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15280E7-9034-4805-813C-04C16B503BF2}"/>
              </a:ext>
            </a:extLst>
          </p:cNvPr>
          <p:cNvSpPr txBox="1"/>
          <p:nvPr/>
        </p:nvSpPr>
        <p:spPr>
          <a:xfrm>
            <a:off x="3835574" y="1607536"/>
            <a:ext cx="1313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目标具体位置</a:t>
            </a:r>
          </a:p>
        </p:txBody>
      </p:sp>
    </p:spTree>
    <p:extLst>
      <p:ext uri="{BB962C8B-B14F-4D97-AF65-F5344CB8AC3E}">
        <p14:creationId xmlns:p14="http://schemas.microsoft.com/office/powerpoint/2010/main" val="78718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6B2C8738-E9C4-4A98-8CCA-1317C849793F}"/>
              </a:ext>
            </a:extLst>
          </p:cNvPr>
          <p:cNvSpPr/>
          <p:nvPr/>
        </p:nvSpPr>
        <p:spPr>
          <a:xfrm>
            <a:off x="589570" y="3231204"/>
            <a:ext cx="6603710" cy="680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27490DD-9746-4320-8353-A7E2EED429D1}"/>
              </a:ext>
            </a:extLst>
          </p:cNvPr>
          <p:cNvSpPr/>
          <p:nvPr/>
        </p:nvSpPr>
        <p:spPr>
          <a:xfrm>
            <a:off x="614736" y="1381760"/>
            <a:ext cx="6111184" cy="6807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8EA5B0-D183-408E-93DF-130A78BC89E3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 flipV="1">
            <a:off x="4349047" y="1727187"/>
            <a:ext cx="997411" cy="5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61D927E-F022-4C67-837A-E9D6B4EE192E}"/>
              </a:ext>
            </a:extLst>
          </p:cNvPr>
          <p:cNvSpPr txBox="1"/>
          <p:nvPr/>
        </p:nvSpPr>
        <p:spPr>
          <a:xfrm>
            <a:off x="4291842" y="1465577"/>
            <a:ext cx="111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机器人位姿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5A5BB5-16F2-41E8-9CF7-9D3F6427DF4B}"/>
              </a:ext>
            </a:extLst>
          </p:cNvPr>
          <p:cNvSpPr/>
          <p:nvPr/>
        </p:nvSpPr>
        <p:spPr>
          <a:xfrm>
            <a:off x="3071185" y="149646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VINS-RGBD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442BDB-74AC-4102-AC17-494A49760D0F}"/>
              </a:ext>
            </a:extLst>
          </p:cNvPr>
          <p:cNvSpPr/>
          <p:nvPr/>
        </p:nvSpPr>
        <p:spPr>
          <a:xfrm>
            <a:off x="5346458" y="1491048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三维建图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ED892D7-FDEF-4946-9D82-9BA492942568}"/>
              </a:ext>
            </a:extLst>
          </p:cNvPr>
          <p:cNvSpPr/>
          <p:nvPr/>
        </p:nvSpPr>
        <p:spPr>
          <a:xfrm>
            <a:off x="682014" y="149646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Realsense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D435i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8893FE6-7E2D-4C85-B18C-7FE137DCFA5E}"/>
              </a:ext>
            </a:extLst>
          </p:cNvPr>
          <p:cNvCxnSpPr>
            <a:cxnSpLocks/>
            <a:stCxn id="64" idx="3"/>
            <a:endCxn id="47" idx="1"/>
          </p:cNvCxnSpPr>
          <p:nvPr/>
        </p:nvCxnSpPr>
        <p:spPr>
          <a:xfrm>
            <a:off x="1959876" y="1732604"/>
            <a:ext cx="11113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81189F7-698B-4F92-88F4-0C1A6EA524E4}"/>
              </a:ext>
            </a:extLst>
          </p:cNvPr>
          <p:cNvSpPr txBox="1"/>
          <p:nvPr/>
        </p:nvSpPr>
        <p:spPr>
          <a:xfrm>
            <a:off x="1959363" y="1465577"/>
            <a:ext cx="111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深度图像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RGB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图像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A02AF09-7018-4020-A821-4025C951D170}"/>
              </a:ext>
            </a:extLst>
          </p:cNvPr>
          <p:cNvCxnSpPr>
            <a:cxnSpLocks/>
          </p:cNvCxnSpPr>
          <p:nvPr/>
        </p:nvCxnSpPr>
        <p:spPr>
          <a:xfrm>
            <a:off x="1619275" y="4785805"/>
            <a:ext cx="1163965" cy="10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247A05D-AD55-4DF8-B46D-F45CB3CF6A6F}"/>
              </a:ext>
            </a:extLst>
          </p:cNvPr>
          <p:cNvCxnSpPr>
            <a:cxnSpLocks/>
          </p:cNvCxnSpPr>
          <p:nvPr/>
        </p:nvCxnSpPr>
        <p:spPr>
          <a:xfrm>
            <a:off x="3670328" y="3571564"/>
            <a:ext cx="43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B36345D-9BCC-44F9-9AA6-1957951BE236}"/>
              </a:ext>
            </a:extLst>
          </p:cNvPr>
          <p:cNvCxnSpPr>
            <a:cxnSpLocks/>
          </p:cNvCxnSpPr>
          <p:nvPr/>
        </p:nvCxnSpPr>
        <p:spPr>
          <a:xfrm>
            <a:off x="5380780" y="3571564"/>
            <a:ext cx="432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E1677EC-170D-45C8-B022-B38520DDC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36" y="4252284"/>
            <a:ext cx="173355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35F79F-8E70-49B9-864A-421188D1D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91" y="4252284"/>
            <a:ext cx="1543050" cy="1409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C1D842-5708-4358-A3BB-616D7A836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41" y="4199896"/>
            <a:ext cx="1543050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E3F3B8-0457-4094-ACF4-88F6CF249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34563"/>
            <a:ext cx="2275574" cy="15077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4FCB8-FA5E-4337-BD9B-1007A1900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662" y="4140721"/>
            <a:ext cx="2047875" cy="14954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4693F866-3F57-413E-9150-5576D3D85913}"/>
              </a:ext>
            </a:extLst>
          </p:cNvPr>
          <p:cNvSpPr/>
          <p:nvPr/>
        </p:nvSpPr>
        <p:spPr>
          <a:xfrm>
            <a:off x="842580" y="587280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生成多个粒子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（每个粒子代表一个地图）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F942AE-4D36-4D62-BC7D-BB8D2DC46D57}"/>
              </a:ext>
            </a:extLst>
          </p:cNvPr>
          <p:cNvSpPr/>
          <p:nvPr/>
        </p:nvSpPr>
        <p:spPr>
          <a:xfrm>
            <a:off x="3101846" y="5868129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机器人移动产生位移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FB58463-C28F-4563-9B6B-1E8D2B0A0AE9}"/>
              </a:ext>
            </a:extLst>
          </p:cNvPr>
          <p:cNvSpPr/>
          <p:nvPr/>
        </p:nvSpPr>
        <p:spPr>
          <a:xfrm>
            <a:off x="5186381" y="5868129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计算每个粒子的位移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344FDDF-B859-4E1F-8130-E0B8B9AB398E}"/>
              </a:ext>
            </a:extLst>
          </p:cNvPr>
          <p:cNvSpPr/>
          <p:nvPr/>
        </p:nvSpPr>
        <p:spPr>
          <a:xfrm>
            <a:off x="10525070" y="605060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取均值和方差，并更新每个粒子的权重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99CF1A-49C4-46D2-B9B0-37410B348F4A}"/>
              </a:ext>
            </a:extLst>
          </p:cNvPr>
          <p:cNvSpPr/>
          <p:nvPr/>
        </p:nvSpPr>
        <p:spPr>
          <a:xfrm>
            <a:off x="7814056" y="5868129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观察位移分布服从高斯分布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B6CA72-9CBD-4C03-81F1-5FDE920683F7}"/>
              </a:ext>
            </a:extLst>
          </p:cNvPr>
          <p:cNvCxnSpPr>
            <a:cxnSpLocks/>
          </p:cNvCxnSpPr>
          <p:nvPr/>
        </p:nvCxnSpPr>
        <p:spPr>
          <a:xfrm>
            <a:off x="3911370" y="4852913"/>
            <a:ext cx="1163965" cy="10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F2A46B2-C8ED-4740-99A2-4546B528B21C}"/>
              </a:ext>
            </a:extLst>
          </p:cNvPr>
          <p:cNvCxnSpPr>
            <a:cxnSpLocks/>
          </p:cNvCxnSpPr>
          <p:nvPr/>
        </p:nvCxnSpPr>
        <p:spPr>
          <a:xfrm>
            <a:off x="6208530" y="4885972"/>
            <a:ext cx="1163965" cy="10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614E1C-E003-4842-93F3-AE394A87C2BD}"/>
              </a:ext>
            </a:extLst>
          </p:cNvPr>
          <p:cNvCxnSpPr>
            <a:cxnSpLocks/>
          </p:cNvCxnSpPr>
          <p:nvPr/>
        </p:nvCxnSpPr>
        <p:spPr>
          <a:xfrm>
            <a:off x="8835697" y="4957134"/>
            <a:ext cx="1163965" cy="104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E430CE6-D26A-44EE-892E-1060C89D0B1C}"/>
              </a:ext>
            </a:extLst>
          </p:cNvPr>
          <p:cNvSpPr/>
          <p:nvPr/>
        </p:nvSpPr>
        <p:spPr>
          <a:xfrm>
            <a:off x="4606051" y="443972"/>
            <a:ext cx="5152330" cy="2465312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770CF63-49DA-4E3E-80F0-1905558157C3}"/>
              </a:ext>
            </a:extLst>
          </p:cNvPr>
          <p:cNvCxnSpPr>
            <a:cxnSpLocks/>
          </p:cNvCxnSpPr>
          <p:nvPr/>
        </p:nvCxnSpPr>
        <p:spPr>
          <a:xfrm flipH="1" flipV="1">
            <a:off x="5583597" y="3799448"/>
            <a:ext cx="2544647" cy="668700"/>
          </a:xfrm>
          <a:prstGeom prst="bentConnector4">
            <a:avLst>
              <a:gd name="adj1" fmla="val -8984"/>
              <a:gd name="adj2" fmla="val 676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D75B30E-8561-43DF-963C-9290C2D36A89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>
          <a:xfrm>
            <a:off x="2204043" y="848285"/>
            <a:ext cx="6002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DE04A0B-2D55-4530-B075-A160797EB989}"/>
              </a:ext>
            </a:extLst>
          </p:cNvPr>
          <p:cNvSpPr/>
          <p:nvPr/>
        </p:nvSpPr>
        <p:spPr>
          <a:xfrm>
            <a:off x="926181" y="61214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Realsense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D435i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143C7B2-82B7-4D62-B4D9-5AFD41EF5916}"/>
              </a:ext>
            </a:extLst>
          </p:cNvPr>
          <p:cNvSpPr/>
          <p:nvPr/>
        </p:nvSpPr>
        <p:spPr>
          <a:xfrm>
            <a:off x="2804271" y="612145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Color Image</a:t>
            </a:r>
            <a:endParaRPr lang="zh-CN" altLang="en-US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D86EAD7-3ED0-4E18-BE7E-BCAD8D8E84EE}"/>
              </a:ext>
            </a:extLst>
          </p:cNvPr>
          <p:cNvSpPr/>
          <p:nvPr/>
        </p:nvSpPr>
        <p:spPr>
          <a:xfrm>
            <a:off x="2804271" y="1298228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Depth</a:t>
            </a:r>
          </a:p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Image</a:t>
            </a:r>
            <a:endParaRPr lang="zh-CN" altLang="en-US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A80A649-5BD6-48D8-A23F-D0386FB67EF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204043" y="848284"/>
            <a:ext cx="787367" cy="519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9F5425A-7DA5-42E0-AB1B-F294D14A56D9}"/>
              </a:ext>
            </a:extLst>
          </p:cNvPr>
          <p:cNvSpPr txBox="1"/>
          <p:nvPr/>
        </p:nvSpPr>
        <p:spPr>
          <a:xfrm>
            <a:off x="8128244" y="694395"/>
            <a:ext cx="111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RTAB-MAP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CAA809F-DED7-4A00-A5A4-C993055BD9C0}"/>
              </a:ext>
            </a:extLst>
          </p:cNvPr>
          <p:cNvSpPr/>
          <p:nvPr/>
        </p:nvSpPr>
        <p:spPr>
          <a:xfrm>
            <a:off x="4944666" y="614888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RGBD Odometry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974DA6-3087-4749-9F26-ECC0D71B9480}"/>
              </a:ext>
            </a:extLst>
          </p:cNvPr>
          <p:cNvCxnSpPr>
            <a:cxnSpLocks/>
            <a:stCxn id="2" idx="6"/>
            <a:endCxn id="37" idx="1"/>
          </p:cNvCxnSpPr>
          <p:nvPr/>
        </p:nvCxnSpPr>
        <p:spPr>
          <a:xfrm>
            <a:off x="4082133" y="848285"/>
            <a:ext cx="862533" cy="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3C47198-FF8A-458A-8635-2E461E1ED6B7}"/>
              </a:ext>
            </a:extLst>
          </p:cNvPr>
          <p:cNvCxnSpPr>
            <a:cxnSpLocks/>
            <a:stCxn id="25" idx="7"/>
            <a:endCxn id="37" idx="1"/>
          </p:cNvCxnSpPr>
          <p:nvPr/>
        </p:nvCxnSpPr>
        <p:spPr>
          <a:xfrm flipV="1">
            <a:off x="3894994" y="851027"/>
            <a:ext cx="1049672" cy="516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FB7D5C69-2A1C-4889-9AE2-EE98DB59B35D}"/>
              </a:ext>
            </a:extLst>
          </p:cNvPr>
          <p:cNvSpPr/>
          <p:nvPr/>
        </p:nvSpPr>
        <p:spPr>
          <a:xfrm>
            <a:off x="4944666" y="1429919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Visual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Odometry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6400C42-89A4-4999-9FB9-6DEFAFF7AAB5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5583597" y="1087166"/>
            <a:ext cx="0" cy="34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62F7F8-79EB-4D66-BBA8-3D801BDED9F9}"/>
              </a:ext>
            </a:extLst>
          </p:cNvPr>
          <p:cNvSpPr/>
          <p:nvPr/>
        </p:nvSpPr>
        <p:spPr>
          <a:xfrm>
            <a:off x="6840899" y="61214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回环检测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31082AB-2553-4340-9E8C-0E409FE51A5F}"/>
              </a:ext>
            </a:extLst>
          </p:cNvPr>
          <p:cNvSpPr/>
          <p:nvPr/>
        </p:nvSpPr>
        <p:spPr>
          <a:xfrm>
            <a:off x="6840899" y="148145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图优化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8EA78A-BA1E-434A-9BCB-18DB257C030D}"/>
              </a:ext>
            </a:extLst>
          </p:cNvPr>
          <p:cNvSpPr/>
          <p:nvPr/>
        </p:nvSpPr>
        <p:spPr>
          <a:xfrm>
            <a:off x="926181" y="543078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Rplidar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激光雷达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8B13304-551A-4B8E-BA5C-D940282ABCF2}"/>
              </a:ext>
            </a:extLst>
          </p:cNvPr>
          <p:cNvSpPr/>
          <p:nvPr/>
        </p:nvSpPr>
        <p:spPr>
          <a:xfrm>
            <a:off x="2804271" y="1984311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IMU</a:t>
            </a: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 raw</a:t>
            </a:r>
            <a:endParaRPr lang="zh-CN" altLang="en-US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1C5F752-DF95-495E-82BB-4E5DE8EA63C7}"/>
              </a:ext>
            </a:extLst>
          </p:cNvPr>
          <p:cNvCxnSpPr>
            <a:cxnSpLocks/>
            <a:stCxn id="44" idx="3"/>
            <a:endCxn id="57" idx="1"/>
          </p:cNvCxnSpPr>
          <p:nvPr/>
        </p:nvCxnSpPr>
        <p:spPr>
          <a:xfrm>
            <a:off x="2204043" y="848285"/>
            <a:ext cx="787367" cy="120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1EB0FA4E-566A-4BDB-A292-AF68DBAAEDA8}"/>
              </a:ext>
            </a:extLst>
          </p:cNvPr>
          <p:cNvSpPr/>
          <p:nvPr/>
        </p:nvSpPr>
        <p:spPr>
          <a:xfrm>
            <a:off x="2803085" y="2670440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低通滤波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D2BE5F7-B96D-48DF-9E6D-32B3D43EDD8C}"/>
              </a:ext>
            </a:extLst>
          </p:cNvPr>
          <p:cNvSpPr/>
          <p:nvPr/>
        </p:nvSpPr>
        <p:spPr>
          <a:xfrm>
            <a:off x="2803085" y="3356568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IMU</a:t>
            </a: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endParaRPr lang="zh-CN" altLang="en-US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9F741E1-78EE-4F35-ACE1-EB84285DB4B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3442016" y="3142718"/>
            <a:ext cx="0" cy="21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C8F0377-6FA0-462D-B861-B480CFA56B47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 flipH="1">
            <a:off x="3442016" y="2456590"/>
            <a:ext cx="1186" cy="213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63C1586-0229-4C4A-8278-78F05A455B1D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 flipV="1">
            <a:off x="6222528" y="848285"/>
            <a:ext cx="618371" cy="2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18F3615-0EB7-4CD8-BE71-6AF4239981F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7479830" y="1084424"/>
            <a:ext cx="0" cy="39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7AD97F0-7008-48B5-A2BA-BDE62066617E}"/>
              </a:ext>
            </a:extLst>
          </p:cNvPr>
          <p:cNvSpPr/>
          <p:nvPr/>
        </p:nvSpPr>
        <p:spPr>
          <a:xfrm>
            <a:off x="8261343" y="1481451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位姿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Pose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9D57EB-6EE0-4805-9632-13A9CCFC6614}"/>
              </a:ext>
            </a:extLst>
          </p:cNvPr>
          <p:cNvCxnSpPr>
            <a:cxnSpLocks/>
            <a:stCxn id="52" idx="3"/>
            <a:endCxn id="78" idx="2"/>
          </p:cNvCxnSpPr>
          <p:nvPr/>
        </p:nvCxnSpPr>
        <p:spPr>
          <a:xfrm>
            <a:off x="8118761" y="1717590"/>
            <a:ext cx="1425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B1158770-1B6B-435D-B115-DBD625E579C4}"/>
              </a:ext>
            </a:extLst>
          </p:cNvPr>
          <p:cNvSpPr/>
          <p:nvPr/>
        </p:nvSpPr>
        <p:spPr>
          <a:xfrm>
            <a:off x="2803085" y="5430781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点云数据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51500F1-2F34-4AC5-B3BE-51080D9D56CB}"/>
              </a:ext>
            </a:extLst>
          </p:cNvPr>
          <p:cNvSpPr/>
          <p:nvPr/>
        </p:nvSpPr>
        <p:spPr>
          <a:xfrm>
            <a:off x="929949" y="425920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电机编码器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3DB8CF7-108A-46C8-90FC-66B413E17087}"/>
              </a:ext>
            </a:extLst>
          </p:cNvPr>
          <p:cNvSpPr/>
          <p:nvPr/>
        </p:nvSpPr>
        <p:spPr>
          <a:xfrm>
            <a:off x="2803085" y="4259205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车轮转速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3E7DC6D-0986-44B8-80D1-6AE2758FACB1}"/>
              </a:ext>
            </a:extLst>
          </p:cNvPr>
          <p:cNvCxnSpPr>
            <a:cxnSpLocks/>
            <a:stCxn id="84" idx="3"/>
            <a:endCxn id="85" idx="2"/>
          </p:cNvCxnSpPr>
          <p:nvPr/>
        </p:nvCxnSpPr>
        <p:spPr>
          <a:xfrm>
            <a:off x="2207811" y="4495345"/>
            <a:ext cx="595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5C55EF73-AA90-44CE-B706-A8A00A384F01}"/>
              </a:ext>
            </a:extLst>
          </p:cNvPr>
          <p:cNvSpPr/>
          <p:nvPr/>
        </p:nvSpPr>
        <p:spPr>
          <a:xfrm>
            <a:off x="4944666" y="425920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麦克纳姆轮小车运动学解算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048101A-8A45-484A-8641-849DA20C952C}"/>
              </a:ext>
            </a:extLst>
          </p:cNvPr>
          <p:cNvCxnSpPr>
            <a:cxnSpLocks/>
            <a:stCxn id="85" idx="6"/>
            <a:endCxn id="90" idx="1"/>
          </p:cNvCxnSpPr>
          <p:nvPr/>
        </p:nvCxnSpPr>
        <p:spPr>
          <a:xfrm flipV="1">
            <a:off x="4080947" y="4495344"/>
            <a:ext cx="8637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B7EEE17F-E0F2-4709-90BC-10CEC3559719}"/>
              </a:ext>
            </a:extLst>
          </p:cNvPr>
          <p:cNvSpPr/>
          <p:nvPr/>
        </p:nvSpPr>
        <p:spPr>
          <a:xfrm>
            <a:off x="6850382" y="4259204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en-US" altLang="zh-CN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339AB19-25E0-43EC-962B-75B186D0CB6A}"/>
              </a:ext>
            </a:extLst>
          </p:cNvPr>
          <p:cNvCxnSpPr>
            <a:cxnSpLocks/>
            <a:stCxn id="90" idx="3"/>
            <a:endCxn id="95" idx="2"/>
          </p:cNvCxnSpPr>
          <p:nvPr/>
        </p:nvCxnSpPr>
        <p:spPr>
          <a:xfrm>
            <a:off x="6222528" y="4495344"/>
            <a:ext cx="6278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F099EEB9-A108-4E9A-A105-14F901C08966}"/>
              </a:ext>
            </a:extLst>
          </p:cNvPr>
          <p:cNvSpPr/>
          <p:nvPr/>
        </p:nvSpPr>
        <p:spPr>
          <a:xfrm>
            <a:off x="4944666" y="335436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无损卡尔曼滤波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UKF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21DFFDE-211C-4B8D-8CB9-7FD9CE6FB7E6}"/>
              </a:ext>
            </a:extLst>
          </p:cNvPr>
          <p:cNvCxnSpPr>
            <a:cxnSpLocks/>
            <a:stCxn id="49" idx="4"/>
            <a:endCxn id="101" idx="0"/>
          </p:cNvCxnSpPr>
          <p:nvPr/>
        </p:nvCxnSpPr>
        <p:spPr>
          <a:xfrm>
            <a:off x="5583597" y="1902198"/>
            <a:ext cx="0" cy="1452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76E7C4C-9C7B-4C2F-9B34-3D9600F76382}"/>
              </a:ext>
            </a:extLst>
          </p:cNvPr>
          <p:cNvCxnSpPr>
            <a:cxnSpLocks/>
            <a:stCxn id="60" idx="6"/>
            <a:endCxn id="101" idx="1"/>
          </p:cNvCxnSpPr>
          <p:nvPr/>
        </p:nvCxnSpPr>
        <p:spPr>
          <a:xfrm flipV="1">
            <a:off x="4080947" y="3590505"/>
            <a:ext cx="863719" cy="2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351F4D2-9E96-415A-8C8D-FD8FD637AF35}"/>
              </a:ext>
            </a:extLst>
          </p:cNvPr>
          <p:cNvCxnSpPr>
            <a:cxnSpLocks/>
            <a:stCxn id="101" idx="3"/>
            <a:endCxn id="118" idx="2"/>
          </p:cNvCxnSpPr>
          <p:nvPr/>
        </p:nvCxnSpPr>
        <p:spPr>
          <a:xfrm>
            <a:off x="6222528" y="3590505"/>
            <a:ext cx="627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76882D58-345D-49AD-9E9A-C71828A8C779}"/>
              </a:ext>
            </a:extLst>
          </p:cNvPr>
          <p:cNvSpPr/>
          <p:nvPr/>
        </p:nvSpPr>
        <p:spPr>
          <a:xfrm>
            <a:off x="6850382" y="3354366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里程计</a:t>
            </a:r>
            <a:endParaRPr lang="en-US" altLang="zh-CN" sz="1400" dirty="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436918B-60D6-41F7-81A3-F97349A5AFEE}"/>
              </a:ext>
            </a:extLst>
          </p:cNvPr>
          <p:cNvCxnSpPr>
            <a:cxnSpLocks/>
            <a:stCxn id="53" idx="3"/>
            <a:endCxn id="83" idx="2"/>
          </p:cNvCxnSpPr>
          <p:nvPr/>
        </p:nvCxnSpPr>
        <p:spPr>
          <a:xfrm>
            <a:off x="2204043" y="5666920"/>
            <a:ext cx="5990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73251F6B-A775-482B-925A-F01B76093976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6222528" y="851027"/>
            <a:ext cx="618371" cy="866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AAA7C616-C18D-4CEA-9DBA-3A50759F7672}"/>
              </a:ext>
            </a:extLst>
          </p:cNvPr>
          <p:cNvCxnSpPr>
            <a:cxnSpLocks/>
            <a:stCxn id="25" idx="6"/>
            <a:endCxn id="156" idx="1"/>
          </p:cNvCxnSpPr>
          <p:nvPr/>
        </p:nvCxnSpPr>
        <p:spPr>
          <a:xfrm>
            <a:off x="4082133" y="1534368"/>
            <a:ext cx="2002348" cy="926812"/>
          </a:xfrm>
          <a:prstGeom prst="bentConnector3">
            <a:avLst>
              <a:gd name="adj1" fmla="val 186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>
            <a:extLst>
              <a:ext uri="{FF2B5EF4-FFF2-40B4-BE49-F238E27FC236}">
                <a16:creationId xmlns:a16="http://schemas.microsoft.com/office/drawing/2014/main" id="{2038A319-A6AC-47E6-A34A-68B845E5CEBF}"/>
              </a:ext>
            </a:extLst>
          </p:cNvPr>
          <p:cNvSpPr/>
          <p:nvPr/>
        </p:nvSpPr>
        <p:spPr>
          <a:xfrm>
            <a:off x="8256711" y="2220450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三维地图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A1B7A2E-608A-4281-BABE-92038605DEB6}"/>
              </a:ext>
            </a:extLst>
          </p:cNvPr>
          <p:cNvSpPr/>
          <p:nvPr/>
        </p:nvSpPr>
        <p:spPr>
          <a:xfrm>
            <a:off x="6084481" y="222504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点云拼接</a:t>
            </a:r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5AEB5BE-ACEF-4FEE-8F8D-4C8A4C401992}"/>
              </a:ext>
            </a:extLst>
          </p:cNvPr>
          <p:cNvCxnSpPr>
            <a:cxnSpLocks/>
            <a:stCxn id="156" idx="3"/>
            <a:endCxn id="152" idx="2"/>
          </p:cNvCxnSpPr>
          <p:nvPr/>
        </p:nvCxnSpPr>
        <p:spPr>
          <a:xfrm flipV="1">
            <a:off x="7362343" y="2456590"/>
            <a:ext cx="894368" cy="4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D2C97B3E-43C5-42FB-B7CF-4B146B09A2E3}"/>
              </a:ext>
            </a:extLst>
          </p:cNvPr>
          <p:cNvCxnSpPr>
            <a:cxnSpLocks/>
            <a:stCxn id="78" idx="4"/>
            <a:endCxn id="156" idx="0"/>
          </p:cNvCxnSpPr>
          <p:nvPr/>
        </p:nvCxnSpPr>
        <p:spPr>
          <a:xfrm rot="5400000">
            <a:off x="7676188" y="1000954"/>
            <a:ext cx="271311" cy="21768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683B4C39-0C2C-44AB-A695-12994FD5BEDB}"/>
              </a:ext>
            </a:extLst>
          </p:cNvPr>
          <p:cNvCxnSpPr>
            <a:cxnSpLocks/>
            <a:stCxn id="118" idx="6"/>
            <a:endCxn id="177" idx="0"/>
          </p:cNvCxnSpPr>
          <p:nvPr/>
        </p:nvCxnSpPr>
        <p:spPr>
          <a:xfrm flipH="1">
            <a:off x="5583597" y="3590506"/>
            <a:ext cx="2544647" cy="1840275"/>
          </a:xfrm>
          <a:prstGeom prst="bentConnector4">
            <a:avLst>
              <a:gd name="adj1" fmla="val -20563"/>
              <a:gd name="adj2" fmla="val 801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D60CFF03-4DE9-45AF-8108-057E8A121036}"/>
              </a:ext>
            </a:extLst>
          </p:cNvPr>
          <p:cNvSpPr/>
          <p:nvPr/>
        </p:nvSpPr>
        <p:spPr>
          <a:xfrm>
            <a:off x="4944666" y="543078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GMapping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C6AF3CD6-1D16-46EA-9A71-252A729F1A44}"/>
              </a:ext>
            </a:extLst>
          </p:cNvPr>
          <p:cNvCxnSpPr>
            <a:cxnSpLocks/>
            <a:stCxn id="83" idx="6"/>
            <a:endCxn id="177" idx="1"/>
          </p:cNvCxnSpPr>
          <p:nvPr/>
        </p:nvCxnSpPr>
        <p:spPr>
          <a:xfrm flipV="1">
            <a:off x="4080947" y="5666920"/>
            <a:ext cx="8637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C9DE9758-464B-496D-B688-727C9CFF38A1}"/>
              </a:ext>
            </a:extLst>
          </p:cNvPr>
          <p:cNvSpPr/>
          <p:nvPr/>
        </p:nvSpPr>
        <p:spPr>
          <a:xfrm>
            <a:off x="6850382" y="5430781"/>
            <a:ext cx="1277862" cy="4722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二维地图</a:t>
            </a: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C446D019-DD40-4D17-9F7E-070C851347D7}"/>
              </a:ext>
            </a:extLst>
          </p:cNvPr>
          <p:cNvCxnSpPr>
            <a:cxnSpLocks/>
            <a:stCxn id="177" idx="3"/>
            <a:endCxn id="188" idx="2"/>
          </p:cNvCxnSpPr>
          <p:nvPr/>
        </p:nvCxnSpPr>
        <p:spPr>
          <a:xfrm>
            <a:off x="6222528" y="5666920"/>
            <a:ext cx="6278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C5C11C45-1B68-4462-9720-79D309569F54}"/>
              </a:ext>
            </a:extLst>
          </p:cNvPr>
          <p:cNvSpPr/>
          <p:nvPr/>
        </p:nvSpPr>
        <p:spPr>
          <a:xfrm>
            <a:off x="2949229" y="2673559"/>
            <a:ext cx="6458674" cy="16667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EA16ED-DA2C-4A3D-BECF-5E04CB80C67A}"/>
              </a:ext>
            </a:extLst>
          </p:cNvPr>
          <p:cNvSpPr/>
          <p:nvPr/>
        </p:nvSpPr>
        <p:spPr>
          <a:xfrm>
            <a:off x="4721419" y="280535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语音识别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C7E27-BB19-4312-8B67-C96F47AACAFD}"/>
              </a:ext>
            </a:extLst>
          </p:cNvPr>
          <p:cNvSpPr/>
          <p:nvPr/>
        </p:nvSpPr>
        <p:spPr>
          <a:xfrm>
            <a:off x="6353708" y="280535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自然语言处理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>
              <a:lnSpc>
                <a:spcPct val="13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理解语义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0FC5735-D616-4D7E-8CE3-8C0816EE6C8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999281" y="3041494"/>
            <a:ext cx="3544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4E1D0C0-26CB-447E-B6FA-070A1C03455E}"/>
              </a:ext>
            </a:extLst>
          </p:cNvPr>
          <p:cNvSpPr/>
          <p:nvPr/>
        </p:nvSpPr>
        <p:spPr>
          <a:xfrm>
            <a:off x="7988527" y="280535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生成动作指令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88610A-57E4-4036-85B8-50B14FF7F64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631570" y="3041494"/>
            <a:ext cx="356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BBA7127-F6E8-49BC-B728-9E886502CDEA}"/>
              </a:ext>
            </a:extLst>
          </p:cNvPr>
          <p:cNvSpPr/>
          <p:nvPr/>
        </p:nvSpPr>
        <p:spPr>
          <a:xfrm>
            <a:off x="5360350" y="3756163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声源定位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2B22FAE-F3BE-4CA1-96D1-0CECD03E5892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4364462" y="3041494"/>
            <a:ext cx="995888" cy="950808"/>
          </a:xfrm>
          <a:prstGeom prst="bentConnector3">
            <a:avLst>
              <a:gd name="adj1" fmla="val 162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4364462" y="3041494"/>
            <a:ext cx="356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3086600" y="280535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获取语音数据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8FBFA31-7F2D-45CC-B53A-901CC41F5B58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6638212" y="3277633"/>
            <a:ext cx="1989246" cy="7146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07350EC2-39AB-4F8C-BCAF-7652F00F60D9}"/>
              </a:ext>
            </a:extLst>
          </p:cNvPr>
          <p:cNvSpPr/>
          <p:nvPr/>
        </p:nvSpPr>
        <p:spPr>
          <a:xfrm>
            <a:off x="1260628" y="3774250"/>
            <a:ext cx="8371643" cy="74226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87C7132-81FB-4B99-8AC7-6C0A4B4DF267}"/>
              </a:ext>
            </a:extLst>
          </p:cNvPr>
          <p:cNvSpPr/>
          <p:nvPr/>
        </p:nvSpPr>
        <p:spPr>
          <a:xfrm>
            <a:off x="1260629" y="2831005"/>
            <a:ext cx="8371643" cy="74226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B50A02C-6098-44F0-9532-106D25F9CA30}"/>
              </a:ext>
            </a:extLst>
          </p:cNvPr>
          <p:cNvSpPr/>
          <p:nvPr/>
        </p:nvSpPr>
        <p:spPr>
          <a:xfrm>
            <a:off x="1260629" y="1877553"/>
            <a:ext cx="8371643" cy="742260"/>
          </a:xfrm>
          <a:prstGeom prst="rect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2B22FAE-F3BE-4CA1-96D1-0CECD03E5892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 rot="16200000" flipH="1">
            <a:off x="7724434" y="1817937"/>
            <a:ext cx="470358" cy="18072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7694939" y="3192861"/>
            <a:ext cx="529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E845521-44CC-4496-AB61-E56FB3824EF7}"/>
              </a:ext>
            </a:extLst>
          </p:cNvPr>
          <p:cNvSpPr/>
          <p:nvPr/>
        </p:nvSpPr>
        <p:spPr>
          <a:xfrm>
            <a:off x="6417077" y="295672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实现机器人自主定位与导航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E805CE-1D16-4A4D-B11A-3A8E48AF041D}"/>
              </a:ext>
            </a:extLst>
          </p:cNvPr>
          <p:cNvSpPr/>
          <p:nvPr/>
        </p:nvSpPr>
        <p:spPr>
          <a:xfrm>
            <a:off x="4609866" y="295672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实现语义建图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2EB1672-EBBB-43E6-B29B-EA55970DFED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887728" y="3183215"/>
            <a:ext cx="529349" cy="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F966B8F-49C2-4B8A-BAE1-F79D94E62A41}"/>
              </a:ext>
            </a:extLst>
          </p:cNvPr>
          <p:cNvSpPr/>
          <p:nvPr/>
        </p:nvSpPr>
        <p:spPr>
          <a:xfrm>
            <a:off x="4612208" y="201254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实现语义分割和知识图谱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3640D6-0AEE-4D40-BF4E-66A7FC578C7A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5248797" y="2484822"/>
            <a:ext cx="2342" cy="471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6625B24-FC6A-4A2C-957B-44EC2131ABFA}"/>
              </a:ext>
            </a:extLst>
          </p:cNvPr>
          <p:cNvSpPr/>
          <p:nvPr/>
        </p:nvSpPr>
        <p:spPr>
          <a:xfrm>
            <a:off x="2802656" y="295672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实现自主建图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870074-1357-4F50-BDD8-00658C03B021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4080518" y="3192861"/>
            <a:ext cx="5293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97AD970-4E98-42C5-A6C5-41DDFB4CBCAD}"/>
              </a:ext>
            </a:extLst>
          </p:cNvPr>
          <p:cNvSpPr/>
          <p:nvPr/>
        </p:nvSpPr>
        <p:spPr>
          <a:xfrm>
            <a:off x="6417077" y="391017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实现移动底盘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精确控制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219EC5F-D1A6-4013-8527-BEBD639103A8}"/>
              </a:ext>
            </a:extLst>
          </p:cNvPr>
          <p:cNvSpPr/>
          <p:nvPr/>
        </p:nvSpPr>
        <p:spPr>
          <a:xfrm>
            <a:off x="8224288" y="2956722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取物机器人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06DA6A-848F-41C8-AC07-24AFF71EAC43}"/>
              </a:ext>
            </a:extLst>
          </p:cNvPr>
          <p:cNvSpPr/>
          <p:nvPr/>
        </p:nvSpPr>
        <p:spPr>
          <a:xfrm>
            <a:off x="8224288" y="391017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实现机械臂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精确控制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8557884-CF7B-4581-A25E-A254A0503D02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7056008" y="3429000"/>
            <a:ext cx="0" cy="48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1B6002C-DECD-42C1-95B8-8C672C6EBADC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8863219" y="3429000"/>
            <a:ext cx="0" cy="481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63E8FB8-FBED-44C6-A2D2-3D9C0021FEEE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>
            <a:off x="7694939" y="4146313"/>
            <a:ext cx="529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1F2CDF2-A292-4FD2-9979-898C0B458220}"/>
              </a:ext>
            </a:extLst>
          </p:cNvPr>
          <p:cNvSpPr/>
          <p:nvPr/>
        </p:nvSpPr>
        <p:spPr>
          <a:xfrm>
            <a:off x="4641271" y="391017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完成机器人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组装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A79D9DF-5750-4916-9E6E-3AA4505FCC44}"/>
              </a:ext>
            </a:extLst>
          </p:cNvPr>
          <p:cNvCxnSpPr>
            <a:cxnSpLocks/>
            <a:stCxn id="39" idx="3"/>
            <a:endCxn id="25" idx="1"/>
          </p:cNvCxnSpPr>
          <p:nvPr/>
        </p:nvCxnSpPr>
        <p:spPr>
          <a:xfrm>
            <a:off x="5919133" y="4146313"/>
            <a:ext cx="497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5D9E272-3C1B-4BC6-85D8-BD52173E665F}"/>
              </a:ext>
            </a:extLst>
          </p:cNvPr>
          <p:cNvSpPr/>
          <p:nvPr/>
        </p:nvSpPr>
        <p:spPr>
          <a:xfrm>
            <a:off x="6417077" y="2014086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实现目标检测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0E67673-033F-4657-B88C-32B1A11F7D28}"/>
              </a:ext>
            </a:extLst>
          </p:cNvPr>
          <p:cNvCxnSpPr>
            <a:cxnSpLocks/>
            <a:stCxn id="16" idx="3"/>
            <a:endCxn id="43" idx="1"/>
          </p:cNvCxnSpPr>
          <p:nvPr/>
        </p:nvCxnSpPr>
        <p:spPr>
          <a:xfrm>
            <a:off x="5890070" y="2248683"/>
            <a:ext cx="527007" cy="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894D7A79-23F1-47C1-972C-E89AFF261DD9}"/>
              </a:ext>
            </a:extLst>
          </p:cNvPr>
          <p:cNvSpPr/>
          <p:nvPr/>
        </p:nvSpPr>
        <p:spPr>
          <a:xfrm>
            <a:off x="2802656" y="201254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学习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openvino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及相关算法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5E8FC92-888D-4357-AA12-7BFFB674FE42}"/>
              </a:ext>
            </a:extLst>
          </p:cNvPr>
          <p:cNvCxnSpPr>
            <a:cxnSpLocks/>
            <a:stCxn id="49" idx="3"/>
            <a:endCxn id="16" idx="1"/>
          </p:cNvCxnSpPr>
          <p:nvPr/>
        </p:nvCxnSpPr>
        <p:spPr>
          <a:xfrm>
            <a:off x="4080518" y="2248683"/>
            <a:ext cx="531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3AABA43-917E-4165-883F-FD786BB7420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080518" y="4146313"/>
            <a:ext cx="5607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082F1B78-2E3B-4902-A1F0-DDF7E5A5262B}"/>
              </a:ext>
            </a:extLst>
          </p:cNvPr>
          <p:cNvSpPr/>
          <p:nvPr/>
        </p:nvSpPr>
        <p:spPr>
          <a:xfrm>
            <a:off x="2802656" y="390924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根据需求完成机械结构设计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61C5DE4-C35C-4569-B213-D1C359975623}"/>
              </a:ext>
            </a:extLst>
          </p:cNvPr>
          <p:cNvSpPr txBox="1"/>
          <p:nvPr/>
        </p:nvSpPr>
        <p:spPr>
          <a:xfrm>
            <a:off x="1368110" y="1992177"/>
            <a:ext cx="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智能感知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A26849-CA8D-4AF7-9CD3-22BFF2494F17}"/>
              </a:ext>
            </a:extLst>
          </p:cNvPr>
          <p:cNvSpPr txBox="1"/>
          <p:nvPr/>
        </p:nvSpPr>
        <p:spPr>
          <a:xfrm>
            <a:off x="1368110" y="2940525"/>
            <a:ext cx="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自主控制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E6EDE5A-9974-4136-A1B8-A83132274371}"/>
              </a:ext>
            </a:extLst>
          </p:cNvPr>
          <p:cNvSpPr txBox="1"/>
          <p:nvPr/>
        </p:nvSpPr>
        <p:spPr>
          <a:xfrm>
            <a:off x="1368110" y="3883770"/>
            <a:ext cx="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底层控制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9A6643-0039-4298-B836-E38F5A6BADE9}"/>
              </a:ext>
            </a:extLst>
          </p:cNvPr>
          <p:cNvSpPr/>
          <p:nvPr/>
        </p:nvSpPr>
        <p:spPr>
          <a:xfrm>
            <a:off x="8224288" y="201254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实现语音交互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4C3D555-071D-490E-B695-6AF83274D1C1}"/>
              </a:ext>
            </a:extLst>
          </p:cNvPr>
          <p:cNvCxnSpPr>
            <a:cxnSpLocks/>
            <a:stCxn id="43" idx="3"/>
            <a:endCxn id="64" idx="1"/>
          </p:cNvCxnSpPr>
          <p:nvPr/>
        </p:nvCxnSpPr>
        <p:spPr>
          <a:xfrm flipV="1">
            <a:off x="7694939" y="2248683"/>
            <a:ext cx="529349" cy="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449E9E3-48BC-4F14-827B-06F836C0A7E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863219" y="2484822"/>
            <a:ext cx="0" cy="44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2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botic-arm_3798">
            <a:extLst>
              <a:ext uri="{FF2B5EF4-FFF2-40B4-BE49-F238E27FC236}">
                <a16:creationId xmlns:a16="http://schemas.microsoft.com/office/drawing/2014/main" id="{6FB2491F-ED40-40C6-80E5-296653480F0C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9410892" y="3830861"/>
            <a:ext cx="573385" cy="610817"/>
          </a:xfrm>
          <a:custGeom>
            <a:avLst/>
            <a:gdLst>
              <a:gd name="connsiteX0" fmla="*/ 194066 w 609218"/>
              <a:gd name="connsiteY0" fmla="*/ 253381 h 477827"/>
              <a:gd name="connsiteX1" fmla="*/ 351654 w 609218"/>
              <a:gd name="connsiteY1" fmla="*/ 408172 h 477827"/>
              <a:gd name="connsiteX2" fmla="*/ 405906 w 609218"/>
              <a:gd name="connsiteY2" fmla="*/ 408172 h 477827"/>
              <a:gd name="connsiteX3" fmla="*/ 405906 w 609218"/>
              <a:gd name="connsiteY3" fmla="*/ 477827 h 477827"/>
              <a:gd name="connsiteX4" fmla="*/ 217317 w 609218"/>
              <a:gd name="connsiteY4" fmla="*/ 477827 h 477827"/>
              <a:gd name="connsiteX5" fmla="*/ 217317 w 609218"/>
              <a:gd name="connsiteY5" fmla="*/ 408172 h 477827"/>
              <a:gd name="connsiteX6" fmla="*/ 237984 w 609218"/>
              <a:gd name="connsiteY6" fmla="*/ 408172 h 477827"/>
              <a:gd name="connsiteX7" fmla="*/ 137231 w 609218"/>
              <a:gd name="connsiteY7" fmla="*/ 307558 h 477827"/>
              <a:gd name="connsiteX8" fmla="*/ 173399 w 609218"/>
              <a:gd name="connsiteY8" fmla="*/ 286919 h 477827"/>
              <a:gd name="connsiteX9" fmla="*/ 194066 w 609218"/>
              <a:gd name="connsiteY9" fmla="*/ 253381 h 477827"/>
              <a:gd name="connsiteX10" fmla="*/ 91763 w 609218"/>
              <a:gd name="connsiteY10" fmla="*/ 157485 h 477827"/>
              <a:gd name="connsiteX11" fmla="*/ 129378 w 609218"/>
              <a:gd name="connsiteY11" fmla="*/ 195100 h 477827"/>
              <a:gd name="connsiteX12" fmla="*/ 91763 w 609218"/>
              <a:gd name="connsiteY12" fmla="*/ 232715 h 477827"/>
              <a:gd name="connsiteX13" fmla="*/ 54148 w 609218"/>
              <a:gd name="connsiteY13" fmla="*/ 195100 h 477827"/>
              <a:gd name="connsiteX14" fmla="*/ 91763 w 609218"/>
              <a:gd name="connsiteY14" fmla="*/ 157485 h 477827"/>
              <a:gd name="connsiteX15" fmla="*/ 90471 w 609218"/>
              <a:gd name="connsiteY15" fmla="*/ 126600 h 477827"/>
              <a:gd name="connsiteX16" fmla="*/ 20679 w 609218"/>
              <a:gd name="connsiteY16" fmla="*/ 196391 h 477827"/>
              <a:gd name="connsiteX17" fmla="*/ 90471 w 609218"/>
              <a:gd name="connsiteY17" fmla="*/ 266182 h 477827"/>
              <a:gd name="connsiteX18" fmla="*/ 160262 w 609218"/>
              <a:gd name="connsiteY18" fmla="*/ 196391 h 477827"/>
              <a:gd name="connsiteX19" fmla="*/ 90471 w 609218"/>
              <a:gd name="connsiteY19" fmla="*/ 126600 h 477827"/>
              <a:gd name="connsiteX20" fmla="*/ 90471 w 609218"/>
              <a:gd name="connsiteY20" fmla="*/ 103336 h 477827"/>
              <a:gd name="connsiteX21" fmla="*/ 183526 w 609218"/>
              <a:gd name="connsiteY21" fmla="*/ 196391 h 477827"/>
              <a:gd name="connsiteX22" fmla="*/ 90471 w 609218"/>
              <a:gd name="connsiteY22" fmla="*/ 286861 h 477827"/>
              <a:gd name="connsiteX23" fmla="*/ 0 w 609218"/>
              <a:gd name="connsiteY23" fmla="*/ 196391 h 477827"/>
              <a:gd name="connsiteX24" fmla="*/ 90471 w 609218"/>
              <a:gd name="connsiteY24" fmla="*/ 103336 h 477827"/>
              <a:gd name="connsiteX25" fmla="*/ 473359 w 609218"/>
              <a:gd name="connsiteY25" fmla="*/ 0 h 477827"/>
              <a:gd name="connsiteX26" fmla="*/ 589810 w 609218"/>
              <a:gd name="connsiteY26" fmla="*/ 38732 h 477827"/>
              <a:gd name="connsiteX27" fmla="*/ 594985 w 609218"/>
              <a:gd name="connsiteY27" fmla="*/ 51643 h 477827"/>
              <a:gd name="connsiteX28" fmla="*/ 589810 w 609218"/>
              <a:gd name="connsiteY28" fmla="*/ 56807 h 477827"/>
              <a:gd name="connsiteX29" fmla="*/ 584634 w 609218"/>
              <a:gd name="connsiteY29" fmla="*/ 56807 h 477827"/>
              <a:gd name="connsiteX30" fmla="*/ 473359 w 609218"/>
              <a:gd name="connsiteY30" fmla="*/ 20657 h 477827"/>
              <a:gd name="connsiteX31" fmla="*/ 431954 w 609218"/>
              <a:gd name="connsiteY31" fmla="*/ 74882 h 477827"/>
              <a:gd name="connsiteX32" fmla="*/ 447481 w 609218"/>
              <a:gd name="connsiteY32" fmla="*/ 144600 h 477827"/>
              <a:gd name="connsiteX33" fmla="*/ 509588 w 609218"/>
              <a:gd name="connsiteY33" fmla="*/ 178168 h 477827"/>
              <a:gd name="connsiteX34" fmla="*/ 592397 w 609218"/>
              <a:gd name="connsiteY34" fmla="*/ 95539 h 477827"/>
              <a:gd name="connsiteX35" fmla="*/ 605336 w 609218"/>
              <a:gd name="connsiteY35" fmla="*/ 95539 h 477827"/>
              <a:gd name="connsiteX36" fmla="*/ 605336 w 609218"/>
              <a:gd name="connsiteY36" fmla="*/ 108450 h 477827"/>
              <a:gd name="connsiteX37" fmla="*/ 517351 w 609218"/>
              <a:gd name="connsiteY37" fmla="*/ 196243 h 477827"/>
              <a:gd name="connsiteX38" fmla="*/ 512176 w 609218"/>
              <a:gd name="connsiteY38" fmla="*/ 198825 h 477827"/>
              <a:gd name="connsiteX39" fmla="*/ 507000 w 609218"/>
              <a:gd name="connsiteY39" fmla="*/ 196243 h 477827"/>
              <a:gd name="connsiteX40" fmla="*/ 452657 w 609218"/>
              <a:gd name="connsiteY40" fmla="*/ 170421 h 477827"/>
              <a:gd name="connsiteX41" fmla="*/ 421603 w 609218"/>
              <a:gd name="connsiteY41" fmla="*/ 178168 h 477827"/>
              <a:gd name="connsiteX42" fmla="*/ 416427 w 609218"/>
              <a:gd name="connsiteY42" fmla="*/ 157511 h 477827"/>
              <a:gd name="connsiteX43" fmla="*/ 199053 w 609218"/>
              <a:gd name="connsiteY43" fmla="*/ 209153 h 477827"/>
              <a:gd name="connsiteX44" fmla="*/ 199053 w 609218"/>
              <a:gd name="connsiteY44" fmla="*/ 165257 h 477827"/>
              <a:gd name="connsiteX45" fmla="*/ 183526 w 609218"/>
              <a:gd name="connsiteY45" fmla="*/ 129107 h 477827"/>
              <a:gd name="connsiteX46" fmla="*/ 398313 w 609218"/>
              <a:gd name="connsiteY46" fmla="*/ 80046 h 477827"/>
              <a:gd name="connsiteX47" fmla="*/ 393137 w 609218"/>
              <a:gd name="connsiteY47" fmla="*/ 61972 h 477827"/>
              <a:gd name="connsiteX48" fmla="*/ 424191 w 609218"/>
              <a:gd name="connsiteY48" fmla="*/ 54225 h 477827"/>
              <a:gd name="connsiteX49" fmla="*/ 463008 w 609218"/>
              <a:gd name="connsiteY49" fmla="*/ 2582 h 477827"/>
              <a:gd name="connsiteX50" fmla="*/ 473359 w 609218"/>
              <a:gd name="connsiteY50" fmla="*/ 0 h 47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609218" h="477827">
                <a:moveTo>
                  <a:pt x="194066" y="253381"/>
                </a:moveTo>
                <a:lnTo>
                  <a:pt x="351654" y="408172"/>
                </a:lnTo>
                <a:lnTo>
                  <a:pt x="405906" y="408172"/>
                </a:lnTo>
                <a:lnTo>
                  <a:pt x="405906" y="477827"/>
                </a:lnTo>
                <a:lnTo>
                  <a:pt x="217317" y="477827"/>
                </a:lnTo>
                <a:lnTo>
                  <a:pt x="217317" y="408172"/>
                </a:lnTo>
                <a:lnTo>
                  <a:pt x="237984" y="408172"/>
                </a:lnTo>
                <a:lnTo>
                  <a:pt x="137231" y="307558"/>
                </a:lnTo>
                <a:cubicBezTo>
                  <a:pt x="150148" y="304978"/>
                  <a:pt x="163065" y="297239"/>
                  <a:pt x="173399" y="286919"/>
                </a:cubicBezTo>
                <a:cubicBezTo>
                  <a:pt x="183732" y="276600"/>
                  <a:pt x="191483" y="266280"/>
                  <a:pt x="194066" y="253381"/>
                </a:cubicBezTo>
                <a:close/>
                <a:moveTo>
                  <a:pt x="91763" y="157485"/>
                </a:moveTo>
                <a:cubicBezTo>
                  <a:pt x="112537" y="157485"/>
                  <a:pt x="129378" y="174326"/>
                  <a:pt x="129378" y="195100"/>
                </a:cubicBezTo>
                <a:cubicBezTo>
                  <a:pt x="129378" y="215874"/>
                  <a:pt x="112537" y="232715"/>
                  <a:pt x="91763" y="232715"/>
                </a:cubicBezTo>
                <a:cubicBezTo>
                  <a:pt x="70989" y="232715"/>
                  <a:pt x="54148" y="215874"/>
                  <a:pt x="54148" y="195100"/>
                </a:cubicBezTo>
                <a:cubicBezTo>
                  <a:pt x="54148" y="174326"/>
                  <a:pt x="70989" y="157485"/>
                  <a:pt x="91763" y="157485"/>
                </a:cubicBezTo>
                <a:close/>
                <a:moveTo>
                  <a:pt x="90471" y="126600"/>
                </a:moveTo>
                <a:cubicBezTo>
                  <a:pt x="51697" y="126600"/>
                  <a:pt x="20679" y="157618"/>
                  <a:pt x="20679" y="196391"/>
                </a:cubicBezTo>
                <a:cubicBezTo>
                  <a:pt x="20679" y="232579"/>
                  <a:pt x="51697" y="266182"/>
                  <a:pt x="90471" y="266182"/>
                </a:cubicBezTo>
                <a:cubicBezTo>
                  <a:pt x="129244" y="266182"/>
                  <a:pt x="160262" y="232579"/>
                  <a:pt x="160262" y="196391"/>
                </a:cubicBezTo>
                <a:cubicBezTo>
                  <a:pt x="160262" y="157618"/>
                  <a:pt x="129244" y="126600"/>
                  <a:pt x="90471" y="126600"/>
                </a:cubicBezTo>
                <a:close/>
                <a:moveTo>
                  <a:pt x="90471" y="103336"/>
                </a:moveTo>
                <a:cubicBezTo>
                  <a:pt x="142168" y="103336"/>
                  <a:pt x="183526" y="144694"/>
                  <a:pt x="183526" y="196391"/>
                </a:cubicBezTo>
                <a:cubicBezTo>
                  <a:pt x="183526" y="245503"/>
                  <a:pt x="142168" y="286861"/>
                  <a:pt x="90471" y="286861"/>
                </a:cubicBezTo>
                <a:cubicBezTo>
                  <a:pt x="41358" y="286861"/>
                  <a:pt x="0" y="245503"/>
                  <a:pt x="0" y="196391"/>
                </a:cubicBezTo>
                <a:cubicBezTo>
                  <a:pt x="0" y="144694"/>
                  <a:pt x="41358" y="103336"/>
                  <a:pt x="90471" y="103336"/>
                </a:cubicBezTo>
                <a:close/>
                <a:moveTo>
                  <a:pt x="473359" y="0"/>
                </a:moveTo>
                <a:lnTo>
                  <a:pt x="589810" y="38732"/>
                </a:lnTo>
                <a:cubicBezTo>
                  <a:pt x="594985" y="41314"/>
                  <a:pt x="597573" y="46479"/>
                  <a:pt x="594985" y="51643"/>
                </a:cubicBezTo>
                <a:cubicBezTo>
                  <a:pt x="594985" y="54225"/>
                  <a:pt x="592397" y="56807"/>
                  <a:pt x="589810" y="56807"/>
                </a:cubicBezTo>
                <a:cubicBezTo>
                  <a:pt x="587222" y="56807"/>
                  <a:pt x="584634" y="56807"/>
                  <a:pt x="584634" y="56807"/>
                </a:cubicBezTo>
                <a:lnTo>
                  <a:pt x="473359" y="20657"/>
                </a:lnTo>
                <a:lnTo>
                  <a:pt x="431954" y="74882"/>
                </a:lnTo>
                <a:lnTo>
                  <a:pt x="447481" y="144600"/>
                </a:lnTo>
                <a:lnTo>
                  <a:pt x="509588" y="178168"/>
                </a:lnTo>
                <a:lnTo>
                  <a:pt x="592397" y="95539"/>
                </a:lnTo>
                <a:cubicBezTo>
                  <a:pt x="597573" y="92957"/>
                  <a:pt x="602749" y="92957"/>
                  <a:pt x="605336" y="95539"/>
                </a:cubicBezTo>
                <a:cubicBezTo>
                  <a:pt x="610512" y="100704"/>
                  <a:pt x="610512" y="105868"/>
                  <a:pt x="605336" y="108450"/>
                </a:cubicBezTo>
                <a:lnTo>
                  <a:pt x="517351" y="196243"/>
                </a:lnTo>
                <a:cubicBezTo>
                  <a:pt x="517351" y="196243"/>
                  <a:pt x="514764" y="198825"/>
                  <a:pt x="512176" y="198825"/>
                </a:cubicBezTo>
                <a:cubicBezTo>
                  <a:pt x="512176" y="198825"/>
                  <a:pt x="509588" y="198825"/>
                  <a:pt x="507000" y="196243"/>
                </a:cubicBezTo>
                <a:lnTo>
                  <a:pt x="452657" y="170421"/>
                </a:lnTo>
                <a:lnTo>
                  <a:pt x="421603" y="178168"/>
                </a:lnTo>
                <a:lnTo>
                  <a:pt x="416427" y="157511"/>
                </a:lnTo>
                <a:lnTo>
                  <a:pt x="199053" y="209153"/>
                </a:lnTo>
                <a:cubicBezTo>
                  <a:pt x="201641" y="193660"/>
                  <a:pt x="201641" y="180750"/>
                  <a:pt x="199053" y="165257"/>
                </a:cubicBezTo>
                <a:cubicBezTo>
                  <a:pt x="196465" y="152346"/>
                  <a:pt x="191289" y="139436"/>
                  <a:pt x="183526" y="129107"/>
                </a:cubicBezTo>
                <a:lnTo>
                  <a:pt x="398313" y="80046"/>
                </a:lnTo>
                <a:lnTo>
                  <a:pt x="393137" y="61972"/>
                </a:lnTo>
                <a:lnTo>
                  <a:pt x="424191" y="54225"/>
                </a:lnTo>
                <a:lnTo>
                  <a:pt x="463008" y="2582"/>
                </a:lnTo>
                <a:cubicBezTo>
                  <a:pt x="465596" y="0"/>
                  <a:pt x="468183" y="0"/>
                  <a:pt x="47335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3" name="vehicle-wheel_64367">
            <a:extLst>
              <a:ext uri="{FF2B5EF4-FFF2-40B4-BE49-F238E27FC236}">
                <a16:creationId xmlns:a16="http://schemas.microsoft.com/office/drawing/2014/main" id="{2F196BB6-40CD-4E17-9B28-FCD28F2C6C86}"/>
              </a:ext>
            </a:extLst>
          </p:cNvPr>
          <p:cNvSpPr>
            <a:spLocks noChangeAspect="1"/>
          </p:cNvSpPr>
          <p:nvPr/>
        </p:nvSpPr>
        <p:spPr bwMode="auto">
          <a:xfrm>
            <a:off x="10411791" y="5444331"/>
            <a:ext cx="308207" cy="307777"/>
          </a:xfrm>
          <a:custGeom>
            <a:avLst/>
            <a:gdLst>
              <a:gd name="T0" fmla="*/ 2544 w 5088"/>
              <a:gd name="T1" fmla="*/ 0 h 5088"/>
              <a:gd name="T2" fmla="*/ 0 w 5088"/>
              <a:gd name="T3" fmla="*/ 2544 h 5088"/>
              <a:gd name="T4" fmla="*/ 2544 w 5088"/>
              <a:gd name="T5" fmla="*/ 5088 h 5088"/>
              <a:gd name="T6" fmla="*/ 5088 w 5088"/>
              <a:gd name="T7" fmla="*/ 2544 h 5088"/>
              <a:gd name="T8" fmla="*/ 4239 w 5088"/>
              <a:gd name="T9" fmla="*/ 1810 h 5088"/>
              <a:gd name="T10" fmla="*/ 4369 w 5088"/>
              <a:gd name="T11" fmla="*/ 2099 h 5088"/>
              <a:gd name="T12" fmla="*/ 4289 w 5088"/>
              <a:gd name="T13" fmla="*/ 2225 h 5088"/>
              <a:gd name="T14" fmla="*/ 3269 w 5088"/>
              <a:gd name="T15" fmla="*/ 2432 h 5088"/>
              <a:gd name="T16" fmla="*/ 3226 w 5088"/>
              <a:gd name="T17" fmla="*/ 2235 h 5088"/>
              <a:gd name="T18" fmla="*/ 4239 w 5088"/>
              <a:gd name="T19" fmla="*/ 1810 h 5088"/>
              <a:gd name="T20" fmla="*/ 3217 w 5088"/>
              <a:gd name="T21" fmla="*/ 936 h 5088"/>
              <a:gd name="T22" fmla="*/ 3364 w 5088"/>
              <a:gd name="T23" fmla="*/ 855 h 5088"/>
              <a:gd name="T24" fmla="*/ 3938 w 5088"/>
              <a:gd name="T25" fmla="*/ 1349 h 5088"/>
              <a:gd name="T26" fmla="*/ 3289 w 5088"/>
              <a:gd name="T27" fmla="*/ 1692 h 5088"/>
              <a:gd name="T28" fmla="*/ 3185 w 5088"/>
              <a:gd name="T29" fmla="*/ 1681 h 5088"/>
              <a:gd name="T30" fmla="*/ 2349 w 5088"/>
              <a:gd name="T31" fmla="*/ 707 h 5088"/>
              <a:gd name="T32" fmla="*/ 2667 w 5088"/>
              <a:gd name="T33" fmla="*/ 670 h 5088"/>
              <a:gd name="T34" fmla="*/ 2762 w 5088"/>
              <a:gd name="T35" fmla="*/ 785 h 5088"/>
              <a:gd name="T36" fmla="*/ 2544 w 5088"/>
              <a:gd name="T37" fmla="*/ 1905 h 5088"/>
              <a:gd name="T38" fmla="*/ 2325 w 5088"/>
              <a:gd name="T39" fmla="*/ 785 h 5088"/>
              <a:gd name="T40" fmla="*/ 2544 w 5088"/>
              <a:gd name="T41" fmla="*/ 2233 h 5088"/>
              <a:gd name="T42" fmla="*/ 2544 w 5088"/>
              <a:gd name="T43" fmla="*/ 2855 h 5088"/>
              <a:gd name="T44" fmla="*/ 2544 w 5088"/>
              <a:gd name="T45" fmla="*/ 2233 h 5088"/>
              <a:gd name="T46" fmla="*/ 1723 w 5088"/>
              <a:gd name="T47" fmla="*/ 855 h 5088"/>
              <a:gd name="T48" fmla="*/ 1871 w 5088"/>
              <a:gd name="T49" fmla="*/ 936 h 5088"/>
              <a:gd name="T50" fmla="*/ 1903 w 5088"/>
              <a:gd name="T51" fmla="*/ 1681 h 5088"/>
              <a:gd name="T52" fmla="*/ 1799 w 5088"/>
              <a:gd name="T53" fmla="*/ 1692 h 5088"/>
              <a:gd name="T54" fmla="*/ 1150 w 5088"/>
              <a:gd name="T55" fmla="*/ 1349 h 5088"/>
              <a:gd name="T56" fmla="*/ 719 w 5088"/>
              <a:gd name="T57" fmla="*/ 2099 h 5088"/>
              <a:gd name="T58" fmla="*/ 849 w 5088"/>
              <a:gd name="T59" fmla="*/ 1810 h 5088"/>
              <a:gd name="T60" fmla="*/ 1862 w 5088"/>
              <a:gd name="T61" fmla="*/ 2235 h 5088"/>
              <a:gd name="T62" fmla="*/ 1819 w 5088"/>
              <a:gd name="T63" fmla="*/ 2432 h 5088"/>
              <a:gd name="T64" fmla="*/ 799 w 5088"/>
              <a:gd name="T65" fmla="*/ 2225 h 5088"/>
              <a:gd name="T66" fmla="*/ 719 w 5088"/>
              <a:gd name="T67" fmla="*/ 2099 h 5088"/>
              <a:gd name="T68" fmla="*/ 974 w 5088"/>
              <a:gd name="T69" fmla="*/ 3497 h 5088"/>
              <a:gd name="T70" fmla="*/ 687 w 5088"/>
              <a:gd name="T71" fmla="*/ 2822 h 5088"/>
              <a:gd name="T72" fmla="*/ 810 w 5088"/>
              <a:gd name="T73" fmla="*/ 2705 h 5088"/>
              <a:gd name="T74" fmla="*/ 1506 w 5088"/>
              <a:gd name="T75" fmla="*/ 2901 h 5088"/>
              <a:gd name="T76" fmla="*/ 1063 w 5088"/>
              <a:gd name="T77" fmla="*/ 3464 h 5088"/>
              <a:gd name="T78" fmla="*/ 1629 w 5088"/>
              <a:gd name="T79" fmla="*/ 4148 h 5088"/>
              <a:gd name="T80" fmla="*/ 1549 w 5088"/>
              <a:gd name="T81" fmla="*/ 4136 h 5088"/>
              <a:gd name="T82" fmla="*/ 1319 w 5088"/>
              <a:gd name="T83" fmla="*/ 3925 h 5088"/>
              <a:gd name="T84" fmla="*/ 2020 w 5088"/>
              <a:gd name="T85" fmla="*/ 3111 h 5088"/>
              <a:gd name="T86" fmla="*/ 2186 w 5088"/>
              <a:gd name="T87" fmla="*/ 3232 h 5088"/>
              <a:gd name="T88" fmla="*/ 1629 w 5088"/>
              <a:gd name="T89" fmla="*/ 4148 h 5088"/>
              <a:gd name="T90" fmla="*/ 2865 w 5088"/>
              <a:gd name="T91" fmla="*/ 4394 h 5088"/>
              <a:gd name="T92" fmla="*/ 2223 w 5088"/>
              <a:gd name="T93" fmla="*/ 4394 h 5088"/>
              <a:gd name="T94" fmla="*/ 2151 w 5088"/>
              <a:gd name="T95" fmla="*/ 4242 h 5088"/>
              <a:gd name="T96" fmla="*/ 2544 w 5088"/>
              <a:gd name="T97" fmla="*/ 3655 h 5088"/>
              <a:gd name="T98" fmla="*/ 2937 w 5088"/>
              <a:gd name="T99" fmla="*/ 4242 h 5088"/>
              <a:gd name="T100" fmla="*/ 3769 w 5088"/>
              <a:gd name="T101" fmla="*/ 3925 h 5088"/>
              <a:gd name="T102" fmla="*/ 3539 w 5088"/>
              <a:gd name="T103" fmla="*/ 4136 h 5088"/>
              <a:gd name="T104" fmla="*/ 3459 w 5088"/>
              <a:gd name="T105" fmla="*/ 4148 h 5088"/>
              <a:gd name="T106" fmla="*/ 2902 w 5088"/>
              <a:gd name="T107" fmla="*/ 3232 h 5088"/>
              <a:gd name="T108" fmla="*/ 3068 w 5088"/>
              <a:gd name="T109" fmla="*/ 3111 h 5088"/>
              <a:gd name="T110" fmla="*/ 3769 w 5088"/>
              <a:gd name="T111" fmla="*/ 3925 h 5088"/>
              <a:gd name="T112" fmla="*/ 4114 w 5088"/>
              <a:gd name="T113" fmla="*/ 3497 h 5088"/>
              <a:gd name="T114" fmla="*/ 4025 w 5088"/>
              <a:gd name="T115" fmla="*/ 3464 h 5088"/>
              <a:gd name="T116" fmla="*/ 3582 w 5088"/>
              <a:gd name="T117" fmla="*/ 2901 h 5088"/>
              <a:gd name="T118" fmla="*/ 4278 w 5088"/>
              <a:gd name="T119" fmla="*/ 2705 h 5088"/>
              <a:gd name="T120" fmla="*/ 4401 w 5088"/>
              <a:gd name="T121" fmla="*/ 2822 h 5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88" h="5088">
                <a:moveTo>
                  <a:pt x="4343" y="745"/>
                </a:moveTo>
                <a:cubicBezTo>
                  <a:pt x="3862" y="265"/>
                  <a:pt x="3223" y="0"/>
                  <a:pt x="2544" y="0"/>
                </a:cubicBezTo>
                <a:cubicBezTo>
                  <a:pt x="1864" y="0"/>
                  <a:pt x="1226" y="265"/>
                  <a:pt x="745" y="745"/>
                </a:cubicBezTo>
                <a:cubicBezTo>
                  <a:pt x="265" y="1226"/>
                  <a:pt x="0" y="1864"/>
                  <a:pt x="0" y="2544"/>
                </a:cubicBezTo>
                <a:cubicBezTo>
                  <a:pt x="0" y="3223"/>
                  <a:pt x="265" y="3862"/>
                  <a:pt x="745" y="4343"/>
                </a:cubicBezTo>
                <a:cubicBezTo>
                  <a:pt x="1226" y="4823"/>
                  <a:pt x="1864" y="5088"/>
                  <a:pt x="2544" y="5088"/>
                </a:cubicBezTo>
                <a:cubicBezTo>
                  <a:pt x="3223" y="5088"/>
                  <a:pt x="3862" y="4823"/>
                  <a:pt x="4343" y="4343"/>
                </a:cubicBezTo>
                <a:cubicBezTo>
                  <a:pt x="4823" y="3862"/>
                  <a:pt x="5088" y="3223"/>
                  <a:pt x="5088" y="2544"/>
                </a:cubicBezTo>
                <a:cubicBezTo>
                  <a:pt x="5088" y="1864"/>
                  <a:pt x="4823" y="1226"/>
                  <a:pt x="4343" y="745"/>
                </a:cubicBezTo>
                <a:close/>
                <a:moveTo>
                  <a:pt x="4239" y="1810"/>
                </a:moveTo>
                <a:cubicBezTo>
                  <a:pt x="4265" y="1821"/>
                  <a:pt x="4286" y="1842"/>
                  <a:pt x="4296" y="1868"/>
                </a:cubicBezTo>
                <a:cubicBezTo>
                  <a:pt x="4325" y="1944"/>
                  <a:pt x="4350" y="2021"/>
                  <a:pt x="4369" y="2099"/>
                </a:cubicBezTo>
                <a:cubicBezTo>
                  <a:pt x="4375" y="2127"/>
                  <a:pt x="4371" y="2155"/>
                  <a:pt x="4356" y="2179"/>
                </a:cubicBezTo>
                <a:cubicBezTo>
                  <a:pt x="4341" y="2203"/>
                  <a:pt x="4317" y="2219"/>
                  <a:pt x="4289" y="2225"/>
                </a:cubicBezTo>
                <a:lnTo>
                  <a:pt x="3289" y="2430"/>
                </a:lnTo>
                <a:cubicBezTo>
                  <a:pt x="3283" y="2431"/>
                  <a:pt x="3276" y="2432"/>
                  <a:pt x="3269" y="2432"/>
                </a:cubicBezTo>
                <a:cubicBezTo>
                  <a:pt x="3225" y="2432"/>
                  <a:pt x="3185" y="2404"/>
                  <a:pt x="3171" y="2360"/>
                </a:cubicBezTo>
                <a:cubicBezTo>
                  <a:pt x="3154" y="2310"/>
                  <a:pt x="3178" y="2256"/>
                  <a:pt x="3226" y="2235"/>
                </a:cubicBezTo>
                <a:lnTo>
                  <a:pt x="4157" y="1812"/>
                </a:lnTo>
                <a:cubicBezTo>
                  <a:pt x="4183" y="1800"/>
                  <a:pt x="4213" y="1799"/>
                  <a:pt x="4239" y="1810"/>
                </a:cubicBezTo>
                <a:close/>
                <a:moveTo>
                  <a:pt x="3143" y="1586"/>
                </a:moveTo>
                <a:lnTo>
                  <a:pt x="3217" y="936"/>
                </a:lnTo>
                <a:cubicBezTo>
                  <a:pt x="3220" y="903"/>
                  <a:pt x="3240" y="874"/>
                  <a:pt x="3270" y="857"/>
                </a:cubicBezTo>
                <a:cubicBezTo>
                  <a:pt x="3299" y="841"/>
                  <a:pt x="3334" y="840"/>
                  <a:pt x="3364" y="855"/>
                </a:cubicBezTo>
                <a:cubicBezTo>
                  <a:pt x="3570" y="955"/>
                  <a:pt x="3755" y="1091"/>
                  <a:pt x="3912" y="1259"/>
                </a:cubicBezTo>
                <a:cubicBezTo>
                  <a:pt x="3935" y="1283"/>
                  <a:pt x="3944" y="1317"/>
                  <a:pt x="3938" y="1349"/>
                </a:cubicBezTo>
                <a:cubicBezTo>
                  <a:pt x="3932" y="1382"/>
                  <a:pt x="3910" y="1410"/>
                  <a:pt x="3879" y="1423"/>
                </a:cubicBezTo>
                <a:lnTo>
                  <a:pt x="3289" y="1692"/>
                </a:lnTo>
                <a:cubicBezTo>
                  <a:pt x="3275" y="1698"/>
                  <a:pt x="3260" y="1701"/>
                  <a:pt x="3246" y="1701"/>
                </a:cubicBezTo>
                <a:cubicBezTo>
                  <a:pt x="3225" y="1701"/>
                  <a:pt x="3203" y="1694"/>
                  <a:pt x="3185" y="1681"/>
                </a:cubicBezTo>
                <a:cubicBezTo>
                  <a:pt x="3155" y="1659"/>
                  <a:pt x="3139" y="1623"/>
                  <a:pt x="3143" y="1586"/>
                </a:cubicBezTo>
                <a:close/>
                <a:moveTo>
                  <a:pt x="2349" y="707"/>
                </a:moveTo>
                <a:cubicBezTo>
                  <a:pt x="2367" y="685"/>
                  <a:pt x="2393" y="672"/>
                  <a:pt x="2421" y="670"/>
                </a:cubicBezTo>
                <a:cubicBezTo>
                  <a:pt x="2503" y="665"/>
                  <a:pt x="2585" y="665"/>
                  <a:pt x="2667" y="670"/>
                </a:cubicBezTo>
                <a:cubicBezTo>
                  <a:pt x="2695" y="672"/>
                  <a:pt x="2721" y="685"/>
                  <a:pt x="2739" y="707"/>
                </a:cubicBezTo>
                <a:cubicBezTo>
                  <a:pt x="2757" y="728"/>
                  <a:pt x="2766" y="757"/>
                  <a:pt x="2762" y="785"/>
                </a:cubicBezTo>
                <a:lnTo>
                  <a:pt x="2647" y="1814"/>
                </a:lnTo>
                <a:cubicBezTo>
                  <a:pt x="2641" y="1866"/>
                  <a:pt x="2597" y="1905"/>
                  <a:pt x="2544" y="1905"/>
                </a:cubicBezTo>
                <a:cubicBezTo>
                  <a:pt x="2491" y="1905"/>
                  <a:pt x="2447" y="1866"/>
                  <a:pt x="2441" y="1814"/>
                </a:cubicBezTo>
                <a:lnTo>
                  <a:pt x="2325" y="785"/>
                </a:lnTo>
                <a:cubicBezTo>
                  <a:pt x="2322" y="757"/>
                  <a:pt x="2331" y="728"/>
                  <a:pt x="2349" y="707"/>
                </a:cubicBezTo>
                <a:close/>
                <a:moveTo>
                  <a:pt x="2544" y="2233"/>
                </a:moveTo>
                <a:cubicBezTo>
                  <a:pt x="2716" y="2233"/>
                  <a:pt x="2855" y="2372"/>
                  <a:pt x="2855" y="2544"/>
                </a:cubicBezTo>
                <a:cubicBezTo>
                  <a:pt x="2855" y="2716"/>
                  <a:pt x="2716" y="2855"/>
                  <a:pt x="2544" y="2855"/>
                </a:cubicBezTo>
                <a:cubicBezTo>
                  <a:pt x="2372" y="2855"/>
                  <a:pt x="2233" y="2716"/>
                  <a:pt x="2233" y="2544"/>
                </a:cubicBezTo>
                <a:cubicBezTo>
                  <a:pt x="2233" y="2372"/>
                  <a:pt x="2372" y="2233"/>
                  <a:pt x="2544" y="2233"/>
                </a:cubicBezTo>
                <a:close/>
                <a:moveTo>
                  <a:pt x="1176" y="1259"/>
                </a:moveTo>
                <a:cubicBezTo>
                  <a:pt x="1333" y="1091"/>
                  <a:pt x="1518" y="955"/>
                  <a:pt x="1723" y="855"/>
                </a:cubicBezTo>
                <a:cubicBezTo>
                  <a:pt x="1754" y="840"/>
                  <a:pt x="1789" y="841"/>
                  <a:pt x="1818" y="857"/>
                </a:cubicBezTo>
                <a:cubicBezTo>
                  <a:pt x="1848" y="874"/>
                  <a:pt x="1868" y="903"/>
                  <a:pt x="1871" y="936"/>
                </a:cubicBezTo>
                <a:lnTo>
                  <a:pt x="1944" y="1586"/>
                </a:lnTo>
                <a:cubicBezTo>
                  <a:pt x="1949" y="1623"/>
                  <a:pt x="1933" y="1659"/>
                  <a:pt x="1903" y="1681"/>
                </a:cubicBezTo>
                <a:cubicBezTo>
                  <a:pt x="1885" y="1694"/>
                  <a:pt x="1863" y="1701"/>
                  <a:pt x="1842" y="1701"/>
                </a:cubicBezTo>
                <a:cubicBezTo>
                  <a:pt x="1827" y="1701"/>
                  <a:pt x="1813" y="1698"/>
                  <a:pt x="1799" y="1692"/>
                </a:cubicBezTo>
                <a:lnTo>
                  <a:pt x="1208" y="1423"/>
                </a:lnTo>
                <a:cubicBezTo>
                  <a:pt x="1178" y="1410"/>
                  <a:pt x="1156" y="1382"/>
                  <a:pt x="1150" y="1349"/>
                </a:cubicBezTo>
                <a:cubicBezTo>
                  <a:pt x="1143" y="1317"/>
                  <a:pt x="1153" y="1283"/>
                  <a:pt x="1176" y="1259"/>
                </a:cubicBezTo>
                <a:close/>
                <a:moveTo>
                  <a:pt x="719" y="2099"/>
                </a:moveTo>
                <a:cubicBezTo>
                  <a:pt x="738" y="2021"/>
                  <a:pt x="763" y="1944"/>
                  <a:pt x="792" y="1868"/>
                </a:cubicBezTo>
                <a:cubicBezTo>
                  <a:pt x="802" y="1842"/>
                  <a:pt x="823" y="1821"/>
                  <a:pt x="849" y="1810"/>
                </a:cubicBezTo>
                <a:cubicBezTo>
                  <a:pt x="875" y="1799"/>
                  <a:pt x="905" y="1800"/>
                  <a:pt x="931" y="1812"/>
                </a:cubicBezTo>
                <a:lnTo>
                  <a:pt x="1862" y="2235"/>
                </a:lnTo>
                <a:cubicBezTo>
                  <a:pt x="1910" y="2256"/>
                  <a:pt x="1934" y="2310"/>
                  <a:pt x="1917" y="2360"/>
                </a:cubicBezTo>
                <a:cubicBezTo>
                  <a:pt x="1903" y="2404"/>
                  <a:pt x="1863" y="2432"/>
                  <a:pt x="1819" y="2432"/>
                </a:cubicBezTo>
                <a:cubicBezTo>
                  <a:pt x="1812" y="2432"/>
                  <a:pt x="1805" y="2431"/>
                  <a:pt x="1798" y="2430"/>
                </a:cubicBezTo>
                <a:lnTo>
                  <a:pt x="799" y="2225"/>
                </a:lnTo>
                <a:cubicBezTo>
                  <a:pt x="771" y="2219"/>
                  <a:pt x="747" y="2203"/>
                  <a:pt x="732" y="2179"/>
                </a:cubicBezTo>
                <a:cubicBezTo>
                  <a:pt x="717" y="2155"/>
                  <a:pt x="713" y="2127"/>
                  <a:pt x="719" y="2099"/>
                </a:cubicBezTo>
                <a:close/>
                <a:moveTo>
                  <a:pt x="987" y="3497"/>
                </a:moveTo>
                <a:cubicBezTo>
                  <a:pt x="983" y="3497"/>
                  <a:pt x="978" y="3497"/>
                  <a:pt x="974" y="3497"/>
                </a:cubicBezTo>
                <a:cubicBezTo>
                  <a:pt x="941" y="3493"/>
                  <a:pt x="912" y="3473"/>
                  <a:pt x="896" y="3444"/>
                </a:cubicBezTo>
                <a:cubicBezTo>
                  <a:pt x="790" y="3250"/>
                  <a:pt x="719" y="3040"/>
                  <a:pt x="687" y="2822"/>
                </a:cubicBezTo>
                <a:cubicBezTo>
                  <a:pt x="682" y="2788"/>
                  <a:pt x="693" y="2755"/>
                  <a:pt x="718" y="2731"/>
                </a:cubicBezTo>
                <a:cubicBezTo>
                  <a:pt x="742" y="2708"/>
                  <a:pt x="777" y="2698"/>
                  <a:pt x="810" y="2705"/>
                </a:cubicBezTo>
                <a:lnTo>
                  <a:pt x="1429" y="2832"/>
                </a:lnTo>
                <a:cubicBezTo>
                  <a:pt x="1465" y="2839"/>
                  <a:pt x="1495" y="2866"/>
                  <a:pt x="1506" y="2901"/>
                </a:cubicBezTo>
                <a:cubicBezTo>
                  <a:pt x="1518" y="2937"/>
                  <a:pt x="1509" y="2975"/>
                  <a:pt x="1484" y="3003"/>
                </a:cubicBezTo>
                <a:lnTo>
                  <a:pt x="1063" y="3464"/>
                </a:lnTo>
                <a:cubicBezTo>
                  <a:pt x="1043" y="3485"/>
                  <a:pt x="1015" y="3497"/>
                  <a:pt x="987" y="3497"/>
                </a:cubicBezTo>
                <a:close/>
                <a:moveTo>
                  <a:pt x="1629" y="4148"/>
                </a:moveTo>
                <a:cubicBezTo>
                  <a:pt x="1621" y="4151"/>
                  <a:pt x="1612" y="4152"/>
                  <a:pt x="1604" y="4152"/>
                </a:cubicBezTo>
                <a:cubicBezTo>
                  <a:pt x="1584" y="4152"/>
                  <a:pt x="1565" y="4146"/>
                  <a:pt x="1549" y="4136"/>
                </a:cubicBezTo>
                <a:cubicBezTo>
                  <a:pt x="1482" y="4094"/>
                  <a:pt x="1418" y="4048"/>
                  <a:pt x="1357" y="3998"/>
                </a:cubicBezTo>
                <a:cubicBezTo>
                  <a:pt x="1335" y="3980"/>
                  <a:pt x="1321" y="3954"/>
                  <a:pt x="1319" y="3925"/>
                </a:cubicBezTo>
                <a:cubicBezTo>
                  <a:pt x="1317" y="3897"/>
                  <a:pt x="1327" y="3869"/>
                  <a:pt x="1346" y="3848"/>
                </a:cubicBezTo>
                <a:lnTo>
                  <a:pt x="2020" y="3111"/>
                </a:lnTo>
                <a:cubicBezTo>
                  <a:pt x="2055" y="3072"/>
                  <a:pt x="2114" y="3066"/>
                  <a:pt x="2157" y="3097"/>
                </a:cubicBezTo>
                <a:cubicBezTo>
                  <a:pt x="2199" y="3128"/>
                  <a:pt x="2212" y="3186"/>
                  <a:pt x="2186" y="3232"/>
                </a:cubicBezTo>
                <a:lnTo>
                  <a:pt x="1693" y="4099"/>
                </a:lnTo>
                <a:cubicBezTo>
                  <a:pt x="1680" y="4124"/>
                  <a:pt x="1656" y="4142"/>
                  <a:pt x="1629" y="4148"/>
                </a:cubicBezTo>
                <a:close/>
                <a:moveTo>
                  <a:pt x="2940" y="4337"/>
                </a:moveTo>
                <a:cubicBezTo>
                  <a:pt x="2926" y="4367"/>
                  <a:pt x="2898" y="4389"/>
                  <a:pt x="2865" y="4394"/>
                </a:cubicBezTo>
                <a:cubicBezTo>
                  <a:pt x="2759" y="4413"/>
                  <a:pt x="2652" y="4422"/>
                  <a:pt x="2544" y="4422"/>
                </a:cubicBezTo>
                <a:cubicBezTo>
                  <a:pt x="2436" y="4422"/>
                  <a:pt x="2328" y="4413"/>
                  <a:pt x="2223" y="4394"/>
                </a:cubicBezTo>
                <a:cubicBezTo>
                  <a:pt x="2190" y="4389"/>
                  <a:pt x="2162" y="4367"/>
                  <a:pt x="2147" y="4337"/>
                </a:cubicBezTo>
                <a:cubicBezTo>
                  <a:pt x="2133" y="4306"/>
                  <a:pt x="2134" y="4271"/>
                  <a:pt x="2151" y="4242"/>
                </a:cubicBezTo>
                <a:lnTo>
                  <a:pt x="2454" y="3708"/>
                </a:lnTo>
                <a:cubicBezTo>
                  <a:pt x="2472" y="3675"/>
                  <a:pt x="2507" y="3655"/>
                  <a:pt x="2544" y="3655"/>
                </a:cubicBezTo>
                <a:cubicBezTo>
                  <a:pt x="2581" y="3655"/>
                  <a:pt x="2615" y="3675"/>
                  <a:pt x="2634" y="3708"/>
                </a:cubicBezTo>
                <a:lnTo>
                  <a:pt x="2937" y="4242"/>
                </a:lnTo>
                <a:cubicBezTo>
                  <a:pt x="2953" y="4271"/>
                  <a:pt x="2955" y="4306"/>
                  <a:pt x="2940" y="4337"/>
                </a:cubicBezTo>
                <a:close/>
                <a:moveTo>
                  <a:pt x="3769" y="3925"/>
                </a:moveTo>
                <a:cubicBezTo>
                  <a:pt x="3767" y="3954"/>
                  <a:pt x="3753" y="3980"/>
                  <a:pt x="3731" y="3998"/>
                </a:cubicBezTo>
                <a:cubicBezTo>
                  <a:pt x="3670" y="4048"/>
                  <a:pt x="3606" y="4094"/>
                  <a:pt x="3539" y="4136"/>
                </a:cubicBezTo>
                <a:cubicBezTo>
                  <a:pt x="3523" y="4146"/>
                  <a:pt x="3503" y="4152"/>
                  <a:pt x="3484" y="4152"/>
                </a:cubicBezTo>
                <a:cubicBezTo>
                  <a:pt x="3476" y="4152"/>
                  <a:pt x="3467" y="4151"/>
                  <a:pt x="3459" y="4148"/>
                </a:cubicBezTo>
                <a:cubicBezTo>
                  <a:pt x="3432" y="4142"/>
                  <a:pt x="3408" y="4124"/>
                  <a:pt x="3394" y="4099"/>
                </a:cubicBezTo>
                <a:lnTo>
                  <a:pt x="2902" y="3232"/>
                </a:lnTo>
                <a:cubicBezTo>
                  <a:pt x="2876" y="3186"/>
                  <a:pt x="2889" y="3128"/>
                  <a:pt x="2931" y="3097"/>
                </a:cubicBezTo>
                <a:cubicBezTo>
                  <a:pt x="2974" y="3066"/>
                  <a:pt x="3033" y="3072"/>
                  <a:pt x="3068" y="3111"/>
                </a:cubicBezTo>
                <a:lnTo>
                  <a:pt x="3742" y="3848"/>
                </a:lnTo>
                <a:cubicBezTo>
                  <a:pt x="3761" y="3869"/>
                  <a:pt x="3771" y="3897"/>
                  <a:pt x="3769" y="3925"/>
                </a:cubicBezTo>
                <a:close/>
                <a:moveTo>
                  <a:pt x="4192" y="3444"/>
                </a:moveTo>
                <a:cubicBezTo>
                  <a:pt x="4176" y="3473"/>
                  <a:pt x="4147" y="3493"/>
                  <a:pt x="4114" y="3497"/>
                </a:cubicBezTo>
                <a:cubicBezTo>
                  <a:pt x="4109" y="3497"/>
                  <a:pt x="4105" y="3497"/>
                  <a:pt x="4101" y="3497"/>
                </a:cubicBezTo>
                <a:cubicBezTo>
                  <a:pt x="4072" y="3497"/>
                  <a:pt x="4045" y="3485"/>
                  <a:pt x="4025" y="3464"/>
                </a:cubicBezTo>
                <a:lnTo>
                  <a:pt x="3604" y="3003"/>
                </a:lnTo>
                <a:cubicBezTo>
                  <a:pt x="3579" y="2975"/>
                  <a:pt x="3570" y="2937"/>
                  <a:pt x="3582" y="2901"/>
                </a:cubicBezTo>
                <a:cubicBezTo>
                  <a:pt x="3593" y="2866"/>
                  <a:pt x="3623" y="2839"/>
                  <a:pt x="3659" y="2832"/>
                </a:cubicBezTo>
                <a:lnTo>
                  <a:pt x="4278" y="2705"/>
                </a:lnTo>
                <a:cubicBezTo>
                  <a:pt x="4311" y="2698"/>
                  <a:pt x="4346" y="2708"/>
                  <a:pt x="4370" y="2731"/>
                </a:cubicBezTo>
                <a:cubicBezTo>
                  <a:pt x="4395" y="2755"/>
                  <a:pt x="4406" y="2788"/>
                  <a:pt x="4401" y="2822"/>
                </a:cubicBezTo>
                <a:cubicBezTo>
                  <a:pt x="4368" y="3040"/>
                  <a:pt x="4298" y="3250"/>
                  <a:pt x="4192" y="34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vehicle-wheel_64367">
            <a:extLst>
              <a:ext uri="{FF2B5EF4-FFF2-40B4-BE49-F238E27FC236}">
                <a16:creationId xmlns:a16="http://schemas.microsoft.com/office/drawing/2014/main" id="{E8407BF2-9218-4802-A3F8-4B8048AC8251}"/>
              </a:ext>
            </a:extLst>
          </p:cNvPr>
          <p:cNvSpPr>
            <a:spLocks noChangeAspect="1"/>
          </p:cNvSpPr>
          <p:nvPr/>
        </p:nvSpPr>
        <p:spPr bwMode="auto">
          <a:xfrm>
            <a:off x="9436046" y="5444332"/>
            <a:ext cx="308207" cy="307777"/>
          </a:xfrm>
          <a:custGeom>
            <a:avLst/>
            <a:gdLst>
              <a:gd name="T0" fmla="*/ 2544 w 5088"/>
              <a:gd name="T1" fmla="*/ 0 h 5088"/>
              <a:gd name="T2" fmla="*/ 0 w 5088"/>
              <a:gd name="T3" fmla="*/ 2544 h 5088"/>
              <a:gd name="T4" fmla="*/ 2544 w 5088"/>
              <a:gd name="T5" fmla="*/ 5088 h 5088"/>
              <a:gd name="T6" fmla="*/ 5088 w 5088"/>
              <a:gd name="T7" fmla="*/ 2544 h 5088"/>
              <a:gd name="T8" fmla="*/ 4239 w 5088"/>
              <a:gd name="T9" fmla="*/ 1810 h 5088"/>
              <a:gd name="T10" fmla="*/ 4369 w 5088"/>
              <a:gd name="T11" fmla="*/ 2099 h 5088"/>
              <a:gd name="T12" fmla="*/ 4289 w 5088"/>
              <a:gd name="T13" fmla="*/ 2225 h 5088"/>
              <a:gd name="T14" fmla="*/ 3269 w 5088"/>
              <a:gd name="T15" fmla="*/ 2432 h 5088"/>
              <a:gd name="T16" fmla="*/ 3226 w 5088"/>
              <a:gd name="T17" fmla="*/ 2235 h 5088"/>
              <a:gd name="T18" fmla="*/ 4239 w 5088"/>
              <a:gd name="T19" fmla="*/ 1810 h 5088"/>
              <a:gd name="T20" fmla="*/ 3217 w 5088"/>
              <a:gd name="T21" fmla="*/ 936 h 5088"/>
              <a:gd name="T22" fmla="*/ 3364 w 5088"/>
              <a:gd name="T23" fmla="*/ 855 h 5088"/>
              <a:gd name="T24" fmla="*/ 3938 w 5088"/>
              <a:gd name="T25" fmla="*/ 1349 h 5088"/>
              <a:gd name="T26" fmla="*/ 3289 w 5088"/>
              <a:gd name="T27" fmla="*/ 1692 h 5088"/>
              <a:gd name="T28" fmla="*/ 3185 w 5088"/>
              <a:gd name="T29" fmla="*/ 1681 h 5088"/>
              <a:gd name="T30" fmla="*/ 2349 w 5088"/>
              <a:gd name="T31" fmla="*/ 707 h 5088"/>
              <a:gd name="T32" fmla="*/ 2667 w 5088"/>
              <a:gd name="T33" fmla="*/ 670 h 5088"/>
              <a:gd name="T34" fmla="*/ 2762 w 5088"/>
              <a:gd name="T35" fmla="*/ 785 h 5088"/>
              <a:gd name="T36" fmla="*/ 2544 w 5088"/>
              <a:gd name="T37" fmla="*/ 1905 h 5088"/>
              <a:gd name="T38" fmla="*/ 2325 w 5088"/>
              <a:gd name="T39" fmla="*/ 785 h 5088"/>
              <a:gd name="T40" fmla="*/ 2544 w 5088"/>
              <a:gd name="T41" fmla="*/ 2233 h 5088"/>
              <a:gd name="T42" fmla="*/ 2544 w 5088"/>
              <a:gd name="T43" fmla="*/ 2855 h 5088"/>
              <a:gd name="T44" fmla="*/ 2544 w 5088"/>
              <a:gd name="T45" fmla="*/ 2233 h 5088"/>
              <a:gd name="T46" fmla="*/ 1723 w 5088"/>
              <a:gd name="T47" fmla="*/ 855 h 5088"/>
              <a:gd name="T48" fmla="*/ 1871 w 5088"/>
              <a:gd name="T49" fmla="*/ 936 h 5088"/>
              <a:gd name="T50" fmla="*/ 1903 w 5088"/>
              <a:gd name="T51" fmla="*/ 1681 h 5088"/>
              <a:gd name="T52" fmla="*/ 1799 w 5088"/>
              <a:gd name="T53" fmla="*/ 1692 h 5088"/>
              <a:gd name="T54" fmla="*/ 1150 w 5088"/>
              <a:gd name="T55" fmla="*/ 1349 h 5088"/>
              <a:gd name="T56" fmla="*/ 719 w 5088"/>
              <a:gd name="T57" fmla="*/ 2099 h 5088"/>
              <a:gd name="T58" fmla="*/ 849 w 5088"/>
              <a:gd name="T59" fmla="*/ 1810 h 5088"/>
              <a:gd name="T60" fmla="*/ 1862 w 5088"/>
              <a:gd name="T61" fmla="*/ 2235 h 5088"/>
              <a:gd name="T62" fmla="*/ 1819 w 5088"/>
              <a:gd name="T63" fmla="*/ 2432 h 5088"/>
              <a:gd name="T64" fmla="*/ 799 w 5088"/>
              <a:gd name="T65" fmla="*/ 2225 h 5088"/>
              <a:gd name="T66" fmla="*/ 719 w 5088"/>
              <a:gd name="T67" fmla="*/ 2099 h 5088"/>
              <a:gd name="T68" fmla="*/ 974 w 5088"/>
              <a:gd name="T69" fmla="*/ 3497 h 5088"/>
              <a:gd name="T70" fmla="*/ 687 w 5088"/>
              <a:gd name="T71" fmla="*/ 2822 h 5088"/>
              <a:gd name="T72" fmla="*/ 810 w 5088"/>
              <a:gd name="T73" fmla="*/ 2705 h 5088"/>
              <a:gd name="T74" fmla="*/ 1506 w 5088"/>
              <a:gd name="T75" fmla="*/ 2901 h 5088"/>
              <a:gd name="T76" fmla="*/ 1063 w 5088"/>
              <a:gd name="T77" fmla="*/ 3464 h 5088"/>
              <a:gd name="T78" fmla="*/ 1629 w 5088"/>
              <a:gd name="T79" fmla="*/ 4148 h 5088"/>
              <a:gd name="T80" fmla="*/ 1549 w 5088"/>
              <a:gd name="T81" fmla="*/ 4136 h 5088"/>
              <a:gd name="T82" fmla="*/ 1319 w 5088"/>
              <a:gd name="T83" fmla="*/ 3925 h 5088"/>
              <a:gd name="T84" fmla="*/ 2020 w 5088"/>
              <a:gd name="T85" fmla="*/ 3111 h 5088"/>
              <a:gd name="T86" fmla="*/ 2186 w 5088"/>
              <a:gd name="T87" fmla="*/ 3232 h 5088"/>
              <a:gd name="T88" fmla="*/ 1629 w 5088"/>
              <a:gd name="T89" fmla="*/ 4148 h 5088"/>
              <a:gd name="T90" fmla="*/ 2865 w 5088"/>
              <a:gd name="T91" fmla="*/ 4394 h 5088"/>
              <a:gd name="T92" fmla="*/ 2223 w 5088"/>
              <a:gd name="T93" fmla="*/ 4394 h 5088"/>
              <a:gd name="T94" fmla="*/ 2151 w 5088"/>
              <a:gd name="T95" fmla="*/ 4242 h 5088"/>
              <a:gd name="T96" fmla="*/ 2544 w 5088"/>
              <a:gd name="T97" fmla="*/ 3655 h 5088"/>
              <a:gd name="T98" fmla="*/ 2937 w 5088"/>
              <a:gd name="T99" fmla="*/ 4242 h 5088"/>
              <a:gd name="T100" fmla="*/ 3769 w 5088"/>
              <a:gd name="T101" fmla="*/ 3925 h 5088"/>
              <a:gd name="T102" fmla="*/ 3539 w 5088"/>
              <a:gd name="T103" fmla="*/ 4136 h 5088"/>
              <a:gd name="T104" fmla="*/ 3459 w 5088"/>
              <a:gd name="T105" fmla="*/ 4148 h 5088"/>
              <a:gd name="T106" fmla="*/ 2902 w 5088"/>
              <a:gd name="T107" fmla="*/ 3232 h 5088"/>
              <a:gd name="T108" fmla="*/ 3068 w 5088"/>
              <a:gd name="T109" fmla="*/ 3111 h 5088"/>
              <a:gd name="T110" fmla="*/ 3769 w 5088"/>
              <a:gd name="T111" fmla="*/ 3925 h 5088"/>
              <a:gd name="T112" fmla="*/ 4114 w 5088"/>
              <a:gd name="T113" fmla="*/ 3497 h 5088"/>
              <a:gd name="T114" fmla="*/ 4025 w 5088"/>
              <a:gd name="T115" fmla="*/ 3464 h 5088"/>
              <a:gd name="T116" fmla="*/ 3582 w 5088"/>
              <a:gd name="T117" fmla="*/ 2901 h 5088"/>
              <a:gd name="T118" fmla="*/ 4278 w 5088"/>
              <a:gd name="T119" fmla="*/ 2705 h 5088"/>
              <a:gd name="T120" fmla="*/ 4401 w 5088"/>
              <a:gd name="T121" fmla="*/ 2822 h 5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88" h="5088">
                <a:moveTo>
                  <a:pt x="4343" y="745"/>
                </a:moveTo>
                <a:cubicBezTo>
                  <a:pt x="3862" y="265"/>
                  <a:pt x="3223" y="0"/>
                  <a:pt x="2544" y="0"/>
                </a:cubicBezTo>
                <a:cubicBezTo>
                  <a:pt x="1864" y="0"/>
                  <a:pt x="1226" y="265"/>
                  <a:pt x="745" y="745"/>
                </a:cubicBezTo>
                <a:cubicBezTo>
                  <a:pt x="265" y="1226"/>
                  <a:pt x="0" y="1864"/>
                  <a:pt x="0" y="2544"/>
                </a:cubicBezTo>
                <a:cubicBezTo>
                  <a:pt x="0" y="3223"/>
                  <a:pt x="265" y="3862"/>
                  <a:pt x="745" y="4343"/>
                </a:cubicBezTo>
                <a:cubicBezTo>
                  <a:pt x="1226" y="4823"/>
                  <a:pt x="1864" y="5088"/>
                  <a:pt x="2544" y="5088"/>
                </a:cubicBezTo>
                <a:cubicBezTo>
                  <a:pt x="3223" y="5088"/>
                  <a:pt x="3862" y="4823"/>
                  <a:pt x="4343" y="4343"/>
                </a:cubicBezTo>
                <a:cubicBezTo>
                  <a:pt x="4823" y="3862"/>
                  <a:pt x="5088" y="3223"/>
                  <a:pt x="5088" y="2544"/>
                </a:cubicBezTo>
                <a:cubicBezTo>
                  <a:pt x="5088" y="1864"/>
                  <a:pt x="4823" y="1226"/>
                  <a:pt x="4343" y="745"/>
                </a:cubicBezTo>
                <a:close/>
                <a:moveTo>
                  <a:pt x="4239" y="1810"/>
                </a:moveTo>
                <a:cubicBezTo>
                  <a:pt x="4265" y="1821"/>
                  <a:pt x="4286" y="1842"/>
                  <a:pt x="4296" y="1868"/>
                </a:cubicBezTo>
                <a:cubicBezTo>
                  <a:pt x="4325" y="1944"/>
                  <a:pt x="4350" y="2021"/>
                  <a:pt x="4369" y="2099"/>
                </a:cubicBezTo>
                <a:cubicBezTo>
                  <a:pt x="4375" y="2127"/>
                  <a:pt x="4371" y="2155"/>
                  <a:pt x="4356" y="2179"/>
                </a:cubicBezTo>
                <a:cubicBezTo>
                  <a:pt x="4341" y="2203"/>
                  <a:pt x="4317" y="2219"/>
                  <a:pt x="4289" y="2225"/>
                </a:cubicBezTo>
                <a:lnTo>
                  <a:pt x="3289" y="2430"/>
                </a:lnTo>
                <a:cubicBezTo>
                  <a:pt x="3283" y="2431"/>
                  <a:pt x="3276" y="2432"/>
                  <a:pt x="3269" y="2432"/>
                </a:cubicBezTo>
                <a:cubicBezTo>
                  <a:pt x="3225" y="2432"/>
                  <a:pt x="3185" y="2404"/>
                  <a:pt x="3171" y="2360"/>
                </a:cubicBezTo>
                <a:cubicBezTo>
                  <a:pt x="3154" y="2310"/>
                  <a:pt x="3178" y="2256"/>
                  <a:pt x="3226" y="2235"/>
                </a:cubicBezTo>
                <a:lnTo>
                  <a:pt x="4157" y="1812"/>
                </a:lnTo>
                <a:cubicBezTo>
                  <a:pt x="4183" y="1800"/>
                  <a:pt x="4213" y="1799"/>
                  <a:pt x="4239" y="1810"/>
                </a:cubicBezTo>
                <a:close/>
                <a:moveTo>
                  <a:pt x="3143" y="1586"/>
                </a:moveTo>
                <a:lnTo>
                  <a:pt x="3217" y="936"/>
                </a:lnTo>
                <a:cubicBezTo>
                  <a:pt x="3220" y="903"/>
                  <a:pt x="3240" y="874"/>
                  <a:pt x="3270" y="857"/>
                </a:cubicBezTo>
                <a:cubicBezTo>
                  <a:pt x="3299" y="841"/>
                  <a:pt x="3334" y="840"/>
                  <a:pt x="3364" y="855"/>
                </a:cubicBezTo>
                <a:cubicBezTo>
                  <a:pt x="3570" y="955"/>
                  <a:pt x="3755" y="1091"/>
                  <a:pt x="3912" y="1259"/>
                </a:cubicBezTo>
                <a:cubicBezTo>
                  <a:pt x="3935" y="1283"/>
                  <a:pt x="3944" y="1317"/>
                  <a:pt x="3938" y="1349"/>
                </a:cubicBezTo>
                <a:cubicBezTo>
                  <a:pt x="3932" y="1382"/>
                  <a:pt x="3910" y="1410"/>
                  <a:pt x="3879" y="1423"/>
                </a:cubicBezTo>
                <a:lnTo>
                  <a:pt x="3289" y="1692"/>
                </a:lnTo>
                <a:cubicBezTo>
                  <a:pt x="3275" y="1698"/>
                  <a:pt x="3260" y="1701"/>
                  <a:pt x="3246" y="1701"/>
                </a:cubicBezTo>
                <a:cubicBezTo>
                  <a:pt x="3225" y="1701"/>
                  <a:pt x="3203" y="1694"/>
                  <a:pt x="3185" y="1681"/>
                </a:cubicBezTo>
                <a:cubicBezTo>
                  <a:pt x="3155" y="1659"/>
                  <a:pt x="3139" y="1623"/>
                  <a:pt x="3143" y="1586"/>
                </a:cubicBezTo>
                <a:close/>
                <a:moveTo>
                  <a:pt x="2349" y="707"/>
                </a:moveTo>
                <a:cubicBezTo>
                  <a:pt x="2367" y="685"/>
                  <a:pt x="2393" y="672"/>
                  <a:pt x="2421" y="670"/>
                </a:cubicBezTo>
                <a:cubicBezTo>
                  <a:pt x="2503" y="665"/>
                  <a:pt x="2585" y="665"/>
                  <a:pt x="2667" y="670"/>
                </a:cubicBezTo>
                <a:cubicBezTo>
                  <a:pt x="2695" y="672"/>
                  <a:pt x="2721" y="685"/>
                  <a:pt x="2739" y="707"/>
                </a:cubicBezTo>
                <a:cubicBezTo>
                  <a:pt x="2757" y="728"/>
                  <a:pt x="2766" y="757"/>
                  <a:pt x="2762" y="785"/>
                </a:cubicBezTo>
                <a:lnTo>
                  <a:pt x="2647" y="1814"/>
                </a:lnTo>
                <a:cubicBezTo>
                  <a:pt x="2641" y="1866"/>
                  <a:pt x="2597" y="1905"/>
                  <a:pt x="2544" y="1905"/>
                </a:cubicBezTo>
                <a:cubicBezTo>
                  <a:pt x="2491" y="1905"/>
                  <a:pt x="2447" y="1866"/>
                  <a:pt x="2441" y="1814"/>
                </a:cubicBezTo>
                <a:lnTo>
                  <a:pt x="2325" y="785"/>
                </a:lnTo>
                <a:cubicBezTo>
                  <a:pt x="2322" y="757"/>
                  <a:pt x="2331" y="728"/>
                  <a:pt x="2349" y="707"/>
                </a:cubicBezTo>
                <a:close/>
                <a:moveTo>
                  <a:pt x="2544" y="2233"/>
                </a:moveTo>
                <a:cubicBezTo>
                  <a:pt x="2716" y="2233"/>
                  <a:pt x="2855" y="2372"/>
                  <a:pt x="2855" y="2544"/>
                </a:cubicBezTo>
                <a:cubicBezTo>
                  <a:pt x="2855" y="2716"/>
                  <a:pt x="2716" y="2855"/>
                  <a:pt x="2544" y="2855"/>
                </a:cubicBezTo>
                <a:cubicBezTo>
                  <a:pt x="2372" y="2855"/>
                  <a:pt x="2233" y="2716"/>
                  <a:pt x="2233" y="2544"/>
                </a:cubicBezTo>
                <a:cubicBezTo>
                  <a:pt x="2233" y="2372"/>
                  <a:pt x="2372" y="2233"/>
                  <a:pt x="2544" y="2233"/>
                </a:cubicBezTo>
                <a:close/>
                <a:moveTo>
                  <a:pt x="1176" y="1259"/>
                </a:moveTo>
                <a:cubicBezTo>
                  <a:pt x="1333" y="1091"/>
                  <a:pt x="1518" y="955"/>
                  <a:pt x="1723" y="855"/>
                </a:cubicBezTo>
                <a:cubicBezTo>
                  <a:pt x="1754" y="840"/>
                  <a:pt x="1789" y="841"/>
                  <a:pt x="1818" y="857"/>
                </a:cubicBezTo>
                <a:cubicBezTo>
                  <a:pt x="1848" y="874"/>
                  <a:pt x="1868" y="903"/>
                  <a:pt x="1871" y="936"/>
                </a:cubicBezTo>
                <a:lnTo>
                  <a:pt x="1944" y="1586"/>
                </a:lnTo>
                <a:cubicBezTo>
                  <a:pt x="1949" y="1623"/>
                  <a:pt x="1933" y="1659"/>
                  <a:pt x="1903" y="1681"/>
                </a:cubicBezTo>
                <a:cubicBezTo>
                  <a:pt x="1885" y="1694"/>
                  <a:pt x="1863" y="1701"/>
                  <a:pt x="1842" y="1701"/>
                </a:cubicBezTo>
                <a:cubicBezTo>
                  <a:pt x="1827" y="1701"/>
                  <a:pt x="1813" y="1698"/>
                  <a:pt x="1799" y="1692"/>
                </a:cubicBezTo>
                <a:lnTo>
                  <a:pt x="1208" y="1423"/>
                </a:lnTo>
                <a:cubicBezTo>
                  <a:pt x="1178" y="1410"/>
                  <a:pt x="1156" y="1382"/>
                  <a:pt x="1150" y="1349"/>
                </a:cubicBezTo>
                <a:cubicBezTo>
                  <a:pt x="1143" y="1317"/>
                  <a:pt x="1153" y="1283"/>
                  <a:pt x="1176" y="1259"/>
                </a:cubicBezTo>
                <a:close/>
                <a:moveTo>
                  <a:pt x="719" y="2099"/>
                </a:moveTo>
                <a:cubicBezTo>
                  <a:pt x="738" y="2021"/>
                  <a:pt x="763" y="1944"/>
                  <a:pt x="792" y="1868"/>
                </a:cubicBezTo>
                <a:cubicBezTo>
                  <a:pt x="802" y="1842"/>
                  <a:pt x="823" y="1821"/>
                  <a:pt x="849" y="1810"/>
                </a:cubicBezTo>
                <a:cubicBezTo>
                  <a:pt x="875" y="1799"/>
                  <a:pt x="905" y="1800"/>
                  <a:pt x="931" y="1812"/>
                </a:cubicBezTo>
                <a:lnTo>
                  <a:pt x="1862" y="2235"/>
                </a:lnTo>
                <a:cubicBezTo>
                  <a:pt x="1910" y="2256"/>
                  <a:pt x="1934" y="2310"/>
                  <a:pt x="1917" y="2360"/>
                </a:cubicBezTo>
                <a:cubicBezTo>
                  <a:pt x="1903" y="2404"/>
                  <a:pt x="1863" y="2432"/>
                  <a:pt x="1819" y="2432"/>
                </a:cubicBezTo>
                <a:cubicBezTo>
                  <a:pt x="1812" y="2432"/>
                  <a:pt x="1805" y="2431"/>
                  <a:pt x="1798" y="2430"/>
                </a:cubicBezTo>
                <a:lnTo>
                  <a:pt x="799" y="2225"/>
                </a:lnTo>
                <a:cubicBezTo>
                  <a:pt x="771" y="2219"/>
                  <a:pt x="747" y="2203"/>
                  <a:pt x="732" y="2179"/>
                </a:cubicBezTo>
                <a:cubicBezTo>
                  <a:pt x="717" y="2155"/>
                  <a:pt x="713" y="2127"/>
                  <a:pt x="719" y="2099"/>
                </a:cubicBezTo>
                <a:close/>
                <a:moveTo>
                  <a:pt x="987" y="3497"/>
                </a:moveTo>
                <a:cubicBezTo>
                  <a:pt x="983" y="3497"/>
                  <a:pt x="978" y="3497"/>
                  <a:pt x="974" y="3497"/>
                </a:cubicBezTo>
                <a:cubicBezTo>
                  <a:pt x="941" y="3493"/>
                  <a:pt x="912" y="3473"/>
                  <a:pt x="896" y="3444"/>
                </a:cubicBezTo>
                <a:cubicBezTo>
                  <a:pt x="790" y="3250"/>
                  <a:pt x="719" y="3040"/>
                  <a:pt x="687" y="2822"/>
                </a:cubicBezTo>
                <a:cubicBezTo>
                  <a:pt x="682" y="2788"/>
                  <a:pt x="693" y="2755"/>
                  <a:pt x="718" y="2731"/>
                </a:cubicBezTo>
                <a:cubicBezTo>
                  <a:pt x="742" y="2708"/>
                  <a:pt x="777" y="2698"/>
                  <a:pt x="810" y="2705"/>
                </a:cubicBezTo>
                <a:lnTo>
                  <a:pt x="1429" y="2832"/>
                </a:lnTo>
                <a:cubicBezTo>
                  <a:pt x="1465" y="2839"/>
                  <a:pt x="1495" y="2866"/>
                  <a:pt x="1506" y="2901"/>
                </a:cubicBezTo>
                <a:cubicBezTo>
                  <a:pt x="1518" y="2937"/>
                  <a:pt x="1509" y="2975"/>
                  <a:pt x="1484" y="3003"/>
                </a:cubicBezTo>
                <a:lnTo>
                  <a:pt x="1063" y="3464"/>
                </a:lnTo>
                <a:cubicBezTo>
                  <a:pt x="1043" y="3485"/>
                  <a:pt x="1015" y="3497"/>
                  <a:pt x="987" y="3497"/>
                </a:cubicBezTo>
                <a:close/>
                <a:moveTo>
                  <a:pt x="1629" y="4148"/>
                </a:moveTo>
                <a:cubicBezTo>
                  <a:pt x="1621" y="4151"/>
                  <a:pt x="1612" y="4152"/>
                  <a:pt x="1604" y="4152"/>
                </a:cubicBezTo>
                <a:cubicBezTo>
                  <a:pt x="1584" y="4152"/>
                  <a:pt x="1565" y="4146"/>
                  <a:pt x="1549" y="4136"/>
                </a:cubicBezTo>
                <a:cubicBezTo>
                  <a:pt x="1482" y="4094"/>
                  <a:pt x="1418" y="4048"/>
                  <a:pt x="1357" y="3998"/>
                </a:cubicBezTo>
                <a:cubicBezTo>
                  <a:pt x="1335" y="3980"/>
                  <a:pt x="1321" y="3954"/>
                  <a:pt x="1319" y="3925"/>
                </a:cubicBezTo>
                <a:cubicBezTo>
                  <a:pt x="1317" y="3897"/>
                  <a:pt x="1327" y="3869"/>
                  <a:pt x="1346" y="3848"/>
                </a:cubicBezTo>
                <a:lnTo>
                  <a:pt x="2020" y="3111"/>
                </a:lnTo>
                <a:cubicBezTo>
                  <a:pt x="2055" y="3072"/>
                  <a:pt x="2114" y="3066"/>
                  <a:pt x="2157" y="3097"/>
                </a:cubicBezTo>
                <a:cubicBezTo>
                  <a:pt x="2199" y="3128"/>
                  <a:pt x="2212" y="3186"/>
                  <a:pt x="2186" y="3232"/>
                </a:cubicBezTo>
                <a:lnTo>
                  <a:pt x="1693" y="4099"/>
                </a:lnTo>
                <a:cubicBezTo>
                  <a:pt x="1680" y="4124"/>
                  <a:pt x="1656" y="4142"/>
                  <a:pt x="1629" y="4148"/>
                </a:cubicBezTo>
                <a:close/>
                <a:moveTo>
                  <a:pt x="2940" y="4337"/>
                </a:moveTo>
                <a:cubicBezTo>
                  <a:pt x="2926" y="4367"/>
                  <a:pt x="2898" y="4389"/>
                  <a:pt x="2865" y="4394"/>
                </a:cubicBezTo>
                <a:cubicBezTo>
                  <a:pt x="2759" y="4413"/>
                  <a:pt x="2652" y="4422"/>
                  <a:pt x="2544" y="4422"/>
                </a:cubicBezTo>
                <a:cubicBezTo>
                  <a:pt x="2436" y="4422"/>
                  <a:pt x="2328" y="4413"/>
                  <a:pt x="2223" y="4394"/>
                </a:cubicBezTo>
                <a:cubicBezTo>
                  <a:pt x="2190" y="4389"/>
                  <a:pt x="2162" y="4367"/>
                  <a:pt x="2147" y="4337"/>
                </a:cubicBezTo>
                <a:cubicBezTo>
                  <a:pt x="2133" y="4306"/>
                  <a:pt x="2134" y="4271"/>
                  <a:pt x="2151" y="4242"/>
                </a:cubicBezTo>
                <a:lnTo>
                  <a:pt x="2454" y="3708"/>
                </a:lnTo>
                <a:cubicBezTo>
                  <a:pt x="2472" y="3675"/>
                  <a:pt x="2507" y="3655"/>
                  <a:pt x="2544" y="3655"/>
                </a:cubicBezTo>
                <a:cubicBezTo>
                  <a:pt x="2581" y="3655"/>
                  <a:pt x="2615" y="3675"/>
                  <a:pt x="2634" y="3708"/>
                </a:cubicBezTo>
                <a:lnTo>
                  <a:pt x="2937" y="4242"/>
                </a:lnTo>
                <a:cubicBezTo>
                  <a:pt x="2953" y="4271"/>
                  <a:pt x="2955" y="4306"/>
                  <a:pt x="2940" y="4337"/>
                </a:cubicBezTo>
                <a:close/>
                <a:moveTo>
                  <a:pt x="3769" y="3925"/>
                </a:moveTo>
                <a:cubicBezTo>
                  <a:pt x="3767" y="3954"/>
                  <a:pt x="3753" y="3980"/>
                  <a:pt x="3731" y="3998"/>
                </a:cubicBezTo>
                <a:cubicBezTo>
                  <a:pt x="3670" y="4048"/>
                  <a:pt x="3606" y="4094"/>
                  <a:pt x="3539" y="4136"/>
                </a:cubicBezTo>
                <a:cubicBezTo>
                  <a:pt x="3523" y="4146"/>
                  <a:pt x="3503" y="4152"/>
                  <a:pt x="3484" y="4152"/>
                </a:cubicBezTo>
                <a:cubicBezTo>
                  <a:pt x="3476" y="4152"/>
                  <a:pt x="3467" y="4151"/>
                  <a:pt x="3459" y="4148"/>
                </a:cubicBezTo>
                <a:cubicBezTo>
                  <a:pt x="3432" y="4142"/>
                  <a:pt x="3408" y="4124"/>
                  <a:pt x="3394" y="4099"/>
                </a:cubicBezTo>
                <a:lnTo>
                  <a:pt x="2902" y="3232"/>
                </a:lnTo>
                <a:cubicBezTo>
                  <a:pt x="2876" y="3186"/>
                  <a:pt x="2889" y="3128"/>
                  <a:pt x="2931" y="3097"/>
                </a:cubicBezTo>
                <a:cubicBezTo>
                  <a:pt x="2974" y="3066"/>
                  <a:pt x="3033" y="3072"/>
                  <a:pt x="3068" y="3111"/>
                </a:cubicBezTo>
                <a:lnTo>
                  <a:pt x="3742" y="3848"/>
                </a:lnTo>
                <a:cubicBezTo>
                  <a:pt x="3761" y="3869"/>
                  <a:pt x="3771" y="3897"/>
                  <a:pt x="3769" y="3925"/>
                </a:cubicBezTo>
                <a:close/>
                <a:moveTo>
                  <a:pt x="4192" y="3444"/>
                </a:moveTo>
                <a:cubicBezTo>
                  <a:pt x="4176" y="3473"/>
                  <a:pt x="4147" y="3493"/>
                  <a:pt x="4114" y="3497"/>
                </a:cubicBezTo>
                <a:cubicBezTo>
                  <a:pt x="4109" y="3497"/>
                  <a:pt x="4105" y="3497"/>
                  <a:pt x="4101" y="3497"/>
                </a:cubicBezTo>
                <a:cubicBezTo>
                  <a:pt x="4072" y="3497"/>
                  <a:pt x="4045" y="3485"/>
                  <a:pt x="4025" y="3464"/>
                </a:cubicBezTo>
                <a:lnTo>
                  <a:pt x="3604" y="3003"/>
                </a:lnTo>
                <a:cubicBezTo>
                  <a:pt x="3579" y="2975"/>
                  <a:pt x="3570" y="2937"/>
                  <a:pt x="3582" y="2901"/>
                </a:cubicBezTo>
                <a:cubicBezTo>
                  <a:pt x="3593" y="2866"/>
                  <a:pt x="3623" y="2839"/>
                  <a:pt x="3659" y="2832"/>
                </a:cubicBezTo>
                <a:lnTo>
                  <a:pt x="4278" y="2705"/>
                </a:lnTo>
                <a:cubicBezTo>
                  <a:pt x="4311" y="2698"/>
                  <a:pt x="4346" y="2708"/>
                  <a:pt x="4370" y="2731"/>
                </a:cubicBezTo>
                <a:cubicBezTo>
                  <a:pt x="4395" y="2755"/>
                  <a:pt x="4406" y="2788"/>
                  <a:pt x="4401" y="2822"/>
                </a:cubicBezTo>
                <a:cubicBezTo>
                  <a:pt x="4368" y="3040"/>
                  <a:pt x="4298" y="3250"/>
                  <a:pt x="4192" y="344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1D0C0-26CB-447E-B6FA-070A1C03455E}"/>
              </a:ext>
            </a:extLst>
          </p:cNvPr>
          <p:cNvSpPr/>
          <p:nvPr/>
        </p:nvSpPr>
        <p:spPr>
          <a:xfrm>
            <a:off x="2375325" y="4634803"/>
            <a:ext cx="764083" cy="410787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起点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0A4C66-042F-45B4-A5AB-DC1262B80F16}"/>
              </a:ext>
            </a:extLst>
          </p:cNvPr>
          <p:cNvSpPr txBox="1"/>
          <p:nvPr/>
        </p:nvSpPr>
        <p:spPr>
          <a:xfrm>
            <a:off x="3732053" y="1028030"/>
            <a:ext cx="99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测试环境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8A858F-C949-41AB-A046-93EFDEE6750B}"/>
              </a:ext>
            </a:extLst>
          </p:cNvPr>
          <p:cNvSpPr/>
          <p:nvPr/>
        </p:nvSpPr>
        <p:spPr>
          <a:xfrm>
            <a:off x="2361782" y="1451014"/>
            <a:ext cx="3734218" cy="35945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758465-FBFB-43B5-AC53-59B953981EAB}"/>
              </a:ext>
            </a:extLst>
          </p:cNvPr>
          <p:cNvSpPr txBox="1"/>
          <p:nvPr/>
        </p:nvSpPr>
        <p:spPr>
          <a:xfrm>
            <a:off x="7053602" y="1397189"/>
            <a:ext cx="59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围栏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DD0F5D-C4C4-48D4-9C98-0172864910CA}"/>
              </a:ext>
            </a:extLst>
          </p:cNvPr>
          <p:cNvCxnSpPr>
            <a:cxnSpLocks/>
          </p:cNvCxnSpPr>
          <p:nvPr/>
        </p:nvCxnSpPr>
        <p:spPr>
          <a:xfrm>
            <a:off x="3125865" y="3591119"/>
            <a:ext cx="22233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1CEE37-5DFF-4BD6-B313-1405E0B4F697}"/>
              </a:ext>
            </a:extLst>
          </p:cNvPr>
          <p:cNvCxnSpPr>
            <a:cxnSpLocks/>
          </p:cNvCxnSpPr>
          <p:nvPr/>
        </p:nvCxnSpPr>
        <p:spPr>
          <a:xfrm flipV="1">
            <a:off x="6774523" y="1551076"/>
            <a:ext cx="279079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E0B2E669-2B5A-4AFE-89EF-04BD68238365}"/>
              </a:ext>
            </a:extLst>
          </p:cNvPr>
          <p:cNvSpPr/>
          <p:nvPr/>
        </p:nvSpPr>
        <p:spPr>
          <a:xfrm>
            <a:off x="3917035" y="1451014"/>
            <a:ext cx="623711" cy="14544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6B820D3-23D3-43F1-8650-06CF040C3066}"/>
              </a:ext>
            </a:extLst>
          </p:cNvPr>
          <p:cNvSpPr/>
          <p:nvPr/>
        </p:nvSpPr>
        <p:spPr>
          <a:xfrm>
            <a:off x="3917034" y="3591119"/>
            <a:ext cx="623711" cy="145447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BA66836-8759-4CA7-9436-B6CE72600FC2}"/>
              </a:ext>
            </a:extLst>
          </p:cNvPr>
          <p:cNvCxnSpPr>
            <a:cxnSpLocks/>
          </p:cNvCxnSpPr>
          <p:nvPr/>
        </p:nvCxnSpPr>
        <p:spPr>
          <a:xfrm>
            <a:off x="2361782" y="2905485"/>
            <a:ext cx="7640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F13CB07-2563-46D3-A820-BC253AE4BFCA}"/>
              </a:ext>
            </a:extLst>
          </p:cNvPr>
          <p:cNvCxnSpPr>
            <a:cxnSpLocks/>
          </p:cNvCxnSpPr>
          <p:nvPr/>
        </p:nvCxnSpPr>
        <p:spPr>
          <a:xfrm>
            <a:off x="5331917" y="2892510"/>
            <a:ext cx="76408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8DC2696E-E234-4413-8DEF-2E500F453EB6}"/>
              </a:ext>
            </a:extLst>
          </p:cNvPr>
          <p:cNvSpPr txBox="1"/>
          <p:nvPr/>
        </p:nvSpPr>
        <p:spPr>
          <a:xfrm>
            <a:off x="3309470" y="4686306"/>
            <a:ext cx="531488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99B51BA-695D-41BA-9293-2B82A5882791}"/>
              </a:ext>
            </a:extLst>
          </p:cNvPr>
          <p:cNvSpPr txBox="1"/>
          <p:nvPr/>
        </p:nvSpPr>
        <p:spPr>
          <a:xfrm>
            <a:off x="4615865" y="4686307"/>
            <a:ext cx="531488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290C787-9238-4E2B-9D78-59473B22DE25}"/>
              </a:ext>
            </a:extLst>
          </p:cNvPr>
          <p:cNvSpPr txBox="1"/>
          <p:nvPr/>
        </p:nvSpPr>
        <p:spPr>
          <a:xfrm>
            <a:off x="4615865" y="1537125"/>
            <a:ext cx="531488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3541E6E-D1B0-42CC-82DD-37A64F0D1F34}"/>
              </a:ext>
            </a:extLst>
          </p:cNvPr>
          <p:cNvSpPr txBox="1"/>
          <p:nvPr/>
        </p:nvSpPr>
        <p:spPr>
          <a:xfrm>
            <a:off x="3322590" y="1532751"/>
            <a:ext cx="531488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1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</a:t>
            </a:r>
          </a:p>
        </p:txBody>
      </p:sp>
      <p:sp>
        <p:nvSpPr>
          <p:cNvPr id="19" name="iconfont-11217-5305340">
            <a:extLst>
              <a:ext uri="{FF2B5EF4-FFF2-40B4-BE49-F238E27FC236}">
                <a16:creationId xmlns:a16="http://schemas.microsoft.com/office/drawing/2014/main" id="{88839A7A-654B-42C1-A3AD-E2C360EDEEDD}"/>
              </a:ext>
            </a:extLst>
          </p:cNvPr>
          <p:cNvSpPr>
            <a:spLocks noChangeAspect="1"/>
          </p:cNvSpPr>
          <p:nvPr/>
        </p:nvSpPr>
        <p:spPr bwMode="auto">
          <a:xfrm>
            <a:off x="2640791" y="1532751"/>
            <a:ext cx="216585" cy="304842"/>
          </a:xfrm>
          <a:custGeom>
            <a:avLst/>
            <a:gdLst>
              <a:gd name="T0" fmla="*/ 613 w 9120"/>
              <a:gd name="T1" fmla="*/ 533 h 12836"/>
              <a:gd name="T2" fmla="*/ 1848 w 9120"/>
              <a:gd name="T3" fmla="*/ 7200 h 12836"/>
              <a:gd name="T4" fmla="*/ 8500 w 9120"/>
              <a:gd name="T5" fmla="*/ 7200 h 12836"/>
              <a:gd name="T6" fmla="*/ 8340 w 9120"/>
              <a:gd name="T7" fmla="*/ 6400 h 12836"/>
              <a:gd name="T8" fmla="*/ 2959 w 9120"/>
              <a:gd name="T9" fmla="*/ 6400 h 12836"/>
              <a:gd name="T10" fmla="*/ 2705 w 9120"/>
              <a:gd name="T11" fmla="*/ 6214 h 12836"/>
              <a:gd name="T12" fmla="*/ 898 w 9120"/>
              <a:gd name="T13" fmla="*/ 533 h 12836"/>
              <a:gd name="T14" fmla="*/ 613 w 9120"/>
              <a:gd name="T15" fmla="*/ 533 h 12836"/>
              <a:gd name="T16" fmla="*/ 5964 w 9120"/>
              <a:gd name="T17" fmla="*/ 7733 h 12836"/>
              <a:gd name="T18" fmla="*/ 3403 w 9120"/>
              <a:gd name="T19" fmla="*/ 7733 h 12836"/>
              <a:gd name="T20" fmla="*/ 1338 w 9120"/>
              <a:gd name="T21" fmla="*/ 12637 h 12836"/>
              <a:gd name="T22" fmla="*/ 989 w 9120"/>
              <a:gd name="T23" fmla="*/ 12779 h 12836"/>
              <a:gd name="T24" fmla="*/ 847 w 9120"/>
              <a:gd name="T25" fmla="*/ 12430 h 12836"/>
              <a:gd name="T26" fmla="*/ 2824 w 9120"/>
              <a:gd name="T27" fmla="*/ 7733 h 12836"/>
              <a:gd name="T28" fmla="*/ 1626 w 9120"/>
              <a:gd name="T29" fmla="*/ 7733 h 12836"/>
              <a:gd name="T30" fmla="*/ 1364 w 9120"/>
              <a:gd name="T31" fmla="*/ 7515 h 12836"/>
              <a:gd name="T32" fmla="*/ 30 w 9120"/>
              <a:gd name="T33" fmla="*/ 315 h 12836"/>
              <a:gd name="T34" fmla="*/ 292 w 9120"/>
              <a:gd name="T35" fmla="*/ 0 h 12836"/>
              <a:gd name="T36" fmla="*/ 1092 w 9120"/>
              <a:gd name="T37" fmla="*/ 0 h 12836"/>
              <a:gd name="T38" fmla="*/ 1347 w 9120"/>
              <a:gd name="T39" fmla="*/ 186 h 12836"/>
              <a:gd name="T40" fmla="*/ 3154 w 9120"/>
              <a:gd name="T41" fmla="*/ 5867 h 12836"/>
              <a:gd name="T42" fmla="*/ 8559 w 9120"/>
              <a:gd name="T43" fmla="*/ 5867 h 12836"/>
              <a:gd name="T44" fmla="*/ 8820 w 9120"/>
              <a:gd name="T45" fmla="*/ 6081 h 12836"/>
              <a:gd name="T46" fmla="*/ 9087 w 9120"/>
              <a:gd name="T47" fmla="*/ 7414 h 12836"/>
              <a:gd name="T48" fmla="*/ 8826 w 9120"/>
              <a:gd name="T49" fmla="*/ 7733 h 12836"/>
              <a:gd name="T50" fmla="*/ 6523 w 9120"/>
              <a:gd name="T51" fmla="*/ 7733 h 12836"/>
              <a:gd name="T52" fmla="*/ 8013 w 9120"/>
              <a:gd name="T53" fmla="*/ 12453 h 12836"/>
              <a:gd name="T54" fmla="*/ 7839 w 9120"/>
              <a:gd name="T55" fmla="*/ 12788 h 12836"/>
              <a:gd name="T56" fmla="*/ 7505 w 9120"/>
              <a:gd name="T57" fmla="*/ 12613 h 12836"/>
              <a:gd name="T58" fmla="*/ 5964 w 9120"/>
              <a:gd name="T59" fmla="*/ 7733 h 1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20" h="12836">
                <a:moveTo>
                  <a:pt x="613" y="533"/>
                </a:moveTo>
                <a:lnTo>
                  <a:pt x="1848" y="7200"/>
                </a:lnTo>
                <a:lnTo>
                  <a:pt x="8500" y="7200"/>
                </a:lnTo>
                <a:lnTo>
                  <a:pt x="8340" y="6400"/>
                </a:lnTo>
                <a:lnTo>
                  <a:pt x="2959" y="6400"/>
                </a:lnTo>
                <a:cubicBezTo>
                  <a:pt x="2843" y="6400"/>
                  <a:pt x="2740" y="6325"/>
                  <a:pt x="2705" y="6214"/>
                </a:cubicBezTo>
                <a:lnTo>
                  <a:pt x="898" y="533"/>
                </a:lnTo>
                <a:lnTo>
                  <a:pt x="613" y="533"/>
                </a:lnTo>
                <a:close/>
                <a:moveTo>
                  <a:pt x="5964" y="7733"/>
                </a:moveTo>
                <a:lnTo>
                  <a:pt x="3403" y="7733"/>
                </a:lnTo>
                <a:lnTo>
                  <a:pt x="1338" y="12637"/>
                </a:lnTo>
                <a:cubicBezTo>
                  <a:pt x="1281" y="12772"/>
                  <a:pt x="1125" y="12836"/>
                  <a:pt x="989" y="12779"/>
                </a:cubicBezTo>
                <a:cubicBezTo>
                  <a:pt x="853" y="12722"/>
                  <a:pt x="789" y="12566"/>
                  <a:pt x="847" y="12430"/>
                </a:cubicBezTo>
                <a:lnTo>
                  <a:pt x="2824" y="7733"/>
                </a:lnTo>
                <a:lnTo>
                  <a:pt x="1626" y="7733"/>
                </a:lnTo>
                <a:cubicBezTo>
                  <a:pt x="1497" y="7733"/>
                  <a:pt x="1387" y="7641"/>
                  <a:pt x="1364" y="7515"/>
                </a:cubicBezTo>
                <a:lnTo>
                  <a:pt x="30" y="315"/>
                </a:lnTo>
                <a:cubicBezTo>
                  <a:pt x="0" y="151"/>
                  <a:pt x="126" y="0"/>
                  <a:pt x="292" y="0"/>
                </a:cubicBezTo>
                <a:lnTo>
                  <a:pt x="1092" y="0"/>
                </a:lnTo>
                <a:cubicBezTo>
                  <a:pt x="1209" y="0"/>
                  <a:pt x="1311" y="75"/>
                  <a:pt x="1347" y="186"/>
                </a:cubicBezTo>
                <a:lnTo>
                  <a:pt x="3154" y="5867"/>
                </a:lnTo>
                <a:lnTo>
                  <a:pt x="8559" y="5867"/>
                </a:lnTo>
                <a:cubicBezTo>
                  <a:pt x="8686" y="5867"/>
                  <a:pt x="8795" y="5956"/>
                  <a:pt x="8820" y="6081"/>
                </a:cubicBezTo>
                <a:lnTo>
                  <a:pt x="9087" y="7414"/>
                </a:lnTo>
                <a:cubicBezTo>
                  <a:pt x="9120" y="7579"/>
                  <a:pt x="8994" y="7733"/>
                  <a:pt x="8826" y="7733"/>
                </a:cubicBezTo>
                <a:lnTo>
                  <a:pt x="6523" y="7733"/>
                </a:lnTo>
                <a:lnTo>
                  <a:pt x="8013" y="12453"/>
                </a:lnTo>
                <a:cubicBezTo>
                  <a:pt x="8058" y="12593"/>
                  <a:pt x="7980" y="12743"/>
                  <a:pt x="7839" y="12788"/>
                </a:cubicBezTo>
                <a:cubicBezTo>
                  <a:pt x="7699" y="12832"/>
                  <a:pt x="7549" y="12754"/>
                  <a:pt x="7505" y="12613"/>
                </a:cubicBezTo>
                <a:lnTo>
                  <a:pt x="5964" y="77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1" name="iconfont-10783-5187411">
            <a:extLst>
              <a:ext uri="{FF2B5EF4-FFF2-40B4-BE49-F238E27FC236}">
                <a16:creationId xmlns:a16="http://schemas.microsoft.com/office/drawing/2014/main" id="{B4D326C6-3557-4D78-A88F-07CDB1D3F195}"/>
              </a:ext>
            </a:extLst>
          </p:cNvPr>
          <p:cNvSpPr>
            <a:spLocks noChangeAspect="1"/>
          </p:cNvSpPr>
          <p:nvPr/>
        </p:nvSpPr>
        <p:spPr bwMode="auto">
          <a:xfrm>
            <a:off x="5540165" y="1544417"/>
            <a:ext cx="339492" cy="296111"/>
          </a:xfrm>
          <a:custGeom>
            <a:avLst/>
            <a:gdLst>
              <a:gd name="connsiteX0" fmla="*/ 446995 w 570600"/>
              <a:gd name="connsiteY0" fmla="*/ 488716 h 497688"/>
              <a:gd name="connsiteX1" fmla="*/ 455918 w 570600"/>
              <a:gd name="connsiteY1" fmla="*/ 497588 h 497688"/>
              <a:gd name="connsiteX2" fmla="*/ 456048 w 570600"/>
              <a:gd name="connsiteY2" fmla="*/ 497588 h 497688"/>
              <a:gd name="connsiteX3" fmla="*/ 455948 w 570600"/>
              <a:gd name="connsiteY3" fmla="*/ 497688 h 497688"/>
              <a:gd name="connsiteX4" fmla="*/ 446995 w 570600"/>
              <a:gd name="connsiteY4" fmla="*/ 488781 h 497688"/>
              <a:gd name="connsiteX5" fmla="*/ 446995 w 570600"/>
              <a:gd name="connsiteY5" fmla="*/ 488655 h 497688"/>
              <a:gd name="connsiteX6" fmla="*/ 446995 w 570600"/>
              <a:gd name="connsiteY6" fmla="*/ 488716 h 497688"/>
              <a:gd name="connsiteX7" fmla="*/ 446964 w 570600"/>
              <a:gd name="connsiteY7" fmla="*/ 488685 h 497688"/>
              <a:gd name="connsiteX8" fmla="*/ 446995 w 570600"/>
              <a:gd name="connsiteY8" fmla="*/ 316350 h 497688"/>
              <a:gd name="connsiteX9" fmla="*/ 455210 w 570600"/>
              <a:gd name="connsiteY9" fmla="*/ 316350 h 497688"/>
              <a:gd name="connsiteX10" fmla="*/ 455251 w 570600"/>
              <a:gd name="connsiteY10" fmla="*/ 316391 h 497688"/>
              <a:gd name="connsiteX11" fmla="*/ 464853 w 570600"/>
              <a:gd name="connsiteY11" fmla="*/ 316391 h 497688"/>
              <a:gd name="connsiteX12" fmla="*/ 464853 w 570600"/>
              <a:gd name="connsiteY12" fmla="*/ 479735 h 497688"/>
              <a:gd name="connsiteX13" fmla="*/ 455918 w 570600"/>
              <a:gd name="connsiteY13" fmla="*/ 479735 h 497688"/>
              <a:gd name="connsiteX14" fmla="*/ 446995 w 570600"/>
              <a:gd name="connsiteY14" fmla="*/ 488655 h 497688"/>
              <a:gd name="connsiteX15" fmla="*/ 464853 w 570600"/>
              <a:gd name="connsiteY15" fmla="*/ 298538 h 497688"/>
              <a:gd name="connsiteX16" fmla="*/ 561694 w 570600"/>
              <a:gd name="connsiteY16" fmla="*/ 298538 h 497688"/>
              <a:gd name="connsiteX17" fmla="*/ 570600 w 570600"/>
              <a:gd name="connsiteY17" fmla="*/ 307441 h 497688"/>
              <a:gd name="connsiteX18" fmla="*/ 570600 w 570600"/>
              <a:gd name="connsiteY18" fmla="*/ 488733 h 497688"/>
              <a:gd name="connsiteX19" fmla="*/ 561694 w 570600"/>
              <a:gd name="connsiteY19" fmla="*/ 497588 h 497688"/>
              <a:gd name="connsiteX20" fmla="*/ 456048 w 570600"/>
              <a:gd name="connsiteY20" fmla="*/ 497588 h 497688"/>
              <a:gd name="connsiteX21" fmla="*/ 464853 w 570600"/>
              <a:gd name="connsiteY21" fmla="*/ 488781 h 497688"/>
              <a:gd name="connsiteX22" fmla="*/ 464853 w 570600"/>
              <a:gd name="connsiteY22" fmla="*/ 479735 h 497688"/>
              <a:gd name="connsiteX23" fmla="*/ 552836 w 570600"/>
              <a:gd name="connsiteY23" fmla="*/ 479735 h 497688"/>
              <a:gd name="connsiteX24" fmla="*/ 552836 w 570600"/>
              <a:gd name="connsiteY24" fmla="*/ 316391 h 497688"/>
              <a:gd name="connsiteX25" fmla="*/ 464853 w 570600"/>
              <a:gd name="connsiteY25" fmla="*/ 316391 h 497688"/>
              <a:gd name="connsiteX26" fmla="*/ 455251 w 570600"/>
              <a:gd name="connsiteY26" fmla="*/ 298538 h 497688"/>
              <a:gd name="connsiteX27" fmla="*/ 455990 w 570600"/>
              <a:gd name="connsiteY27" fmla="*/ 298538 h 497688"/>
              <a:gd name="connsiteX28" fmla="*/ 464852 w 570600"/>
              <a:gd name="connsiteY28" fmla="*/ 307398 h 497688"/>
              <a:gd name="connsiteX29" fmla="*/ 455947 w 570600"/>
              <a:gd name="connsiteY29" fmla="*/ 316350 h 497688"/>
              <a:gd name="connsiteX30" fmla="*/ 455210 w 570600"/>
              <a:gd name="connsiteY30" fmla="*/ 316350 h 497688"/>
              <a:gd name="connsiteX31" fmla="*/ 446995 w 570600"/>
              <a:gd name="connsiteY31" fmla="*/ 308093 h 497688"/>
              <a:gd name="connsiteX32" fmla="*/ 446995 w 570600"/>
              <a:gd name="connsiteY32" fmla="*/ 306791 h 497688"/>
              <a:gd name="connsiteX33" fmla="*/ 124697 w 570600"/>
              <a:gd name="connsiteY33" fmla="*/ 298495 h 497688"/>
              <a:gd name="connsiteX34" fmla="*/ 446995 w 570600"/>
              <a:gd name="connsiteY34" fmla="*/ 298495 h 497688"/>
              <a:gd name="connsiteX35" fmla="*/ 446995 w 570600"/>
              <a:gd name="connsiteY35" fmla="*/ 306791 h 497688"/>
              <a:gd name="connsiteX36" fmla="*/ 446345 w 570600"/>
              <a:gd name="connsiteY36" fmla="*/ 307441 h 497688"/>
              <a:gd name="connsiteX37" fmla="*/ 446995 w 570600"/>
              <a:gd name="connsiteY37" fmla="*/ 308093 h 497688"/>
              <a:gd name="connsiteX38" fmla="*/ 446995 w 570600"/>
              <a:gd name="connsiteY38" fmla="*/ 316350 h 497688"/>
              <a:gd name="connsiteX39" fmla="*/ 124697 w 570600"/>
              <a:gd name="connsiteY39" fmla="*/ 316350 h 497688"/>
              <a:gd name="connsiteX40" fmla="*/ 8953 w 570600"/>
              <a:gd name="connsiteY40" fmla="*/ 255738 h 497688"/>
              <a:gd name="connsiteX41" fmla="*/ 106839 w 570600"/>
              <a:gd name="connsiteY41" fmla="*/ 255738 h 497688"/>
              <a:gd name="connsiteX42" fmla="*/ 106839 w 570600"/>
              <a:gd name="connsiteY42" fmla="*/ 273591 h 497688"/>
              <a:gd name="connsiteX43" fmla="*/ 17859 w 570600"/>
              <a:gd name="connsiteY43" fmla="*/ 273591 h 497688"/>
              <a:gd name="connsiteX44" fmla="*/ 17859 w 570600"/>
              <a:gd name="connsiteY44" fmla="*/ 415511 h 497688"/>
              <a:gd name="connsiteX45" fmla="*/ 106839 w 570600"/>
              <a:gd name="connsiteY45" fmla="*/ 415511 h 497688"/>
              <a:gd name="connsiteX46" fmla="*/ 106839 w 570600"/>
              <a:gd name="connsiteY46" fmla="*/ 433364 h 497688"/>
              <a:gd name="connsiteX47" fmla="*/ 8953 w 570600"/>
              <a:gd name="connsiteY47" fmla="*/ 433364 h 497688"/>
              <a:gd name="connsiteX48" fmla="*/ 0 w 570600"/>
              <a:gd name="connsiteY48" fmla="*/ 424462 h 497688"/>
              <a:gd name="connsiteX49" fmla="*/ 0 w 570600"/>
              <a:gd name="connsiteY49" fmla="*/ 264688 h 497688"/>
              <a:gd name="connsiteX50" fmla="*/ 8953 w 570600"/>
              <a:gd name="connsiteY50" fmla="*/ 255738 h 497688"/>
              <a:gd name="connsiteX51" fmla="*/ 199559 w 570600"/>
              <a:gd name="connsiteY51" fmla="*/ 255689 h 497688"/>
              <a:gd name="connsiteX52" fmla="*/ 370040 w 570600"/>
              <a:gd name="connsiteY52" fmla="*/ 255689 h 497688"/>
              <a:gd name="connsiteX53" fmla="*/ 378945 w 570600"/>
              <a:gd name="connsiteY53" fmla="*/ 264641 h 497688"/>
              <a:gd name="connsiteX54" fmla="*/ 370040 w 570600"/>
              <a:gd name="connsiteY54" fmla="*/ 273545 h 497688"/>
              <a:gd name="connsiteX55" fmla="*/ 199559 w 570600"/>
              <a:gd name="connsiteY55" fmla="*/ 273545 h 497688"/>
              <a:gd name="connsiteX56" fmla="*/ 190654 w 570600"/>
              <a:gd name="connsiteY56" fmla="*/ 264641 h 497688"/>
              <a:gd name="connsiteX57" fmla="*/ 199559 w 570600"/>
              <a:gd name="connsiteY57" fmla="*/ 255689 h 497688"/>
              <a:gd name="connsiteX58" fmla="*/ 180695 w 570600"/>
              <a:gd name="connsiteY58" fmla="*/ 230944 h 497688"/>
              <a:gd name="connsiteX59" fmla="*/ 180885 w 570600"/>
              <a:gd name="connsiteY59" fmla="*/ 230944 h 497688"/>
              <a:gd name="connsiteX60" fmla="*/ 180749 w 570600"/>
              <a:gd name="connsiteY60" fmla="*/ 230977 h 497688"/>
              <a:gd name="connsiteX61" fmla="*/ 186113 w 570600"/>
              <a:gd name="connsiteY61" fmla="*/ 213082 h 497688"/>
              <a:gd name="connsiteX62" fmla="*/ 455948 w 570600"/>
              <a:gd name="connsiteY62" fmla="*/ 213082 h 497688"/>
              <a:gd name="connsiteX63" fmla="*/ 464853 w 570600"/>
              <a:gd name="connsiteY63" fmla="*/ 221989 h 497688"/>
              <a:gd name="connsiteX64" fmla="*/ 464853 w 570600"/>
              <a:gd name="connsiteY64" fmla="*/ 298538 h 497688"/>
              <a:gd name="connsiteX65" fmla="*/ 455990 w 570600"/>
              <a:gd name="connsiteY65" fmla="*/ 298538 h 497688"/>
              <a:gd name="connsiteX66" fmla="*/ 455947 w 570600"/>
              <a:gd name="connsiteY66" fmla="*/ 298495 h 497688"/>
              <a:gd name="connsiteX67" fmla="*/ 446995 w 570600"/>
              <a:gd name="connsiteY67" fmla="*/ 298495 h 497688"/>
              <a:gd name="connsiteX68" fmla="*/ 446995 w 570600"/>
              <a:gd name="connsiteY68" fmla="*/ 230944 h 497688"/>
              <a:gd name="connsiteX69" fmla="*/ 180885 w 570600"/>
              <a:gd name="connsiteY69" fmla="*/ 230944 h 497688"/>
              <a:gd name="connsiteX70" fmla="*/ 184845 w 570600"/>
              <a:gd name="connsiteY70" fmla="*/ 229977 h 497688"/>
              <a:gd name="connsiteX71" fmla="*/ 188654 w 570600"/>
              <a:gd name="connsiteY71" fmla="*/ 217979 h 497688"/>
              <a:gd name="connsiteX72" fmla="*/ 115744 w 570600"/>
              <a:gd name="connsiteY72" fmla="*/ 213082 h 497688"/>
              <a:gd name="connsiteX73" fmla="*/ 166050 w 570600"/>
              <a:gd name="connsiteY73" fmla="*/ 213082 h 497688"/>
              <a:gd name="connsiteX74" fmla="*/ 172844 w 570600"/>
              <a:gd name="connsiteY74" fmla="*/ 226168 h 497688"/>
              <a:gd name="connsiteX75" fmla="*/ 180695 w 570600"/>
              <a:gd name="connsiteY75" fmla="*/ 230944 h 497688"/>
              <a:gd name="connsiteX76" fmla="*/ 124697 w 570600"/>
              <a:gd name="connsiteY76" fmla="*/ 230944 h 497688"/>
              <a:gd name="connsiteX77" fmla="*/ 124697 w 570600"/>
              <a:gd name="connsiteY77" fmla="*/ 298495 h 497688"/>
              <a:gd name="connsiteX78" fmla="*/ 115748 w 570600"/>
              <a:gd name="connsiteY78" fmla="*/ 298495 h 497688"/>
              <a:gd name="connsiteX79" fmla="*/ 106843 w 570600"/>
              <a:gd name="connsiteY79" fmla="*/ 307398 h 497688"/>
              <a:gd name="connsiteX80" fmla="*/ 115748 w 570600"/>
              <a:gd name="connsiteY80" fmla="*/ 316350 h 497688"/>
              <a:gd name="connsiteX81" fmla="*/ 124697 w 570600"/>
              <a:gd name="connsiteY81" fmla="*/ 316350 h 497688"/>
              <a:gd name="connsiteX82" fmla="*/ 124697 w 570600"/>
              <a:gd name="connsiteY82" fmla="*/ 488781 h 497688"/>
              <a:gd name="connsiteX83" fmla="*/ 115744 w 570600"/>
              <a:gd name="connsiteY83" fmla="*/ 497688 h 497688"/>
              <a:gd name="connsiteX84" fmla="*/ 106839 w 570600"/>
              <a:gd name="connsiteY84" fmla="*/ 488781 h 497688"/>
              <a:gd name="connsiteX85" fmla="*/ 106839 w 570600"/>
              <a:gd name="connsiteY85" fmla="*/ 433364 h 497688"/>
              <a:gd name="connsiteX86" fmla="*/ 115206 w 570600"/>
              <a:gd name="connsiteY86" fmla="*/ 433364 h 497688"/>
              <a:gd name="connsiteX87" fmla="*/ 124159 w 570600"/>
              <a:gd name="connsiteY87" fmla="*/ 424462 h 497688"/>
              <a:gd name="connsiteX88" fmla="*/ 115206 w 570600"/>
              <a:gd name="connsiteY88" fmla="*/ 415511 h 497688"/>
              <a:gd name="connsiteX89" fmla="*/ 106839 w 570600"/>
              <a:gd name="connsiteY89" fmla="*/ 415511 h 497688"/>
              <a:gd name="connsiteX90" fmla="*/ 106839 w 570600"/>
              <a:gd name="connsiteY90" fmla="*/ 273591 h 497688"/>
              <a:gd name="connsiteX91" fmla="*/ 115682 w 570600"/>
              <a:gd name="connsiteY91" fmla="*/ 273591 h 497688"/>
              <a:gd name="connsiteX92" fmla="*/ 124635 w 570600"/>
              <a:gd name="connsiteY92" fmla="*/ 264688 h 497688"/>
              <a:gd name="connsiteX93" fmla="*/ 115682 w 570600"/>
              <a:gd name="connsiteY93" fmla="*/ 255738 h 497688"/>
              <a:gd name="connsiteX94" fmla="*/ 106839 w 570600"/>
              <a:gd name="connsiteY94" fmla="*/ 255738 h 497688"/>
              <a:gd name="connsiteX95" fmla="*/ 106839 w 570600"/>
              <a:gd name="connsiteY95" fmla="*/ 221989 h 497688"/>
              <a:gd name="connsiteX96" fmla="*/ 115744 w 570600"/>
              <a:gd name="connsiteY96" fmla="*/ 213082 h 497688"/>
              <a:gd name="connsiteX97" fmla="*/ 249322 w 570600"/>
              <a:gd name="connsiteY97" fmla="*/ 60470 h 497688"/>
              <a:gd name="connsiteX98" fmla="*/ 249322 w 570600"/>
              <a:gd name="connsiteY98" fmla="*/ 114132 h 497688"/>
              <a:gd name="connsiteX99" fmla="*/ 305229 w 570600"/>
              <a:gd name="connsiteY99" fmla="*/ 60566 h 497688"/>
              <a:gd name="connsiteX100" fmla="*/ 197464 w 570600"/>
              <a:gd name="connsiteY100" fmla="*/ 0 h 497688"/>
              <a:gd name="connsiteX101" fmla="*/ 203845 w 570600"/>
              <a:gd name="connsiteY101" fmla="*/ 2619 h 497688"/>
              <a:gd name="connsiteX102" fmla="*/ 244084 w 570600"/>
              <a:gd name="connsiteY102" fmla="*/ 42663 h 497688"/>
              <a:gd name="connsiteX103" fmla="*/ 327420 w 570600"/>
              <a:gd name="connsiteY103" fmla="*/ 42805 h 497688"/>
              <a:gd name="connsiteX104" fmla="*/ 335706 w 570600"/>
              <a:gd name="connsiteY104" fmla="*/ 48376 h 497688"/>
              <a:gd name="connsiteX105" fmla="*/ 333610 w 570600"/>
              <a:gd name="connsiteY105" fmla="*/ 58137 h 497688"/>
              <a:gd name="connsiteX106" fmla="*/ 246608 w 570600"/>
              <a:gd name="connsiteY106" fmla="*/ 141558 h 497688"/>
              <a:gd name="connsiteX107" fmla="*/ 236894 w 570600"/>
              <a:gd name="connsiteY107" fmla="*/ 143319 h 497688"/>
              <a:gd name="connsiteX108" fmla="*/ 231465 w 570600"/>
              <a:gd name="connsiteY108" fmla="*/ 135130 h 497688"/>
              <a:gd name="connsiteX109" fmla="*/ 231465 w 570600"/>
              <a:gd name="connsiteY109" fmla="*/ 55233 h 497688"/>
              <a:gd name="connsiteX110" fmla="*/ 197654 w 570600"/>
              <a:gd name="connsiteY110" fmla="*/ 21617 h 497688"/>
              <a:gd name="connsiteX111" fmla="*/ 125176 w 570600"/>
              <a:gd name="connsiteY111" fmla="*/ 95657 h 497688"/>
              <a:gd name="connsiteX112" fmla="*/ 186113 w 570600"/>
              <a:gd name="connsiteY112" fmla="*/ 213082 h 497688"/>
              <a:gd name="connsiteX113" fmla="*/ 166050 w 570600"/>
              <a:gd name="connsiteY113" fmla="*/ 213082 h 497688"/>
              <a:gd name="connsiteX114" fmla="*/ 106366 w 570600"/>
              <a:gd name="connsiteY114" fmla="*/ 98133 h 497688"/>
              <a:gd name="connsiteX115" fmla="*/ 107890 w 570600"/>
              <a:gd name="connsiteY115" fmla="*/ 87801 h 497688"/>
              <a:gd name="connsiteX116" fmla="*/ 191178 w 570600"/>
              <a:gd name="connsiteY116" fmla="*/ 2666 h 497688"/>
              <a:gd name="connsiteX117" fmla="*/ 197464 w 570600"/>
              <a:gd name="connsiteY117" fmla="*/ 0 h 49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70600" h="497688">
                <a:moveTo>
                  <a:pt x="446995" y="488716"/>
                </a:moveTo>
                <a:lnTo>
                  <a:pt x="455918" y="497588"/>
                </a:lnTo>
                <a:lnTo>
                  <a:pt x="456048" y="497588"/>
                </a:lnTo>
                <a:lnTo>
                  <a:pt x="455948" y="497688"/>
                </a:lnTo>
                <a:cubicBezTo>
                  <a:pt x="450995" y="497688"/>
                  <a:pt x="446995" y="493687"/>
                  <a:pt x="446995" y="488781"/>
                </a:cubicBezTo>
                <a:close/>
                <a:moveTo>
                  <a:pt x="446995" y="488655"/>
                </a:moveTo>
                <a:lnTo>
                  <a:pt x="446995" y="488716"/>
                </a:lnTo>
                <a:lnTo>
                  <a:pt x="446964" y="488685"/>
                </a:lnTo>
                <a:close/>
                <a:moveTo>
                  <a:pt x="446995" y="316350"/>
                </a:moveTo>
                <a:lnTo>
                  <a:pt x="455210" y="316350"/>
                </a:lnTo>
                <a:lnTo>
                  <a:pt x="455251" y="316391"/>
                </a:lnTo>
                <a:lnTo>
                  <a:pt x="464853" y="316391"/>
                </a:lnTo>
                <a:lnTo>
                  <a:pt x="464853" y="479735"/>
                </a:lnTo>
                <a:lnTo>
                  <a:pt x="455918" y="479735"/>
                </a:lnTo>
                <a:lnTo>
                  <a:pt x="446995" y="488655"/>
                </a:lnTo>
                <a:close/>
                <a:moveTo>
                  <a:pt x="464853" y="298538"/>
                </a:moveTo>
                <a:lnTo>
                  <a:pt x="561694" y="298538"/>
                </a:lnTo>
                <a:cubicBezTo>
                  <a:pt x="566647" y="298538"/>
                  <a:pt x="570600" y="302537"/>
                  <a:pt x="570600" y="307441"/>
                </a:cubicBezTo>
                <a:lnTo>
                  <a:pt x="570600" y="488733"/>
                </a:lnTo>
                <a:cubicBezTo>
                  <a:pt x="570600" y="493589"/>
                  <a:pt x="566647" y="497588"/>
                  <a:pt x="561694" y="497588"/>
                </a:cubicBezTo>
                <a:lnTo>
                  <a:pt x="456048" y="497588"/>
                </a:lnTo>
                <a:lnTo>
                  <a:pt x="464853" y="488781"/>
                </a:lnTo>
                <a:lnTo>
                  <a:pt x="464853" y="479735"/>
                </a:lnTo>
                <a:lnTo>
                  <a:pt x="552836" y="479735"/>
                </a:lnTo>
                <a:lnTo>
                  <a:pt x="552836" y="316391"/>
                </a:lnTo>
                <a:lnTo>
                  <a:pt x="464853" y="316391"/>
                </a:lnTo>
                <a:close/>
                <a:moveTo>
                  <a:pt x="455251" y="298538"/>
                </a:moveTo>
                <a:lnTo>
                  <a:pt x="455990" y="298538"/>
                </a:lnTo>
                <a:lnTo>
                  <a:pt x="464852" y="307398"/>
                </a:lnTo>
                <a:cubicBezTo>
                  <a:pt x="464852" y="312350"/>
                  <a:pt x="460899" y="316350"/>
                  <a:pt x="455947" y="316350"/>
                </a:cubicBezTo>
                <a:lnTo>
                  <a:pt x="455210" y="316350"/>
                </a:lnTo>
                <a:lnTo>
                  <a:pt x="446995" y="308093"/>
                </a:lnTo>
                <a:lnTo>
                  <a:pt x="446995" y="306791"/>
                </a:lnTo>
                <a:close/>
                <a:moveTo>
                  <a:pt x="124697" y="298495"/>
                </a:moveTo>
                <a:lnTo>
                  <a:pt x="446995" y="298495"/>
                </a:lnTo>
                <a:lnTo>
                  <a:pt x="446995" y="306791"/>
                </a:lnTo>
                <a:lnTo>
                  <a:pt x="446345" y="307441"/>
                </a:lnTo>
                <a:lnTo>
                  <a:pt x="446995" y="308093"/>
                </a:lnTo>
                <a:lnTo>
                  <a:pt x="446995" y="316350"/>
                </a:lnTo>
                <a:lnTo>
                  <a:pt x="124697" y="316350"/>
                </a:lnTo>
                <a:close/>
                <a:moveTo>
                  <a:pt x="8953" y="255738"/>
                </a:moveTo>
                <a:lnTo>
                  <a:pt x="106839" y="255738"/>
                </a:lnTo>
                <a:lnTo>
                  <a:pt x="106839" y="273591"/>
                </a:lnTo>
                <a:lnTo>
                  <a:pt x="17859" y="273591"/>
                </a:lnTo>
                <a:lnTo>
                  <a:pt x="17859" y="415511"/>
                </a:lnTo>
                <a:lnTo>
                  <a:pt x="106839" y="415511"/>
                </a:lnTo>
                <a:lnTo>
                  <a:pt x="106839" y="433364"/>
                </a:lnTo>
                <a:lnTo>
                  <a:pt x="8953" y="433364"/>
                </a:lnTo>
                <a:cubicBezTo>
                  <a:pt x="4000" y="433364"/>
                  <a:pt x="0" y="429413"/>
                  <a:pt x="0" y="424462"/>
                </a:cubicBezTo>
                <a:lnTo>
                  <a:pt x="0" y="264688"/>
                </a:lnTo>
                <a:cubicBezTo>
                  <a:pt x="0" y="259737"/>
                  <a:pt x="4000" y="255738"/>
                  <a:pt x="8953" y="255738"/>
                </a:cubicBezTo>
                <a:close/>
                <a:moveTo>
                  <a:pt x="199559" y="255689"/>
                </a:moveTo>
                <a:lnTo>
                  <a:pt x="370040" y="255689"/>
                </a:lnTo>
                <a:cubicBezTo>
                  <a:pt x="374992" y="255689"/>
                  <a:pt x="378945" y="259689"/>
                  <a:pt x="378945" y="264641"/>
                </a:cubicBezTo>
                <a:cubicBezTo>
                  <a:pt x="378945" y="269545"/>
                  <a:pt x="374992" y="273545"/>
                  <a:pt x="370040" y="273545"/>
                </a:cubicBezTo>
                <a:lnTo>
                  <a:pt x="199559" y="273545"/>
                </a:lnTo>
                <a:cubicBezTo>
                  <a:pt x="194607" y="273545"/>
                  <a:pt x="190654" y="269545"/>
                  <a:pt x="190654" y="264641"/>
                </a:cubicBezTo>
                <a:cubicBezTo>
                  <a:pt x="190654" y="259689"/>
                  <a:pt x="194607" y="255689"/>
                  <a:pt x="199559" y="255689"/>
                </a:cubicBezTo>
                <a:close/>
                <a:moveTo>
                  <a:pt x="180695" y="230944"/>
                </a:moveTo>
                <a:lnTo>
                  <a:pt x="180885" y="230944"/>
                </a:lnTo>
                <a:lnTo>
                  <a:pt x="180749" y="230977"/>
                </a:lnTo>
                <a:close/>
                <a:moveTo>
                  <a:pt x="186113" y="213082"/>
                </a:moveTo>
                <a:lnTo>
                  <a:pt x="455948" y="213082"/>
                </a:lnTo>
                <a:cubicBezTo>
                  <a:pt x="460900" y="213082"/>
                  <a:pt x="464853" y="217083"/>
                  <a:pt x="464853" y="221989"/>
                </a:cubicBezTo>
                <a:lnTo>
                  <a:pt x="464853" y="298538"/>
                </a:lnTo>
                <a:lnTo>
                  <a:pt x="455990" y="298538"/>
                </a:lnTo>
                <a:lnTo>
                  <a:pt x="455947" y="298495"/>
                </a:lnTo>
                <a:lnTo>
                  <a:pt x="446995" y="298495"/>
                </a:lnTo>
                <a:lnTo>
                  <a:pt x="446995" y="230944"/>
                </a:lnTo>
                <a:lnTo>
                  <a:pt x="180885" y="230944"/>
                </a:lnTo>
                <a:lnTo>
                  <a:pt x="184845" y="229977"/>
                </a:lnTo>
                <a:cubicBezTo>
                  <a:pt x="189273" y="227740"/>
                  <a:pt x="190940" y="222359"/>
                  <a:pt x="188654" y="217979"/>
                </a:cubicBezTo>
                <a:close/>
                <a:moveTo>
                  <a:pt x="115744" y="213082"/>
                </a:moveTo>
                <a:lnTo>
                  <a:pt x="166050" y="213082"/>
                </a:lnTo>
                <a:lnTo>
                  <a:pt x="172844" y="226168"/>
                </a:lnTo>
                <a:lnTo>
                  <a:pt x="180695" y="230944"/>
                </a:lnTo>
                <a:lnTo>
                  <a:pt x="124697" y="230944"/>
                </a:lnTo>
                <a:lnTo>
                  <a:pt x="124697" y="298495"/>
                </a:lnTo>
                <a:lnTo>
                  <a:pt x="115748" y="298495"/>
                </a:lnTo>
                <a:cubicBezTo>
                  <a:pt x="110795" y="298495"/>
                  <a:pt x="106843" y="302494"/>
                  <a:pt x="106843" y="307398"/>
                </a:cubicBezTo>
                <a:cubicBezTo>
                  <a:pt x="106843" y="312350"/>
                  <a:pt x="110795" y="316350"/>
                  <a:pt x="115748" y="316350"/>
                </a:cubicBezTo>
                <a:lnTo>
                  <a:pt x="124697" y="316350"/>
                </a:lnTo>
                <a:lnTo>
                  <a:pt x="124697" y="488781"/>
                </a:lnTo>
                <a:cubicBezTo>
                  <a:pt x="124697" y="493687"/>
                  <a:pt x="120696" y="497688"/>
                  <a:pt x="115744" y="497688"/>
                </a:cubicBezTo>
                <a:cubicBezTo>
                  <a:pt x="110791" y="497688"/>
                  <a:pt x="106839" y="493687"/>
                  <a:pt x="106839" y="488781"/>
                </a:cubicBezTo>
                <a:lnTo>
                  <a:pt x="106839" y="433364"/>
                </a:lnTo>
                <a:lnTo>
                  <a:pt x="115206" y="433364"/>
                </a:lnTo>
                <a:cubicBezTo>
                  <a:pt x="120159" y="433364"/>
                  <a:pt x="124159" y="429413"/>
                  <a:pt x="124159" y="424462"/>
                </a:cubicBezTo>
                <a:cubicBezTo>
                  <a:pt x="124159" y="419510"/>
                  <a:pt x="120159" y="415511"/>
                  <a:pt x="115206" y="415511"/>
                </a:cubicBezTo>
                <a:lnTo>
                  <a:pt x="106839" y="415511"/>
                </a:lnTo>
                <a:lnTo>
                  <a:pt x="106839" y="273591"/>
                </a:lnTo>
                <a:lnTo>
                  <a:pt x="115682" y="273591"/>
                </a:lnTo>
                <a:cubicBezTo>
                  <a:pt x="120635" y="273591"/>
                  <a:pt x="124635" y="269592"/>
                  <a:pt x="124635" y="264688"/>
                </a:cubicBezTo>
                <a:cubicBezTo>
                  <a:pt x="124635" y="259737"/>
                  <a:pt x="120635" y="255738"/>
                  <a:pt x="115682" y="255738"/>
                </a:cubicBezTo>
                <a:lnTo>
                  <a:pt x="106839" y="255738"/>
                </a:lnTo>
                <a:lnTo>
                  <a:pt x="106839" y="221989"/>
                </a:lnTo>
                <a:cubicBezTo>
                  <a:pt x="106839" y="217083"/>
                  <a:pt x="110791" y="213082"/>
                  <a:pt x="115744" y="213082"/>
                </a:cubicBezTo>
                <a:close/>
                <a:moveTo>
                  <a:pt x="249322" y="60470"/>
                </a:moveTo>
                <a:lnTo>
                  <a:pt x="249322" y="114132"/>
                </a:lnTo>
                <a:lnTo>
                  <a:pt x="305229" y="60566"/>
                </a:lnTo>
                <a:close/>
                <a:moveTo>
                  <a:pt x="197464" y="0"/>
                </a:moveTo>
                <a:cubicBezTo>
                  <a:pt x="199845" y="0"/>
                  <a:pt x="202131" y="905"/>
                  <a:pt x="203845" y="2619"/>
                </a:cubicBezTo>
                <a:lnTo>
                  <a:pt x="244084" y="42663"/>
                </a:lnTo>
                <a:lnTo>
                  <a:pt x="327420" y="42805"/>
                </a:lnTo>
                <a:cubicBezTo>
                  <a:pt x="331039" y="42805"/>
                  <a:pt x="334325" y="44996"/>
                  <a:pt x="335706" y="48376"/>
                </a:cubicBezTo>
                <a:cubicBezTo>
                  <a:pt x="337039" y="51804"/>
                  <a:pt x="336229" y="55661"/>
                  <a:pt x="333610" y="58137"/>
                </a:cubicBezTo>
                <a:lnTo>
                  <a:pt x="246608" y="141558"/>
                </a:lnTo>
                <a:cubicBezTo>
                  <a:pt x="244037" y="144034"/>
                  <a:pt x="240227" y="144700"/>
                  <a:pt x="236894" y="143319"/>
                </a:cubicBezTo>
                <a:cubicBezTo>
                  <a:pt x="233608" y="141891"/>
                  <a:pt x="231465" y="138701"/>
                  <a:pt x="231465" y="135130"/>
                </a:cubicBezTo>
                <a:lnTo>
                  <a:pt x="231465" y="55233"/>
                </a:lnTo>
                <a:lnTo>
                  <a:pt x="197654" y="21617"/>
                </a:lnTo>
                <a:lnTo>
                  <a:pt x="125176" y="95657"/>
                </a:lnTo>
                <a:lnTo>
                  <a:pt x="186113" y="213082"/>
                </a:lnTo>
                <a:lnTo>
                  <a:pt x="166050" y="213082"/>
                </a:lnTo>
                <a:lnTo>
                  <a:pt x="106366" y="98133"/>
                </a:lnTo>
                <a:cubicBezTo>
                  <a:pt x="104557" y="94705"/>
                  <a:pt x="105223" y="90515"/>
                  <a:pt x="107890" y="87801"/>
                </a:cubicBezTo>
                <a:lnTo>
                  <a:pt x="191178" y="2666"/>
                </a:lnTo>
                <a:cubicBezTo>
                  <a:pt x="192845" y="952"/>
                  <a:pt x="195083" y="0"/>
                  <a:pt x="197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" name="iconfont-10783-5187409">
            <a:extLst>
              <a:ext uri="{FF2B5EF4-FFF2-40B4-BE49-F238E27FC236}">
                <a16:creationId xmlns:a16="http://schemas.microsoft.com/office/drawing/2014/main" id="{9154123C-FC62-4695-9CFD-C2115F817C82}"/>
              </a:ext>
            </a:extLst>
          </p:cNvPr>
          <p:cNvSpPr>
            <a:spLocks noChangeAspect="1"/>
          </p:cNvSpPr>
          <p:nvPr/>
        </p:nvSpPr>
        <p:spPr bwMode="auto">
          <a:xfrm>
            <a:off x="4682484" y="3718586"/>
            <a:ext cx="398249" cy="247269"/>
          </a:xfrm>
          <a:custGeom>
            <a:avLst/>
            <a:gdLst>
              <a:gd name="connsiteX0" fmla="*/ 466300 w 576453"/>
              <a:gd name="connsiteY0" fmla="*/ 291054 h 357915"/>
              <a:gd name="connsiteX1" fmla="*/ 491541 w 576453"/>
              <a:gd name="connsiteY1" fmla="*/ 291054 h 357915"/>
              <a:gd name="connsiteX2" fmla="*/ 543169 w 576453"/>
              <a:gd name="connsiteY2" fmla="*/ 342676 h 357915"/>
              <a:gd name="connsiteX3" fmla="*/ 543169 w 576453"/>
              <a:gd name="connsiteY3" fmla="*/ 355296 h 357915"/>
              <a:gd name="connsiteX4" fmla="*/ 536882 w 576453"/>
              <a:gd name="connsiteY4" fmla="*/ 357915 h 357915"/>
              <a:gd name="connsiteX5" fmla="*/ 530548 w 576453"/>
              <a:gd name="connsiteY5" fmla="*/ 355296 h 357915"/>
              <a:gd name="connsiteX6" fmla="*/ 83883 w 576453"/>
              <a:gd name="connsiteY6" fmla="*/ 291054 h 357915"/>
              <a:gd name="connsiteX7" fmla="*/ 109116 w 576453"/>
              <a:gd name="connsiteY7" fmla="*/ 291054 h 357915"/>
              <a:gd name="connsiteX8" fmla="*/ 44913 w 576453"/>
              <a:gd name="connsiteY8" fmla="*/ 355296 h 357915"/>
              <a:gd name="connsiteX9" fmla="*/ 38579 w 576453"/>
              <a:gd name="connsiteY9" fmla="*/ 357915 h 357915"/>
              <a:gd name="connsiteX10" fmla="*/ 32292 w 576453"/>
              <a:gd name="connsiteY10" fmla="*/ 355296 h 357915"/>
              <a:gd name="connsiteX11" fmla="*/ 32292 w 576453"/>
              <a:gd name="connsiteY11" fmla="*/ 342676 h 357915"/>
              <a:gd name="connsiteX12" fmla="*/ 279372 w 576453"/>
              <a:gd name="connsiteY12" fmla="*/ 180351 h 357915"/>
              <a:gd name="connsiteX13" fmla="*/ 297204 w 576453"/>
              <a:gd name="connsiteY13" fmla="*/ 180351 h 357915"/>
              <a:gd name="connsiteX14" fmla="*/ 297204 w 576453"/>
              <a:gd name="connsiteY14" fmla="*/ 180670 h 357915"/>
              <a:gd name="connsiteX15" fmla="*/ 288309 w 576453"/>
              <a:gd name="connsiteY15" fmla="*/ 189560 h 357915"/>
              <a:gd name="connsiteX16" fmla="*/ 279372 w 576453"/>
              <a:gd name="connsiteY16" fmla="*/ 180672 h 357915"/>
              <a:gd name="connsiteX17" fmla="*/ 93091 w 576453"/>
              <a:gd name="connsiteY17" fmla="*/ 148078 h 357915"/>
              <a:gd name="connsiteX18" fmla="*/ 103214 w 576453"/>
              <a:gd name="connsiteY18" fmla="*/ 155583 h 357915"/>
              <a:gd name="connsiteX19" fmla="*/ 110948 w 576453"/>
              <a:gd name="connsiteY19" fmla="*/ 154460 h 357915"/>
              <a:gd name="connsiteX20" fmla="*/ 110948 w 576453"/>
              <a:gd name="connsiteY20" fmla="*/ 180351 h 357915"/>
              <a:gd name="connsiteX21" fmla="*/ 279344 w 576453"/>
              <a:gd name="connsiteY21" fmla="*/ 180351 h 357915"/>
              <a:gd name="connsiteX22" fmla="*/ 279344 w 576453"/>
              <a:gd name="connsiteY22" fmla="*/ 180670 h 357915"/>
              <a:gd name="connsiteX23" fmla="*/ 288298 w 576453"/>
              <a:gd name="connsiteY23" fmla="*/ 189572 h 357915"/>
              <a:gd name="connsiteX24" fmla="*/ 288309 w 576453"/>
              <a:gd name="connsiteY24" fmla="*/ 189560 h 357915"/>
              <a:gd name="connsiteX25" fmla="*/ 288326 w 576453"/>
              <a:gd name="connsiteY25" fmla="*/ 189577 h 357915"/>
              <a:gd name="connsiteX26" fmla="*/ 297232 w 576453"/>
              <a:gd name="connsiteY26" fmla="*/ 180719 h 357915"/>
              <a:gd name="connsiteX27" fmla="*/ 297232 w 576453"/>
              <a:gd name="connsiteY27" fmla="*/ 180351 h 357915"/>
              <a:gd name="connsiteX28" fmla="*/ 465505 w 576453"/>
              <a:gd name="connsiteY28" fmla="*/ 180351 h 357915"/>
              <a:gd name="connsiteX29" fmla="*/ 465505 w 576453"/>
              <a:gd name="connsiteY29" fmla="*/ 154519 h 357915"/>
              <a:gd name="connsiteX30" fmla="*/ 473303 w 576453"/>
              <a:gd name="connsiteY30" fmla="*/ 155671 h 357915"/>
              <a:gd name="connsiteX31" fmla="*/ 483362 w 576453"/>
              <a:gd name="connsiteY31" fmla="*/ 148128 h 357915"/>
              <a:gd name="connsiteX32" fmla="*/ 483362 w 576453"/>
              <a:gd name="connsiteY32" fmla="*/ 189302 h 357915"/>
              <a:gd name="connsiteX33" fmla="*/ 474457 w 576453"/>
              <a:gd name="connsiteY33" fmla="*/ 198206 h 357915"/>
              <a:gd name="connsiteX34" fmla="*/ 101996 w 576453"/>
              <a:gd name="connsiteY34" fmla="*/ 198206 h 357915"/>
              <a:gd name="connsiteX35" fmla="*/ 93091 w 576453"/>
              <a:gd name="connsiteY35" fmla="*/ 189302 h 357915"/>
              <a:gd name="connsiteX36" fmla="*/ 483362 w 576453"/>
              <a:gd name="connsiteY36" fmla="*/ 148049 h 357915"/>
              <a:gd name="connsiteX37" fmla="*/ 483399 w 576453"/>
              <a:gd name="connsiteY37" fmla="*/ 148099 h 357915"/>
              <a:gd name="connsiteX38" fmla="*/ 483362 w 576453"/>
              <a:gd name="connsiteY38" fmla="*/ 148128 h 357915"/>
              <a:gd name="connsiteX39" fmla="*/ 93091 w 576453"/>
              <a:gd name="connsiteY39" fmla="*/ 148032 h 357915"/>
              <a:gd name="connsiteX40" fmla="*/ 93091 w 576453"/>
              <a:gd name="connsiteY40" fmla="*/ 148078 h 357915"/>
              <a:gd name="connsiteX41" fmla="*/ 93069 w 576453"/>
              <a:gd name="connsiteY41" fmla="*/ 148062 h 357915"/>
              <a:gd name="connsiteX42" fmla="*/ 381118 w 576453"/>
              <a:gd name="connsiteY42" fmla="*/ 130016 h 357915"/>
              <a:gd name="connsiteX43" fmla="*/ 460729 w 576453"/>
              <a:gd name="connsiteY43" fmla="*/ 135766 h 357915"/>
              <a:gd name="connsiteX44" fmla="*/ 465505 w 576453"/>
              <a:gd name="connsiteY44" fmla="*/ 136459 h 357915"/>
              <a:gd name="connsiteX45" fmla="*/ 465505 w 576453"/>
              <a:gd name="connsiteY45" fmla="*/ 154519 h 357915"/>
              <a:gd name="connsiteX46" fmla="*/ 458158 w 576453"/>
              <a:gd name="connsiteY46" fmla="*/ 153433 h 357915"/>
              <a:gd name="connsiteX47" fmla="*/ 304138 w 576453"/>
              <a:gd name="connsiteY47" fmla="*/ 153433 h 357915"/>
              <a:gd name="connsiteX48" fmla="*/ 297232 w 576453"/>
              <a:gd name="connsiteY48" fmla="*/ 154528 h 357915"/>
              <a:gd name="connsiteX49" fmla="*/ 297232 w 576453"/>
              <a:gd name="connsiteY49" fmla="*/ 180351 h 357915"/>
              <a:gd name="connsiteX50" fmla="*/ 297204 w 576453"/>
              <a:gd name="connsiteY50" fmla="*/ 180351 h 357915"/>
              <a:gd name="connsiteX51" fmla="*/ 297204 w 576453"/>
              <a:gd name="connsiteY51" fmla="*/ 146776 h 357915"/>
              <a:gd name="connsiteX52" fmla="*/ 289536 w 576453"/>
              <a:gd name="connsiteY52" fmla="*/ 137922 h 357915"/>
              <a:gd name="connsiteX53" fmla="*/ 288324 w 576453"/>
              <a:gd name="connsiteY53" fmla="*/ 137748 h 357915"/>
              <a:gd name="connsiteX54" fmla="*/ 301471 w 576453"/>
              <a:gd name="connsiteY54" fmla="*/ 135766 h 357915"/>
              <a:gd name="connsiteX55" fmla="*/ 381118 w 576453"/>
              <a:gd name="connsiteY55" fmla="*/ 130016 h 357915"/>
              <a:gd name="connsiteX56" fmla="*/ 194845 w 576453"/>
              <a:gd name="connsiteY56" fmla="*/ 130008 h 357915"/>
              <a:gd name="connsiteX57" fmla="*/ 274914 w 576453"/>
              <a:gd name="connsiteY57" fmla="*/ 135827 h 357915"/>
              <a:gd name="connsiteX58" fmla="*/ 288324 w 576453"/>
              <a:gd name="connsiteY58" fmla="*/ 137748 h 357915"/>
              <a:gd name="connsiteX59" fmla="*/ 286945 w 576453"/>
              <a:gd name="connsiteY59" fmla="*/ 137956 h 357915"/>
              <a:gd name="connsiteX60" fmla="*/ 279372 w 576453"/>
              <a:gd name="connsiteY60" fmla="*/ 146766 h 357915"/>
              <a:gd name="connsiteX61" fmla="*/ 279372 w 576453"/>
              <a:gd name="connsiteY61" fmla="*/ 180351 h 357915"/>
              <a:gd name="connsiteX62" fmla="*/ 279344 w 576453"/>
              <a:gd name="connsiteY62" fmla="*/ 180351 h 357915"/>
              <a:gd name="connsiteX63" fmla="*/ 279344 w 576453"/>
              <a:gd name="connsiteY63" fmla="*/ 154536 h 357915"/>
              <a:gd name="connsiteX64" fmla="*/ 272342 w 576453"/>
              <a:gd name="connsiteY64" fmla="*/ 153536 h 357915"/>
              <a:gd name="connsiteX65" fmla="*/ 117312 w 576453"/>
              <a:gd name="connsiteY65" fmla="*/ 153536 h 357915"/>
              <a:gd name="connsiteX66" fmla="*/ 110948 w 576453"/>
              <a:gd name="connsiteY66" fmla="*/ 154460 h 357915"/>
              <a:gd name="connsiteX67" fmla="*/ 110948 w 576453"/>
              <a:gd name="connsiteY67" fmla="*/ 136391 h 357915"/>
              <a:gd name="connsiteX68" fmla="*/ 114740 w 576453"/>
              <a:gd name="connsiteY68" fmla="*/ 135827 h 357915"/>
              <a:gd name="connsiteX69" fmla="*/ 194845 w 576453"/>
              <a:gd name="connsiteY69" fmla="*/ 130008 h 357915"/>
              <a:gd name="connsiteX70" fmla="*/ 28427 w 576453"/>
              <a:gd name="connsiteY70" fmla="*/ 87693 h 357915"/>
              <a:gd name="connsiteX71" fmla="*/ 55200 w 576453"/>
              <a:gd name="connsiteY71" fmla="*/ 87693 h 357915"/>
              <a:gd name="connsiteX72" fmla="*/ 55200 w 576453"/>
              <a:gd name="connsiteY72" fmla="*/ 96622 h 357915"/>
              <a:gd name="connsiteX73" fmla="*/ 64106 w 576453"/>
              <a:gd name="connsiteY73" fmla="*/ 105527 h 357915"/>
              <a:gd name="connsiteX74" fmla="*/ 73059 w 576453"/>
              <a:gd name="connsiteY74" fmla="*/ 96622 h 357915"/>
              <a:gd name="connsiteX75" fmla="*/ 73059 w 576453"/>
              <a:gd name="connsiteY75" fmla="*/ 87693 h 357915"/>
              <a:gd name="connsiteX76" fmla="*/ 82473 w 576453"/>
              <a:gd name="connsiteY76" fmla="*/ 87693 h 357915"/>
              <a:gd name="connsiteX77" fmla="*/ 110948 w 576453"/>
              <a:gd name="connsiteY77" fmla="*/ 116166 h 357915"/>
              <a:gd name="connsiteX78" fmla="*/ 110948 w 576453"/>
              <a:gd name="connsiteY78" fmla="*/ 136391 h 357915"/>
              <a:gd name="connsiteX79" fmla="*/ 100642 w 576453"/>
              <a:gd name="connsiteY79" fmla="*/ 137922 h 357915"/>
              <a:gd name="connsiteX80" fmla="*/ 93091 w 576453"/>
              <a:gd name="connsiteY80" fmla="*/ 148032 h 357915"/>
              <a:gd name="connsiteX81" fmla="*/ 93091 w 576453"/>
              <a:gd name="connsiteY81" fmla="*/ 116166 h 357915"/>
              <a:gd name="connsiteX82" fmla="*/ 82473 w 576453"/>
              <a:gd name="connsiteY82" fmla="*/ 105548 h 357915"/>
              <a:gd name="connsiteX83" fmla="*/ 28427 w 576453"/>
              <a:gd name="connsiteY83" fmla="*/ 105548 h 357915"/>
              <a:gd name="connsiteX84" fmla="*/ 17856 w 576453"/>
              <a:gd name="connsiteY84" fmla="*/ 116166 h 357915"/>
              <a:gd name="connsiteX85" fmla="*/ 17856 w 576453"/>
              <a:gd name="connsiteY85" fmla="*/ 239154 h 357915"/>
              <a:gd name="connsiteX86" fmla="*/ 51855 w 576453"/>
              <a:gd name="connsiteY86" fmla="*/ 273151 h 357915"/>
              <a:gd name="connsiteX87" fmla="*/ 524550 w 576453"/>
              <a:gd name="connsiteY87" fmla="*/ 273151 h 357915"/>
              <a:gd name="connsiteX88" fmla="*/ 558549 w 576453"/>
              <a:gd name="connsiteY88" fmla="*/ 239154 h 357915"/>
              <a:gd name="connsiteX89" fmla="*/ 558549 w 576453"/>
              <a:gd name="connsiteY89" fmla="*/ 116166 h 357915"/>
              <a:gd name="connsiteX90" fmla="*/ 547930 w 576453"/>
              <a:gd name="connsiteY90" fmla="*/ 105548 h 357915"/>
              <a:gd name="connsiteX91" fmla="*/ 493980 w 576453"/>
              <a:gd name="connsiteY91" fmla="*/ 105548 h 357915"/>
              <a:gd name="connsiteX92" fmla="*/ 483362 w 576453"/>
              <a:gd name="connsiteY92" fmla="*/ 116166 h 357915"/>
              <a:gd name="connsiteX93" fmla="*/ 483362 w 576453"/>
              <a:gd name="connsiteY93" fmla="*/ 148049 h 357915"/>
              <a:gd name="connsiteX94" fmla="*/ 475827 w 576453"/>
              <a:gd name="connsiteY94" fmla="*/ 137956 h 357915"/>
              <a:gd name="connsiteX95" fmla="*/ 465505 w 576453"/>
              <a:gd name="connsiteY95" fmla="*/ 136459 h 357915"/>
              <a:gd name="connsiteX96" fmla="*/ 465505 w 576453"/>
              <a:gd name="connsiteY96" fmla="*/ 116166 h 357915"/>
              <a:gd name="connsiteX97" fmla="*/ 493980 w 576453"/>
              <a:gd name="connsiteY97" fmla="*/ 87693 h 357915"/>
              <a:gd name="connsiteX98" fmla="*/ 502259 w 576453"/>
              <a:gd name="connsiteY98" fmla="*/ 87693 h 357915"/>
              <a:gd name="connsiteX99" fmla="*/ 502259 w 576453"/>
              <a:gd name="connsiteY99" fmla="*/ 93050 h 357915"/>
              <a:gd name="connsiteX100" fmla="*/ 511212 w 576453"/>
              <a:gd name="connsiteY100" fmla="*/ 101955 h 357915"/>
              <a:gd name="connsiteX101" fmla="*/ 520118 w 576453"/>
              <a:gd name="connsiteY101" fmla="*/ 93050 h 357915"/>
              <a:gd name="connsiteX102" fmla="*/ 520118 w 576453"/>
              <a:gd name="connsiteY102" fmla="*/ 87693 h 357915"/>
              <a:gd name="connsiteX103" fmla="*/ 548026 w 576453"/>
              <a:gd name="connsiteY103" fmla="*/ 87693 h 357915"/>
              <a:gd name="connsiteX104" fmla="*/ 576453 w 576453"/>
              <a:gd name="connsiteY104" fmla="*/ 116166 h 357915"/>
              <a:gd name="connsiteX105" fmla="*/ 576453 w 576453"/>
              <a:gd name="connsiteY105" fmla="*/ 239154 h 357915"/>
              <a:gd name="connsiteX106" fmla="*/ 524598 w 576453"/>
              <a:gd name="connsiteY106" fmla="*/ 291054 h 357915"/>
              <a:gd name="connsiteX107" fmla="*/ 491541 w 576453"/>
              <a:gd name="connsiteY107" fmla="*/ 291054 h 357915"/>
              <a:gd name="connsiteX108" fmla="*/ 476303 w 576453"/>
              <a:gd name="connsiteY108" fmla="*/ 275817 h 357915"/>
              <a:gd name="connsiteX109" fmla="*/ 463682 w 576453"/>
              <a:gd name="connsiteY109" fmla="*/ 275817 h 357915"/>
              <a:gd name="connsiteX110" fmla="*/ 463682 w 576453"/>
              <a:gd name="connsiteY110" fmla="*/ 288437 h 357915"/>
              <a:gd name="connsiteX111" fmla="*/ 466300 w 576453"/>
              <a:gd name="connsiteY111" fmla="*/ 291054 h 357915"/>
              <a:gd name="connsiteX112" fmla="*/ 109116 w 576453"/>
              <a:gd name="connsiteY112" fmla="*/ 291054 h 357915"/>
              <a:gd name="connsiteX113" fmla="*/ 111731 w 576453"/>
              <a:gd name="connsiteY113" fmla="*/ 288437 h 357915"/>
              <a:gd name="connsiteX114" fmla="*/ 111731 w 576453"/>
              <a:gd name="connsiteY114" fmla="*/ 275817 h 357915"/>
              <a:gd name="connsiteX115" fmla="*/ 99110 w 576453"/>
              <a:gd name="connsiteY115" fmla="*/ 275817 h 357915"/>
              <a:gd name="connsiteX116" fmla="*/ 83883 w 576453"/>
              <a:gd name="connsiteY116" fmla="*/ 291054 h 357915"/>
              <a:gd name="connsiteX117" fmla="*/ 51855 w 576453"/>
              <a:gd name="connsiteY117" fmla="*/ 291054 h 357915"/>
              <a:gd name="connsiteX118" fmla="*/ 0 w 576453"/>
              <a:gd name="connsiteY118" fmla="*/ 239250 h 357915"/>
              <a:gd name="connsiteX119" fmla="*/ 0 w 576453"/>
              <a:gd name="connsiteY119" fmla="*/ 116166 h 357915"/>
              <a:gd name="connsiteX120" fmla="*/ 28427 w 576453"/>
              <a:gd name="connsiteY120" fmla="*/ 87693 h 357915"/>
              <a:gd name="connsiteX121" fmla="*/ 90871 w 576453"/>
              <a:gd name="connsiteY121" fmla="*/ 0 h 357915"/>
              <a:gd name="connsiteX122" fmla="*/ 484495 w 576453"/>
              <a:gd name="connsiteY122" fmla="*/ 0 h 357915"/>
              <a:gd name="connsiteX123" fmla="*/ 520118 w 576453"/>
              <a:gd name="connsiteY123" fmla="*/ 35668 h 357915"/>
              <a:gd name="connsiteX124" fmla="*/ 520118 w 576453"/>
              <a:gd name="connsiteY124" fmla="*/ 87693 h 357915"/>
              <a:gd name="connsiteX125" fmla="*/ 502259 w 576453"/>
              <a:gd name="connsiteY125" fmla="*/ 87693 h 357915"/>
              <a:gd name="connsiteX126" fmla="*/ 502259 w 576453"/>
              <a:gd name="connsiteY126" fmla="*/ 35668 h 357915"/>
              <a:gd name="connsiteX127" fmla="*/ 484495 w 576453"/>
              <a:gd name="connsiteY127" fmla="*/ 17858 h 357915"/>
              <a:gd name="connsiteX128" fmla="*/ 90871 w 576453"/>
              <a:gd name="connsiteY128" fmla="*/ 17858 h 357915"/>
              <a:gd name="connsiteX129" fmla="*/ 73059 w 576453"/>
              <a:gd name="connsiteY129" fmla="*/ 35668 h 357915"/>
              <a:gd name="connsiteX130" fmla="*/ 73059 w 576453"/>
              <a:gd name="connsiteY130" fmla="*/ 87693 h 357915"/>
              <a:gd name="connsiteX131" fmla="*/ 55200 w 576453"/>
              <a:gd name="connsiteY131" fmla="*/ 87693 h 357915"/>
              <a:gd name="connsiteX132" fmla="*/ 55200 w 576453"/>
              <a:gd name="connsiteY132" fmla="*/ 35668 h 357915"/>
              <a:gd name="connsiteX133" fmla="*/ 90871 w 576453"/>
              <a:gd name="connsiteY133" fmla="*/ 0 h 35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76453" h="357915">
                <a:moveTo>
                  <a:pt x="466300" y="291054"/>
                </a:moveTo>
                <a:lnTo>
                  <a:pt x="491541" y="291054"/>
                </a:lnTo>
                <a:lnTo>
                  <a:pt x="543169" y="342676"/>
                </a:lnTo>
                <a:cubicBezTo>
                  <a:pt x="546693" y="346200"/>
                  <a:pt x="546693" y="351867"/>
                  <a:pt x="543169" y="355296"/>
                </a:cubicBezTo>
                <a:cubicBezTo>
                  <a:pt x="541454" y="357010"/>
                  <a:pt x="539121" y="357915"/>
                  <a:pt x="536882" y="357915"/>
                </a:cubicBezTo>
                <a:cubicBezTo>
                  <a:pt x="534596" y="357915"/>
                  <a:pt x="532263" y="357010"/>
                  <a:pt x="530548" y="355296"/>
                </a:cubicBezTo>
                <a:close/>
                <a:moveTo>
                  <a:pt x="83883" y="291054"/>
                </a:moveTo>
                <a:lnTo>
                  <a:pt x="109116" y="291054"/>
                </a:lnTo>
                <a:lnTo>
                  <a:pt x="44913" y="355296"/>
                </a:lnTo>
                <a:cubicBezTo>
                  <a:pt x="43151" y="357010"/>
                  <a:pt x="40912" y="357915"/>
                  <a:pt x="38579" y="357915"/>
                </a:cubicBezTo>
                <a:cubicBezTo>
                  <a:pt x="36340" y="357915"/>
                  <a:pt x="34007" y="357010"/>
                  <a:pt x="32292" y="355296"/>
                </a:cubicBezTo>
                <a:cubicBezTo>
                  <a:pt x="28768" y="351772"/>
                  <a:pt x="28768" y="346153"/>
                  <a:pt x="32292" y="342676"/>
                </a:cubicBezTo>
                <a:close/>
                <a:moveTo>
                  <a:pt x="279372" y="180351"/>
                </a:moveTo>
                <a:lnTo>
                  <a:pt x="297204" y="180351"/>
                </a:lnTo>
                <a:lnTo>
                  <a:pt x="297204" y="180670"/>
                </a:lnTo>
                <a:lnTo>
                  <a:pt x="288309" y="189560"/>
                </a:lnTo>
                <a:lnTo>
                  <a:pt x="279372" y="180672"/>
                </a:lnTo>
                <a:close/>
                <a:moveTo>
                  <a:pt x="93091" y="148078"/>
                </a:moveTo>
                <a:lnTo>
                  <a:pt x="103214" y="155583"/>
                </a:lnTo>
                <a:lnTo>
                  <a:pt x="110948" y="154460"/>
                </a:lnTo>
                <a:lnTo>
                  <a:pt x="110948" y="180351"/>
                </a:lnTo>
                <a:lnTo>
                  <a:pt x="279344" y="180351"/>
                </a:lnTo>
                <a:lnTo>
                  <a:pt x="279344" y="180670"/>
                </a:lnTo>
                <a:cubicBezTo>
                  <a:pt x="279344" y="185573"/>
                  <a:pt x="283344" y="189572"/>
                  <a:pt x="288298" y="189572"/>
                </a:cubicBezTo>
                <a:lnTo>
                  <a:pt x="288309" y="189560"/>
                </a:lnTo>
                <a:lnTo>
                  <a:pt x="288326" y="189577"/>
                </a:lnTo>
                <a:cubicBezTo>
                  <a:pt x="293184" y="189577"/>
                  <a:pt x="297232" y="185577"/>
                  <a:pt x="297232" y="180719"/>
                </a:cubicBezTo>
                <a:lnTo>
                  <a:pt x="297232" y="180351"/>
                </a:lnTo>
                <a:lnTo>
                  <a:pt x="465505" y="180351"/>
                </a:lnTo>
                <a:lnTo>
                  <a:pt x="465505" y="154519"/>
                </a:lnTo>
                <a:lnTo>
                  <a:pt x="473303" y="155671"/>
                </a:lnTo>
                <a:lnTo>
                  <a:pt x="483362" y="148128"/>
                </a:lnTo>
                <a:lnTo>
                  <a:pt x="483362" y="189302"/>
                </a:lnTo>
                <a:cubicBezTo>
                  <a:pt x="483362" y="194254"/>
                  <a:pt x="479362" y="198206"/>
                  <a:pt x="474457" y="198206"/>
                </a:cubicBezTo>
                <a:lnTo>
                  <a:pt x="101996" y="198206"/>
                </a:lnTo>
                <a:cubicBezTo>
                  <a:pt x="97091" y="198206"/>
                  <a:pt x="93091" y="194254"/>
                  <a:pt x="93091" y="189302"/>
                </a:cubicBezTo>
                <a:close/>
                <a:moveTo>
                  <a:pt x="483362" y="148049"/>
                </a:moveTo>
                <a:lnTo>
                  <a:pt x="483399" y="148099"/>
                </a:lnTo>
                <a:lnTo>
                  <a:pt x="483362" y="148128"/>
                </a:lnTo>
                <a:close/>
                <a:moveTo>
                  <a:pt x="93091" y="148032"/>
                </a:moveTo>
                <a:lnTo>
                  <a:pt x="93091" y="148078"/>
                </a:lnTo>
                <a:lnTo>
                  <a:pt x="93069" y="148062"/>
                </a:lnTo>
                <a:close/>
                <a:moveTo>
                  <a:pt x="381118" y="130016"/>
                </a:moveTo>
                <a:cubicBezTo>
                  <a:pt x="407723" y="130016"/>
                  <a:pt x="434321" y="131932"/>
                  <a:pt x="460729" y="135766"/>
                </a:cubicBezTo>
                <a:lnTo>
                  <a:pt x="465505" y="136459"/>
                </a:lnTo>
                <a:lnTo>
                  <a:pt x="465505" y="154519"/>
                </a:lnTo>
                <a:lnTo>
                  <a:pt x="458158" y="153433"/>
                </a:lnTo>
                <a:cubicBezTo>
                  <a:pt x="407103" y="146004"/>
                  <a:pt x="355239" y="146004"/>
                  <a:pt x="304138" y="153433"/>
                </a:cubicBezTo>
                <a:lnTo>
                  <a:pt x="297232" y="154528"/>
                </a:lnTo>
                <a:lnTo>
                  <a:pt x="297232" y="180351"/>
                </a:lnTo>
                <a:lnTo>
                  <a:pt x="297204" y="180351"/>
                </a:lnTo>
                <a:lnTo>
                  <a:pt x="297204" y="146776"/>
                </a:lnTo>
                <a:cubicBezTo>
                  <a:pt x="297204" y="142349"/>
                  <a:pt x="293965" y="138541"/>
                  <a:pt x="289536" y="137922"/>
                </a:cubicBezTo>
                <a:lnTo>
                  <a:pt x="288324" y="137748"/>
                </a:lnTo>
                <a:lnTo>
                  <a:pt x="301471" y="135766"/>
                </a:lnTo>
                <a:cubicBezTo>
                  <a:pt x="327903" y="131932"/>
                  <a:pt x="354513" y="130016"/>
                  <a:pt x="381118" y="130016"/>
                </a:cubicBezTo>
                <a:close/>
                <a:moveTo>
                  <a:pt x="194845" y="130008"/>
                </a:moveTo>
                <a:cubicBezTo>
                  <a:pt x="221606" y="130008"/>
                  <a:pt x="248361" y="131948"/>
                  <a:pt x="274914" y="135827"/>
                </a:cubicBezTo>
                <a:lnTo>
                  <a:pt x="288324" y="137748"/>
                </a:lnTo>
                <a:lnTo>
                  <a:pt x="286945" y="137956"/>
                </a:lnTo>
                <a:cubicBezTo>
                  <a:pt x="282611" y="138623"/>
                  <a:pt x="279372" y="142385"/>
                  <a:pt x="279372" y="146766"/>
                </a:cubicBezTo>
                <a:lnTo>
                  <a:pt x="279372" y="180351"/>
                </a:lnTo>
                <a:lnTo>
                  <a:pt x="279344" y="180351"/>
                </a:lnTo>
                <a:lnTo>
                  <a:pt x="279344" y="154536"/>
                </a:lnTo>
                <a:lnTo>
                  <a:pt x="272342" y="153536"/>
                </a:lnTo>
                <a:cubicBezTo>
                  <a:pt x="220856" y="145967"/>
                  <a:pt x="168751" y="145967"/>
                  <a:pt x="117312" y="153536"/>
                </a:cubicBezTo>
                <a:lnTo>
                  <a:pt x="110948" y="154460"/>
                </a:lnTo>
                <a:lnTo>
                  <a:pt x="110948" y="136391"/>
                </a:lnTo>
                <a:lnTo>
                  <a:pt x="114740" y="135827"/>
                </a:lnTo>
                <a:cubicBezTo>
                  <a:pt x="141317" y="131948"/>
                  <a:pt x="168084" y="130008"/>
                  <a:pt x="194845" y="130008"/>
                </a:cubicBezTo>
                <a:close/>
                <a:moveTo>
                  <a:pt x="28427" y="87693"/>
                </a:moveTo>
                <a:lnTo>
                  <a:pt x="55200" y="87693"/>
                </a:lnTo>
                <a:lnTo>
                  <a:pt x="55200" y="96622"/>
                </a:lnTo>
                <a:cubicBezTo>
                  <a:pt x="55200" y="101527"/>
                  <a:pt x="59200" y="105527"/>
                  <a:pt x="64106" y="105527"/>
                </a:cubicBezTo>
                <a:cubicBezTo>
                  <a:pt x="69059" y="105527"/>
                  <a:pt x="73059" y="101527"/>
                  <a:pt x="73059" y="96622"/>
                </a:cubicBezTo>
                <a:lnTo>
                  <a:pt x="73059" y="87693"/>
                </a:lnTo>
                <a:lnTo>
                  <a:pt x="82473" y="87693"/>
                </a:lnTo>
                <a:cubicBezTo>
                  <a:pt x="98186" y="87693"/>
                  <a:pt x="110948" y="100406"/>
                  <a:pt x="110948" y="116166"/>
                </a:cubicBezTo>
                <a:lnTo>
                  <a:pt x="110948" y="136391"/>
                </a:lnTo>
                <a:lnTo>
                  <a:pt x="100642" y="137922"/>
                </a:lnTo>
                <a:lnTo>
                  <a:pt x="93091" y="148032"/>
                </a:lnTo>
                <a:lnTo>
                  <a:pt x="93091" y="116166"/>
                </a:lnTo>
                <a:cubicBezTo>
                  <a:pt x="93091" y="110310"/>
                  <a:pt x="88330" y="105548"/>
                  <a:pt x="82473" y="105548"/>
                </a:cubicBezTo>
                <a:lnTo>
                  <a:pt x="28427" y="105548"/>
                </a:lnTo>
                <a:cubicBezTo>
                  <a:pt x="22618" y="105548"/>
                  <a:pt x="17856" y="110310"/>
                  <a:pt x="17856" y="116166"/>
                </a:cubicBezTo>
                <a:lnTo>
                  <a:pt x="17856" y="239154"/>
                </a:lnTo>
                <a:cubicBezTo>
                  <a:pt x="17856" y="257914"/>
                  <a:pt x="33094" y="273151"/>
                  <a:pt x="51855" y="273151"/>
                </a:cubicBezTo>
                <a:lnTo>
                  <a:pt x="524550" y="273151"/>
                </a:lnTo>
                <a:cubicBezTo>
                  <a:pt x="543312" y="273151"/>
                  <a:pt x="558549" y="257914"/>
                  <a:pt x="558549" y="239154"/>
                </a:cubicBezTo>
                <a:lnTo>
                  <a:pt x="558549" y="116166"/>
                </a:lnTo>
                <a:cubicBezTo>
                  <a:pt x="558549" y="110310"/>
                  <a:pt x="553787" y="105548"/>
                  <a:pt x="547930" y="105548"/>
                </a:cubicBezTo>
                <a:lnTo>
                  <a:pt x="493980" y="105548"/>
                </a:lnTo>
                <a:cubicBezTo>
                  <a:pt x="488123" y="105548"/>
                  <a:pt x="483362" y="110310"/>
                  <a:pt x="483362" y="116166"/>
                </a:cubicBezTo>
                <a:lnTo>
                  <a:pt x="483362" y="148049"/>
                </a:lnTo>
                <a:lnTo>
                  <a:pt x="475827" y="137956"/>
                </a:lnTo>
                <a:lnTo>
                  <a:pt x="465505" y="136459"/>
                </a:lnTo>
                <a:lnTo>
                  <a:pt x="465505" y="116166"/>
                </a:lnTo>
                <a:cubicBezTo>
                  <a:pt x="465505" y="100454"/>
                  <a:pt x="478267" y="87693"/>
                  <a:pt x="493980" y="87693"/>
                </a:cubicBezTo>
                <a:lnTo>
                  <a:pt x="502259" y="87693"/>
                </a:lnTo>
                <a:lnTo>
                  <a:pt x="502259" y="93050"/>
                </a:lnTo>
                <a:cubicBezTo>
                  <a:pt x="502259" y="97955"/>
                  <a:pt x="506259" y="101955"/>
                  <a:pt x="511212" y="101955"/>
                </a:cubicBezTo>
                <a:cubicBezTo>
                  <a:pt x="516165" y="101955"/>
                  <a:pt x="520118" y="97955"/>
                  <a:pt x="520118" y="93050"/>
                </a:cubicBezTo>
                <a:lnTo>
                  <a:pt x="520118" y="87693"/>
                </a:lnTo>
                <a:lnTo>
                  <a:pt x="548026" y="87693"/>
                </a:lnTo>
                <a:cubicBezTo>
                  <a:pt x="563739" y="87693"/>
                  <a:pt x="576453" y="100406"/>
                  <a:pt x="576453" y="116166"/>
                </a:cubicBezTo>
                <a:lnTo>
                  <a:pt x="576453" y="239154"/>
                </a:lnTo>
                <a:cubicBezTo>
                  <a:pt x="576453" y="267818"/>
                  <a:pt x="553168" y="291054"/>
                  <a:pt x="524598" y="291054"/>
                </a:cubicBezTo>
                <a:lnTo>
                  <a:pt x="491541" y="291054"/>
                </a:lnTo>
                <a:lnTo>
                  <a:pt x="476303" y="275817"/>
                </a:lnTo>
                <a:cubicBezTo>
                  <a:pt x="472874" y="272341"/>
                  <a:pt x="467207" y="272341"/>
                  <a:pt x="463682" y="275817"/>
                </a:cubicBezTo>
                <a:cubicBezTo>
                  <a:pt x="460206" y="279294"/>
                  <a:pt x="460206" y="284961"/>
                  <a:pt x="463682" y="288437"/>
                </a:cubicBezTo>
                <a:lnTo>
                  <a:pt x="466300" y="291054"/>
                </a:lnTo>
                <a:lnTo>
                  <a:pt x="109116" y="291054"/>
                </a:lnTo>
                <a:lnTo>
                  <a:pt x="111731" y="288437"/>
                </a:lnTo>
                <a:cubicBezTo>
                  <a:pt x="115255" y="285008"/>
                  <a:pt x="115255" y="279341"/>
                  <a:pt x="111731" y="275817"/>
                </a:cubicBezTo>
                <a:cubicBezTo>
                  <a:pt x="108302" y="272341"/>
                  <a:pt x="102635" y="272341"/>
                  <a:pt x="99110" y="275817"/>
                </a:cubicBezTo>
                <a:lnTo>
                  <a:pt x="83883" y="291054"/>
                </a:lnTo>
                <a:lnTo>
                  <a:pt x="51855" y="291054"/>
                </a:lnTo>
                <a:cubicBezTo>
                  <a:pt x="23285" y="291054"/>
                  <a:pt x="0" y="267818"/>
                  <a:pt x="0" y="239250"/>
                </a:cubicBezTo>
                <a:lnTo>
                  <a:pt x="0" y="116166"/>
                </a:lnTo>
                <a:cubicBezTo>
                  <a:pt x="0" y="100454"/>
                  <a:pt x="12714" y="87693"/>
                  <a:pt x="28427" y="87693"/>
                </a:cubicBezTo>
                <a:close/>
                <a:moveTo>
                  <a:pt x="90871" y="0"/>
                </a:moveTo>
                <a:lnTo>
                  <a:pt x="484495" y="0"/>
                </a:lnTo>
                <a:cubicBezTo>
                  <a:pt x="504116" y="0"/>
                  <a:pt x="520118" y="16000"/>
                  <a:pt x="520118" y="35668"/>
                </a:cubicBezTo>
                <a:lnTo>
                  <a:pt x="520118" y="87693"/>
                </a:lnTo>
                <a:lnTo>
                  <a:pt x="502259" y="87693"/>
                </a:lnTo>
                <a:lnTo>
                  <a:pt x="502259" y="35668"/>
                </a:lnTo>
                <a:cubicBezTo>
                  <a:pt x="502259" y="25810"/>
                  <a:pt x="494305" y="17858"/>
                  <a:pt x="484495" y="17858"/>
                </a:cubicBezTo>
                <a:lnTo>
                  <a:pt x="90871" y="17858"/>
                </a:lnTo>
                <a:cubicBezTo>
                  <a:pt x="81013" y="17858"/>
                  <a:pt x="73059" y="25810"/>
                  <a:pt x="73059" y="35668"/>
                </a:cubicBezTo>
                <a:lnTo>
                  <a:pt x="73059" y="87693"/>
                </a:lnTo>
                <a:lnTo>
                  <a:pt x="55200" y="87693"/>
                </a:lnTo>
                <a:lnTo>
                  <a:pt x="55200" y="35668"/>
                </a:lnTo>
                <a:cubicBezTo>
                  <a:pt x="55200" y="16000"/>
                  <a:pt x="71202" y="0"/>
                  <a:pt x="90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" name="iconfont-1018-792490">
            <a:extLst>
              <a:ext uri="{FF2B5EF4-FFF2-40B4-BE49-F238E27FC236}">
                <a16:creationId xmlns:a16="http://schemas.microsoft.com/office/drawing/2014/main" id="{289A4B35-183C-403B-B91D-0593FC92255D}"/>
              </a:ext>
            </a:extLst>
          </p:cNvPr>
          <p:cNvSpPr>
            <a:spLocks noChangeAspect="1"/>
          </p:cNvSpPr>
          <p:nvPr/>
        </p:nvSpPr>
        <p:spPr bwMode="auto">
          <a:xfrm>
            <a:off x="2602890" y="3973378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iconfont-1018-792490">
            <a:extLst>
              <a:ext uri="{FF2B5EF4-FFF2-40B4-BE49-F238E27FC236}">
                <a16:creationId xmlns:a16="http://schemas.microsoft.com/office/drawing/2014/main" id="{CBB77D61-CC4A-41DC-B872-41BED07C677C}"/>
              </a:ext>
            </a:extLst>
          </p:cNvPr>
          <p:cNvSpPr>
            <a:spLocks noChangeAspect="1"/>
          </p:cNvSpPr>
          <p:nvPr/>
        </p:nvSpPr>
        <p:spPr bwMode="auto">
          <a:xfrm>
            <a:off x="4791554" y="2193570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iconfont-1018-792490">
            <a:extLst>
              <a:ext uri="{FF2B5EF4-FFF2-40B4-BE49-F238E27FC236}">
                <a16:creationId xmlns:a16="http://schemas.microsoft.com/office/drawing/2014/main" id="{B28A1DDA-9EB6-463A-8D7F-D19F3F045838}"/>
              </a:ext>
            </a:extLst>
          </p:cNvPr>
          <p:cNvSpPr>
            <a:spLocks noChangeAspect="1"/>
          </p:cNvSpPr>
          <p:nvPr/>
        </p:nvSpPr>
        <p:spPr bwMode="auto">
          <a:xfrm>
            <a:off x="5435274" y="3681672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iconfont-1018-792490">
            <a:extLst>
              <a:ext uri="{FF2B5EF4-FFF2-40B4-BE49-F238E27FC236}">
                <a16:creationId xmlns:a16="http://schemas.microsoft.com/office/drawing/2014/main" id="{E12D14C4-E879-438F-A883-770DABFEE54B}"/>
              </a:ext>
            </a:extLst>
          </p:cNvPr>
          <p:cNvSpPr>
            <a:spLocks noChangeAspect="1"/>
          </p:cNvSpPr>
          <p:nvPr/>
        </p:nvSpPr>
        <p:spPr bwMode="auto">
          <a:xfrm>
            <a:off x="3309470" y="2153069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" name="iconfont-1018-792490">
            <a:extLst>
              <a:ext uri="{FF2B5EF4-FFF2-40B4-BE49-F238E27FC236}">
                <a16:creationId xmlns:a16="http://schemas.microsoft.com/office/drawing/2014/main" id="{DC42D67F-7F34-484F-9F6C-B8FC995E7640}"/>
              </a:ext>
            </a:extLst>
          </p:cNvPr>
          <p:cNvSpPr>
            <a:spLocks noChangeAspect="1"/>
          </p:cNvSpPr>
          <p:nvPr/>
        </p:nvSpPr>
        <p:spPr bwMode="auto">
          <a:xfrm>
            <a:off x="3772444" y="2987222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iconfont-1018-792490">
            <a:extLst>
              <a:ext uri="{FF2B5EF4-FFF2-40B4-BE49-F238E27FC236}">
                <a16:creationId xmlns:a16="http://schemas.microsoft.com/office/drawing/2014/main" id="{E6E79CEE-E973-4D74-B757-4E5BF714D9D2}"/>
              </a:ext>
            </a:extLst>
          </p:cNvPr>
          <p:cNvSpPr>
            <a:spLocks noChangeAspect="1"/>
          </p:cNvSpPr>
          <p:nvPr/>
        </p:nvSpPr>
        <p:spPr bwMode="auto">
          <a:xfrm>
            <a:off x="4592429" y="3188734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iconfont-10783-5187411">
            <a:extLst>
              <a:ext uri="{FF2B5EF4-FFF2-40B4-BE49-F238E27FC236}">
                <a16:creationId xmlns:a16="http://schemas.microsoft.com/office/drawing/2014/main" id="{955EB679-24F5-4916-975E-0AC349F564B4}"/>
              </a:ext>
            </a:extLst>
          </p:cNvPr>
          <p:cNvSpPr>
            <a:spLocks noChangeAspect="1"/>
          </p:cNvSpPr>
          <p:nvPr/>
        </p:nvSpPr>
        <p:spPr bwMode="auto">
          <a:xfrm>
            <a:off x="6747522" y="1837593"/>
            <a:ext cx="339492" cy="296111"/>
          </a:xfrm>
          <a:custGeom>
            <a:avLst/>
            <a:gdLst>
              <a:gd name="connsiteX0" fmla="*/ 446995 w 570600"/>
              <a:gd name="connsiteY0" fmla="*/ 488716 h 497688"/>
              <a:gd name="connsiteX1" fmla="*/ 455918 w 570600"/>
              <a:gd name="connsiteY1" fmla="*/ 497588 h 497688"/>
              <a:gd name="connsiteX2" fmla="*/ 456048 w 570600"/>
              <a:gd name="connsiteY2" fmla="*/ 497588 h 497688"/>
              <a:gd name="connsiteX3" fmla="*/ 455948 w 570600"/>
              <a:gd name="connsiteY3" fmla="*/ 497688 h 497688"/>
              <a:gd name="connsiteX4" fmla="*/ 446995 w 570600"/>
              <a:gd name="connsiteY4" fmla="*/ 488781 h 497688"/>
              <a:gd name="connsiteX5" fmla="*/ 446995 w 570600"/>
              <a:gd name="connsiteY5" fmla="*/ 488655 h 497688"/>
              <a:gd name="connsiteX6" fmla="*/ 446995 w 570600"/>
              <a:gd name="connsiteY6" fmla="*/ 488716 h 497688"/>
              <a:gd name="connsiteX7" fmla="*/ 446964 w 570600"/>
              <a:gd name="connsiteY7" fmla="*/ 488685 h 497688"/>
              <a:gd name="connsiteX8" fmla="*/ 446995 w 570600"/>
              <a:gd name="connsiteY8" fmla="*/ 316350 h 497688"/>
              <a:gd name="connsiteX9" fmla="*/ 455210 w 570600"/>
              <a:gd name="connsiteY9" fmla="*/ 316350 h 497688"/>
              <a:gd name="connsiteX10" fmla="*/ 455251 w 570600"/>
              <a:gd name="connsiteY10" fmla="*/ 316391 h 497688"/>
              <a:gd name="connsiteX11" fmla="*/ 464853 w 570600"/>
              <a:gd name="connsiteY11" fmla="*/ 316391 h 497688"/>
              <a:gd name="connsiteX12" fmla="*/ 464853 w 570600"/>
              <a:gd name="connsiteY12" fmla="*/ 479735 h 497688"/>
              <a:gd name="connsiteX13" fmla="*/ 455918 w 570600"/>
              <a:gd name="connsiteY13" fmla="*/ 479735 h 497688"/>
              <a:gd name="connsiteX14" fmla="*/ 446995 w 570600"/>
              <a:gd name="connsiteY14" fmla="*/ 488655 h 497688"/>
              <a:gd name="connsiteX15" fmla="*/ 464853 w 570600"/>
              <a:gd name="connsiteY15" fmla="*/ 298538 h 497688"/>
              <a:gd name="connsiteX16" fmla="*/ 561694 w 570600"/>
              <a:gd name="connsiteY16" fmla="*/ 298538 h 497688"/>
              <a:gd name="connsiteX17" fmla="*/ 570600 w 570600"/>
              <a:gd name="connsiteY17" fmla="*/ 307441 h 497688"/>
              <a:gd name="connsiteX18" fmla="*/ 570600 w 570600"/>
              <a:gd name="connsiteY18" fmla="*/ 488733 h 497688"/>
              <a:gd name="connsiteX19" fmla="*/ 561694 w 570600"/>
              <a:gd name="connsiteY19" fmla="*/ 497588 h 497688"/>
              <a:gd name="connsiteX20" fmla="*/ 456048 w 570600"/>
              <a:gd name="connsiteY20" fmla="*/ 497588 h 497688"/>
              <a:gd name="connsiteX21" fmla="*/ 464853 w 570600"/>
              <a:gd name="connsiteY21" fmla="*/ 488781 h 497688"/>
              <a:gd name="connsiteX22" fmla="*/ 464853 w 570600"/>
              <a:gd name="connsiteY22" fmla="*/ 479735 h 497688"/>
              <a:gd name="connsiteX23" fmla="*/ 552836 w 570600"/>
              <a:gd name="connsiteY23" fmla="*/ 479735 h 497688"/>
              <a:gd name="connsiteX24" fmla="*/ 552836 w 570600"/>
              <a:gd name="connsiteY24" fmla="*/ 316391 h 497688"/>
              <a:gd name="connsiteX25" fmla="*/ 464853 w 570600"/>
              <a:gd name="connsiteY25" fmla="*/ 316391 h 497688"/>
              <a:gd name="connsiteX26" fmla="*/ 455251 w 570600"/>
              <a:gd name="connsiteY26" fmla="*/ 298538 h 497688"/>
              <a:gd name="connsiteX27" fmla="*/ 455990 w 570600"/>
              <a:gd name="connsiteY27" fmla="*/ 298538 h 497688"/>
              <a:gd name="connsiteX28" fmla="*/ 464852 w 570600"/>
              <a:gd name="connsiteY28" fmla="*/ 307398 h 497688"/>
              <a:gd name="connsiteX29" fmla="*/ 455947 w 570600"/>
              <a:gd name="connsiteY29" fmla="*/ 316350 h 497688"/>
              <a:gd name="connsiteX30" fmla="*/ 455210 w 570600"/>
              <a:gd name="connsiteY30" fmla="*/ 316350 h 497688"/>
              <a:gd name="connsiteX31" fmla="*/ 446995 w 570600"/>
              <a:gd name="connsiteY31" fmla="*/ 308093 h 497688"/>
              <a:gd name="connsiteX32" fmla="*/ 446995 w 570600"/>
              <a:gd name="connsiteY32" fmla="*/ 306791 h 497688"/>
              <a:gd name="connsiteX33" fmla="*/ 124697 w 570600"/>
              <a:gd name="connsiteY33" fmla="*/ 298495 h 497688"/>
              <a:gd name="connsiteX34" fmla="*/ 446995 w 570600"/>
              <a:gd name="connsiteY34" fmla="*/ 298495 h 497688"/>
              <a:gd name="connsiteX35" fmla="*/ 446995 w 570600"/>
              <a:gd name="connsiteY35" fmla="*/ 306791 h 497688"/>
              <a:gd name="connsiteX36" fmla="*/ 446345 w 570600"/>
              <a:gd name="connsiteY36" fmla="*/ 307441 h 497688"/>
              <a:gd name="connsiteX37" fmla="*/ 446995 w 570600"/>
              <a:gd name="connsiteY37" fmla="*/ 308093 h 497688"/>
              <a:gd name="connsiteX38" fmla="*/ 446995 w 570600"/>
              <a:gd name="connsiteY38" fmla="*/ 316350 h 497688"/>
              <a:gd name="connsiteX39" fmla="*/ 124697 w 570600"/>
              <a:gd name="connsiteY39" fmla="*/ 316350 h 497688"/>
              <a:gd name="connsiteX40" fmla="*/ 8953 w 570600"/>
              <a:gd name="connsiteY40" fmla="*/ 255738 h 497688"/>
              <a:gd name="connsiteX41" fmla="*/ 106839 w 570600"/>
              <a:gd name="connsiteY41" fmla="*/ 255738 h 497688"/>
              <a:gd name="connsiteX42" fmla="*/ 106839 w 570600"/>
              <a:gd name="connsiteY42" fmla="*/ 273591 h 497688"/>
              <a:gd name="connsiteX43" fmla="*/ 17859 w 570600"/>
              <a:gd name="connsiteY43" fmla="*/ 273591 h 497688"/>
              <a:gd name="connsiteX44" fmla="*/ 17859 w 570600"/>
              <a:gd name="connsiteY44" fmla="*/ 415511 h 497688"/>
              <a:gd name="connsiteX45" fmla="*/ 106839 w 570600"/>
              <a:gd name="connsiteY45" fmla="*/ 415511 h 497688"/>
              <a:gd name="connsiteX46" fmla="*/ 106839 w 570600"/>
              <a:gd name="connsiteY46" fmla="*/ 433364 h 497688"/>
              <a:gd name="connsiteX47" fmla="*/ 8953 w 570600"/>
              <a:gd name="connsiteY47" fmla="*/ 433364 h 497688"/>
              <a:gd name="connsiteX48" fmla="*/ 0 w 570600"/>
              <a:gd name="connsiteY48" fmla="*/ 424462 h 497688"/>
              <a:gd name="connsiteX49" fmla="*/ 0 w 570600"/>
              <a:gd name="connsiteY49" fmla="*/ 264688 h 497688"/>
              <a:gd name="connsiteX50" fmla="*/ 8953 w 570600"/>
              <a:gd name="connsiteY50" fmla="*/ 255738 h 497688"/>
              <a:gd name="connsiteX51" fmla="*/ 199559 w 570600"/>
              <a:gd name="connsiteY51" fmla="*/ 255689 h 497688"/>
              <a:gd name="connsiteX52" fmla="*/ 370040 w 570600"/>
              <a:gd name="connsiteY52" fmla="*/ 255689 h 497688"/>
              <a:gd name="connsiteX53" fmla="*/ 378945 w 570600"/>
              <a:gd name="connsiteY53" fmla="*/ 264641 h 497688"/>
              <a:gd name="connsiteX54" fmla="*/ 370040 w 570600"/>
              <a:gd name="connsiteY54" fmla="*/ 273545 h 497688"/>
              <a:gd name="connsiteX55" fmla="*/ 199559 w 570600"/>
              <a:gd name="connsiteY55" fmla="*/ 273545 h 497688"/>
              <a:gd name="connsiteX56" fmla="*/ 190654 w 570600"/>
              <a:gd name="connsiteY56" fmla="*/ 264641 h 497688"/>
              <a:gd name="connsiteX57" fmla="*/ 199559 w 570600"/>
              <a:gd name="connsiteY57" fmla="*/ 255689 h 497688"/>
              <a:gd name="connsiteX58" fmla="*/ 180695 w 570600"/>
              <a:gd name="connsiteY58" fmla="*/ 230944 h 497688"/>
              <a:gd name="connsiteX59" fmla="*/ 180885 w 570600"/>
              <a:gd name="connsiteY59" fmla="*/ 230944 h 497688"/>
              <a:gd name="connsiteX60" fmla="*/ 180749 w 570600"/>
              <a:gd name="connsiteY60" fmla="*/ 230977 h 497688"/>
              <a:gd name="connsiteX61" fmla="*/ 186113 w 570600"/>
              <a:gd name="connsiteY61" fmla="*/ 213082 h 497688"/>
              <a:gd name="connsiteX62" fmla="*/ 455948 w 570600"/>
              <a:gd name="connsiteY62" fmla="*/ 213082 h 497688"/>
              <a:gd name="connsiteX63" fmla="*/ 464853 w 570600"/>
              <a:gd name="connsiteY63" fmla="*/ 221989 h 497688"/>
              <a:gd name="connsiteX64" fmla="*/ 464853 w 570600"/>
              <a:gd name="connsiteY64" fmla="*/ 298538 h 497688"/>
              <a:gd name="connsiteX65" fmla="*/ 455990 w 570600"/>
              <a:gd name="connsiteY65" fmla="*/ 298538 h 497688"/>
              <a:gd name="connsiteX66" fmla="*/ 455947 w 570600"/>
              <a:gd name="connsiteY66" fmla="*/ 298495 h 497688"/>
              <a:gd name="connsiteX67" fmla="*/ 446995 w 570600"/>
              <a:gd name="connsiteY67" fmla="*/ 298495 h 497688"/>
              <a:gd name="connsiteX68" fmla="*/ 446995 w 570600"/>
              <a:gd name="connsiteY68" fmla="*/ 230944 h 497688"/>
              <a:gd name="connsiteX69" fmla="*/ 180885 w 570600"/>
              <a:gd name="connsiteY69" fmla="*/ 230944 h 497688"/>
              <a:gd name="connsiteX70" fmla="*/ 184845 w 570600"/>
              <a:gd name="connsiteY70" fmla="*/ 229977 h 497688"/>
              <a:gd name="connsiteX71" fmla="*/ 188654 w 570600"/>
              <a:gd name="connsiteY71" fmla="*/ 217979 h 497688"/>
              <a:gd name="connsiteX72" fmla="*/ 115744 w 570600"/>
              <a:gd name="connsiteY72" fmla="*/ 213082 h 497688"/>
              <a:gd name="connsiteX73" fmla="*/ 166050 w 570600"/>
              <a:gd name="connsiteY73" fmla="*/ 213082 h 497688"/>
              <a:gd name="connsiteX74" fmla="*/ 172844 w 570600"/>
              <a:gd name="connsiteY74" fmla="*/ 226168 h 497688"/>
              <a:gd name="connsiteX75" fmla="*/ 180695 w 570600"/>
              <a:gd name="connsiteY75" fmla="*/ 230944 h 497688"/>
              <a:gd name="connsiteX76" fmla="*/ 124697 w 570600"/>
              <a:gd name="connsiteY76" fmla="*/ 230944 h 497688"/>
              <a:gd name="connsiteX77" fmla="*/ 124697 w 570600"/>
              <a:gd name="connsiteY77" fmla="*/ 298495 h 497688"/>
              <a:gd name="connsiteX78" fmla="*/ 115748 w 570600"/>
              <a:gd name="connsiteY78" fmla="*/ 298495 h 497688"/>
              <a:gd name="connsiteX79" fmla="*/ 106843 w 570600"/>
              <a:gd name="connsiteY79" fmla="*/ 307398 h 497688"/>
              <a:gd name="connsiteX80" fmla="*/ 115748 w 570600"/>
              <a:gd name="connsiteY80" fmla="*/ 316350 h 497688"/>
              <a:gd name="connsiteX81" fmla="*/ 124697 w 570600"/>
              <a:gd name="connsiteY81" fmla="*/ 316350 h 497688"/>
              <a:gd name="connsiteX82" fmla="*/ 124697 w 570600"/>
              <a:gd name="connsiteY82" fmla="*/ 488781 h 497688"/>
              <a:gd name="connsiteX83" fmla="*/ 115744 w 570600"/>
              <a:gd name="connsiteY83" fmla="*/ 497688 h 497688"/>
              <a:gd name="connsiteX84" fmla="*/ 106839 w 570600"/>
              <a:gd name="connsiteY84" fmla="*/ 488781 h 497688"/>
              <a:gd name="connsiteX85" fmla="*/ 106839 w 570600"/>
              <a:gd name="connsiteY85" fmla="*/ 433364 h 497688"/>
              <a:gd name="connsiteX86" fmla="*/ 115206 w 570600"/>
              <a:gd name="connsiteY86" fmla="*/ 433364 h 497688"/>
              <a:gd name="connsiteX87" fmla="*/ 124159 w 570600"/>
              <a:gd name="connsiteY87" fmla="*/ 424462 h 497688"/>
              <a:gd name="connsiteX88" fmla="*/ 115206 w 570600"/>
              <a:gd name="connsiteY88" fmla="*/ 415511 h 497688"/>
              <a:gd name="connsiteX89" fmla="*/ 106839 w 570600"/>
              <a:gd name="connsiteY89" fmla="*/ 415511 h 497688"/>
              <a:gd name="connsiteX90" fmla="*/ 106839 w 570600"/>
              <a:gd name="connsiteY90" fmla="*/ 273591 h 497688"/>
              <a:gd name="connsiteX91" fmla="*/ 115682 w 570600"/>
              <a:gd name="connsiteY91" fmla="*/ 273591 h 497688"/>
              <a:gd name="connsiteX92" fmla="*/ 124635 w 570600"/>
              <a:gd name="connsiteY92" fmla="*/ 264688 h 497688"/>
              <a:gd name="connsiteX93" fmla="*/ 115682 w 570600"/>
              <a:gd name="connsiteY93" fmla="*/ 255738 h 497688"/>
              <a:gd name="connsiteX94" fmla="*/ 106839 w 570600"/>
              <a:gd name="connsiteY94" fmla="*/ 255738 h 497688"/>
              <a:gd name="connsiteX95" fmla="*/ 106839 w 570600"/>
              <a:gd name="connsiteY95" fmla="*/ 221989 h 497688"/>
              <a:gd name="connsiteX96" fmla="*/ 115744 w 570600"/>
              <a:gd name="connsiteY96" fmla="*/ 213082 h 497688"/>
              <a:gd name="connsiteX97" fmla="*/ 249322 w 570600"/>
              <a:gd name="connsiteY97" fmla="*/ 60470 h 497688"/>
              <a:gd name="connsiteX98" fmla="*/ 249322 w 570600"/>
              <a:gd name="connsiteY98" fmla="*/ 114132 h 497688"/>
              <a:gd name="connsiteX99" fmla="*/ 305229 w 570600"/>
              <a:gd name="connsiteY99" fmla="*/ 60566 h 497688"/>
              <a:gd name="connsiteX100" fmla="*/ 197464 w 570600"/>
              <a:gd name="connsiteY100" fmla="*/ 0 h 497688"/>
              <a:gd name="connsiteX101" fmla="*/ 203845 w 570600"/>
              <a:gd name="connsiteY101" fmla="*/ 2619 h 497688"/>
              <a:gd name="connsiteX102" fmla="*/ 244084 w 570600"/>
              <a:gd name="connsiteY102" fmla="*/ 42663 h 497688"/>
              <a:gd name="connsiteX103" fmla="*/ 327420 w 570600"/>
              <a:gd name="connsiteY103" fmla="*/ 42805 h 497688"/>
              <a:gd name="connsiteX104" fmla="*/ 335706 w 570600"/>
              <a:gd name="connsiteY104" fmla="*/ 48376 h 497688"/>
              <a:gd name="connsiteX105" fmla="*/ 333610 w 570600"/>
              <a:gd name="connsiteY105" fmla="*/ 58137 h 497688"/>
              <a:gd name="connsiteX106" fmla="*/ 246608 w 570600"/>
              <a:gd name="connsiteY106" fmla="*/ 141558 h 497688"/>
              <a:gd name="connsiteX107" fmla="*/ 236894 w 570600"/>
              <a:gd name="connsiteY107" fmla="*/ 143319 h 497688"/>
              <a:gd name="connsiteX108" fmla="*/ 231465 w 570600"/>
              <a:gd name="connsiteY108" fmla="*/ 135130 h 497688"/>
              <a:gd name="connsiteX109" fmla="*/ 231465 w 570600"/>
              <a:gd name="connsiteY109" fmla="*/ 55233 h 497688"/>
              <a:gd name="connsiteX110" fmla="*/ 197654 w 570600"/>
              <a:gd name="connsiteY110" fmla="*/ 21617 h 497688"/>
              <a:gd name="connsiteX111" fmla="*/ 125176 w 570600"/>
              <a:gd name="connsiteY111" fmla="*/ 95657 h 497688"/>
              <a:gd name="connsiteX112" fmla="*/ 186113 w 570600"/>
              <a:gd name="connsiteY112" fmla="*/ 213082 h 497688"/>
              <a:gd name="connsiteX113" fmla="*/ 166050 w 570600"/>
              <a:gd name="connsiteY113" fmla="*/ 213082 h 497688"/>
              <a:gd name="connsiteX114" fmla="*/ 106366 w 570600"/>
              <a:gd name="connsiteY114" fmla="*/ 98133 h 497688"/>
              <a:gd name="connsiteX115" fmla="*/ 107890 w 570600"/>
              <a:gd name="connsiteY115" fmla="*/ 87801 h 497688"/>
              <a:gd name="connsiteX116" fmla="*/ 191178 w 570600"/>
              <a:gd name="connsiteY116" fmla="*/ 2666 h 497688"/>
              <a:gd name="connsiteX117" fmla="*/ 197464 w 570600"/>
              <a:gd name="connsiteY117" fmla="*/ 0 h 49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70600" h="497688">
                <a:moveTo>
                  <a:pt x="446995" y="488716"/>
                </a:moveTo>
                <a:lnTo>
                  <a:pt x="455918" y="497588"/>
                </a:lnTo>
                <a:lnTo>
                  <a:pt x="456048" y="497588"/>
                </a:lnTo>
                <a:lnTo>
                  <a:pt x="455948" y="497688"/>
                </a:lnTo>
                <a:cubicBezTo>
                  <a:pt x="450995" y="497688"/>
                  <a:pt x="446995" y="493687"/>
                  <a:pt x="446995" y="488781"/>
                </a:cubicBezTo>
                <a:close/>
                <a:moveTo>
                  <a:pt x="446995" y="488655"/>
                </a:moveTo>
                <a:lnTo>
                  <a:pt x="446995" y="488716"/>
                </a:lnTo>
                <a:lnTo>
                  <a:pt x="446964" y="488685"/>
                </a:lnTo>
                <a:close/>
                <a:moveTo>
                  <a:pt x="446995" y="316350"/>
                </a:moveTo>
                <a:lnTo>
                  <a:pt x="455210" y="316350"/>
                </a:lnTo>
                <a:lnTo>
                  <a:pt x="455251" y="316391"/>
                </a:lnTo>
                <a:lnTo>
                  <a:pt x="464853" y="316391"/>
                </a:lnTo>
                <a:lnTo>
                  <a:pt x="464853" y="479735"/>
                </a:lnTo>
                <a:lnTo>
                  <a:pt x="455918" y="479735"/>
                </a:lnTo>
                <a:lnTo>
                  <a:pt x="446995" y="488655"/>
                </a:lnTo>
                <a:close/>
                <a:moveTo>
                  <a:pt x="464853" y="298538"/>
                </a:moveTo>
                <a:lnTo>
                  <a:pt x="561694" y="298538"/>
                </a:lnTo>
                <a:cubicBezTo>
                  <a:pt x="566647" y="298538"/>
                  <a:pt x="570600" y="302537"/>
                  <a:pt x="570600" y="307441"/>
                </a:cubicBezTo>
                <a:lnTo>
                  <a:pt x="570600" y="488733"/>
                </a:lnTo>
                <a:cubicBezTo>
                  <a:pt x="570600" y="493589"/>
                  <a:pt x="566647" y="497588"/>
                  <a:pt x="561694" y="497588"/>
                </a:cubicBezTo>
                <a:lnTo>
                  <a:pt x="456048" y="497588"/>
                </a:lnTo>
                <a:lnTo>
                  <a:pt x="464853" y="488781"/>
                </a:lnTo>
                <a:lnTo>
                  <a:pt x="464853" y="479735"/>
                </a:lnTo>
                <a:lnTo>
                  <a:pt x="552836" y="479735"/>
                </a:lnTo>
                <a:lnTo>
                  <a:pt x="552836" y="316391"/>
                </a:lnTo>
                <a:lnTo>
                  <a:pt x="464853" y="316391"/>
                </a:lnTo>
                <a:close/>
                <a:moveTo>
                  <a:pt x="455251" y="298538"/>
                </a:moveTo>
                <a:lnTo>
                  <a:pt x="455990" y="298538"/>
                </a:lnTo>
                <a:lnTo>
                  <a:pt x="464852" y="307398"/>
                </a:lnTo>
                <a:cubicBezTo>
                  <a:pt x="464852" y="312350"/>
                  <a:pt x="460899" y="316350"/>
                  <a:pt x="455947" y="316350"/>
                </a:cubicBezTo>
                <a:lnTo>
                  <a:pt x="455210" y="316350"/>
                </a:lnTo>
                <a:lnTo>
                  <a:pt x="446995" y="308093"/>
                </a:lnTo>
                <a:lnTo>
                  <a:pt x="446995" y="306791"/>
                </a:lnTo>
                <a:close/>
                <a:moveTo>
                  <a:pt x="124697" y="298495"/>
                </a:moveTo>
                <a:lnTo>
                  <a:pt x="446995" y="298495"/>
                </a:lnTo>
                <a:lnTo>
                  <a:pt x="446995" y="306791"/>
                </a:lnTo>
                <a:lnTo>
                  <a:pt x="446345" y="307441"/>
                </a:lnTo>
                <a:lnTo>
                  <a:pt x="446995" y="308093"/>
                </a:lnTo>
                <a:lnTo>
                  <a:pt x="446995" y="316350"/>
                </a:lnTo>
                <a:lnTo>
                  <a:pt x="124697" y="316350"/>
                </a:lnTo>
                <a:close/>
                <a:moveTo>
                  <a:pt x="8953" y="255738"/>
                </a:moveTo>
                <a:lnTo>
                  <a:pt x="106839" y="255738"/>
                </a:lnTo>
                <a:lnTo>
                  <a:pt x="106839" y="273591"/>
                </a:lnTo>
                <a:lnTo>
                  <a:pt x="17859" y="273591"/>
                </a:lnTo>
                <a:lnTo>
                  <a:pt x="17859" y="415511"/>
                </a:lnTo>
                <a:lnTo>
                  <a:pt x="106839" y="415511"/>
                </a:lnTo>
                <a:lnTo>
                  <a:pt x="106839" y="433364"/>
                </a:lnTo>
                <a:lnTo>
                  <a:pt x="8953" y="433364"/>
                </a:lnTo>
                <a:cubicBezTo>
                  <a:pt x="4000" y="433364"/>
                  <a:pt x="0" y="429413"/>
                  <a:pt x="0" y="424462"/>
                </a:cubicBezTo>
                <a:lnTo>
                  <a:pt x="0" y="264688"/>
                </a:lnTo>
                <a:cubicBezTo>
                  <a:pt x="0" y="259737"/>
                  <a:pt x="4000" y="255738"/>
                  <a:pt x="8953" y="255738"/>
                </a:cubicBezTo>
                <a:close/>
                <a:moveTo>
                  <a:pt x="199559" y="255689"/>
                </a:moveTo>
                <a:lnTo>
                  <a:pt x="370040" y="255689"/>
                </a:lnTo>
                <a:cubicBezTo>
                  <a:pt x="374992" y="255689"/>
                  <a:pt x="378945" y="259689"/>
                  <a:pt x="378945" y="264641"/>
                </a:cubicBezTo>
                <a:cubicBezTo>
                  <a:pt x="378945" y="269545"/>
                  <a:pt x="374992" y="273545"/>
                  <a:pt x="370040" y="273545"/>
                </a:cubicBezTo>
                <a:lnTo>
                  <a:pt x="199559" y="273545"/>
                </a:lnTo>
                <a:cubicBezTo>
                  <a:pt x="194607" y="273545"/>
                  <a:pt x="190654" y="269545"/>
                  <a:pt x="190654" y="264641"/>
                </a:cubicBezTo>
                <a:cubicBezTo>
                  <a:pt x="190654" y="259689"/>
                  <a:pt x="194607" y="255689"/>
                  <a:pt x="199559" y="255689"/>
                </a:cubicBezTo>
                <a:close/>
                <a:moveTo>
                  <a:pt x="180695" y="230944"/>
                </a:moveTo>
                <a:lnTo>
                  <a:pt x="180885" y="230944"/>
                </a:lnTo>
                <a:lnTo>
                  <a:pt x="180749" y="230977"/>
                </a:lnTo>
                <a:close/>
                <a:moveTo>
                  <a:pt x="186113" y="213082"/>
                </a:moveTo>
                <a:lnTo>
                  <a:pt x="455948" y="213082"/>
                </a:lnTo>
                <a:cubicBezTo>
                  <a:pt x="460900" y="213082"/>
                  <a:pt x="464853" y="217083"/>
                  <a:pt x="464853" y="221989"/>
                </a:cubicBezTo>
                <a:lnTo>
                  <a:pt x="464853" y="298538"/>
                </a:lnTo>
                <a:lnTo>
                  <a:pt x="455990" y="298538"/>
                </a:lnTo>
                <a:lnTo>
                  <a:pt x="455947" y="298495"/>
                </a:lnTo>
                <a:lnTo>
                  <a:pt x="446995" y="298495"/>
                </a:lnTo>
                <a:lnTo>
                  <a:pt x="446995" y="230944"/>
                </a:lnTo>
                <a:lnTo>
                  <a:pt x="180885" y="230944"/>
                </a:lnTo>
                <a:lnTo>
                  <a:pt x="184845" y="229977"/>
                </a:lnTo>
                <a:cubicBezTo>
                  <a:pt x="189273" y="227740"/>
                  <a:pt x="190940" y="222359"/>
                  <a:pt x="188654" y="217979"/>
                </a:cubicBezTo>
                <a:close/>
                <a:moveTo>
                  <a:pt x="115744" y="213082"/>
                </a:moveTo>
                <a:lnTo>
                  <a:pt x="166050" y="213082"/>
                </a:lnTo>
                <a:lnTo>
                  <a:pt x="172844" y="226168"/>
                </a:lnTo>
                <a:lnTo>
                  <a:pt x="180695" y="230944"/>
                </a:lnTo>
                <a:lnTo>
                  <a:pt x="124697" y="230944"/>
                </a:lnTo>
                <a:lnTo>
                  <a:pt x="124697" y="298495"/>
                </a:lnTo>
                <a:lnTo>
                  <a:pt x="115748" y="298495"/>
                </a:lnTo>
                <a:cubicBezTo>
                  <a:pt x="110795" y="298495"/>
                  <a:pt x="106843" y="302494"/>
                  <a:pt x="106843" y="307398"/>
                </a:cubicBezTo>
                <a:cubicBezTo>
                  <a:pt x="106843" y="312350"/>
                  <a:pt x="110795" y="316350"/>
                  <a:pt x="115748" y="316350"/>
                </a:cubicBezTo>
                <a:lnTo>
                  <a:pt x="124697" y="316350"/>
                </a:lnTo>
                <a:lnTo>
                  <a:pt x="124697" y="488781"/>
                </a:lnTo>
                <a:cubicBezTo>
                  <a:pt x="124697" y="493687"/>
                  <a:pt x="120696" y="497688"/>
                  <a:pt x="115744" y="497688"/>
                </a:cubicBezTo>
                <a:cubicBezTo>
                  <a:pt x="110791" y="497688"/>
                  <a:pt x="106839" y="493687"/>
                  <a:pt x="106839" y="488781"/>
                </a:cubicBezTo>
                <a:lnTo>
                  <a:pt x="106839" y="433364"/>
                </a:lnTo>
                <a:lnTo>
                  <a:pt x="115206" y="433364"/>
                </a:lnTo>
                <a:cubicBezTo>
                  <a:pt x="120159" y="433364"/>
                  <a:pt x="124159" y="429413"/>
                  <a:pt x="124159" y="424462"/>
                </a:cubicBezTo>
                <a:cubicBezTo>
                  <a:pt x="124159" y="419510"/>
                  <a:pt x="120159" y="415511"/>
                  <a:pt x="115206" y="415511"/>
                </a:cubicBezTo>
                <a:lnTo>
                  <a:pt x="106839" y="415511"/>
                </a:lnTo>
                <a:lnTo>
                  <a:pt x="106839" y="273591"/>
                </a:lnTo>
                <a:lnTo>
                  <a:pt x="115682" y="273591"/>
                </a:lnTo>
                <a:cubicBezTo>
                  <a:pt x="120635" y="273591"/>
                  <a:pt x="124635" y="269592"/>
                  <a:pt x="124635" y="264688"/>
                </a:cubicBezTo>
                <a:cubicBezTo>
                  <a:pt x="124635" y="259737"/>
                  <a:pt x="120635" y="255738"/>
                  <a:pt x="115682" y="255738"/>
                </a:cubicBezTo>
                <a:lnTo>
                  <a:pt x="106839" y="255738"/>
                </a:lnTo>
                <a:lnTo>
                  <a:pt x="106839" y="221989"/>
                </a:lnTo>
                <a:cubicBezTo>
                  <a:pt x="106839" y="217083"/>
                  <a:pt x="110791" y="213082"/>
                  <a:pt x="115744" y="213082"/>
                </a:cubicBezTo>
                <a:close/>
                <a:moveTo>
                  <a:pt x="249322" y="60470"/>
                </a:moveTo>
                <a:lnTo>
                  <a:pt x="249322" y="114132"/>
                </a:lnTo>
                <a:lnTo>
                  <a:pt x="305229" y="60566"/>
                </a:lnTo>
                <a:close/>
                <a:moveTo>
                  <a:pt x="197464" y="0"/>
                </a:moveTo>
                <a:cubicBezTo>
                  <a:pt x="199845" y="0"/>
                  <a:pt x="202131" y="905"/>
                  <a:pt x="203845" y="2619"/>
                </a:cubicBezTo>
                <a:lnTo>
                  <a:pt x="244084" y="42663"/>
                </a:lnTo>
                <a:lnTo>
                  <a:pt x="327420" y="42805"/>
                </a:lnTo>
                <a:cubicBezTo>
                  <a:pt x="331039" y="42805"/>
                  <a:pt x="334325" y="44996"/>
                  <a:pt x="335706" y="48376"/>
                </a:cubicBezTo>
                <a:cubicBezTo>
                  <a:pt x="337039" y="51804"/>
                  <a:pt x="336229" y="55661"/>
                  <a:pt x="333610" y="58137"/>
                </a:cubicBezTo>
                <a:lnTo>
                  <a:pt x="246608" y="141558"/>
                </a:lnTo>
                <a:cubicBezTo>
                  <a:pt x="244037" y="144034"/>
                  <a:pt x="240227" y="144700"/>
                  <a:pt x="236894" y="143319"/>
                </a:cubicBezTo>
                <a:cubicBezTo>
                  <a:pt x="233608" y="141891"/>
                  <a:pt x="231465" y="138701"/>
                  <a:pt x="231465" y="135130"/>
                </a:cubicBezTo>
                <a:lnTo>
                  <a:pt x="231465" y="55233"/>
                </a:lnTo>
                <a:lnTo>
                  <a:pt x="197654" y="21617"/>
                </a:lnTo>
                <a:lnTo>
                  <a:pt x="125176" y="95657"/>
                </a:lnTo>
                <a:lnTo>
                  <a:pt x="186113" y="213082"/>
                </a:lnTo>
                <a:lnTo>
                  <a:pt x="166050" y="213082"/>
                </a:lnTo>
                <a:lnTo>
                  <a:pt x="106366" y="98133"/>
                </a:lnTo>
                <a:cubicBezTo>
                  <a:pt x="104557" y="94705"/>
                  <a:pt x="105223" y="90515"/>
                  <a:pt x="107890" y="87801"/>
                </a:cubicBezTo>
                <a:lnTo>
                  <a:pt x="191178" y="2666"/>
                </a:lnTo>
                <a:cubicBezTo>
                  <a:pt x="192845" y="952"/>
                  <a:pt x="195083" y="0"/>
                  <a:pt x="1974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4869D5-05A0-4FA5-B3C1-EED245E98373}"/>
              </a:ext>
            </a:extLst>
          </p:cNvPr>
          <p:cNvSpPr txBox="1"/>
          <p:nvPr/>
        </p:nvSpPr>
        <p:spPr>
          <a:xfrm>
            <a:off x="7056807" y="1831759"/>
            <a:ext cx="59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桌子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3A7C2A-7B8A-421D-A9E3-E1BC59882A8A}"/>
              </a:ext>
            </a:extLst>
          </p:cNvPr>
          <p:cNvSpPr/>
          <p:nvPr/>
        </p:nvSpPr>
        <p:spPr>
          <a:xfrm>
            <a:off x="9442221" y="4502400"/>
            <a:ext cx="1275692" cy="96688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iconfont-11217-5305340">
            <a:extLst>
              <a:ext uri="{FF2B5EF4-FFF2-40B4-BE49-F238E27FC236}">
                <a16:creationId xmlns:a16="http://schemas.microsoft.com/office/drawing/2014/main" id="{1643A975-3C40-4F2B-8C35-E699D40DE25C}"/>
              </a:ext>
            </a:extLst>
          </p:cNvPr>
          <p:cNvSpPr>
            <a:spLocks noChangeAspect="1"/>
          </p:cNvSpPr>
          <p:nvPr/>
        </p:nvSpPr>
        <p:spPr bwMode="auto">
          <a:xfrm>
            <a:off x="6808975" y="2354117"/>
            <a:ext cx="216585" cy="304842"/>
          </a:xfrm>
          <a:custGeom>
            <a:avLst/>
            <a:gdLst>
              <a:gd name="T0" fmla="*/ 613 w 9120"/>
              <a:gd name="T1" fmla="*/ 533 h 12836"/>
              <a:gd name="T2" fmla="*/ 1848 w 9120"/>
              <a:gd name="T3" fmla="*/ 7200 h 12836"/>
              <a:gd name="T4" fmla="*/ 8500 w 9120"/>
              <a:gd name="T5" fmla="*/ 7200 h 12836"/>
              <a:gd name="T6" fmla="*/ 8340 w 9120"/>
              <a:gd name="T7" fmla="*/ 6400 h 12836"/>
              <a:gd name="T8" fmla="*/ 2959 w 9120"/>
              <a:gd name="T9" fmla="*/ 6400 h 12836"/>
              <a:gd name="T10" fmla="*/ 2705 w 9120"/>
              <a:gd name="T11" fmla="*/ 6214 h 12836"/>
              <a:gd name="T12" fmla="*/ 898 w 9120"/>
              <a:gd name="T13" fmla="*/ 533 h 12836"/>
              <a:gd name="T14" fmla="*/ 613 w 9120"/>
              <a:gd name="T15" fmla="*/ 533 h 12836"/>
              <a:gd name="T16" fmla="*/ 5964 w 9120"/>
              <a:gd name="T17" fmla="*/ 7733 h 12836"/>
              <a:gd name="T18" fmla="*/ 3403 w 9120"/>
              <a:gd name="T19" fmla="*/ 7733 h 12836"/>
              <a:gd name="T20" fmla="*/ 1338 w 9120"/>
              <a:gd name="T21" fmla="*/ 12637 h 12836"/>
              <a:gd name="T22" fmla="*/ 989 w 9120"/>
              <a:gd name="T23" fmla="*/ 12779 h 12836"/>
              <a:gd name="T24" fmla="*/ 847 w 9120"/>
              <a:gd name="T25" fmla="*/ 12430 h 12836"/>
              <a:gd name="T26" fmla="*/ 2824 w 9120"/>
              <a:gd name="T27" fmla="*/ 7733 h 12836"/>
              <a:gd name="T28" fmla="*/ 1626 w 9120"/>
              <a:gd name="T29" fmla="*/ 7733 h 12836"/>
              <a:gd name="T30" fmla="*/ 1364 w 9120"/>
              <a:gd name="T31" fmla="*/ 7515 h 12836"/>
              <a:gd name="T32" fmla="*/ 30 w 9120"/>
              <a:gd name="T33" fmla="*/ 315 h 12836"/>
              <a:gd name="T34" fmla="*/ 292 w 9120"/>
              <a:gd name="T35" fmla="*/ 0 h 12836"/>
              <a:gd name="T36" fmla="*/ 1092 w 9120"/>
              <a:gd name="T37" fmla="*/ 0 h 12836"/>
              <a:gd name="T38" fmla="*/ 1347 w 9120"/>
              <a:gd name="T39" fmla="*/ 186 h 12836"/>
              <a:gd name="T40" fmla="*/ 3154 w 9120"/>
              <a:gd name="T41" fmla="*/ 5867 h 12836"/>
              <a:gd name="T42" fmla="*/ 8559 w 9120"/>
              <a:gd name="T43" fmla="*/ 5867 h 12836"/>
              <a:gd name="T44" fmla="*/ 8820 w 9120"/>
              <a:gd name="T45" fmla="*/ 6081 h 12836"/>
              <a:gd name="T46" fmla="*/ 9087 w 9120"/>
              <a:gd name="T47" fmla="*/ 7414 h 12836"/>
              <a:gd name="T48" fmla="*/ 8826 w 9120"/>
              <a:gd name="T49" fmla="*/ 7733 h 12836"/>
              <a:gd name="T50" fmla="*/ 6523 w 9120"/>
              <a:gd name="T51" fmla="*/ 7733 h 12836"/>
              <a:gd name="T52" fmla="*/ 8013 w 9120"/>
              <a:gd name="T53" fmla="*/ 12453 h 12836"/>
              <a:gd name="T54" fmla="*/ 7839 w 9120"/>
              <a:gd name="T55" fmla="*/ 12788 h 12836"/>
              <a:gd name="T56" fmla="*/ 7505 w 9120"/>
              <a:gd name="T57" fmla="*/ 12613 h 12836"/>
              <a:gd name="T58" fmla="*/ 5964 w 9120"/>
              <a:gd name="T59" fmla="*/ 7733 h 12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20" h="12836">
                <a:moveTo>
                  <a:pt x="613" y="533"/>
                </a:moveTo>
                <a:lnTo>
                  <a:pt x="1848" y="7200"/>
                </a:lnTo>
                <a:lnTo>
                  <a:pt x="8500" y="7200"/>
                </a:lnTo>
                <a:lnTo>
                  <a:pt x="8340" y="6400"/>
                </a:lnTo>
                <a:lnTo>
                  <a:pt x="2959" y="6400"/>
                </a:lnTo>
                <a:cubicBezTo>
                  <a:pt x="2843" y="6400"/>
                  <a:pt x="2740" y="6325"/>
                  <a:pt x="2705" y="6214"/>
                </a:cubicBezTo>
                <a:lnTo>
                  <a:pt x="898" y="533"/>
                </a:lnTo>
                <a:lnTo>
                  <a:pt x="613" y="533"/>
                </a:lnTo>
                <a:close/>
                <a:moveTo>
                  <a:pt x="5964" y="7733"/>
                </a:moveTo>
                <a:lnTo>
                  <a:pt x="3403" y="7733"/>
                </a:lnTo>
                <a:lnTo>
                  <a:pt x="1338" y="12637"/>
                </a:lnTo>
                <a:cubicBezTo>
                  <a:pt x="1281" y="12772"/>
                  <a:pt x="1125" y="12836"/>
                  <a:pt x="989" y="12779"/>
                </a:cubicBezTo>
                <a:cubicBezTo>
                  <a:pt x="853" y="12722"/>
                  <a:pt x="789" y="12566"/>
                  <a:pt x="847" y="12430"/>
                </a:cubicBezTo>
                <a:lnTo>
                  <a:pt x="2824" y="7733"/>
                </a:lnTo>
                <a:lnTo>
                  <a:pt x="1626" y="7733"/>
                </a:lnTo>
                <a:cubicBezTo>
                  <a:pt x="1497" y="7733"/>
                  <a:pt x="1387" y="7641"/>
                  <a:pt x="1364" y="7515"/>
                </a:cubicBezTo>
                <a:lnTo>
                  <a:pt x="30" y="315"/>
                </a:lnTo>
                <a:cubicBezTo>
                  <a:pt x="0" y="151"/>
                  <a:pt x="126" y="0"/>
                  <a:pt x="292" y="0"/>
                </a:cubicBezTo>
                <a:lnTo>
                  <a:pt x="1092" y="0"/>
                </a:lnTo>
                <a:cubicBezTo>
                  <a:pt x="1209" y="0"/>
                  <a:pt x="1311" y="75"/>
                  <a:pt x="1347" y="186"/>
                </a:cubicBezTo>
                <a:lnTo>
                  <a:pt x="3154" y="5867"/>
                </a:lnTo>
                <a:lnTo>
                  <a:pt x="8559" y="5867"/>
                </a:lnTo>
                <a:cubicBezTo>
                  <a:pt x="8686" y="5867"/>
                  <a:pt x="8795" y="5956"/>
                  <a:pt x="8820" y="6081"/>
                </a:cubicBezTo>
                <a:lnTo>
                  <a:pt x="9087" y="7414"/>
                </a:lnTo>
                <a:cubicBezTo>
                  <a:pt x="9120" y="7579"/>
                  <a:pt x="8994" y="7733"/>
                  <a:pt x="8826" y="7733"/>
                </a:cubicBezTo>
                <a:lnTo>
                  <a:pt x="6523" y="7733"/>
                </a:lnTo>
                <a:lnTo>
                  <a:pt x="8013" y="12453"/>
                </a:lnTo>
                <a:cubicBezTo>
                  <a:pt x="8058" y="12593"/>
                  <a:pt x="7980" y="12743"/>
                  <a:pt x="7839" y="12788"/>
                </a:cubicBezTo>
                <a:cubicBezTo>
                  <a:pt x="7699" y="12832"/>
                  <a:pt x="7549" y="12754"/>
                  <a:pt x="7505" y="12613"/>
                </a:cubicBezTo>
                <a:lnTo>
                  <a:pt x="5964" y="773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87858A-F1C1-4A6B-800E-BFA44DC16ECB}"/>
              </a:ext>
            </a:extLst>
          </p:cNvPr>
          <p:cNvSpPr txBox="1"/>
          <p:nvPr/>
        </p:nvSpPr>
        <p:spPr>
          <a:xfrm>
            <a:off x="7051732" y="2366393"/>
            <a:ext cx="59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椅子</a:t>
            </a:r>
          </a:p>
        </p:txBody>
      </p:sp>
      <p:sp>
        <p:nvSpPr>
          <p:cNvPr id="31" name="iconfont-10783-5187409">
            <a:extLst>
              <a:ext uri="{FF2B5EF4-FFF2-40B4-BE49-F238E27FC236}">
                <a16:creationId xmlns:a16="http://schemas.microsoft.com/office/drawing/2014/main" id="{844C15C4-10FD-46EC-928A-992FD10B3E8A}"/>
              </a:ext>
            </a:extLst>
          </p:cNvPr>
          <p:cNvSpPr>
            <a:spLocks noChangeAspect="1"/>
          </p:cNvSpPr>
          <p:nvPr/>
        </p:nvSpPr>
        <p:spPr bwMode="auto">
          <a:xfrm>
            <a:off x="6714939" y="2901027"/>
            <a:ext cx="398249" cy="247269"/>
          </a:xfrm>
          <a:custGeom>
            <a:avLst/>
            <a:gdLst>
              <a:gd name="connsiteX0" fmla="*/ 466300 w 576453"/>
              <a:gd name="connsiteY0" fmla="*/ 291054 h 357915"/>
              <a:gd name="connsiteX1" fmla="*/ 491541 w 576453"/>
              <a:gd name="connsiteY1" fmla="*/ 291054 h 357915"/>
              <a:gd name="connsiteX2" fmla="*/ 543169 w 576453"/>
              <a:gd name="connsiteY2" fmla="*/ 342676 h 357915"/>
              <a:gd name="connsiteX3" fmla="*/ 543169 w 576453"/>
              <a:gd name="connsiteY3" fmla="*/ 355296 h 357915"/>
              <a:gd name="connsiteX4" fmla="*/ 536882 w 576453"/>
              <a:gd name="connsiteY4" fmla="*/ 357915 h 357915"/>
              <a:gd name="connsiteX5" fmla="*/ 530548 w 576453"/>
              <a:gd name="connsiteY5" fmla="*/ 355296 h 357915"/>
              <a:gd name="connsiteX6" fmla="*/ 83883 w 576453"/>
              <a:gd name="connsiteY6" fmla="*/ 291054 h 357915"/>
              <a:gd name="connsiteX7" fmla="*/ 109116 w 576453"/>
              <a:gd name="connsiteY7" fmla="*/ 291054 h 357915"/>
              <a:gd name="connsiteX8" fmla="*/ 44913 w 576453"/>
              <a:gd name="connsiteY8" fmla="*/ 355296 h 357915"/>
              <a:gd name="connsiteX9" fmla="*/ 38579 w 576453"/>
              <a:gd name="connsiteY9" fmla="*/ 357915 h 357915"/>
              <a:gd name="connsiteX10" fmla="*/ 32292 w 576453"/>
              <a:gd name="connsiteY10" fmla="*/ 355296 h 357915"/>
              <a:gd name="connsiteX11" fmla="*/ 32292 w 576453"/>
              <a:gd name="connsiteY11" fmla="*/ 342676 h 357915"/>
              <a:gd name="connsiteX12" fmla="*/ 279372 w 576453"/>
              <a:gd name="connsiteY12" fmla="*/ 180351 h 357915"/>
              <a:gd name="connsiteX13" fmla="*/ 297204 w 576453"/>
              <a:gd name="connsiteY13" fmla="*/ 180351 h 357915"/>
              <a:gd name="connsiteX14" fmla="*/ 297204 w 576453"/>
              <a:gd name="connsiteY14" fmla="*/ 180670 h 357915"/>
              <a:gd name="connsiteX15" fmla="*/ 288309 w 576453"/>
              <a:gd name="connsiteY15" fmla="*/ 189560 h 357915"/>
              <a:gd name="connsiteX16" fmla="*/ 279372 w 576453"/>
              <a:gd name="connsiteY16" fmla="*/ 180672 h 357915"/>
              <a:gd name="connsiteX17" fmla="*/ 93091 w 576453"/>
              <a:gd name="connsiteY17" fmla="*/ 148078 h 357915"/>
              <a:gd name="connsiteX18" fmla="*/ 103214 w 576453"/>
              <a:gd name="connsiteY18" fmla="*/ 155583 h 357915"/>
              <a:gd name="connsiteX19" fmla="*/ 110948 w 576453"/>
              <a:gd name="connsiteY19" fmla="*/ 154460 h 357915"/>
              <a:gd name="connsiteX20" fmla="*/ 110948 w 576453"/>
              <a:gd name="connsiteY20" fmla="*/ 180351 h 357915"/>
              <a:gd name="connsiteX21" fmla="*/ 279344 w 576453"/>
              <a:gd name="connsiteY21" fmla="*/ 180351 h 357915"/>
              <a:gd name="connsiteX22" fmla="*/ 279344 w 576453"/>
              <a:gd name="connsiteY22" fmla="*/ 180670 h 357915"/>
              <a:gd name="connsiteX23" fmla="*/ 288298 w 576453"/>
              <a:gd name="connsiteY23" fmla="*/ 189572 h 357915"/>
              <a:gd name="connsiteX24" fmla="*/ 288309 w 576453"/>
              <a:gd name="connsiteY24" fmla="*/ 189560 h 357915"/>
              <a:gd name="connsiteX25" fmla="*/ 288326 w 576453"/>
              <a:gd name="connsiteY25" fmla="*/ 189577 h 357915"/>
              <a:gd name="connsiteX26" fmla="*/ 297232 w 576453"/>
              <a:gd name="connsiteY26" fmla="*/ 180719 h 357915"/>
              <a:gd name="connsiteX27" fmla="*/ 297232 w 576453"/>
              <a:gd name="connsiteY27" fmla="*/ 180351 h 357915"/>
              <a:gd name="connsiteX28" fmla="*/ 465505 w 576453"/>
              <a:gd name="connsiteY28" fmla="*/ 180351 h 357915"/>
              <a:gd name="connsiteX29" fmla="*/ 465505 w 576453"/>
              <a:gd name="connsiteY29" fmla="*/ 154519 h 357915"/>
              <a:gd name="connsiteX30" fmla="*/ 473303 w 576453"/>
              <a:gd name="connsiteY30" fmla="*/ 155671 h 357915"/>
              <a:gd name="connsiteX31" fmla="*/ 483362 w 576453"/>
              <a:gd name="connsiteY31" fmla="*/ 148128 h 357915"/>
              <a:gd name="connsiteX32" fmla="*/ 483362 w 576453"/>
              <a:gd name="connsiteY32" fmla="*/ 189302 h 357915"/>
              <a:gd name="connsiteX33" fmla="*/ 474457 w 576453"/>
              <a:gd name="connsiteY33" fmla="*/ 198206 h 357915"/>
              <a:gd name="connsiteX34" fmla="*/ 101996 w 576453"/>
              <a:gd name="connsiteY34" fmla="*/ 198206 h 357915"/>
              <a:gd name="connsiteX35" fmla="*/ 93091 w 576453"/>
              <a:gd name="connsiteY35" fmla="*/ 189302 h 357915"/>
              <a:gd name="connsiteX36" fmla="*/ 483362 w 576453"/>
              <a:gd name="connsiteY36" fmla="*/ 148049 h 357915"/>
              <a:gd name="connsiteX37" fmla="*/ 483399 w 576453"/>
              <a:gd name="connsiteY37" fmla="*/ 148099 h 357915"/>
              <a:gd name="connsiteX38" fmla="*/ 483362 w 576453"/>
              <a:gd name="connsiteY38" fmla="*/ 148128 h 357915"/>
              <a:gd name="connsiteX39" fmla="*/ 93091 w 576453"/>
              <a:gd name="connsiteY39" fmla="*/ 148032 h 357915"/>
              <a:gd name="connsiteX40" fmla="*/ 93091 w 576453"/>
              <a:gd name="connsiteY40" fmla="*/ 148078 h 357915"/>
              <a:gd name="connsiteX41" fmla="*/ 93069 w 576453"/>
              <a:gd name="connsiteY41" fmla="*/ 148062 h 357915"/>
              <a:gd name="connsiteX42" fmla="*/ 381118 w 576453"/>
              <a:gd name="connsiteY42" fmla="*/ 130016 h 357915"/>
              <a:gd name="connsiteX43" fmla="*/ 460729 w 576453"/>
              <a:gd name="connsiteY43" fmla="*/ 135766 h 357915"/>
              <a:gd name="connsiteX44" fmla="*/ 465505 w 576453"/>
              <a:gd name="connsiteY44" fmla="*/ 136459 h 357915"/>
              <a:gd name="connsiteX45" fmla="*/ 465505 w 576453"/>
              <a:gd name="connsiteY45" fmla="*/ 154519 h 357915"/>
              <a:gd name="connsiteX46" fmla="*/ 458158 w 576453"/>
              <a:gd name="connsiteY46" fmla="*/ 153433 h 357915"/>
              <a:gd name="connsiteX47" fmla="*/ 304138 w 576453"/>
              <a:gd name="connsiteY47" fmla="*/ 153433 h 357915"/>
              <a:gd name="connsiteX48" fmla="*/ 297232 w 576453"/>
              <a:gd name="connsiteY48" fmla="*/ 154528 h 357915"/>
              <a:gd name="connsiteX49" fmla="*/ 297232 w 576453"/>
              <a:gd name="connsiteY49" fmla="*/ 180351 h 357915"/>
              <a:gd name="connsiteX50" fmla="*/ 297204 w 576453"/>
              <a:gd name="connsiteY50" fmla="*/ 180351 h 357915"/>
              <a:gd name="connsiteX51" fmla="*/ 297204 w 576453"/>
              <a:gd name="connsiteY51" fmla="*/ 146776 h 357915"/>
              <a:gd name="connsiteX52" fmla="*/ 289536 w 576453"/>
              <a:gd name="connsiteY52" fmla="*/ 137922 h 357915"/>
              <a:gd name="connsiteX53" fmla="*/ 288324 w 576453"/>
              <a:gd name="connsiteY53" fmla="*/ 137748 h 357915"/>
              <a:gd name="connsiteX54" fmla="*/ 301471 w 576453"/>
              <a:gd name="connsiteY54" fmla="*/ 135766 h 357915"/>
              <a:gd name="connsiteX55" fmla="*/ 381118 w 576453"/>
              <a:gd name="connsiteY55" fmla="*/ 130016 h 357915"/>
              <a:gd name="connsiteX56" fmla="*/ 194845 w 576453"/>
              <a:gd name="connsiteY56" fmla="*/ 130008 h 357915"/>
              <a:gd name="connsiteX57" fmla="*/ 274914 w 576453"/>
              <a:gd name="connsiteY57" fmla="*/ 135827 h 357915"/>
              <a:gd name="connsiteX58" fmla="*/ 288324 w 576453"/>
              <a:gd name="connsiteY58" fmla="*/ 137748 h 357915"/>
              <a:gd name="connsiteX59" fmla="*/ 286945 w 576453"/>
              <a:gd name="connsiteY59" fmla="*/ 137956 h 357915"/>
              <a:gd name="connsiteX60" fmla="*/ 279372 w 576453"/>
              <a:gd name="connsiteY60" fmla="*/ 146766 h 357915"/>
              <a:gd name="connsiteX61" fmla="*/ 279372 w 576453"/>
              <a:gd name="connsiteY61" fmla="*/ 180351 h 357915"/>
              <a:gd name="connsiteX62" fmla="*/ 279344 w 576453"/>
              <a:gd name="connsiteY62" fmla="*/ 180351 h 357915"/>
              <a:gd name="connsiteX63" fmla="*/ 279344 w 576453"/>
              <a:gd name="connsiteY63" fmla="*/ 154536 h 357915"/>
              <a:gd name="connsiteX64" fmla="*/ 272342 w 576453"/>
              <a:gd name="connsiteY64" fmla="*/ 153536 h 357915"/>
              <a:gd name="connsiteX65" fmla="*/ 117312 w 576453"/>
              <a:gd name="connsiteY65" fmla="*/ 153536 h 357915"/>
              <a:gd name="connsiteX66" fmla="*/ 110948 w 576453"/>
              <a:gd name="connsiteY66" fmla="*/ 154460 h 357915"/>
              <a:gd name="connsiteX67" fmla="*/ 110948 w 576453"/>
              <a:gd name="connsiteY67" fmla="*/ 136391 h 357915"/>
              <a:gd name="connsiteX68" fmla="*/ 114740 w 576453"/>
              <a:gd name="connsiteY68" fmla="*/ 135827 h 357915"/>
              <a:gd name="connsiteX69" fmla="*/ 194845 w 576453"/>
              <a:gd name="connsiteY69" fmla="*/ 130008 h 357915"/>
              <a:gd name="connsiteX70" fmla="*/ 28427 w 576453"/>
              <a:gd name="connsiteY70" fmla="*/ 87693 h 357915"/>
              <a:gd name="connsiteX71" fmla="*/ 55200 w 576453"/>
              <a:gd name="connsiteY71" fmla="*/ 87693 h 357915"/>
              <a:gd name="connsiteX72" fmla="*/ 55200 w 576453"/>
              <a:gd name="connsiteY72" fmla="*/ 96622 h 357915"/>
              <a:gd name="connsiteX73" fmla="*/ 64106 w 576453"/>
              <a:gd name="connsiteY73" fmla="*/ 105527 h 357915"/>
              <a:gd name="connsiteX74" fmla="*/ 73059 w 576453"/>
              <a:gd name="connsiteY74" fmla="*/ 96622 h 357915"/>
              <a:gd name="connsiteX75" fmla="*/ 73059 w 576453"/>
              <a:gd name="connsiteY75" fmla="*/ 87693 h 357915"/>
              <a:gd name="connsiteX76" fmla="*/ 82473 w 576453"/>
              <a:gd name="connsiteY76" fmla="*/ 87693 h 357915"/>
              <a:gd name="connsiteX77" fmla="*/ 110948 w 576453"/>
              <a:gd name="connsiteY77" fmla="*/ 116166 h 357915"/>
              <a:gd name="connsiteX78" fmla="*/ 110948 w 576453"/>
              <a:gd name="connsiteY78" fmla="*/ 136391 h 357915"/>
              <a:gd name="connsiteX79" fmla="*/ 100642 w 576453"/>
              <a:gd name="connsiteY79" fmla="*/ 137922 h 357915"/>
              <a:gd name="connsiteX80" fmla="*/ 93091 w 576453"/>
              <a:gd name="connsiteY80" fmla="*/ 148032 h 357915"/>
              <a:gd name="connsiteX81" fmla="*/ 93091 w 576453"/>
              <a:gd name="connsiteY81" fmla="*/ 116166 h 357915"/>
              <a:gd name="connsiteX82" fmla="*/ 82473 w 576453"/>
              <a:gd name="connsiteY82" fmla="*/ 105548 h 357915"/>
              <a:gd name="connsiteX83" fmla="*/ 28427 w 576453"/>
              <a:gd name="connsiteY83" fmla="*/ 105548 h 357915"/>
              <a:gd name="connsiteX84" fmla="*/ 17856 w 576453"/>
              <a:gd name="connsiteY84" fmla="*/ 116166 h 357915"/>
              <a:gd name="connsiteX85" fmla="*/ 17856 w 576453"/>
              <a:gd name="connsiteY85" fmla="*/ 239154 h 357915"/>
              <a:gd name="connsiteX86" fmla="*/ 51855 w 576453"/>
              <a:gd name="connsiteY86" fmla="*/ 273151 h 357915"/>
              <a:gd name="connsiteX87" fmla="*/ 524550 w 576453"/>
              <a:gd name="connsiteY87" fmla="*/ 273151 h 357915"/>
              <a:gd name="connsiteX88" fmla="*/ 558549 w 576453"/>
              <a:gd name="connsiteY88" fmla="*/ 239154 h 357915"/>
              <a:gd name="connsiteX89" fmla="*/ 558549 w 576453"/>
              <a:gd name="connsiteY89" fmla="*/ 116166 h 357915"/>
              <a:gd name="connsiteX90" fmla="*/ 547930 w 576453"/>
              <a:gd name="connsiteY90" fmla="*/ 105548 h 357915"/>
              <a:gd name="connsiteX91" fmla="*/ 493980 w 576453"/>
              <a:gd name="connsiteY91" fmla="*/ 105548 h 357915"/>
              <a:gd name="connsiteX92" fmla="*/ 483362 w 576453"/>
              <a:gd name="connsiteY92" fmla="*/ 116166 h 357915"/>
              <a:gd name="connsiteX93" fmla="*/ 483362 w 576453"/>
              <a:gd name="connsiteY93" fmla="*/ 148049 h 357915"/>
              <a:gd name="connsiteX94" fmla="*/ 475827 w 576453"/>
              <a:gd name="connsiteY94" fmla="*/ 137956 h 357915"/>
              <a:gd name="connsiteX95" fmla="*/ 465505 w 576453"/>
              <a:gd name="connsiteY95" fmla="*/ 136459 h 357915"/>
              <a:gd name="connsiteX96" fmla="*/ 465505 w 576453"/>
              <a:gd name="connsiteY96" fmla="*/ 116166 h 357915"/>
              <a:gd name="connsiteX97" fmla="*/ 493980 w 576453"/>
              <a:gd name="connsiteY97" fmla="*/ 87693 h 357915"/>
              <a:gd name="connsiteX98" fmla="*/ 502259 w 576453"/>
              <a:gd name="connsiteY98" fmla="*/ 87693 h 357915"/>
              <a:gd name="connsiteX99" fmla="*/ 502259 w 576453"/>
              <a:gd name="connsiteY99" fmla="*/ 93050 h 357915"/>
              <a:gd name="connsiteX100" fmla="*/ 511212 w 576453"/>
              <a:gd name="connsiteY100" fmla="*/ 101955 h 357915"/>
              <a:gd name="connsiteX101" fmla="*/ 520118 w 576453"/>
              <a:gd name="connsiteY101" fmla="*/ 93050 h 357915"/>
              <a:gd name="connsiteX102" fmla="*/ 520118 w 576453"/>
              <a:gd name="connsiteY102" fmla="*/ 87693 h 357915"/>
              <a:gd name="connsiteX103" fmla="*/ 548026 w 576453"/>
              <a:gd name="connsiteY103" fmla="*/ 87693 h 357915"/>
              <a:gd name="connsiteX104" fmla="*/ 576453 w 576453"/>
              <a:gd name="connsiteY104" fmla="*/ 116166 h 357915"/>
              <a:gd name="connsiteX105" fmla="*/ 576453 w 576453"/>
              <a:gd name="connsiteY105" fmla="*/ 239154 h 357915"/>
              <a:gd name="connsiteX106" fmla="*/ 524598 w 576453"/>
              <a:gd name="connsiteY106" fmla="*/ 291054 h 357915"/>
              <a:gd name="connsiteX107" fmla="*/ 491541 w 576453"/>
              <a:gd name="connsiteY107" fmla="*/ 291054 h 357915"/>
              <a:gd name="connsiteX108" fmla="*/ 476303 w 576453"/>
              <a:gd name="connsiteY108" fmla="*/ 275817 h 357915"/>
              <a:gd name="connsiteX109" fmla="*/ 463682 w 576453"/>
              <a:gd name="connsiteY109" fmla="*/ 275817 h 357915"/>
              <a:gd name="connsiteX110" fmla="*/ 463682 w 576453"/>
              <a:gd name="connsiteY110" fmla="*/ 288437 h 357915"/>
              <a:gd name="connsiteX111" fmla="*/ 466300 w 576453"/>
              <a:gd name="connsiteY111" fmla="*/ 291054 h 357915"/>
              <a:gd name="connsiteX112" fmla="*/ 109116 w 576453"/>
              <a:gd name="connsiteY112" fmla="*/ 291054 h 357915"/>
              <a:gd name="connsiteX113" fmla="*/ 111731 w 576453"/>
              <a:gd name="connsiteY113" fmla="*/ 288437 h 357915"/>
              <a:gd name="connsiteX114" fmla="*/ 111731 w 576453"/>
              <a:gd name="connsiteY114" fmla="*/ 275817 h 357915"/>
              <a:gd name="connsiteX115" fmla="*/ 99110 w 576453"/>
              <a:gd name="connsiteY115" fmla="*/ 275817 h 357915"/>
              <a:gd name="connsiteX116" fmla="*/ 83883 w 576453"/>
              <a:gd name="connsiteY116" fmla="*/ 291054 h 357915"/>
              <a:gd name="connsiteX117" fmla="*/ 51855 w 576453"/>
              <a:gd name="connsiteY117" fmla="*/ 291054 h 357915"/>
              <a:gd name="connsiteX118" fmla="*/ 0 w 576453"/>
              <a:gd name="connsiteY118" fmla="*/ 239250 h 357915"/>
              <a:gd name="connsiteX119" fmla="*/ 0 w 576453"/>
              <a:gd name="connsiteY119" fmla="*/ 116166 h 357915"/>
              <a:gd name="connsiteX120" fmla="*/ 28427 w 576453"/>
              <a:gd name="connsiteY120" fmla="*/ 87693 h 357915"/>
              <a:gd name="connsiteX121" fmla="*/ 90871 w 576453"/>
              <a:gd name="connsiteY121" fmla="*/ 0 h 357915"/>
              <a:gd name="connsiteX122" fmla="*/ 484495 w 576453"/>
              <a:gd name="connsiteY122" fmla="*/ 0 h 357915"/>
              <a:gd name="connsiteX123" fmla="*/ 520118 w 576453"/>
              <a:gd name="connsiteY123" fmla="*/ 35668 h 357915"/>
              <a:gd name="connsiteX124" fmla="*/ 520118 w 576453"/>
              <a:gd name="connsiteY124" fmla="*/ 87693 h 357915"/>
              <a:gd name="connsiteX125" fmla="*/ 502259 w 576453"/>
              <a:gd name="connsiteY125" fmla="*/ 87693 h 357915"/>
              <a:gd name="connsiteX126" fmla="*/ 502259 w 576453"/>
              <a:gd name="connsiteY126" fmla="*/ 35668 h 357915"/>
              <a:gd name="connsiteX127" fmla="*/ 484495 w 576453"/>
              <a:gd name="connsiteY127" fmla="*/ 17858 h 357915"/>
              <a:gd name="connsiteX128" fmla="*/ 90871 w 576453"/>
              <a:gd name="connsiteY128" fmla="*/ 17858 h 357915"/>
              <a:gd name="connsiteX129" fmla="*/ 73059 w 576453"/>
              <a:gd name="connsiteY129" fmla="*/ 35668 h 357915"/>
              <a:gd name="connsiteX130" fmla="*/ 73059 w 576453"/>
              <a:gd name="connsiteY130" fmla="*/ 87693 h 357915"/>
              <a:gd name="connsiteX131" fmla="*/ 55200 w 576453"/>
              <a:gd name="connsiteY131" fmla="*/ 87693 h 357915"/>
              <a:gd name="connsiteX132" fmla="*/ 55200 w 576453"/>
              <a:gd name="connsiteY132" fmla="*/ 35668 h 357915"/>
              <a:gd name="connsiteX133" fmla="*/ 90871 w 576453"/>
              <a:gd name="connsiteY133" fmla="*/ 0 h 35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576453" h="357915">
                <a:moveTo>
                  <a:pt x="466300" y="291054"/>
                </a:moveTo>
                <a:lnTo>
                  <a:pt x="491541" y="291054"/>
                </a:lnTo>
                <a:lnTo>
                  <a:pt x="543169" y="342676"/>
                </a:lnTo>
                <a:cubicBezTo>
                  <a:pt x="546693" y="346200"/>
                  <a:pt x="546693" y="351867"/>
                  <a:pt x="543169" y="355296"/>
                </a:cubicBezTo>
                <a:cubicBezTo>
                  <a:pt x="541454" y="357010"/>
                  <a:pt x="539121" y="357915"/>
                  <a:pt x="536882" y="357915"/>
                </a:cubicBezTo>
                <a:cubicBezTo>
                  <a:pt x="534596" y="357915"/>
                  <a:pt x="532263" y="357010"/>
                  <a:pt x="530548" y="355296"/>
                </a:cubicBezTo>
                <a:close/>
                <a:moveTo>
                  <a:pt x="83883" y="291054"/>
                </a:moveTo>
                <a:lnTo>
                  <a:pt x="109116" y="291054"/>
                </a:lnTo>
                <a:lnTo>
                  <a:pt x="44913" y="355296"/>
                </a:lnTo>
                <a:cubicBezTo>
                  <a:pt x="43151" y="357010"/>
                  <a:pt x="40912" y="357915"/>
                  <a:pt x="38579" y="357915"/>
                </a:cubicBezTo>
                <a:cubicBezTo>
                  <a:pt x="36340" y="357915"/>
                  <a:pt x="34007" y="357010"/>
                  <a:pt x="32292" y="355296"/>
                </a:cubicBezTo>
                <a:cubicBezTo>
                  <a:pt x="28768" y="351772"/>
                  <a:pt x="28768" y="346153"/>
                  <a:pt x="32292" y="342676"/>
                </a:cubicBezTo>
                <a:close/>
                <a:moveTo>
                  <a:pt x="279372" y="180351"/>
                </a:moveTo>
                <a:lnTo>
                  <a:pt x="297204" y="180351"/>
                </a:lnTo>
                <a:lnTo>
                  <a:pt x="297204" y="180670"/>
                </a:lnTo>
                <a:lnTo>
                  <a:pt x="288309" y="189560"/>
                </a:lnTo>
                <a:lnTo>
                  <a:pt x="279372" y="180672"/>
                </a:lnTo>
                <a:close/>
                <a:moveTo>
                  <a:pt x="93091" y="148078"/>
                </a:moveTo>
                <a:lnTo>
                  <a:pt x="103214" y="155583"/>
                </a:lnTo>
                <a:lnTo>
                  <a:pt x="110948" y="154460"/>
                </a:lnTo>
                <a:lnTo>
                  <a:pt x="110948" y="180351"/>
                </a:lnTo>
                <a:lnTo>
                  <a:pt x="279344" y="180351"/>
                </a:lnTo>
                <a:lnTo>
                  <a:pt x="279344" y="180670"/>
                </a:lnTo>
                <a:cubicBezTo>
                  <a:pt x="279344" y="185573"/>
                  <a:pt x="283344" y="189572"/>
                  <a:pt x="288298" y="189572"/>
                </a:cubicBezTo>
                <a:lnTo>
                  <a:pt x="288309" y="189560"/>
                </a:lnTo>
                <a:lnTo>
                  <a:pt x="288326" y="189577"/>
                </a:lnTo>
                <a:cubicBezTo>
                  <a:pt x="293184" y="189577"/>
                  <a:pt x="297232" y="185577"/>
                  <a:pt x="297232" y="180719"/>
                </a:cubicBezTo>
                <a:lnTo>
                  <a:pt x="297232" y="180351"/>
                </a:lnTo>
                <a:lnTo>
                  <a:pt x="465505" y="180351"/>
                </a:lnTo>
                <a:lnTo>
                  <a:pt x="465505" y="154519"/>
                </a:lnTo>
                <a:lnTo>
                  <a:pt x="473303" y="155671"/>
                </a:lnTo>
                <a:lnTo>
                  <a:pt x="483362" y="148128"/>
                </a:lnTo>
                <a:lnTo>
                  <a:pt x="483362" y="189302"/>
                </a:lnTo>
                <a:cubicBezTo>
                  <a:pt x="483362" y="194254"/>
                  <a:pt x="479362" y="198206"/>
                  <a:pt x="474457" y="198206"/>
                </a:cubicBezTo>
                <a:lnTo>
                  <a:pt x="101996" y="198206"/>
                </a:lnTo>
                <a:cubicBezTo>
                  <a:pt x="97091" y="198206"/>
                  <a:pt x="93091" y="194254"/>
                  <a:pt x="93091" y="189302"/>
                </a:cubicBezTo>
                <a:close/>
                <a:moveTo>
                  <a:pt x="483362" y="148049"/>
                </a:moveTo>
                <a:lnTo>
                  <a:pt x="483399" y="148099"/>
                </a:lnTo>
                <a:lnTo>
                  <a:pt x="483362" y="148128"/>
                </a:lnTo>
                <a:close/>
                <a:moveTo>
                  <a:pt x="93091" y="148032"/>
                </a:moveTo>
                <a:lnTo>
                  <a:pt x="93091" y="148078"/>
                </a:lnTo>
                <a:lnTo>
                  <a:pt x="93069" y="148062"/>
                </a:lnTo>
                <a:close/>
                <a:moveTo>
                  <a:pt x="381118" y="130016"/>
                </a:moveTo>
                <a:cubicBezTo>
                  <a:pt x="407723" y="130016"/>
                  <a:pt x="434321" y="131932"/>
                  <a:pt x="460729" y="135766"/>
                </a:cubicBezTo>
                <a:lnTo>
                  <a:pt x="465505" y="136459"/>
                </a:lnTo>
                <a:lnTo>
                  <a:pt x="465505" y="154519"/>
                </a:lnTo>
                <a:lnTo>
                  <a:pt x="458158" y="153433"/>
                </a:lnTo>
                <a:cubicBezTo>
                  <a:pt x="407103" y="146004"/>
                  <a:pt x="355239" y="146004"/>
                  <a:pt x="304138" y="153433"/>
                </a:cubicBezTo>
                <a:lnTo>
                  <a:pt x="297232" y="154528"/>
                </a:lnTo>
                <a:lnTo>
                  <a:pt x="297232" y="180351"/>
                </a:lnTo>
                <a:lnTo>
                  <a:pt x="297204" y="180351"/>
                </a:lnTo>
                <a:lnTo>
                  <a:pt x="297204" y="146776"/>
                </a:lnTo>
                <a:cubicBezTo>
                  <a:pt x="297204" y="142349"/>
                  <a:pt x="293965" y="138541"/>
                  <a:pt x="289536" y="137922"/>
                </a:cubicBezTo>
                <a:lnTo>
                  <a:pt x="288324" y="137748"/>
                </a:lnTo>
                <a:lnTo>
                  <a:pt x="301471" y="135766"/>
                </a:lnTo>
                <a:cubicBezTo>
                  <a:pt x="327903" y="131932"/>
                  <a:pt x="354513" y="130016"/>
                  <a:pt x="381118" y="130016"/>
                </a:cubicBezTo>
                <a:close/>
                <a:moveTo>
                  <a:pt x="194845" y="130008"/>
                </a:moveTo>
                <a:cubicBezTo>
                  <a:pt x="221606" y="130008"/>
                  <a:pt x="248361" y="131948"/>
                  <a:pt x="274914" y="135827"/>
                </a:cubicBezTo>
                <a:lnTo>
                  <a:pt x="288324" y="137748"/>
                </a:lnTo>
                <a:lnTo>
                  <a:pt x="286945" y="137956"/>
                </a:lnTo>
                <a:cubicBezTo>
                  <a:pt x="282611" y="138623"/>
                  <a:pt x="279372" y="142385"/>
                  <a:pt x="279372" y="146766"/>
                </a:cubicBezTo>
                <a:lnTo>
                  <a:pt x="279372" y="180351"/>
                </a:lnTo>
                <a:lnTo>
                  <a:pt x="279344" y="180351"/>
                </a:lnTo>
                <a:lnTo>
                  <a:pt x="279344" y="154536"/>
                </a:lnTo>
                <a:lnTo>
                  <a:pt x="272342" y="153536"/>
                </a:lnTo>
                <a:cubicBezTo>
                  <a:pt x="220856" y="145967"/>
                  <a:pt x="168751" y="145967"/>
                  <a:pt x="117312" y="153536"/>
                </a:cubicBezTo>
                <a:lnTo>
                  <a:pt x="110948" y="154460"/>
                </a:lnTo>
                <a:lnTo>
                  <a:pt x="110948" y="136391"/>
                </a:lnTo>
                <a:lnTo>
                  <a:pt x="114740" y="135827"/>
                </a:lnTo>
                <a:cubicBezTo>
                  <a:pt x="141317" y="131948"/>
                  <a:pt x="168084" y="130008"/>
                  <a:pt x="194845" y="130008"/>
                </a:cubicBezTo>
                <a:close/>
                <a:moveTo>
                  <a:pt x="28427" y="87693"/>
                </a:moveTo>
                <a:lnTo>
                  <a:pt x="55200" y="87693"/>
                </a:lnTo>
                <a:lnTo>
                  <a:pt x="55200" y="96622"/>
                </a:lnTo>
                <a:cubicBezTo>
                  <a:pt x="55200" y="101527"/>
                  <a:pt x="59200" y="105527"/>
                  <a:pt x="64106" y="105527"/>
                </a:cubicBezTo>
                <a:cubicBezTo>
                  <a:pt x="69059" y="105527"/>
                  <a:pt x="73059" y="101527"/>
                  <a:pt x="73059" y="96622"/>
                </a:cubicBezTo>
                <a:lnTo>
                  <a:pt x="73059" y="87693"/>
                </a:lnTo>
                <a:lnTo>
                  <a:pt x="82473" y="87693"/>
                </a:lnTo>
                <a:cubicBezTo>
                  <a:pt x="98186" y="87693"/>
                  <a:pt x="110948" y="100406"/>
                  <a:pt x="110948" y="116166"/>
                </a:cubicBezTo>
                <a:lnTo>
                  <a:pt x="110948" y="136391"/>
                </a:lnTo>
                <a:lnTo>
                  <a:pt x="100642" y="137922"/>
                </a:lnTo>
                <a:lnTo>
                  <a:pt x="93091" y="148032"/>
                </a:lnTo>
                <a:lnTo>
                  <a:pt x="93091" y="116166"/>
                </a:lnTo>
                <a:cubicBezTo>
                  <a:pt x="93091" y="110310"/>
                  <a:pt x="88330" y="105548"/>
                  <a:pt x="82473" y="105548"/>
                </a:cubicBezTo>
                <a:lnTo>
                  <a:pt x="28427" y="105548"/>
                </a:lnTo>
                <a:cubicBezTo>
                  <a:pt x="22618" y="105548"/>
                  <a:pt x="17856" y="110310"/>
                  <a:pt x="17856" y="116166"/>
                </a:cubicBezTo>
                <a:lnTo>
                  <a:pt x="17856" y="239154"/>
                </a:lnTo>
                <a:cubicBezTo>
                  <a:pt x="17856" y="257914"/>
                  <a:pt x="33094" y="273151"/>
                  <a:pt x="51855" y="273151"/>
                </a:cubicBezTo>
                <a:lnTo>
                  <a:pt x="524550" y="273151"/>
                </a:lnTo>
                <a:cubicBezTo>
                  <a:pt x="543312" y="273151"/>
                  <a:pt x="558549" y="257914"/>
                  <a:pt x="558549" y="239154"/>
                </a:cubicBezTo>
                <a:lnTo>
                  <a:pt x="558549" y="116166"/>
                </a:lnTo>
                <a:cubicBezTo>
                  <a:pt x="558549" y="110310"/>
                  <a:pt x="553787" y="105548"/>
                  <a:pt x="547930" y="105548"/>
                </a:cubicBezTo>
                <a:lnTo>
                  <a:pt x="493980" y="105548"/>
                </a:lnTo>
                <a:cubicBezTo>
                  <a:pt x="488123" y="105548"/>
                  <a:pt x="483362" y="110310"/>
                  <a:pt x="483362" y="116166"/>
                </a:cubicBezTo>
                <a:lnTo>
                  <a:pt x="483362" y="148049"/>
                </a:lnTo>
                <a:lnTo>
                  <a:pt x="475827" y="137956"/>
                </a:lnTo>
                <a:lnTo>
                  <a:pt x="465505" y="136459"/>
                </a:lnTo>
                <a:lnTo>
                  <a:pt x="465505" y="116166"/>
                </a:lnTo>
                <a:cubicBezTo>
                  <a:pt x="465505" y="100454"/>
                  <a:pt x="478267" y="87693"/>
                  <a:pt x="493980" y="87693"/>
                </a:cubicBezTo>
                <a:lnTo>
                  <a:pt x="502259" y="87693"/>
                </a:lnTo>
                <a:lnTo>
                  <a:pt x="502259" y="93050"/>
                </a:lnTo>
                <a:cubicBezTo>
                  <a:pt x="502259" y="97955"/>
                  <a:pt x="506259" y="101955"/>
                  <a:pt x="511212" y="101955"/>
                </a:cubicBezTo>
                <a:cubicBezTo>
                  <a:pt x="516165" y="101955"/>
                  <a:pt x="520118" y="97955"/>
                  <a:pt x="520118" y="93050"/>
                </a:cubicBezTo>
                <a:lnTo>
                  <a:pt x="520118" y="87693"/>
                </a:lnTo>
                <a:lnTo>
                  <a:pt x="548026" y="87693"/>
                </a:lnTo>
                <a:cubicBezTo>
                  <a:pt x="563739" y="87693"/>
                  <a:pt x="576453" y="100406"/>
                  <a:pt x="576453" y="116166"/>
                </a:cubicBezTo>
                <a:lnTo>
                  <a:pt x="576453" y="239154"/>
                </a:lnTo>
                <a:cubicBezTo>
                  <a:pt x="576453" y="267818"/>
                  <a:pt x="553168" y="291054"/>
                  <a:pt x="524598" y="291054"/>
                </a:cubicBezTo>
                <a:lnTo>
                  <a:pt x="491541" y="291054"/>
                </a:lnTo>
                <a:lnTo>
                  <a:pt x="476303" y="275817"/>
                </a:lnTo>
                <a:cubicBezTo>
                  <a:pt x="472874" y="272341"/>
                  <a:pt x="467207" y="272341"/>
                  <a:pt x="463682" y="275817"/>
                </a:cubicBezTo>
                <a:cubicBezTo>
                  <a:pt x="460206" y="279294"/>
                  <a:pt x="460206" y="284961"/>
                  <a:pt x="463682" y="288437"/>
                </a:cubicBezTo>
                <a:lnTo>
                  <a:pt x="466300" y="291054"/>
                </a:lnTo>
                <a:lnTo>
                  <a:pt x="109116" y="291054"/>
                </a:lnTo>
                <a:lnTo>
                  <a:pt x="111731" y="288437"/>
                </a:lnTo>
                <a:cubicBezTo>
                  <a:pt x="115255" y="285008"/>
                  <a:pt x="115255" y="279341"/>
                  <a:pt x="111731" y="275817"/>
                </a:cubicBezTo>
                <a:cubicBezTo>
                  <a:pt x="108302" y="272341"/>
                  <a:pt x="102635" y="272341"/>
                  <a:pt x="99110" y="275817"/>
                </a:cubicBezTo>
                <a:lnTo>
                  <a:pt x="83883" y="291054"/>
                </a:lnTo>
                <a:lnTo>
                  <a:pt x="51855" y="291054"/>
                </a:lnTo>
                <a:cubicBezTo>
                  <a:pt x="23285" y="291054"/>
                  <a:pt x="0" y="267818"/>
                  <a:pt x="0" y="239250"/>
                </a:cubicBezTo>
                <a:lnTo>
                  <a:pt x="0" y="116166"/>
                </a:lnTo>
                <a:cubicBezTo>
                  <a:pt x="0" y="100454"/>
                  <a:pt x="12714" y="87693"/>
                  <a:pt x="28427" y="87693"/>
                </a:cubicBezTo>
                <a:close/>
                <a:moveTo>
                  <a:pt x="90871" y="0"/>
                </a:moveTo>
                <a:lnTo>
                  <a:pt x="484495" y="0"/>
                </a:lnTo>
                <a:cubicBezTo>
                  <a:pt x="504116" y="0"/>
                  <a:pt x="520118" y="16000"/>
                  <a:pt x="520118" y="35668"/>
                </a:cubicBezTo>
                <a:lnTo>
                  <a:pt x="520118" y="87693"/>
                </a:lnTo>
                <a:lnTo>
                  <a:pt x="502259" y="87693"/>
                </a:lnTo>
                <a:lnTo>
                  <a:pt x="502259" y="35668"/>
                </a:lnTo>
                <a:cubicBezTo>
                  <a:pt x="502259" y="25810"/>
                  <a:pt x="494305" y="17858"/>
                  <a:pt x="484495" y="17858"/>
                </a:cubicBezTo>
                <a:lnTo>
                  <a:pt x="90871" y="17858"/>
                </a:lnTo>
                <a:cubicBezTo>
                  <a:pt x="81013" y="17858"/>
                  <a:pt x="73059" y="25810"/>
                  <a:pt x="73059" y="35668"/>
                </a:cubicBezTo>
                <a:lnTo>
                  <a:pt x="73059" y="87693"/>
                </a:lnTo>
                <a:lnTo>
                  <a:pt x="55200" y="87693"/>
                </a:lnTo>
                <a:lnTo>
                  <a:pt x="55200" y="35668"/>
                </a:lnTo>
                <a:cubicBezTo>
                  <a:pt x="55200" y="16000"/>
                  <a:pt x="71202" y="0"/>
                  <a:pt x="90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963B1F-7F3F-4DEA-A4AD-C1157D21B6EB}"/>
              </a:ext>
            </a:extLst>
          </p:cNvPr>
          <p:cNvSpPr txBox="1"/>
          <p:nvPr/>
        </p:nvSpPr>
        <p:spPr>
          <a:xfrm>
            <a:off x="7050768" y="2833130"/>
            <a:ext cx="59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沙发</a:t>
            </a:r>
          </a:p>
        </p:txBody>
      </p:sp>
      <p:sp>
        <p:nvSpPr>
          <p:cNvPr id="37" name="iconfont-1018-792490">
            <a:extLst>
              <a:ext uri="{FF2B5EF4-FFF2-40B4-BE49-F238E27FC236}">
                <a16:creationId xmlns:a16="http://schemas.microsoft.com/office/drawing/2014/main" id="{F49C353B-E18D-44EB-8486-01BDFFB95498}"/>
              </a:ext>
            </a:extLst>
          </p:cNvPr>
          <p:cNvSpPr>
            <a:spLocks noChangeAspect="1"/>
          </p:cNvSpPr>
          <p:nvPr/>
        </p:nvSpPr>
        <p:spPr bwMode="auto">
          <a:xfrm>
            <a:off x="6747522" y="3372255"/>
            <a:ext cx="289179" cy="321095"/>
          </a:xfrm>
          <a:custGeom>
            <a:avLst/>
            <a:gdLst>
              <a:gd name="T0" fmla="*/ 11533 w 11533"/>
              <a:gd name="T1" fmla="*/ 9600 h 12804"/>
              <a:gd name="T2" fmla="*/ 11426 w 11533"/>
              <a:gd name="T3" fmla="*/ 9787 h 12804"/>
              <a:gd name="T4" fmla="*/ 5873 w 11533"/>
              <a:gd name="T5" fmla="*/ 12777 h 12804"/>
              <a:gd name="T6" fmla="*/ 5846 w 11533"/>
              <a:gd name="T7" fmla="*/ 12777 h 12804"/>
              <a:gd name="T8" fmla="*/ 5766 w 11533"/>
              <a:gd name="T9" fmla="*/ 12804 h 12804"/>
              <a:gd name="T10" fmla="*/ 5686 w 11533"/>
              <a:gd name="T11" fmla="*/ 12777 h 12804"/>
              <a:gd name="T12" fmla="*/ 5659 w 11533"/>
              <a:gd name="T13" fmla="*/ 12777 h 12804"/>
              <a:gd name="T14" fmla="*/ 107 w 11533"/>
              <a:gd name="T15" fmla="*/ 9787 h 12804"/>
              <a:gd name="T16" fmla="*/ 0 w 11533"/>
              <a:gd name="T17" fmla="*/ 9600 h 12804"/>
              <a:gd name="T18" fmla="*/ 0 w 11533"/>
              <a:gd name="T19" fmla="*/ 3194 h 12804"/>
              <a:gd name="T20" fmla="*/ 0 w 11533"/>
              <a:gd name="T21" fmla="*/ 3167 h 12804"/>
              <a:gd name="T22" fmla="*/ 27 w 11533"/>
              <a:gd name="T23" fmla="*/ 3114 h 12804"/>
              <a:gd name="T24" fmla="*/ 27 w 11533"/>
              <a:gd name="T25" fmla="*/ 3088 h 12804"/>
              <a:gd name="T26" fmla="*/ 81 w 11533"/>
              <a:gd name="T27" fmla="*/ 3034 h 12804"/>
              <a:gd name="T28" fmla="*/ 108 w 11533"/>
              <a:gd name="T29" fmla="*/ 3007 h 12804"/>
              <a:gd name="T30" fmla="*/ 5659 w 11533"/>
              <a:gd name="T31" fmla="*/ 17 h 12804"/>
              <a:gd name="T32" fmla="*/ 5873 w 11533"/>
              <a:gd name="T33" fmla="*/ 17 h 12804"/>
              <a:gd name="T34" fmla="*/ 11425 w 11533"/>
              <a:gd name="T35" fmla="*/ 3007 h 12804"/>
              <a:gd name="T36" fmla="*/ 11452 w 11533"/>
              <a:gd name="T37" fmla="*/ 3034 h 12804"/>
              <a:gd name="T38" fmla="*/ 11506 w 11533"/>
              <a:gd name="T39" fmla="*/ 3088 h 12804"/>
              <a:gd name="T40" fmla="*/ 11506 w 11533"/>
              <a:gd name="T41" fmla="*/ 3115 h 12804"/>
              <a:gd name="T42" fmla="*/ 11533 w 11533"/>
              <a:gd name="T43" fmla="*/ 3167 h 12804"/>
              <a:gd name="T44" fmla="*/ 11533 w 11533"/>
              <a:gd name="T45" fmla="*/ 3194 h 12804"/>
              <a:gd name="T46" fmla="*/ 11533 w 11533"/>
              <a:gd name="T47" fmla="*/ 9600 h 12804"/>
              <a:gd name="T48" fmla="*/ 428 w 11533"/>
              <a:gd name="T49" fmla="*/ 9467 h 12804"/>
              <a:gd name="T50" fmla="*/ 5553 w 11533"/>
              <a:gd name="T51" fmla="*/ 12243 h 12804"/>
              <a:gd name="T52" fmla="*/ 5553 w 11533"/>
              <a:gd name="T53" fmla="*/ 6317 h 12804"/>
              <a:gd name="T54" fmla="*/ 428 w 11533"/>
              <a:gd name="T55" fmla="*/ 3541 h 12804"/>
              <a:gd name="T56" fmla="*/ 428 w 11533"/>
              <a:gd name="T57" fmla="*/ 9467 h 12804"/>
              <a:gd name="T58" fmla="*/ 8196 w 11533"/>
              <a:gd name="T59" fmla="*/ 4635 h 12804"/>
              <a:gd name="T60" fmla="*/ 3096 w 11533"/>
              <a:gd name="T61" fmla="*/ 1886 h 12804"/>
              <a:gd name="T62" fmla="*/ 667 w 11533"/>
              <a:gd name="T63" fmla="*/ 3194 h 12804"/>
              <a:gd name="T64" fmla="*/ 5766 w 11533"/>
              <a:gd name="T65" fmla="*/ 5944 h 12804"/>
              <a:gd name="T66" fmla="*/ 8196 w 11533"/>
              <a:gd name="T67" fmla="*/ 4635 h 12804"/>
              <a:gd name="T68" fmla="*/ 3551 w 11533"/>
              <a:gd name="T69" fmla="*/ 1646 h 12804"/>
              <a:gd name="T70" fmla="*/ 8649 w 11533"/>
              <a:gd name="T71" fmla="*/ 4395 h 12804"/>
              <a:gd name="T72" fmla="*/ 10864 w 11533"/>
              <a:gd name="T73" fmla="*/ 3193 h 12804"/>
              <a:gd name="T74" fmla="*/ 5766 w 11533"/>
              <a:gd name="T75" fmla="*/ 445 h 12804"/>
              <a:gd name="T76" fmla="*/ 3551 w 11533"/>
              <a:gd name="T77" fmla="*/ 1646 h 12804"/>
              <a:gd name="T78" fmla="*/ 11105 w 11533"/>
              <a:gd name="T79" fmla="*/ 9467 h 12804"/>
              <a:gd name="T80" fmla="*/ 11105 w 11533"/>
              <a:gd name="T81" fmla="*/ 3541 h 12804"/>
              <a:gd name="T82" fmla="*/ 5980 w 11533"/>
              <a:gd name="T83" fmla="*/ 6317 h 12804"/>
              <a:gd name="T84" fmla="*/ 5980 w 11533"/>
              <a:gd name="T85" fmla="*/ 12243 h 12804"/>
              <a:gd name="T86" fmla="*/ 11105 w 11533"/>
              <a:gd name="T87" fmla="*/ 9467 h 128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533" h="12804">
                <a:moveTo>
                  <a:pt x="11533" y="9600"/>
                </a:moveTo>
                <a:cubicBezTo>
                  <a:pt x="11533" y="9690"/>
                  <a:pt x="11497" y="9751"/>
                  <a:pt x="11426" y="9787"/>
                </a:cubicBezTo>
                <a:lnTo>
                  <a:pt x="5873" y="12777"/>
                </a:lnTo>
                <a:lnTo>
                  <a:pt x="5846" y="12777"/>
                </a:lnTo>
                <a:cubicBezTo>
                  <a:pt x="5829" y="12795"/>
                  <a:pt x="5802" y="12804"/>
                  <a:pt x="5766" y="12804"/>
                </a:cubicBezTo>
                <a:cubicBezTo>
                  <a:pt x="5731" y="12804"/>
                  <a:pt x="5704" y="12795"/>
                  <a:pt x="5686" y="12777"/>
                </a:cubicBezTo>
                <a:lnTo>
                  <a:pt x="5659" y="12777"/>
                </a:lnTo>
                <a:lnTo>
                  <a:pt x="107" y="9787"/>
                </a:lnTo>
                <a:cubicBezTo>
                  <a:pt x="36" y="9753"/>
                  <a:pt x="0" y="9690"/>
                  <a:pt x="0" y="9600"/>
                </a:cubicBezTo>
                <a:lnTo>
                  <a:pt x="0" y="3194"/>
                </a:lnTo>
                <a:lnTo>
                  <a:pt x="0" y="3167"/>
                </a:lnTo>
                <a:cubicBezTo>
                  <a:pt x="0" y="3151"/>
                  <a:pt x="9" y="3132"/>
                  <a:pt x="27" y="3114"/>
                </a:cubicBezTo>
                <a:lnTo>
                  <a:pt x="27" y="3088"/>
                </a:lnTo>
                <a:lnTo>
                  <a:pt x="81" y="3034"/>
                </a:lnTo>
                <a:lnTo>
                  <a:pt x="108" y="3007"/>
                </a:lnTo>
                <a:lnTo>
                  <a:pt x="5659" y="17"/>
                </a:lnTo>
                <a:cubicBezTo>
                  <a:pt x="5731" y="0"/>
                  <a:pt x="5801" y="0"/>
                  <a:pt x="5873" y="17"/>
                </a:cubicBezTo>
                <a:lnTo>
                  <a:pt x="11425" y="3007"/>
                </a:lnTo>
                <a:lnTo>
                  <a:pt x="11452" y="3034"/>
                </a:lnTo>
                <a:lnTo>
                  <a:pt x="11506" y="3088"/>
                </a:lnTo>
                <a:lnTo>
                  <a:pt x="11506" y="3115"/>
                </a:lnTo>
                <a:lnTo>
                  <a:pt x="11533" y="3167"/>
                </a:lnTo>
                <a:lnTo>
                  <a:pt x="11533" y="3194"/>
                </a:lnTo>
                <a:lnTo>
                  <a:pt x="11533" y="9600"/>
                </a:lnTo>
                <a:close/>
                <a:moveTo>
                  <a:pt x="428" y="9467"/>
                </a:moveTo>
                <a:lnTo>
                  <a:pt x="5553" y="12243"/>
                </a:lnTo>
                <a:lnTo>
                  <a:pt x="5553" y="6317"/>
                </a:lnTo>
                <a:lnTo>
                  <a:pt x="428" y="3541"/>
                </a:lnTo>
                <a:lnTo>
                  <a:pt x="428" y="9467"/>
                </a:lnTo>
                <a:close/>
                <a:moveTo>
                  <a:pt x="8196" y="4635"/>
                </a:moveTo>
                <a:lnTo>
                  <a:pt x="3096" y="1886"/>
                </a:lnTo>
                <a:lnTo>
                  <a:pt x="667" y="3194"/>
                </a:lnTo>
                <a:lnTo>
                  <a:pt x="5766" y="5944"/>
                </a:lnTo>
                <a:lnTo>
                  <a:pt x="8196" y="4635"/>
                </a:lnTo>
                <a:close/>
                <a:moveTo>
                  <a:pt x="3551" y="1646"/>
                </a:moveTo>
                <a:lnTo>
                  <a:pt x="8649" y="4395"/>
                </a:lnTo>
                <a:lnTo>
                  <a:pt x="10864" y="3193"/>
                </a:lnTo>
                <a:lnTo>
                  <a:pt x="5766" y="445"/>
                </a:lnTo>
                <a:lnTo>
                  <a:pt x="3551" y="1646"/>
                </a:lnTo>
                <a:close/>
                <a:moveTo>
                  <a:pt x="11105" y="9467"/>
                </a:moveTo>
                <a:lnTo>
                  <a:pt x="11105" y="3541"/>
                </a:lnTo>
                <a:lnTo>
                  <a:pt x="5980" y="6317"/>
                </a:lnTo>
                <a:lnTo>
                  <a:pt x="5980" y="12243"/>
                </a:lnTo>
                <a:lnTo>
                  <a:pt x="11105" y="9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C0C946F-EDA6-4BEF-9FD3-5EF94B7CB65F}"/>
              </a:ext>
            </a:extLst>
          </p:cNvPr>
          <p:cNvSpPr txBox="1"/>
          <p:nvPr/>
        </p:nvSpPr>
        <p:spPr>
          <a:xfrm>
            <a:off x="7054066" y="3373895"/>
            <a:ext cx="72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障碍物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214581-9DDC-410A-A124-9FF9C60A61EE}"/>
              </a:ext>
            </a:extLst>
          </p:cNvPr>
          <p:cNvSpPr txBox="1"/>
          <p:nvPr/>
        </p:nvSpPr>
        <p:spPr>
          <a:xfrm>
            <a:off x="7056807" y="3941581"/>
            <a:ext cx="72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机器人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6D0AFD-64B1-4EFA-9751-EA727146FE45}"/>
              </a:ext>
            </a:extLst>
          </p:cNvPr>
          <p:cNvSpPr/>
          <p:nvPr/>
        </p:nvSpPr>
        <p:spPr>
          <a:xfrm>
            <a:off x="9442221" y="4992316"/>
            <a:ext cx="1275692" cy="48991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小车控制板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E476B86-AD1A-4759-83BB-35FC183150B0}"/>
              </a:ext>
            </a:extLst>
          </p:cNvPr>
          <p:cNvSpPr/>
          <p:nvPr/>
        </p:nvSpPr>
        <p:spPr>
          <a:xfrm>
            <a:off x="9442221" y="4502400"/>
            <a:ext cx="1275692" cy="48991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激光雷达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&amp;HERO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平台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EA886B-F88E-4335-973D-B1A6CBC1BFBA}"/>
              </a:ext>
            </a:extLst>
          </p:cNvPr>
          <p:cNvSpPr/>
          <p:nvPr/>
        </p:nvSpPr>
        <p:spPr>
          <a:xfrm>
            <a:off x="10579677" y="3705397"/>
            <a:ext cx="142406" cy="79188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4" name="security-camera_144836">
            <a:extLst>
              <a:ext uri="{FF2B5EF4-FFF2-40B4-BE49-F238E27FC236}">
                <a16:creationId xmlns:a16="http://schemas.microsoft.com/office/drawing/2014/main" id="{4AFEC0D1-CE37-4C5D-AC93-2B7D27DDC75D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10045731" y="3453947"/>
            <a:ext cx="549282" cy="422915"/>
          </a:xfrm>
          <a:custGeom>
            <a:avLst/>
            <a:gdLst>
              <a:gd name="T0" fmla="*/ 5238 w 5333"/>
              <a:gd name="T1" fmla="*/ 40 h 4010"/>
              <a:gd name="T2" fmla="*/ 5044 w 5333"/>
              <a:gd name="T3" fmla="*/ 31 h 4010"/>
              <a:gd name="T4" fmla="*/ 4400 w 5333"/>
              <a:gd name="T5" fmla="*/ 353 h 4010"/>
              <a:gd name="T6" fmla="*/ 4400 w 5333"/>
              <a:gd name="T7" fmla="*/ 210 h 4010"/>
              <a:gd name="T8" fmla="*/ 4200 w 5333"/>
              <a:gd name="T9" fmla="*/ 10 h 4010"/>
              <a:gd name="T10" fmla="*/ 1133 w 5333"/>
              <a:gd name="T11" fmla="*/ 10 h 4010"/>
              <a:gd name="T12" fmla="*/ 933 w 5333"/>
              <a:gd name="T13" fmla="*/ 210 h 4010"/>
              <a:gd name="T14" fmla="*/ 933 w 5333"/>
              <a:gd name="T15" fmla="*/ 719 h 4010"/>
              <a:gd name="T16" fmla="*/ 933 w 5333"/>
              <a:gd name="T17" fmla="*/ 1810 h 4010"/>
              <a:gd name="T18" fmla="*/ 1133 w 5333"/>
              <a:gd name="T19" fmla="*/ 2010 h 4010"/>
              <a:gd name="T20" fmla="*/ 1768 w 5333"/>
              <a:gd name="T21" fmla="*/ 2010 h 4010"/>
              <a:gd name="T22" fmla="*/ 1944 w 5333"/>
              <a:gd name="T23" fmla="*/ 2266 h 4010"/>
              <a:gd name="T24" fmla="*/ 1662 w 5333"/>
              <a:gd name="T25" fmla="*/ 3010 h 4010"/>
              <a:gd name="T26" fmla="*/ 1200 w 5333"/>
              <a:gd name="T27" fmla="*/ 3010 h 4010"/>
              <a:gd name="T28" fmla="*/ 1200 w 5333"/>
              <a:gd name="T29" fmla="*/ 2610 h 4010"/>
              <a:gd name="T30" fmla="*/ 1000 w 5333"/>
              <a:gd name="T31" fmla="*/ 2410 h 4010"/>
              <a:gd name="T32" fmla="*/ 200 w 5333"/>
              <a:gd name="T33" fmla="*/ 2410 h 4010"/>
              <a:gd name="T34" fmla="*/ 0 w 5333"/>
              <a:gd name="T35" fmla="*/ 2610 h 4010"/>
              <a:gd name="T36" fmla="*/ 0 w 5333"/>
              <a:gd name="T37" fmla="*/ 3810 h 4010"/>
              <a:gd name="T38" fmla="*/ 200 w 5333"/>
              <a:gd name="T39" fmla="*/ 4010 h 4010"/>
              <a:gd name="T40" fmla="*/ 1000 w 5333"/>
              <a:gd name="T41" fmla="*/ 4010 h 4010"/>
              <a:gd name="T42" fmla="*/ 1200 w 5333"/>
              <a:gd name="T43" fmla="*/ 3810 h 4010"/>
              <a:gd name="T44" fmla="*/ 1200 w 5333"/>
              <a:gd name="T45" fmla="*/ 3410 h 4010"/>
              <a:gd name="T46" fmla="*/ 1800 w 5333"/>
              <a:gd name="T47" fmla="*/ 3410 h 4010"/>
              <a:gd name="T48" fmla="*/ 1987 w 5333"/>
              <a:gd name="T49" fmla="*/ 3281 h 4010"/>
              <a:gd name="T50" fmla="*/ 2317 w 5333"/>
              <a:gd name="T51" fmla="*/ 2409 h 4010"/>
              <a:gd name="T52" fmla="*/ 2333 w 5333"/>
              <a:gd name="T53" fmla="*/ 2410 h 4010"/>
              <a:gd name="T54" fmla="*/ 2899 w 5333"/>
              <a:gd name="T55" fmla="*/ 2010 h 4010"/>
              <a:gd name="T56" fmla="*/ 4200 w 5333"/>
              <a:gd name="T57" fmla="*/ 2010 h 4010"/>
              <a:gd name="T58" fmla="*/ 4400 w 5333"/>
              <a:gd name="T59" fmla="*/ 1810 h 4010"/>
              <a:gd name="T60" fmla="*/ 4400 w 5333"/>
              <a:gd name="T61" fmla="*/ 1667 h 4010"/>
              <a:gd name="T62" fmla="*/ 5044 w 5333"/>
              <a:gd name="T63" fmla="*/ 1989 h 4010"/>
              <a:gd name="T64" fmla="*/ 5133 w 5333"/>
              <a:gd name="T65" fmla="*/ 2010 h 4010"/>
              <a:gd name="T66" fmla="*/ 5238 w 5333"/>
              <a:gd name="T67" fmla="*/ 1980 h 4010"/>
              <a:gd name="T68" fmla="*/ 5333 w 5333"/>
              <a:gd name="T69" fmla="*/ 1810 h 4010"/>
              <a:gd name="T70" fmla="*/ 5333 w 5333"/>
              <a:gd name="T71" fmla="*/ 210 h 4010"/>
              <a:gd name="T72" fmla="*/ 5238 w 5333"/>
              <a:gd name="T73" fmla="*/ 40 h 4010"/>
              <a:gd name="T74" fmla="*/ 400 w 5333"/>
              <a:gd name="T75" fmla="*/ 3610 h 4010"/>
              <a:gd name="T76" fmla="*/ 400 w 5333"/>
              <a:gd name="T77" fmla="*/ 2810 h 4010"/>
              <a:gd name="T78" fmla="*/ 800 w 5333"/>
              <a:gd name="T79" fmla="*/ 2810 h 4010"/>
              <a:gd name="T80" fmla="*/ 800 w 5333"/>
              <a:gd name="T81" fmla="*/ 3610 h 4010"/>
              <a:gd name="T82" fmla="*/ 400 w 5333"/>
              <a:gd name="T83" fmla="*/ 3610 h 4010"/>
              <a:gd name="T84" fmla="*/ 4933 w 5333"/>
              <a:gd name="T85" fmla="*/ 1486 h 4010"/>
              <a:gd name="T86" fmla="*/ 4400 w 5333"/>
              <a:gd name="T87" fmla="*/ 1219 h 4010"/>
              <a:gd name="T88" fmla="*/ 4400 w 5333"/>
              <a:gd name="T89" fmla="*/ 800 h 4010"/>
              <a:gd name="T90" fmla="*/ 4933 w 5333"/>
              <a:gd name="T91" fmla="*/ 533 h 4010"/>
              <a:gd name="T92" fmla="*/ 4933 w 5333"/>
              <a:gd name="T93" fmla="*/ 1486 h 4010"/>
              <a:gd name="T94" fmla="*/ 1333 w 5333"/>
              <a:gd name="T95" fmla="*/ 1610 h 4010"/>
              <a:gd name="T96" fmla="*/ 1333 w 5333"/>
              <a:gd name="T97" fmla="*/ 1210 h 4010"/>
              <a:gd name="T98" fmla="*/ 4000 w 5333"/>
              <a:gd name="T99" fmla="*/ 1210 h 4010"/>
              <a:gd name="T100" fmla="*/ 4000 w 5333"/>
              <a:gd name="T101" fmla="*/ 1610 h 4010"/>
              <a:gd name="T102" fmla="*/ 1333 w 5333"/>
              <a:gd name="T103" fmla="*/ 1610 h 4010"/>
              <a:gd name="T104" fmla="*/ 1333 w 5333"/>
              <a:gd name="T105" fmla="*/ 410 h 4010"/>
              <a:gd name="T106" fmla="*/ 4000 w 5333"/>
              <a:gd name="T107" fmla="*/ 410 h 4010"/>
              <a:gd name="T108" fmla="*/ 4000 w 5333"/>
              <a:gd name="T109" fmla="*/ 810 h 4010"/>
              <a:gd name="T110" fmla="*/ 1333 w 5333"/>
              <a:gd name="T111" fmla="*/ 810 h 4010"/>
              <a:gd name="T112" fmla="*/ 1333 w 5333"/>
              <a:gd name="T113" fmla="*/ 410 h 4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333" h="4010">
                <a:moveTo>
                  <a:pt x="5238" y="40"/>
                </a:moveTo>
                <a:cubicBezTo>
                  <a:pt x="5180" y="3"/>
                  <a:pt x="5106" y="0"/>
                  <a:pt x="5044" y="31"/>
                </a:cubicBezTo>
                <a:lnTo>
                  <a:pt x="4400" y="353"/>
                </a:lnTo>
                <a:lnTo>
                  <a:pt x="4400" y="210"/>
                </a:lnTo>
                <a:cubicBezTo>
                  <a:pt x="4400" y="99"/>
                  <a:pt x="4310" y="10"/>
                  <a:pt x="4200" y="10"/>
                </a:cubicBezTo>
                <a:lnTo>
                  <a:pt x="1133" y="10"/>
                </a:lnTo>
                <a:cubicBezTo>
                  <a:pt x="1023" y="10"/>
                  <a:pt x="933" y="99"/>
                  <a:pt x="933" y="210"/>
                </a:cubicBezTo>
                <a:lnTo>
                  <a:pt x="933" y="719"/>
                </a:lnTo>
                <a:lnTo>
                  <a:pt x="933" y="1810"/>
                </a:lnTo>
                <a:cubicBezTo>
                  <a:pt x="933" y="1920"/>
                  <a:pt x="1023" y="2010"/>
                  <a:pt x="1133" y="2010"/>
                </a:cubicBezTo>
                <a:lnTo>
                  <a:pt x="1768" y="2010"/>
                </a:lnTo>
                <a:cubicBezTo>
                  <a:pt x="1803" y="2110"/>
                  <a:pt x="1865" y="2198"/>
                  <a:pt x="1944" y="2266"/>
                </a:cubicBezTo>
                <a:lnTo>
                  <a:pt x="1662" y="3010"/>
                </a:lnTo>
                <a:lnTo>
                  <a:pt x="1200" y="3010"/>
                </a:lnTo>
                <a:lnTo>
                  <a:pt x="1200" y="2610"/>
                </a:lnTo>
                <a:cubicBezTo>
                  <a:pt x="1200" y="2499"/>
                  <a:pt x="1110" y="2410"/>
                  <a:pt x="1000" y="2410"/>
                </a:cubicBezTo>
                <a:lnTo>
                  <a:pt x="200" y="2410"/>
                </a:lnTo>
                <a:cubicBezTo>
                  <a:pt x="90" y="2410"/>
                  <a:pt x="0" y="2499"/>
                  <a:pt x="0" y="2610"/>
                </a:cubicBezTo>
                <a:lnTo>
                  <a:pt x="0" y="3810"/>
                </a:lnTo>
                <a:cubicBezTo>
                  <a:pt x="0" y="3920"/>
                  <a:pt x="90" y="4010"/>
                  <a:pt x="200" y="4010"/>
                </a:cubicBezTo>
                <a:lnTo>
                  <a:pt x="1000" y="4010"/>
                </a:lnTo>
                <a:cubicBezTo>
                  <a:pt x="1110" y="4010"/>
                  <a:pt x="1200" y="3920"/>
                  <a:pt x="1200" y="3810"/>
                </a:cubicBezTo>
                <a:lnTo>
                  <a:pt x="1200" y="3410"/>
                </a:lnTo>
                <a:lnTo>
                  <a:pt x="1800" y="3410"/>
                </a:lnTo>
                <a:cubicBezTo>
                  <a:pt x="1883" y="3410"/>
                  <a:pt x="1958" y="3358"/>
                  <a:pt x="1987" y="3281"/>
                </a:cubicBezTo>
                <a:lnTo>
                  <a:pt x="2317" y="2409"/>
                </a:lnTo>
                <a:cubicBezTo>
                  <a:pt x="2323" y="2409"/>
                  <a:pt x="2328" y="2410"/>
                  <a:pt x="2333" y="2410"/>
                </a:cubicBezTo>
                <a:cubicBezTo>
                  <a:pt x="2594" y="2410"/>
                  <a:pt x="2816" y="2242"/>
                  <a:pt x="2899" y="2010"/>
                </a:cubicBezTo>
                <a:lnTo>
                  <a:pt x="4200" y="2010"/>
                </a:lnTo>
                <a:cubicBezTo>
                  <a:pt x="4310" y="2010"/>
                  <a:pt x="4400" y="1920"/>
                  <a:pt x="4400" y="1810"/>
                </a:cubicBezTo>
                <a:lnTo>
                  <a:pt x="4400" y="1667"/>
                </a:lnTo>
                <a:lnTo>
                  <a:pt x="5044" y="1989"/>
                </a:lnTo>
                <a:cubicBezTo>
                  <a:pt x="5072" y="2003"/>
                  <a:pt x="5103" y="2010"/>
                  <a:pt x="5133" y="2010"/>
                </a:cubicBezTo>
                <a:cubicBezTo>
                  <a:pt x="5170" y="2010"/>
                  <a:pt x="5206" y="2000"/>
                  <a:pt x="5238" y="1980"/>
                </a:cubicBezTo>
                <a:cubicBezTo>
                  <a:pt x="5297" y="1943"/>
                  <a:pt x="5333" y="1879"/>
                  <a:pt x="5333" y="1810"/>
                </a:cubicBezTo>
                <a:lnTo>
                  <a:pt x="5333" y="210"/>
                </a:lnTo>
                <a:cubicBezTo>
                  <a:pt x="5333" y="140"/>
                  <a:pt x="5297" y="76"/>
                  <a:pt x="5238" y="40"/>
                </a:cubicBezTo>
                <a:close/>
                <a:moveTo>
                  <a:pt x="400" y="3610"/>
                </a:moveTo>
                <a:lnTo>
                  <a:pt x="400" y="2810"/>
                </a:lnTo>
                <a:lnTo>
                  <a:pt x="800" y="2810"/>
                </a:lnTo>
                <a:lnTo>
                  <a:pt x="800" y="3610"/>
                </a:lnTo>
                <a:lnTo>
                  <a:pt x="400" y="3610"/>
                </a:lnTo>
                <a:close/>
                <a:moveTo>
                  <a:pt x="4933" y="1486"/>
                </a:moveTo>
                <a:lnTo>
                  <a:pt x="4400" y="1219"/>
                </a:lnTo>
                <a:lnTo>
                  <a:pt x="4400" y="800"/>
                </a:lnTo>
                <a:lnTo>
                  <a:pt x="4933" y="533"/>
                </a:lnTo>
                <a:lnTo>
                  <a:pt x="4933" y="1486"/>
                </a:lnTo>
                <a:close/>
                <a:moveTo>
                  <a:pt x="1333" y="1610"/>
                </a:moveTo>
                <a:lnTo>
                  <a:pt x="1333" y="1210"/>
                </a:lnTo>
                <a:lnTo>
                  <a:pt x="4000" y="1210"/>
                </a:lnTo>
                <a:lnTo>
                  <a:pt x="4000" y="1610"/>
                </a:lnTo>
                <a:lnTo>
                  <a:pt x="1333" y="1610"/>
                </a:lnTo>
                <a:close/>
                <a:moveTo>
                  <a:pt x="1333" y="410"/>
                </a:moveTo>
                <a:lnTo>
                  <a:pt x="4000" y="410"/>
                </a:lnTo>
                <a:lnTo>
                  <a:pt x="4000" y="810"/>
                </a:lnTo>
                <a:lnTo>
                  <a:pt x="1333" y="810"/>
                </a:lnTo>
                <a:lnTo>
                  <a:pt x="1333" y="4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4F5C81-C3F4-4C63-AFDD-EB1FE6FCE59D}"/>
              </a:ext>
            </a:extLst>
          </p:cNvPr>
          <p:cNvSpPr/>
          <p:nvPr/>
        </p:nvSpPr>
        <p:spPr>
          <a:xfrm>
            <a:off x="10717914" y="4507518"/>
            <a:ext cx="142406" cy="97200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WiFi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0" name="流程图: 可选过程 79">
            <a:extLst>
              <a:ext uri="{FF2B5EF4-FFF2-40B4-BE49-F238E27FC236}">
                <a16:creationId xmlns:a16="http://schemas.microsoft.com/office/drawing/2014/main" id="{E9524043-5448-4128-BC13-03950CC58090}"/>
              </a:ext>
            </a:extLst>
          </p:cNvPr>
          <p:cNvSpPr/>
          <p:nvPr/>
        </p:nvSpPr>
        <p:spPr>
          <a:xfrm>
            <a:off x="9095892" y="4456681"/>
            <a:ext cx="1468652" cy="45719"/>
          </a:xfrm>
          <a:prstGeom prst="flowChartAlternateProcess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iconfont-1185-36115">
            <a:extLst>
              <a:ext uri="{FF2B5EF4-FFF2-40B4-BE49-F238E27FC236}">
                <a16:creationId xmlns:a16="http://schemas.microsoft.com/office/drawing/2014/main" id="{837FD4AE-FB51-4A34-AC56-B769257067E7}"/>
              </a:ext>
            </a:extLst>
          </p:cNvPr>
          <p:cNvSpPr>
            <a:spLocks noChangeAspect="1"/>
          </p:cNvSpPr>
          <p:nvPr/>
        </p:nvSpPr>
        <p:spPr bwMode="auto">
          <a:xfrm>
            <a:off x="10860320" y="4325460"/>
            <a:ext cx="355747" cy="244491"/>
          </a:xfrm>
          <a:custGeom>
            <a:avLst/>
            <a:gdLst>
              <a:gd name="T0" fmla="*/ 11768 w 11902"/>
              <a:gd name="T1" fmla="*/ 2636 h 8180"/>
              <a:gd name="T2" fmla="*/ 5951 w 11902"/>
              <a:gd name="T3" fmla="*/ 0 h 8180"/>
              <a:gd name="T4" fmla="*/ 134 w 11902"/>
              <a:gd name="T5" fmla="*/ 2634 h 8180"/>
              <a:gd name="T6" fmla="*/ 169 w 11902"/>
              <a:gd name="T7" fmla="*/ 3159 h 8180"/>
              <a:gd name="T8" fmla="*/ 690 w 11902"/>
              <a:gd name="T9" fmla="*/ 3124 h 8180"/>
              <a:gd name="T10" fmla="*/ 5951 w 11902"/>
              <a:gd name="T11" fmla="*/ 744 h 8180"/>
              <a:gd name="T12" fmla="*/ 11212 w 11902"/>
              <a:gd name="T13" fmla="*/ 3124 h 8180"/>
              <a:gd name="T14" fmla="*/ 11490 w 11902"/>
              <a:gd name="T15" fmla="*/ 3252 h 8180"/>
              <a:gd name="T16" fmla="*/ 11732 w 11902"/>
              <a:gd name="T17" fmla="*/ 3160 h 8180"/>
              <a:gd name="T18" fmla="*/ 11768 w 11902"/>
              <a:gd name="T19" fmla="*/ 2636 h 8180"/>
              <a:gd name="T20" fmla="*/ 5951 w 11902"/>
              <a:gd name="T21" fmla="*/ 2087 h 8180"/>
              <a:gd name="T22" fmla="*/ 1647 w 11902"/>
              <a:gd name="T23" fmla="*/ 4128 h 8180"/>
              <a:gd name="T24" fmla="*/ 1700 w 11902"/>
              <a:gd name="T25" fmla="*/ 4651 h 8180"/>
              <a:gd name="T26" fmla="*/ 2219 w 11902"/>
              <a:gd name="T27" fmla="*/ 4598 h 8180"/>
              <a:gd name="T28" fmla="*/ 5951 w 11902"/>
              <a:gd name="T29" fmla="*/ 2830 h 8180"/>
              <a:gd name="T30" fmla="*/ 9682 w 11902"/>
              <a:gd name="T31" fmla="*/ 4598 h 8180"/>
              <a:gd name="T32" fmla="*/ 9969 w 11902"/>
              <a:gd name="T33" fmla="*/ 4735 h 8180"/>
              <a:gd name="T34" fmla="*/ 10201 w 11902"/>
              <a:gd name="T35" fmla="*/ 4652 h 8180"/>
              <a:gd name="T36" fmla="*/ 10255 w 11902"/>
              <a:gd name="T37" fmla="*/ 4129 h 8180"/>
              <a:gd name="T38" fmla="*/ 5951 w 11902"/>
              <a:gd name="T39" fmla="*/ 2087 h 8180"/>
              <a:gd name="T40" fmla="*/ 5951 w 11902"/>
              <a:gd name="T41" fmla="*/ 4172 h 8180"/>
              <a:gd name="T42" fmla="*/ 3158 w 11902"/>
              <a:gd name="T43" fmla="*/ 5646 h 8180"/>
              <a:gd name="T44" fmla="*/ 3255 w 11902"/>
              <a:gd name="T45" fmla="*/ 6163 h 8180"/>
              <a:gd name="T46" fmla="*/ 3463 w 11902"/>
              <a:gd name="T47" fmla="*/ 6227 h 8180"/>
              <a:gd name="T48" fmla="*/ 3768 w 11902"/>
              <a:gd name="T49" fmla="*/ 6064 h 8180"/>
              <a:gd name="T50" fmla="*/ 5951 w 11902"/>
              <a:gd name="T51" fmla="*/ 4916 h 8180"/>
              <a:gd name="T52" fmla="*/ 8115 w 11902"/>
              <a:gd name="T53" fmla="*/ 6038 h 8180"/>
              <a:gd name="T54" fmla="*/ 8630 w 11902"/>
              <a:gd name="T55" fmla="*/ 6130 h 8180"/>
              <a:gd name="T56" fmla="*/ 8721 w 11902"/>
              <a:gd name="T57" fmla="*/ 5613 h 8180"/>
              <a:gd name="T58" fmla="*/ 5951 w 11902"/>
              <a:gd name="T59" fmla="*/ 4172 h 8180"/>
              <a:gd name="T60" fmla="*/ 5951 w 11902"/>
              <a:gd name="T61" fmla="*/ 6716 h 8180"/>
              <a:gd name="T62" fmla="*/ 5212 w 11902"/>
              <a:gd name="T63" fmla="*/ 7448 h 8180"/>
              <a:gd name="T64" fmla="*/ 5951 w 11902"/>
              <a:gd name="T65" fmla="*/ 8180 h 8180"/>
              <a:gd name="T66" fmla="*/ 6689 w 11902"/>
              <a:gd name="T67" fmla="*/ 7448 h 8180"/>
              <a:gd name="T68" fmla="*/ 5951 w 11902"/>
              <a:gd name="T69" fmla="*/ 6716 h 8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902" h="8180">
                <a:moveTo>
                  <a:pt x="11768" y="2636"/>
                </a:moveTo>
                <a:cubicBezTo>
                  <a:pt x="10316" y="961"/>
                  <a:pt x="8196" y="0"/>
                  <a:pt x="5951" y="0"/>
                </a:cubicBezTo>
                <a:cubicBezTo>
                  <a:pt x="3707" y="0"/>
                  <a:pt x="1586" y="960"/>
                  <a:pt x="134" y="2634"/>
                </a:cubicBezTo>
                <a:cubicBezTo>
                  <a:pt x="0" y="2789"/>
                  <a:pt x="15" y="3024"/>
                  <a:pt x="169" y="3159"/>
                </a:cubicBezTo>
                <a:cubicBezTo>
                  <a:pt x="322" y="3295"/>
                  <a:pt x="556" y="3279"/>
                  <a:pt x="690" y="3124"/>
                </a:cubicBezTo>
                <a:cubicBezTo>
                  <a:pt x="2002" y="1611"/>
                  <a:pt x="3920" y="744"/>
                  <a:pt x="5951" y="744"/>
                </a:cubicBezTo>
                <a:cubicBezTo>
                  <a:pt x="7982" y="744"/>
                  <a:pt x="9900" y="1612"/>
                  <a:pt x="11212" y="3124"/>
                </a:cubicBezTo>
                <a:cubicBezTo>
                  <a:pt x="11285" y="3208"/>
                  <a:pt x="11387" y="3252"/>
                  <a:pt x="11490" y="3252"/>
                </a:cubicBezTo>
                <a:cubicBezTo>
                  <a:pt x="11576" y="3252"/>
                  <a:pt x="11663" y="3222"/>
                  <a:pt x="11732" y="3160"/>
                </a:cubicBezTo>
                <a:cubicBezTo>
                  <a:pt x="11886" y="3025"/>
                  <a:pt x="11902" y="2790"/>
                  <a:pt x="11768" y="2636"/>
                </a:cubicBezTo>
                <a:close/>
                <a:moveTo>
                  <a:pt x="5951" y="2087"/>
                </a:moveTo>
                <a:cubicBezTo>
                  <a:pt x="4265" y="2087"/>
                  <a:pt x="2696" y="2831"/>
                  <a:pt x="1647" y="4128"/>
                </a:cubicBezTo>
                <a:cubicBezTo>
                  <a:pt x="1518" y="4287"/>
                  <a:pt x="1542" y="4522"/>
                  <a:pt x="1700" y="4651"/>
                </a:cubicBezTo>
                <a:cubicBezTo>
                  <a:pt x="1859" y="4782"/>
                  <a:pt x="2092" y="4757"/>
                  <a:pt x="2219" y="4598"/>
                </a:cubicBezTo>
                <a:cubicBezTo>
                  <a:pt x="3128" y="3475"/>
                  <a:pt x="4488" y="2830"/>
                  <a:pt x="5951" y="2830"/>
                </a:cubicBezTo>
                <a:cubicBezTo>
                  <a:pt x="7414" y="2830"/>
                  <a:pt x="8774" y="3475"/>
                  <a:pt x="9682" y="4598"/>
                </a:cubicBezTo>
                <a:cubicBezTo>
                  <a:pt x="9755" y="4688"/>
                  <a:pt x="9861" y="4735"/>
                  <a:pt x="9969" y="4735"/>
                </a:cubicBezTo>
                <a:cubicBezTo>
                  <a:pt x="10051" y="4735"/>
                  <a:pt x="10133" y="4708"/>
                  <a:pt x="10201" y="4652"/>
                </a:cubicBezTo>
                <a:cubicBezTo>
                  <a:pt x="10360" y="4522"/>
                  <a:pt x="10384" y="4288"/>
                  <a:pt x="10255" y="4129"/>
                </a:cubicBezTo>
                <a:cubicBezTo>
                  <a:pt x="9206" y="2831"/>
                  <a:pt x="7637" y="2087"/>
                  <a:pt x="5951" y="2087"/>
                </a:cubicBezTo>
                <a:close/>
                <a:moveTo>
                  <a:pt x="5951" y="4172"/>
                </a:moveTo>
                <a:cubicBezTo>
                  <a:pt x="4825" y="4172"/>
                  <a:pt x="3781" y="4724"/>
                  <a:pt x="3158" y="5646"/>
                </a:cubicBezTo>
                <a:cubicBezTo>
                  <a:pt x="3043" y="5816"/>
                  <a:pt x="3087" y="6047"/>
                  <a:pt x="3255" y="6163"/>
                </a:cubicBezTo>
                <a:cubicBezTo>
                  <a:pt x="3319" y="6206"/>
                  <a:pt x="3391" y="6227"/>
                  <a:pt x="3463" y="6227"/>
                </a:cubicBezTo>
                <a:cubicBezTo>
                  <a:pt x="3581" y="6227"/>
                  <a:pt x="3697" y="6170"/>
                  <a:pt x="3768" y="6064"/>
                </a:cubicBezTo>
                <a:cubicBezTo>
                  <a:pt x="4254" y="5345"/>
                  <a:pt x="5070" y="4916"/>
                  <a:pt x="5951" y="4916"/>
                </a:cubicBezTo>
                <a:cubicBezTo>
                  <a:pt x="6819" y="4916"/>
                  <a:pt x="7629" y="5336"/>
                  <a:pt x="8115" y="6038"/>
                </a:cubicBezTo>
                <a:cubicBezTo>
                  <a:pt x="8232" y="6207"/>
                  <a:pt x="8463" y="6248"/>
                  <a:pt x="8630" y="6130"/>
                </a:cubicBezTo>
                <a:cubicBezTo>
                  <a:pt x="8797" y="6013"/>
                  <a:pt x="8838" y="5781"/>
                  <a:pt x="8721" y="5613"/>
                </a:cubicBezTo>
                <a:cubicBezTo>
                  <a:pt x="8096" y="4711"/>
                  <a:pt x="7060" y="4172"/>
                  <a:pt x="5951" y="4172"/>
                </a:cubicBezTo>
                <a:close/>
                <a:moveTo>
                  <a:pt x="5951" y="6716"/>
                </a:moveTo>
                <a:cubicBezTo>
                  <a:pt x="5544" y="6716"/>
                  <a:pt x="5212" y="7044"/>
                  <a:pt x="5212" y="7448"/>
                </a:cubicBezTo>
                <a:cubicBezTo>
                  <a:pt x="5212" y="7851"/>
                  <a:pt x="5544" y="8180"/>
                  <a:pt x="5951" y="8180"/>
                </a:cubicBezTo>
                <a:cubicBezTo>
                  <a:pt x="6358" y="8180"/>
                  <a:pt x="6689" y="7851"/>
                  <a:pt x="6689" y="7448"/>
                </a:cubicBezTo>
                <a:cubicBezTo>
                  <a:pt x="6689" y="7044"/>
                  <a:pt x="6358" y="6716"/>
                  <a:pt x="5951" y="67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2163E33F-0117-4F5B-8393-10E778FC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349" y="4321062"/>
            <a:ext cx="363838" cy="390789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E68BE502-3BFF-4570-A215-2B998E22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74" y="3834501"/>
            <a:ext cx="363838" cy="390789"/>
          </a:xfrm>
          <a:prstGeom prst="rect">
            <a:avLst/>
          </a:prstGeom>
        </p:spPr>
      </p:pic>
      <p:sp>
        <p:nvSpPr>
          <p:cNvPr id="87" name="矩形 86">
            <a:extLst>
              <a:ext uri="{FF2B5EF4-FFF2-40B4-BE49-F238E27FC236}">
                <a16:creationId xmlns:a16="http://schemas.microsoft.com/office/drawing/2014/main" id="{0F48BD24-FC38-41BF-85B9-BD7C04246075}"/>
              </a:ext>
            </a:extLst>
          </p:cNvPr>
          <p:cNvSpPr/>
          <p:nvPr/>
        </p:nvSpPr>
        <p:spPr>
          <a:xfrm>
            <a:off x="9602235" y="1955606"/>
            <a:ext cx="764083" cy="410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AI-Box</a:t>
            </a:r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2" name="router_161923">
            <a:extLst>
              <a:ext uri="{FF2B5EF4-FFF2-40B4-BE49-F238E27FC236}">
                <a16:creationId xmlns:a16="http://schemas.microsoft.com/office/drawing/2014/main" id="{FBF1EDB5-F704-4EEF-A152-43D33D55DC4E}"/>
              </a:ext>
            </a:extLst>
          </p:cNvPr>
          <p:cNvSpPr>
            <a:spLocks noChangeAspect="1"/>
          </p:cNvSpPr>
          <p:nvPr/>
        </p:nvSpPr>
        <p:spPr bwMode="auto">
          <a:xfrm>
            <a:off x="9771330" y="1186272"/>
            <a:ext cx="425891" cy="349459"/>
          </a:xfrm>
          <a:custGeom>
            <a:avLst/>
            <a:gdLst>
              <a:gd name="connsiteX0" fmla="*/ 112295 w 360610"/>
              <a:gd name="connsiteY0" fmla="*/ 231214 h 295893"/>
              <a:gd name="connsiteX1" fmla="*/ 126183 w 360610"/>
              <a:gd name="connsiteY1" fmla="*/ 246392 h 295893"/>
              <a:gd name="connsiteX2" fmla="*/ 112295 w 360610"/>
              <a:gd name="connsiteY2" fmla="*/ 261570 h 295893"/>
              <a:gd name="connsiteX3" fmla="*/ 98407 w 360610"/>
              <a:gd name="connsiteY3" fmla="*/ 246392 h 295893"/>
              <a:gd name="connsiteX4" fmla="*/ 112295 w 360610"/>
              <a:gd name="connsiteY4" fmla="*/ 231214 h 295893"/>
              <a:gd name="connsiteX5" fmla="*/ 287128 w 360610"/>
              <a:gd name="connsiteY5" fmla="*/ 159247 h 295893"/>
              <a:gd name="connsiteX6" fmla="*/ 291368 w 360610"/>
              <a:gd name="connsiteY6" fmla="*/ 159342 h 295893"/>
              <a:gd name="connsiteX7" fmla="*/ 291225 w 360610"/>
              <a:gd name="connsiteY7" fmla="*/ 163580 h 295893"/>
              <a:gd name="connsiteX8" fmla="*/ 288080 w 360610"/>
              <a:gd name="connsiteY8" fmla="*/ 170675 h 295893"/>
              <a:gd name="connsiteX9" fmla="*/ 291225 w 360610"/>
              <a:gd name="connsiteY9" fmla="*/ 177722 h 295893"/>
              <a:gd name="connsiteX10" fmla="*/ 306852 w 360610"/>
              <a:gd name="connsiteY10" fmla="*/ 177722 h 295893"/>
              <a:gd name="connsiteX11" fmla="*/ 309997 w 360610"/>
              <a:gd name="connsiteY11" fmla="*/ 170675 h 295893"/>
              <a:gd name="connsiteX12" fmla="*/ 306852 w 360610"/>
              <a:gd name="connsiteY12" fmla="*/ 163580 h 295893"/>
              <a:gd name="connsiteX13" fmla="*/ 306709 w 360610"/>
              <a:gd name="connsiteY13" fmla="*/ 159342 h 295893"/>
              <a:gd name="connsiteX14" fmla="*/ 310949 w 360610"/>
              <a:gd name="connsiteY14" fmla="*/ 159247 h 295893"/>
              <a:gd name="connsiteX15" fmla="*/ 315809 w 360610"/>
              <a:gd name="connsiteY15" fmla="*/ 170675 h 295893"/>
              <a:gd name="connsiteX16" fmla="*/ 310807 w 360610"/>
              <a:gd name="connsiteY16" fmla="*/ 182103 h 295893"/>
              <a:gd name="connsiteX17" fmla="*/ 298991 w 360610"/>
              <a:gd name="connsiteY17" fmla="*/ 186674 h 295893"/>
              <a:gd name="connsiteX18" fmla="*/ 287128 w 360610"/>
              <a:gd name="connsiteY18" fmla="*/ 182103 h 295893"/>
              <a:gd name="connsiteX19" fmla="*/ 282125 w 360610"/>
              <a:gd name="connsiteY19" fmla="*/ 170675 h 295893"/>
              <a:gd name="connsiteX20" fmla="*/ 287128 w 360610"/>
              <a:gd name="connsiteY20" fmla="*/ 159247 h 295893"/>
              <a:gd name="connsiteX21" fmla="*/ 299013 w 360610"/>
              <a:gd name="connsiteY21" fmla="*/ 152846 h 295893"/>
              <a:gd name="connsiteX22" fmla="*/ 301965 w 360610"/>
              <a:gd name="connsiteY22" fmla="*/ 155807 h 295893"/>
              <a:gd name="connsiteX23" fmla="*/ 301965 w 360610"/>
              <a:gd name="connsiteY23" fmla="*/ 172952 h 295893"/>
              <a:gd name="connsiteX24" fmla="*/ 299013 w 360610"/>
              <a:gd name="connsiteY24" fmla="*/ 175960 h 295893"/>
              <a:gd name="connsiteX25" fmla="*/ 296013 w 360610"/>
              <a:gd name="connsiteY25" fmla="*/ 172952 h 295893"/>
              <a:gd name="connsiteX26" fmla="*/ 296013 w 360610"/>
              <a:gd name="connsiteY26" fmla="*/ 155807 h 295893"/>
              <a:gd name="connsiteX27" fmla="*/ 299013 w 360610"/>
              <a:gd name="connsiteY27" fmla="*/ 152846 h 295893"/>
              <a:gd name="connsiteX28" fmla="*/ 27378 w 360610"/>
              <a:gd name="connsiteY28" fmla="*/ 140107 h 295893"/>
              <a:gd name="connsiteX29" fmla="*/ 11903 w 360610"/>
              <a:gd name="connsiteY29" fmla="*/ 155586 h 295893"/>
              <a:gd name="connsiteX30" fmla="*/ 11903 w 360610"/>
              <a:gd name="connsiteY30" fmla="*/ 268460 h 295893"/>
              <a:gd name="connsiteX31" fmla="*/ 27378 w 360610"/>
              <a:gd name="connsiteY31" fmla="*/ 283939 h 295893"/>
              <a:gd name="connsiteX32" fmla="*/ 317442 w 360610"/>
              <a:gd name="connsiteY32" fmla="*/ 283939 h 295893"/>
              <a:gd name="connsiteX33" fmla="*/ 332917 w 360610"/>
              <a:gd name="connsiteY33" fmla="*/ 268460 h 295893"/>
              <a:gd name="connsiteX34" fmla="*/ 332917 w 360610"/>
              <a:gd name="connsiteY34" fmla="*/ 155586 h 295893"/>
              <a:gd name="connsiteX35" fmla="*/ 317442 w 360610"/>
              <a:gd name="connsiteY35" fmla="*/ 140107 h 295893"/>
              <a:gd name="connsiteX36" fmla="*/ 286820 w 360610"/>
              <a:gd name="connsiteY36" fmla="*/ 65695 h 295893"/>
              <a:gd name="connsiteX37" fmla="*/ 323143 w 360610"/>
              <a:gd name="connsiteY37" fmla="*/ 80714 h 295893"/>
              <a:gd name="connsiteX38" fmla="*/ 323143 w 360610"/>
              <a:gd name="connsiteY38" fmla="*/ 89105 h 295893"/>
              <a:gd name="connsiteX39" fmla="*/ 318905 w 360610"/>
              <a:gd name="connsiteY39" fmla="*/ 90821 h 295893"/>
              <a:gd name="connsiteX40" fmla="*/ 314715 w 360610"/>
              <a:gd name="connsiteY40" fmla="*/ 89105 h 295893"/>
              <a:gd name="connsiteX41" fmla="*/ 258912 w 360610"/>
              <a:gd name="connsiteY41" fmla="*/ 89105 h 295893"/>
              <a:gd name="connsiteX42" fmla="*/ 250532 w 360610"/>
              <a:gd name="connsiteY42" fmla="*/ 89105 h 295893"/>
              <a:gd name="connsiteX43" fmla="*/ 250532 w 360610"/>
              <a:gd name="connsiteY43" fmla="*/ 80714 h 295893"/>
              <a:gd name="connsiteX44" fmla="*/ 286820 w 360610"/>
              <a:gd name="connsiteY44" fmla="*/ 65695 h 295893"/>
              <a:gd name="connsiteX45" fmla="*/ 62708 w 360610"/>
              <a:gd name="connsiteY45" fmla="*/ 36186 h 295893"/>
              <a:gd name="connsiteX46" fmla="*/ 68659 w 360610"/>
              <a:gd name="connsiteY46" fmla="*/ 42140 h 295893"/>
              <a:gd name="connsiteX47" fmla="*/ 68659 w 360610"/>
              <a:gd name="connsiteY47" fmla="*/ 128201 h 295893"/>
              <a:gd name="connsiteX48" fmla="*/ 280875 w 360610"/>
              <a:gd name="connsiteY48" fmla="*/ 128201 h 295893"/>
              <a:gd name="connsiteX49" fmla="*/ 280875 w 360610"/>
              <a:gd name="connsiteY49" fmla="*/ 102911 h 295893"/>
              <a:gd name="connsiteX50" fmla="*/ 286826 w 360610"/>
              <a:gd name="connsiteY50" fmla="*/ 96958 h 295893"/>
              <a:gd name="connsiteX51" fmla="*/ 292778 w 360610"/>
              <a:gd name="connsiteY51" fmla="*/ 102911 h 295893"/>
              <a:gd name="connsiteX52" fmla="*/ 292778 w 360610"/>
              <a:gd name="connsiteY52" fmla="*/ 128201 h 295893"/>
              <a:gd name="connsiteX53" fmla="*/ 317442 w 360610"/>
              <a:gd name="connsiteY53" fmla="*/ 128201 h 295893"/>
              <a:gd name="connsiteX54" fmla="*/ 344820 w 360610"/>
              <a:gd name="connsiteY54" fmla="*/ 155586 h 295893"/>
              <a:gd name="connsiteX55" fmla="*/ 344820 w 360610"/>
              <a:gd name="connsiteY55" fmla="*/ 268508 h 295893"/>
              <a:gd name="connsiteX56" fmla="*/ 317442 w 360610"/>
              <a:gd name="connsiteY56" fmla="*/ 295893 h 295893"/>
              <a:gd name="connsiteX57" fmla="*/ 27378 w 360610"/>
              <a:gd name="connsiteY57" fmla="*/ 295893 h 295893"/>
              <a:gd name="connsiteX58" fmla="*/ 0 w 360610"/>
              <a:gd name="connsiteY58" fmla="*/ 268508 h 295893"/>
              <a:gd name="connsiteX59" fmla="*/ 0 w 360610"/>
              <a:gd name="connsiteY59" fmla="*/ 155586 h 295893"/>
              <a:gd name="connsiteX60" fmla="*/ 27378 w 360610"/>
              <a:gd name="connsiteY60" fmla="*/ 128201 h 295893"/>
              <a:gd name="connsiteX61" fmla="*/ 56756 w 360610"/>
              <a:gd name="connsiteY61" fmla="*/ 128201 h 295893"/>
              <a:gd name="connsiteX62" fmla="*/ 56756 w 360610"/>
              <a:gd name="connsiteY62" fmla="*/ 42140 h 295893"/>
              <a:gd name="connsiteX63" fmla="*/ 62708 w 360610"/>
              <a:gd name="connsiteY63" fmla="*/ 36186 h 295893"/>
              <a:gd name="connsiteX64" fmla="*/ 286819 w 360610"/>
              <a:gd name="connsiteY64" fmla="*/ 31693 h 295893"/>
              <a:gd name="connsiteX65" fmla="*/ 341840 w 360610"/>
              <a:gd name="connsiteY65" fmla="*/ 54519 h 295893"/>
              <a:gd name="connsiteX66" fmla="*/ 341840 w 360610"/>
              <a:gd name="connsiteY66" fmla="*/ 62915 h 295893"/>
              <a:gd name="connsiteX67" fmla="*/ 337604 w 360610"/>
              <a:gd name="connsiteY67" fmla="*/ 64632 h 295893"/>
              <a:gd name="connsiteX68" fmla="*/ 333367 w 360610"/>
              <a:gd name="connsiteY68" fmla="*/ 62915 h 295893"/>
              <a:gd name="connsiteX69" fmla="*/ 240259 w 360610"/>
              <a:gd name="connsiteY69" fmla="*/ 62915 h 295893"/>
              <a:gd name="connsiteX70" fmla="*/ 231834 w 360610"/>
              <a:gd name="connsiteY70" fmla="*/ 62915 h 295893"/>
              <a:gd name="connsiteX71" fmla="*/ 231834 w 360610"/>
              <a:gd name="connsiteY71" fmla="*/ 54519 h 295893"/>
              <a:gd name="connsiteX72" fmla="*/ 286819 w 360610"/>
              <a:gd name="connsiteY72" fmla="*/ 31693 h 295893"/>
              <a:gd name="connsiteX73" fmla="*/ 286838 w 360610"/>
              <a:gd name="connsiteY73" fmla="*/ 0 h 295893"/>
              <a:gd name="connsiteX74" fmla="*/ 358855 w 360610"/>
              <a:gd name="connsiteY74" fmla="*/ 29823 h 295893"/>
              <a:gd name="connsiteX75" fmla="*/ 358903 w 360610"/>
              <a:gd name="connsiteY75" fmla="*/ 38215 h 295893"/>
              <a:gd name="connsiteX76" fmla="*/ 354712 w 360610"/>
              <a:gd name="connsiteY76" fmla="*/ 39979 h 295893"/>
              <a:gd name="connsiteX77" fmla="*/ 350475 w 360610"/>
              <a:gd name="connsiteY77" fmla="*/ 38215 h 295893"/>
              <a:gd name="connsiteX78" fmla="*/ 223200 w 360610"/>
              <a:gd name="connsiteY78" fmla="*/ 38215 h 295893"/>
              <a:gd name="connsiteX79" fmla="*/ 214820 w 360610"/>
              <a:gd name="connsiteY79" fmla="*/ 38215 h 295893"/>
              <a:gd name="connsiteX80" fmla="*/ 214820 w 360610"/>
              <a:gd name="connsiteY80" fmla="*/ 29823 h 295893"/>
              <a:gd name="connsiteX81" fmla="*/ 286838 w 360610"/>
              <a:gd name="connsiteY81" fmla="*/ 0 h 29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360610" h="295893">
                <a:moveTo>
                  <a:pt x="112295" y="231214"/>
                </a:moveTo>
                <a:cubicBezTo>
                  <a:pt x="119965" y="231214"/>
                  <a:pt x="126183" y="238009"/>
                  <a:pt x="126183" y="246392"/>
                </a:cubicBezTo>
                <a:cubicBezTo>
                  <a:pt x="126183" y="254775"/>
                  <a:pt x="119965" y="261570"/>
                  <a:pt x="112295" y="261570"/>
                </a:cubicBezTo>
                <a:cubicBezTo>
                  <a:pt x="104625" y="261570"/>
                  <a:pt x="98407" y="254775"/>
                  <a:pt x="98407" y="246392"/>
                </a:cubicBezTo>
                <a:cubicBezTo>
                  <a:pt x="98407" y="238009"/>
                  <a:pt x="104625" y="231214"/>
                  <a:pt x="112295" y="231214"/>
                </a:cubicBezTo>
                <a:close/>
                <a:moveTo>
                  <a:pt x="287128" y="159247"/>
                </a:moveTo>
                <a:cubicBezTo>
                  <a:pt x="288319" y="158104"/>
                  <a:pt x="290224" y="158152"/>
                  <a:pt x="291368" y="159342"/>
                </a:cubicBezTo>
                <a:cubicBezTo>
                  <a:pt x="292464" y="160533"/>
                  <a:pt x="292416" y="162437"/>
                  <a:pt x="291225" y="163580"/>
                </a:cubicBezTo>
                <a:cubicBezTo>
                  <a:pt x="289224" y="165485"/>
                  <a:pt x="288080" y="167961"/>
                  <a:pt x="288080" y="170675"/>
                </a:cubicBezTo>
                <a:cubicBezTo>
                  <a:pt x="288080" y="173342"/>
                  <a:pt x="289224" y="175818"/>
                  <a:pt x="291225" y="177722"/>
                </a:cubicBezTo>
                <a:cubicBezTo>
                  <a:pt x="295513" y="181770"/>
                  <a:pt x="302564" y="181770"/>
                  <a:pt x="306852" y="177722"/>
                </a:cubicBezTo>
                <a:cubicBezTo>
                  <a:pt x="308853" y="175818"/>
                  <a:pt x="309997" y="173342"/>
                  <a:pt x="309997" y="170675"/>
                </a:cubicBezTo>
                <a:cubicBezTo>
                  <a:pt x="309997" y="167961"/>
                  <a:pt x="308853" y="165485"/>
                  <a:pt x="306852" y="163580"/>
                </a:cubicBezTo>
                <a:cubicBezTo>
                  <a:pt x="305661" y="162437"/>
                  <a:pt x="305566" y="160533"/>
                  <a:pt x="306709" y="159342"/>
                </a:cubicBezTo>
                <a:cubicBezTo>
                  <a:pt x="307853" y="158152"/>
                  <a:pt x="309758" y="158104"/>
                  <a:pt x="310949" y="159247"/>
                </a:cubicBezTo>
                <a:cubicBezTo>
                  <a:pt x="314142" y="162247"/>
                  <a:pt x="315952" y="166294"/>
                  <a:pt x="315809" y="170675"/>
                </a:cubicBezTo>
                <a:cubicBezTo>
                  <a:pt x="315809" y="175008"/>
                  <a:pt x="314046" y="179056"/>
                  <a:pt x="310807" y="182103"/>
                </a:cubicBezTo>
                <a:cubicBezTo>
                  <a:pt x="307567" y="185103"/>
                  <a:pt x="303279" y="186674"/>
                  <a:pt x="298991" y="186674"/>
                </a:cubicBezTo>
                <a:cubicBezTo>
                  <a:pt x="294703" y="186674"/>
                  <a:pt x="290415" y="185198"/>
                  <a:pt x="287128" y="182103"/>
                </a:cubicBezTo>
                <a:cubicBezTo>
                  <a:pt x="283888" y="179056"/>
                  <a:pt x="282125" y="175008"/>
                  <a:pt x="282125" y="170675"/>
                </a:cubicBezTo>
                <a:cubicBezTo>
                  <a:pt x="282125" y="166294"/>
                  <a:pt x="283888" y="162247"/>
                  <a:pt x="287128" y="159247"/>
                </a:cubicBezTo>
                <a:close/>
                <a:moveTo>
                  <a:pt x="299013" y="152846"/>
                </a:moveTo>
                <a:cubicBezTo>
                  <a:pt x="300679" y="152846"/>
                  <a:pt x="301965" y="154136"/>
                  <a:pt x="301965" y="155807"/>
                </a:cubicBezTo>
                <a:lnTo>
                  <a:pt x="301965" y="172952"/>
                </a:lnTo>
                <a:cubicBezTo>
                  <a:pt x="301965" y="174623"/>
                  <a:pt x="300679" y="175960"/>
                  <a:pt x="299013" y="175960"/>
                </a:cubicBezTo>
                <a:cubicBezTo>
                  <a:pt x="297346" y="175960"/>
                  <a:pt x="296013" y="174623"/>
                  <a:pt x="296013" y="172952"/>
                </a:cubicBezTo>
                <a:lnTo>
                  <a:pt x="296013" y="155807"/>
                </a:lnTo>
                <a:cubicBezTo>
                  <a:pt x="296013" y="154136"/>
                  <a:pt x="297346" y="152846"/>
                  <a:pt x="299013" y="152846"/>
                </a:cubicBezTo>
                <a:close/>
                <a:moveTo>
                  <a:pt x="27378" y="140107"/>
                </a:moveTo>
                <a:cubicBezTo>
                  <a:pt x="18855" y="140107"/>
                  <a:pt x="11903" y="147108"/>
                  <a:pt x="11903" y="155586"/>
                </a:cubicBezTo>
                <a:lnTo>
                  <a:pt x="11903" y="268460"/>
                </a:lnTo>
                <a:cubicBezTo>
                  <a:pt x="11903" y="276986"/>
                  <a:pt x="18855" y="283939"/>
                  <a:pt x="27378" y="283939"/>
                </a:cubicBezTo>
                <a:lnTo>
                  <a:pt x="317442" y="283939"/>
                </a:lnTo>
                <a:cubicBezTo>
                  <a:pt x="325965" y="283939"/>
                  <a:pt x="332917" y="276986"/>
                  <a:pt x="332917" y="268460"/>
                </a:cubicBezTo>
                <a:lnTo>
                  <a:pt x="332917" y="155586"/>
                </a:lnTo>
                <a:cubicBezTo>
                  <a:pt x="332917" y="147108"/>
                  <a:pt x="325965" y="140107"/>
                  <a:pt x="317442" y="140107"/>
                </a:cubicBezTo>
                <a:close/>
                <a:moveTo>
                  <a:pt x="286820" y="65695"/>
                </a:moveTo>
                <a:cubicBezTo>
                  <a:pt x="299967" y="65695"/>
                  <a:pt x="313120" y="70701"/>
                  <a:pt x="323143" y="80714"/>
                </a:cubicBezTo>
                <a:cubicBezTo>
                  <a:pt x="325476" y="83050"/>
                  <a:pt x="325476" y="86769"/>
                  <a:pt x="323143" y="89105"/>
                </a:cubicBezTo>
                <a:cubicBezTo>
                  <a:pt x="321953" y="90249"/>
                  <a:pt x="320477" y="90821"/>
                  <a:pt x="318905" y="90821"/>
                </a:cubicBezTo>
                <a:cubicBezTo>
                  <a:pt x="317382" y="90821"/>
                  <a:pt x="315906" y="90297"/>
                  <a:pt x="314715" y="89105"/>
                </a:cubicBezTo>
                <a:cubicBezTo>
                  <a:pt x="299288" y="73753"/>
                  <a:pt x="274291" y="73753"/>
                  <a:pt x="258912" y="89105"/>
                </a:cubicBezTo>
                <a:cubicBezTo>
                  <a:pt x="256627" y="91441"/>
                  <a:pt x="252865" y="91441"/>
                  <a:pt x="250532" y="89105"/>
                </a:cubicBezTo>
                <a:cubicBezTo>
                  <a:pt x="248199" y="86769"/>
                  <a:pt x="248199" y="83050"/>
                  <a:pt x="250532" y="80714"/>
                </a:cubicBezTo>
                <a:cubicBezTo>
                  <a:pt x="260531" y="70701"/>
                  <a:pt x="273672" y="65695"/>
                  <a:pt x="286820" y="65695"/>
                </a:cubicBezTo>
                <a:close/>
                <a:moveTo>
                  <a:pt x="62708" y="36186"/>
                </a:moveTo>
                <a:cubicBezTo>
                  <a:pt x="65993" y="36186"/>
                  <a:pt x="68659" y="38853"/>
                  <a:pt x="68659" y="42140"/>
                </a:cubicBezTo>
                <a:lnTo>
                  <a:pt x="68659" y="128201"/>
                </a:lnTo>
                <a:lnTo>
                  <a:pt x="280875" y="128201"/>
                </a:lnTo>
                <a:lnTo>
                  <a:pt x="280875" y="102911"/>
                </a:lnTo>
                <a:cubicBezTo>
                  <a:pt x="280875" y="99625"/>
                  <a:pt x="283541" y="96958"/>
                  <a:pt x="286826" y="96958"/>
                </a:cubicBezTo>
                <a:cubicBezTo>
                  <a:pt x="290064" y="96958"/>
                  <a:pt x="292778" y="99625"/>
                  <a:pt x="292778" y="102911"/>
                </a:cubicBezTo>
                <a:lnTo>
                  <a:pt x="292778" y="128201"/>
                </a:lnTo>
                <a:lnTo>
                  <a:pt x="317442" y="128201"/>
                </a:lnTo>
                <a:cubicBezTo>
                  <a:pt x="332536" y="128201"/>
                  <a:pt x="344820" y="140488"/>
                  <a:pt x="344820" y="155586"/>
                </a:cubicBezTo>
                <a:lnTo>
                  <a:pt x="344820" y="268508"/>
                </a:lnTo>
                <a:cubicBezTo>
                  <a:pt x="344820" y="283653"/>
                  <a:pt x="332583" y="295893"/>
                  <a:pt x="317442" y="295893"/>
                </a:cubicBezTo>
                <a:lnTo>
                  <a:pt x="27378" y="295893"/>
                </a:lnTo>
                <a:cubicBezTo>
                  <a:pt x="12237" y="295893"/>
                  <a:pt x="0" y="283653"/>
                  <a:pt x="0" y="268508"/>
                </a:cubicBezTo>
                <a:lnTo>
                  <a:pt x="0" y="155586"/>
                </a:lnTo>
                <a:cubicBezTo>
                  <a:pt x="0" y="140488"/>
                  <a:pt x="12237" y="128201"/>
                  <a:pt x="27378" y="128201"/>
                </a:cubicBezTo>
                <a:lnTo>
                  <a:pt x="56756" y="128201"/>
                </a:lnTo>
                <a:lnTo>
                  <a:pt x="56756" y="42140"/>
                </a:lnTo>
                <a:cubicBezTo>
                  <a:pt x="56756" y="38853"/>
                  <a:pt x="59470" y="36186"/>
                  <a:pt x="62708" y="36186"/>
                </a:cubicBezTo>
                <a:close/>
                <a:moveTo>
                  <a:pt x="286819" y="31693"/>
                </a:moveTo>
                <a:cubicBezTo>
                  <a:pt x="306734" y="31693"/>
                  <a:pt x="326655" y="39302"/>
                  <a:pt x="341840" y="54519"/>
                </a:cubicBezTo>
                <a:cubicBezTo>
                  <a:pt x="344125" y="56809"/>
                  <a:pt x="344125" y="60577"/>
                  <a:pt x="341840" y="62915"/>
                </a:cubicBezTo>
                <a:cubicBezTo>
                  <a:pt x="340650" y="64060"/>
                  <a:pt x="339127" y="64632"/>
                  <a:pt x="337604" y="64632"/>
                </a:cubicBezTo>
                <a:cubicBezTo>
                  <a:pt x="336033" y="64632"/>
                  <a:pt x="334557" y="64060"/>
                  <a:pt x="333367" y="62915"/>
                </a:cubicBezTo>
                <a:cubicBezTo>
                  <a:pt x="307710" y="37155"/>
                  <a:pt x="265964" y="37155"/>
                  <a:pt x="240259" y="62915"/>
                </a:cubicBezTo>
                <a:cubicBezTo>
                  <a:pt x="237927" y="65252"/>
                  <a:pt x="234166" y="65252"/>
                  <a:pt x="231834" y="62915"/>
                </a:cubicBezTo>
                <a:cubicBezTo>
                  <a:pt x="229549" y="60577"/>
                  <a:pt x="229549" y="56809"/>
                  <a:pt x="231834" y="54519"/>
                </a:cubicBezTo>
                <a:cubicBezTo>
                  <a:pt x="246995" y="39302"/>
                  <a:pt x="266904" y="31693"/>
                  <a:pt x="286819" y="31693"/>
                </a:cubicBezTo>
                <a:close/>
                <a:moveTo>
                  <a:pt x="286838" y="0"/>
                </a:moveTo>
                <a:cubicBezTo>
                  <a:pt x="312919" y="0"/>
                  <a:pt x="339000" y="9941"/>
                  <a:pt x="358855" y="29823"/>
                </a:cubicBezTo>
                <a:cubicBezTo>
                  <a:pt x="361188" y="32160"/>
                  <a:pt x="361188" y="35926"/>
                  <a:pt x="358903" y="38215"/>
                </a:cubicBezTo>
                <a:cubicBezTo>
                  <a:pt x="357712" y="39359"/>
                  <a:pt x="356236" y="39979"/>
                  <a:pt x="354712" y="39979"/>
                </a:cubicBezTo>
                <a:cubicBezTo>
                  <a:pt x="353141" y="39979"/>
                  <a:pt x="351665" y="39407"/>
                  <a:pt x="350475" y="38215"/>
                </a:cubicBezTo>
                <a:cubicBezTo>
                  <a:pt x="315335" y="3123"/>
                  <a:pt x="258292" y="3123"/>
                  <a:pt x="223200" y="38215"/>
                </a:cubicBezTo>
                <a:cubicBezTo>
                  <a:pt x="220915" y="40551"/>
                  <a:pt x="217153" y="40551"/>
                  <a:pt x="214820" y="38215"/>
                </a:cubicBezTo>
                <a:cubicBezTo>
                  <a:pt x="212487" y="35926"/>
                  <a:pt x="212487" y="32160"/>
                  <a:pt x="214820" y="29823"/>
                </a:cubicBezTo>
                <a:cubicBezTo>
                  <a:pt x="234676" y="9941"/>
                  <a:pt x="260757" y="0"/>
                  <a:pt x="2868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30CD8D5-4AFA-41A4-A66D-B36F8E76027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9984277" y="1535731"/>
            <a:ext cx="0" cy="419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iconfont-10688-5171674">
            <a:extLst>
              <a:ext uri="{FF2B5EF4-FFF2-40B4-BE49-F238E27FC236}">
                <a16:creationId xmlns:a16="http://schemas.microsoft.com/office/drawing/2014/main" id="{3005C85E-2643-45A2-8128-9942D250619D}"/>
              </a:ext>
            </a:extLst>
          </p:cNvPr>
          <p:cNvSpPr>
            <a:spLocks noChangeAspect="1"/>
          </p:cNvSpPr>
          <p:nvPr/>
        </p:nvSpPr>
        <p:spPr bwMode="auto">
          <a:xfrm>
            <a:off x="10815005" y="1984808"/>
            <a:ext cx="425891" cy="381585"/>
          </a:xfrm>
          <a:custGeom>
            <a:avLst/>
            <a:gdLst>
              <a:gd name="T0" fmla="*/ 6453 w 7028"/>
              <a:gd name="T1" fmla="*/ 0 h 6297"/>
              <a:gd name="T2" fmla="*/ 575 w 7028"/>
              <a:gd name="T3" fmla="*/ 0 h 6297"/>
              <a:gd name="T4" fmla="*/ 0 w 7028"/>
              <a:gd name="T5" fmla="*/ 575 h 6297"/>
              <a:gd name="T6" fmla="*/ 0 w 7028"/>
              <a:gd name="T7" fmla="*/ 4302 h 6297"/>
              <a:gd name="T8" fmla="*/ 575 w 7028"/>
              <a:gd name="T9" fmla="*/ 4877 h 6297"/>
              <a:gd name="T10" fmla="*/ 2649 w 7028"/>
              <a:gd name="T11" fmla="*/ 4877 h 6297"/>
              <a:gd name="T12" fmla="*/ 2649 w 7028"/>
              <a:gd name="T13" fmla="*/ 6047 h 6297"/>
              <a:gd name="T14" fmla="*/ 1923 w 7028"/>
              <a:gd name="T15" fmla="*/ 6047 h 6297"/>
              <a:gd name="T16" fmla="*/ 1798 w 7028"/>
              <a:gd name="T17" fmla="*/ 6172 h 6297"/>
              <a:gd name="T18" fmla="*/ 1923 w 7028"/>
              <a:gd name="T19" fmla="*/ 6297 h 6297"/>
              <a:gd name="T20" fmla="*/ 5103 w 7028"/>
              <a:gd name="T21" fmla="*/ 6297 h 6297"/>
              <a:gd name="T22" fmla="*/ 5228 w 7028"/>
              <a:gd name="T23" fmla="*/ 6172 h 6297"/>
              <a:gd name="T24" fmla="*/ 5103 w 7028"/>
              <a:gd name="T25" fmla="*/ 6047 h 6297"/>
              <a:gd name="T26" fmla="*/ 4377 w 7028"/>
              <a:gd name="T27" fmla="*/ 6047 h 6297"/>
              <a:gd name="T28" fmla="*/ 4377 w 7028"/>
              <a:gd name="T29" fmla="*/ 4880 h 6297"/>
              <a:gd name="T30" fmla="*/ 4377 w 7028"/>
              <a:gd name="T31" fmla="*/ 4877 h 6297"/>
              <a:gd name="T32" fmla="*/ 6450 w 7028"/>
              <a:gd name="T33" fmla="*/ 4877 h 6297"/>
              <a:gd name="T34" fmla="*/ 7025 w 7028"/>
              <a:gd name="T35" fmla="*/ 4302 h 6297"/>
              <a:gd name="T36" fmla="*/ 7025 w 7028"/>
              <a:gd name="T37" fmla="*/ 575 h 6297"/>
              <a:gd name="T38" fmla="*/ 6453 w 7028"/>
              <a:gd name="T39" fmla="*/ 0 h 6297"/>
              <a:gd name="T40" fmla="*/ 4128 w 7028"/>
              <a:gd name="T41" fmla="*/ 4880 h 6297"/>
              <a:gd name="T42" fmla="*/ 4128 w 7028"/>
              <a:gd name="T43" fmla="*/ 6047 h 6297"/>
              <a:gd name="T44" fmla="*/ 2899 w 7028"/>
              <a:gd name="T45" fmla="*/ 6047 h 6297"/>
              <a:gd name="T46" fmla="*/ 2899 w 7028"/>
              <a:gd name="T47" fmla="*/ 4880 h 6297"/>
              <a:gd name="T48" fmla="*/ 2899 w 7028"/>
              <a:gd name="T49" fmla="*/ 4877 h 6297"/>
              <a:gd name="T50" fmla="*/ 4128 w 7028"/>
              <a:gd name="T51" fmla="*/ 4877 h 6297"/>
              <a:gd name="T52" fmla="*/ 4128 w 7028"/>
              <a:gd name="T53" fmla="*/ 4880 h 6297"/>
              <a:gd name="T54" fmla="*/ 6778 w 7028"/>
              <a:gd name="T55" fmla="*/ 4302 h 6297"/>
              <a:gd name="T56" fmla="*/ 6453 w 7028"/>
              <a:gd name="T57" fmla="*/ 4627 h 6297"/>
              <a:gd name="T58" fmla="*/ 575 w 7028"/>
              <a:gd name="T59" fmla="*/ 4627 h 6297"/>
              <a:gd name="T60" fmla="*/ 250 w 7028"/>
              <a:gd name="T61" fmla="*/ 4302 h 6297"/>
              <a:gd name="T62" fmla="*/ 250 w 7028"/>
              <a:gd name="T63" fmla="*/ 3783 h 6297"/>
              <a:gd name="T64" fmla="*/ 6777 w 7028"/>
              <a:gd name="T65" fmla="*/ 3783 h 6297"/>
              <a:gd name="T66" fmla="*/ 6777 w 7028"/>
              <a:gd name="T67" fmla="*/ 4302 h 6297"/>
              <a:gd name="T68" fmla="*/ 6778 w 7028"/>
              <a:gd name="T69" fmla="*/ 4302 h 6297"/>
              <a:gd name="T70" fmla="*/ 6778 w 7028"/>
              <a:gd name="T71" fmla="*/ 3533 h 6297"/>
              <a:gd name="T72" fmla="*/ 250 w 7028"/>
              <a:gd name="T73" fmla="*/ 3533 h 6297"/>
              <a:gd name="T74" fmla="*/ 250 w 7028"/>
              <a:gd name="T75" fmla="*/ 575 h 6297"/>
              <a:gd name="T76" fmla="*/ 575 w 7028"/>
              <a:gd name="T77" fmla="*/ 250 h 6297"/>
              <a:gd name="T78" fmla="*/ 6452 w 7028"/>
              <a:gd name="T79" fmla="*/ 250 h 6297"/>
              <a:gd name="T80" fmla="*/ 6777 w 7028"/>
              <a:gd name="T81" fmla="*/ 575 h 6297"/>
              <a:gd name="T82" fmla="*/ 6777 w 7028"/>
              <a:gd name="T83" fmla="*/ 3533 h 6297"/>
              <a:gd name="T84" fmla="*/ 6778 w 7028"/>
              <a:gd name="T85" fmla="*/ 3533 h 6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28" h="6297">
                <a:moveTo>
                  <a:pt x="6453" y="0"/>
                </a:moveTo>
                <a:lnTo>
                  <a:pt x="575" y="0"/>
                </a:lnTo>
                <a:cubicBezTo>
                  <a:pt x="258" y="0"/>
                  <a:pt x="0" y="258"/>
                  <a:pt x="0" y="575"/>
                </a:cubicBezTo>
                <a:lnTo>
                  <a:pt x="0" y="4302"/>
                </a:lnTo>
                <a:cubicBezTo>
                  <a:pt x="0" y="4619"/>
                  <a:pt x="258" y="4877"/>
                  <a:pt x="575" y="4877"/>
                </a:cubicBezTo>
                <a:lnTo>
                  <a:pt x="2649" y="4877"/>
                </a:lnTo>
                <a:lnTo>
                  <a:pt x="2649" y="6047"/>
                </a:lnTo>
                <a:lnTo>
                  <a:pt x="1923" y="6047"/>
                </a:lnTo>
                <a:cubicBezTo>
                  <a:pt x="1854" y="6047"/>
                  <a:pt x="1798" y="6103"/>
                  <a:pt x="1798" y="6172"/>
                </a:cubicBezTo>
                <a:cubicBezTo>
                  <a:pt x="1798" y="6240"/>
                  <a:pt x="1854" y="6297"/>
                  <a:pt x="1923" y="6297"/>
                </a:cubicBezTo>
                <a:lnTo>
                  <a:pt x="5103" y="6297"/>
                </a:lnTo>
                <a:cubicBezTo>
                  <a:pt x="5171" y="6297"/>
                  <a:pt x="5228" y="6240"/>
                  <a:pt x="5228" y="6172"/>
                </a:cubicBezTo>
                <a:cubicBezTo>
                  <a:pt x="5228" y="6103"/>
                  <a:pt x="5171" y="6047"/>
                  <a:pt x="5103" y="6047"/>
                </a:cubicBezTo>
                <a:lnTo>
                  <a:pt x="4377" y="6047"/>
                </a:lnTo>
                <a:lnTo>
                  <a:pt x="4377" y="4880"/>
                </a:lnTo>
                <a:lnTo>
                  <a:pt x="4377" y="4877"/>
                </a:lnTo>
                <a:lnTo>
                  <a:pt x="6450" y="4877"/>
                </a:lnTo>
                <a:cubicBezTo>
                  <a:pt x="6768" y="4877"/>
                  <a:pt x="7025" y="4619"/>
                  <a:pt x="7025" y="4302"/>
                </a:cubicBezTo>
                <a:lnTo>
                  <a:pt x="7025" y="575"/>
                </a:lnTo>
                <a:cubicBezTo>
                  <a:pt x="7028" y="259"/>
                  <a:pt x="6769" y="0"/>
                  <a:pt x="6453" y="0"/>
                </a:cubicBezTo>
                <a:close/>
                <a:moveTo>
                  <a:pt x="4128" y="4880"/>
                </a:moveTo>
                <a:lnTo>
                  <a:pt x="4128" y="6047"/>
                </a:lnTo>
                <a:lnTo>
                  <a:pt x="2899" y="6047"/>
                </a:lnTo>
                <a:lnTo>
                  <a:pt x="2899" y="4880"/>
                </a:lnTo>
                <a:lnTo>
                  <a:pt x="2899" y="4877"/>
                </a:lnTo>
                <a:lnTo>
                  <a:pt x="4128" y="4877"/>
                </a:lnTo>
                <a:cubicBezTo>
                  <a:pt x="4129" y="4878"/>
                  <a:pt x="4128" y="4879"/>
                  <a:pt x="4128" y="4880"/>
                </a:cubicBezTo>
                <a:close/>
                <a:moveTo>
                  <a:pt x="6778" y="4302"/>
                </a:moveTo>
                <a:cubicBezTo>
                  <a:pt x="6778" y="4480"/>
                  <a:pt x="6632" y="4627"/>
                  <a:pt x="6453" y="4627"/>
                </a:cubicBezTo>
                <a:lnTo>
                  <a:pt x="575" y="4627"/>
                </a:lnTo>
                <a:cubicBezTo>
                  <a:pt x="396" y="4627"/>
                  <a:pt x="250" y="4480"/>
                  <a:pt x="250" y="4302"/>
                </a:cubicBezTo>
                <a:lnTo>
                  <a:pt x="250" y="3783"/>
                </a:lnTo>
                <a:lnTo>
                  <a:pt x="6777" y="3783"/>
                </a:lnTo>
                <a:lnTo>
                  <a:pt x="6777" y="4302"/>
                </a:lnTo>
                <a:lnTo>
                  <a:pt x="6778" y="4302"/>
                </a:lnTo>
                <a:close/>
                <a:moveTo>
                  <a:pt x="6778" y="3533"/>
                </a:moveTo>
                <a:lnTo>
                  <a:pt x="250" y="3533"/>
                </a:lnTo>
                <a:lnTo>
                  <a:pt x="250" y="575"/>
                </a:lnTo>
                <a:cubicBezTo>
                  <a:pt x="250" y="397"/>
                  <a:pt x="397" y="250"/>
                  <a:pt x="575" y="250"/>
                </a:cubicBezTo>
                <a:lnTo>
                  <a:pt x="6452" y="250"/>
                </a:lnTo>
                <a:cubicBezTo>
                  <a:pt x="6630" y="250"/>
                  <a:pt x="6777" y="397"/>
                  <a:pt x="6777" y="575"/>
                </a:cubicBezTo>
                <a:lnTo>
                  <a:pt x="6777" y="3533"/>
                </a:lnTo>
                <a:lnTo>
                  <a:pt x="6778" y="35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32A601E-35F2-4661-9283-CD4D31E74BEC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0366318" y="2160999"/>
            <a:ext cx="4318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socket_125639">
            <a:extLst>
              <a:ext uri="{FF2B5EF4-FFF2-40B4-BE49-F238E27FC236}">
                <a16:creationId xmlns:a16="http://schemas.microsoft.com/office/drawing/2014/main" id="{833B723D-718D-4179-97E7-262492B9A2F7}"/>
              </a:ext>
            </a:extLst>
          </p:cNvPr>
          <p:cNvSpPr>
            <a:spLocks noChangeAspect="1"/>
          </p:cNvSpPr>
          <p:nvPr/>
        </p:nvSpPr>
        <p:spPr bwMode="auto">
          <a:xfrm>
            <a:off x="8799276" y="1984809"/>
            <a:ext cx="326146" cy="326146"/>
          </a:xfrm>
          <a:custGeom>
            <a:avLst/>
            <a:gdLst>
              <a:gd name="T0" fmla="*/ 9347 w 12800"/>
              <a:gd name="T1" fmla="*/ 11608 h 12800"/>
              <a:gd name="T2" fmla="*/ 10864 w 12800"/>
              <a:gd name="T3" fmla="*/ 7578 h 12800"/>
              <a:gd name="T4" fmla="*/ 8266 w 12800"/>
              <a:gd name="T5" fmla="*/ 7578 h 12800"/>
              <a:gd name="T6" fmla="*/ 11937 w 12800"/>
              <a:gd name="T7" fmla="*/ 2529 h 12800"/>
              <a:gd name="T8" fmla="*/ 10281 w 12800"/>
              <a:gd name="T9" fmla="*/ 6523 h 12800"/>
              <a:gd name="T10" fmla="*/ 12800 w 12800"/>
              <a:gd name="T11" fmla="*/ 6523 h 12800"/>
              <a:gd name="T12" fmla="*/ 9347 w 12800"/>
              <a:gd name="T13" fmla="*/ 11608 h 12800"/>
              <a:gd name="T14" fmla="*/ 6554 w 12800"/>
              <a:gd name="T15" fmla="*/ 3083 h 12800"/>
              <a:gd name="T16" fmla="*/ 5665 w 12800"/>
              <a:gd name="T17" fmla="*/ 3083 h 12800"/>
              <a:gd name="T18" fmla="*/ 5665 w 12800"/>
              <a:gd name="T19" fmla="*/ 481 h 12800"/>
              <a:gd name="T20" fmla="*/ 5184 w 12800"/>
              <a:gd name="T21" fmla="*/ 0 h 12800"/>
              <a:gd name="T22" fmla="*/ 4702 w 12800"/>
              <a:gd name="T23" fmla="*/ 481 h 12800"/>
              <a:gd name="T24" fmla="*/ 4702 w 12800"/>
              <a:gd name="T25" fmla="*/ 3083 h 12800"/>
              <a:gd name="T26" fmla="*/ 2598 w 12800"/>
              <a:gd name="T27" fmla="*/ 3083 h 12800"/>
              <a:gd name="T28" fmla="*/ 2598 w 12800"/>
              <a:gd name="T29" fmla="*/ 481 h 12800"/>
              <a:gd name="T30" fmla="*/ 2117 w 12800"/>
              <a:gd name="T31" fmla="*/ 0 h 12800"/>
              <a:gd name="T32" fmla="*/ 1635 w 12800"/>
              <a:gd name="T33" fmla="*/ 481 h 12800"/>
              <a:gd name="T34" fmla="*/ 1635 w 12800"/>
              <a:gd name="T35" fmla="*/ 3083 h 12800"/>
              <a:gd name="T36" fmla="*/ 747 w 12800"/>
              <a:gd name="T37" fmla="*/ 3083 h 12800"/>
              <a:gd name="T38" fmla="*/ 0 w 12800"/>
              <a:gd name="T39" fmla="*/ 3830 h 12800"/>
              <a:gd name="T40" fmla="*/ 0 w 12800"/>
              <a:gd name="T41" fmla="*/ 4919 h 12800"/>
              <a:gd name="T42" fmla="*/ 747 w 12800"/>
              <a:gd name="T43" fmla="*/ 5666 h 12800"/>
              <a:gd name="T44" fmla="*/ 897 w 12800"/>
              <a:gd name="T45" fmla="*/ 5666 h 12800"/>
              <a:gd name="T46" fmla="*/ 897 w 12800"/>
              <a:gd name="T47" fmla="*/ 7796 h 12800"/>
              <a:gd name="T48" fmla="*/ 2130 w 12800"/>
              <a:gd name="T49" fmla="*/ 9128 h 12800"/>
              <a:gd name="T50" fmla="*/ 2578 w 12800"/>
              <a:gd name="T51" fmla="*/ 10557 h 12800"/>
              <a:gd name="T52" fmla="*/ 3020 w 12800"/>
              <a:gd name="T53" fmla="*/ 10557 h 12800"/>
              <a:gd name="T54" fmla="*/ 3020 w 12800"/>
              <a:gd name="T55" fmla="*/ 12800 h 12800"/>
              <a:gd name="T56" fmla="*/ 4279 w 12800"/>
              <a:gd name="T57" fmla="*/ 12800 h 12800"/>
              <a:gd name="T58" fmla="*/ 4279 w 12800"/>
              <a:gd name="T59" fmla="*/ 10557 h 12800"/>
              <a:gd name="T60" fmla="*/ 4723 w 12800"/>
              <a:gd name="T61" fmla="*/ 10557 h 12800"/>
              <a:gd name="T62" fmla="*/ 5171 w 12800"/>
              <a:gd name="T63" fmla="*/ 9128 h 12800"/>
              <a:gd name="T64" fmla="*/ 6404 w 12800"/>
              <a:gd name="T65" fmla="*/ 7796 h 12800"/>
              <a:gd name="T66" fmla="*/ 6404 w 12800"/>
              <a:gd name="T67" fmla="*/ 5666 h 12800"/>
              <a:gd name="T68" fmla="*/ 6554 w 12800"/>
              <a:gd name="T69" fmla="*/ 5666 h 12800"/>
              <a:gd name="T70" fmla="*/ 7301 w 12800"/>
              <a:gd name="T71" fmla="*/ 4919 h 12800"/>
              <a:gd name="T72" fmla="*/ 7301 w 12800"/>
              <a:gd name="T73" fmla="*/ 3830 h 12800"/>
              <a:gd name="T74" fmla="*/ 6554 w 12800"/>
              <a:gd name="T75" fmla="*/ 3083 h 12800"/>
              <a:gd name="T76" fmla="*/ 4159 w 12800"/>
              <a:gd name="T77" fmla="*/ 9789 h 12800"/>
              <a:gd name="T78" fmla="*/ 3142 w 12800"/>
              <a:gd name="T79" fmla="*/ 9789 h 12800"/>
              <a:gd name="T80" fmla="*/ 2993 w 12800"/>
              <a:gd name="T81" fmla="*/ 9315 h 12800"/>
              <a:gd name="T82" fmla="*/ 4308 w 12800"/>
              <a:gd name="T83" fmla="*/ 9315 h 12800"/>
              <a:gd name="T84" fmla="*/ 4159 w 12800"/>
              <a:gd name="T85" fmla="*/ 9789 h 12800"/>
              <a:gd name="T86" fmla="*/ 5636 w 12800"/>
              <a:gd name="T87" fmla="*/ 7495 h 12800"/>
              <a:gd name="T88" fmla="*/ 4663 w 12800"/>
              <a:gd name="T89" fmla="*/ 8547 h 12800"/>
              <a:gd name="T90" fmla="*/ 2638 w 12800"/>
              <a:gd name="T91" fmla="*/ 8547 h 12800"/>
              <a:gd name="T92" fmla="*/ 1665 w 12800"/>
              <a:gd name="T93" fmla="*/ 7495 h 12800"/>
              <a:gd name="T94" fmla="*/ 1665 w 12800"/>
              <a:gd name="T95" fmla="*/ 5666 h 12800"/>
              <a:gd name="T96" fmla="*/ 5636 w 12800"/>
              <a:gd name="T97" fmla="*/ 5666 h 12800"/>
              <a:gd name="T98" fmla="*/ 5636 w 12800"/>
              <a:gd name="T99" fmla="*/ 7495 h 12800"/>
              <a:gd name="T100" fmla="*/ 6533 w 12800"/>
              <a:gd name="T101" fmla="*/ 4898 h 12800"/>
              <a:gd name="T102" fmla="*/ 768 w 12800"/>
              <a:gd name="T103" fmla="*/ 4898 h 12800"/>
              <a:gd name="T104" fmla="*/ 768 w 12800"/>
              <a:gd name="T105" fmla="*/ 3852 h 12800"/>
              <a:gd name="T106" fmla="*/ 6533 w 12800"/>
              <a:gd name="T107" fmla="*/ 3852 h 12800"/>
              <a:gd name="T108" fmla="*/ 6533 w 12800"/>
              <a:gd name="T109" fmla="*/ 4898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00" h="12800">
                <a:moveTo>
                  <a:pt x="9347" y="11608"/>
                </a:moveTo>
                <a:lnTo>
                  <a:pt x="10864" y="7578"/>
                </a:lnTo>
                <a:lnTo>
                  <a:pt x="8266" y="7578"/>
                </a:lnTo>
                <a:lnTo>
                  <a:pt x="11937" y="2529"/>
                </a:lnTo>
                <a:lnTo>
                  <a:pt x="10281" y="6523"/>
                </a:lnTo>
                <a:lnTo>
                  <a:pt x="12800" y="6523"/>
                </a:lnTo>
                <a:lnTo>
                  <a:pt x="9347" y="11608"/>
                </a:lnTo>
                <a:close/>
                <a:moveTo>
                  <a:pt x="6554" y="3083"/>
                </a:moveTo>
                <a:lnTo>
                  <a:pt x="5665" y="3083"/>
                </a:lnTo>
                <a:lnTo>
                  <a:pt x="5665" y="481"/>
                </a:lnTo>
                <a:cubicBezTo>
                  <a:pt x="5665" y="216"/>
                  <a:pt x="5449" y="0"/>
                  <a:pt x="5184" y="0"/>
                </a:cubicBezTo>
                <a:cubicBezTo>
                  <a:pt x="4918" y="0"/>
                  <a:pt x="4702" y="216"/>
                  <a:pt x="4702" y="481"/>
                </a:cubicBezTo>
                <a:lnTo>
                  <a:pt x="4702" y="3083"/>
                </a:lnTo>
                <a:lnTo>
                  <a:pt x="2598" y="3083"/>
                </a:lnTo>
                <a:lnTo>
                  <a:pt x="2598" y="481"/>
                </a:lnTo>
                <a:cubicBezTo>
                  <a:pt x="2598" y="216"/>
                  <a:pt x="2382" y="0"/>
                  <a:pt x="2117" y="0"/>
                </a:cubicBezTo>
                <a:cubicBezTo>
                  <a:pt x="1851" y="0"/>
                  <a:pt x="1635" y="216"/>
                  <a:pt x="1635" y="481"/>
                </a:cubicBezTo>
                <a:lnTo>
                  <a:pt x="1635" y="3083"/>
                </a:lnTo>
                <a:lnTo>
                  <a:pt x="747" y="3083"/>
                </a:lnTo>
                <a:cubicBezTo>
                  <a:pt x="335" y="3083"/>
                  <a:pt x="0" y="3418"/>
                  <a:pt x="0" y="3830"/>
                </a:cubicBezTo>
                <a:lnTo>
                  <a:pt x="0" y="4919"/>
                </a:lnTo>
                <a:cubicBezTo>
                  <a:pt x="0" y="5331"/>
                  <a:pt x="335" y="5666"/>
                  <a:pt x="747" y="5666"/>
                </a:cubicBezTo>
                <a:lnTo>
                  <a:pt x="897" y="5666"/>
                </a:lnTo>
                <a:lnTo>
                  <a:pt x="897" y="7796"/>
                </a:lnTo>
                <a:lnTo>
                  <a:pt x="2130" y="9128"/>
                </a:lnTo>
                <a:lnTo>
                  <a:pt x="2578" y="10557"/>
                </a:lnTo>
                <a:lnTo>
                  <a:pt x="3020" y="10557"/>
                </a:lnTo>
                <a:lnTo>
                  <a:pt x="3020" y="12800"/>
                </a:lnTo>
                <a:lnTo>
                  <a:pt x="4279" y="12800"/>
                </a:lnTo>
                <a:lnTo>
                  <a:pt x="4279" y="10557"/>
                </a:lnTo>
                <a:lnTo>
                  <a:pt x="4723" y="10557"/>
                </a:lnTo>
                <a:lnTo>
                  <a:pt x="5171" y="9128"/>
                </a:lnTo>
                <a:lnTo>
                  <a:pt x="6404" y="7796"/>
                </a:lnTo>
                <a:lnTo>
                  <a:pt x="6404" y="5666"/>
                </a:lnTo>
                <a:lnTo>
                  <a:pt x="6554" y="5666"/>
                </a:lnTo>
                <a:cubicBezTo>
                  <a:pt x="6966" y="5666"/>
                  <a:pt x="7301" y="5331"/>
                  <a:pt x="7301" y="4919"/>
                </a:cubicBezTo>
                <a:lnTo>
                  <a:pt x="7301" y="3830"/>
                </a:lnTo>
                <a:cubicBezTo>
                  <a:pt x="7301" y="3418"/>
                  <a:pt x="6966" y="3083"/>
                  <a:pt x="6554" y="3083"/>
                </a:cubicBezTo>
                <a:close/>
                <a:moveTo>
                  <a:pt x="4159" y="9789"/>
                </a:moveTo>
                <a:lnTo>
                  <a:pt x="3142" y="9789"/>
                </a:lnTo>
                <a:lnTo>
                  <a:pt x="2993" y="9315"/>
                </a:lnTo>
                <a:lnTo>
                  <a:pt x="4308" y="9315"/>
                </a:lnTo>
                <a:lnTo>
                  <a:pt x="4159" y="9789"/>
                </a:lnTo>
                <a:close/>
                <a:moveTo>
                  <a:pt x="5636" y="7495"/>
                </a:moveTo>
                <a:lnTo>
                  <a:pt x="4663" y="8547"/>
                </a:lnTo>
                <a:lnTo>
                  <a:pt x="2638" y="8547"/>
                </a:lnTo>
                <a:lnTo>
                  <a:pt x="1665" y="7495"/>
                </a:lnTo>
                <a:lnTo>
                  <a:pt x="1665" y="5666"/>
                </a:lnTo>
                <a:lnTo>
                  <a:pt x="5636" y="5666"/>
                </a:lnTo>
                <a:lnTo>
                  <a:pt x="5636" y="7495"/>
                </a:lnTo>
                <a:close/>
                <a:moveTo>
                  <a:pt x="6533" y="4898"/>
                </a:moveTo>
                <a:lnTo>
                  <a:pt x="768" y="4898"/>
                </a:lnTo>
                <a:lnTo>
                  <a:pt x="768" y="3852"/>
                </a:lnTo>
                <a:lnTo>
                  <a:pt x="6533" y="3852"/>
                </a:lnTo>
                <a:lnTo>
                  <a:pt x="6533" y="48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1E2141-7DF1-4C42-9950-E264D0AADC4D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9125421" y="2160999"/>
            <a:ext cx="47681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44862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EA16ED-DA2C-4A3D-BECF-5E04CB80C67A}"/>
              </a:ext>
            </a:extLst>
          </p:cNvPr>
          <p:cNvSpPr/>
          <p:nvPr/>
        </p:nvSpPr>
        <p:spPr>
          <a:xfrm>
            <a:off x="4718888" y="2652225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语音活性检测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BA7127-F6E8-49BC-B728-9E886502CDEA}"/>
              </a:ext>
            </a:extLst>
          </p:cNvPr>
          <p:cNvSpPr/>
          <p:nvPr/>
        </p:nvSpPr>
        <p:spPr>
          <a:xfrm>
            <a:off x="4731061" y="4448471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语音识别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07A21-1CE6-4581-A59A-B24D8B07D94B}"/>
              </a:ext>
            </a:extLst>
          </p:cNvPr>
          <p:cNvCxnSpPr>
            <a:cxnSpLocks/>
            <a:stCxn id="41" idx="2"/>
            <a:endCxn id="68" idx="0"/>
          </p:cNvCxnSpPr>
          <p:nvPr/>
        </p:nvCxnSpPr>
        <p:spPr>
          <a:xfrm>
            <a:off x="5357819" y="517417"/>
            <a:ext cx="0" cy="362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B8FBFA31-7F2D-45CC-B53A-901CC41F5B58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H="1">
            <a:off x="4511568" y="747280"/>
            <a:ext cx="858423" cy="1273459"/>
          </a:xfrm>
          <a:prstGeom prst="bentConnector4">
            <a:avLst>
              <a:gd name="adj1" fmla="val -26630"/>
              <a:gd name="adj2" fmla="val 1002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F1A016B-3FEE-4224-A6CC-FD5A008FF394}"/>
              </a:ext>
            </a:extLst>
          </p:cNvPr>
          <p:cNvSpPr/>
          <p:nvPr/>
        </p:nvSpPr>
        <p:spPr>
          <a:xfrm>
            <a:off x="4718888" y="5269624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生成动作指令</a:t>
            </a:r>
          </a:p>
        </p:txBody>
      </p:sp>
      <p:sp>
        <p:nvSpPr>
          <p:cNvPr id="31" name="流程图: 决策 30">
            <a:extLst>
              <a:ext uri="{FF2B5EF4-FFF2-40B4-BE49-F238E27FC236}">
                <a16:creationId xmlns:a16="http://schemas.microsoft.com/office/drawing/2014/main" id="{8011C8C4-0DA5-4B0E-8CD9-D546E6EB829E}"/>
              </a:ext>
            </a:extLst>
          </p:cNvPr>
          <p:cNvSpPr/>
          <p:nvPr/>
        </p:nvSpPr>
        <p:spPr>
          <a:xfrm>
            <a:off x="4511569" y="1625390"/>
            <a:ext cx="1692502" cy="790696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计时满</a:t>
            </a:r>
            <a:r>
              <a:rPr lang="en-US" altLang="zh-CN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3s</a:t>
            </a: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41" name="流程图: 终止 40">
            <a:extLst>
              <a:ext uri="{FF2B5EF4-FFF2-40B4-BE49-F238E27FC236}">
                <a16:creationId xmlns:a16="http://schemas.microsoft.com/office/drawing/2014/main" id="{4404C33C-AA2F-4227-97EB-068D72208EE4}"/>
              </a:ext>
            </a:extLst>
          </p:cNvPr>
          <p:cNvSpPr/>
          <p:nvPr/>
        </p:nvSpPr>
        <p:spPr>
          <a:xfrm>
            <a:off x="4718888" y="45139"/>
            <a:ext cx="1277862" cy="472278"/>
          </a:xfrm>
          <a:prstGeom prst="flowChartTermina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44" name="流程图: 终止 43">
            <a:extLst>
              <a:ext uri="{FF2B5EF4-FFF2-40B4-BE49-F238E27FC236}">
                <a16:creationId xmlns:a16="http://schemas.microsoft.com/office/drawing/2014/main" id="{3939F41B-C3FE-456A-93FB-7DEF6C376933}"/>
              </a:ext>
            </a:extLst>
          </p:cNvPr>
          <p:cNvSpPr/>
          <p:nvPr/>
        </p:nvSpPr>
        <p:spPr>
          <a:xfrm>
            <a:off x="4718888" y="6026734"/>
            <a:ext cx="1277862" cy="472278"/>
          </a:xfrm>
          <a:prstGeom prst="flowChartTerminator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CD588F1-89C7-4CD0-A452-C529192441BB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 flipH="1">
            <a:off x="5357819" y="2416086"/>
            <a:ext cx="1" cy="236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流程图: 决策 50">
            <a:extLst>
              <a:ext uri="{FF2B5EF4-FFF2-40B4-BE49-F238E27FC236}">
                <a16:creationId xmlns:a16="http://schemas.microsoft.com/office/drawing/2014/main" id="{B1ED6425-A0A0-43CD-8A5A-27B718DE7732}"/>
              </a:ext>
            </a:extLst>
          </p:cNvPr>
          <p:cNvSpPr/>
          <p:nvPr/>
        </p:nvSpPr>
        <p:spPr>
          <a:xfrm>
            <a:off x="4511568" y="3372943"/>
            <a:ext cx="1692502" cy="790696"/>
          </a:xfrm>
          <a:prstGeom prst="flowChartDecision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检测到语音？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296A793-0E4E-4E8B-AAC1-53DF5C12F3E8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5357819" y="3124503"/>
            <a:ext cx="0" cy="248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DB6F41-0CB7-4256-B24A-5F316169E224}"/>
              </a:ext>
            </a:extLst>
          </p:cNvPr>
          <p:cNvCxnSpPr>
            <a:cxnSpLocks/>
            <a:stCxn id="51" idx="2"/>
            <a:endCxn id="9" idx="0"/>
          </p:cNvCxnSpPr>
          <p:nvPr/>
        </p:nvCxnSpPr>
        <p:spPr>
          <a:xfrm>
            <a:off x="5357819" y="4163639"/>
            <a:ext cx="12173" cy="284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376C6569-BF50-4609-B7FD-CE84E4E508D3}"/>
              </a:ext>
            </a:extLst>
          </p:cNvPr>
          <p:cNvCxnSpPr>
            <a:cxnSpLocks/>
            <a:stCxn id="51" idx="3"/>
            <a:endCxn id="44" idx="3"/>
          </p:cNvCxnSpPr>
          <p:nvPr/>
        </p:nvCxnSpPr>
        <p:spPr>
          <a:xfrm flipH="1">
            <a:off x="5996750" y="3768291"/>
            <a:ext cx="207320" cy="2494582"/>
          </a:xfrm>
          <a:prstGeom prst="bentConnector3">
            <a:avLst>
              <a:gd name="adj1" fmla="val -1102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08655833-2B3B-49EA-A007-980A36EBDBDD}"/>
              </a:ext>
            </a:extLst>
          </p:cNvPr>
          <p:cNvSpPr/>
          <p:nvPr/>
        </p:nvSpPr>
        <p:spPr>
          <a:xfrm>
            <a:off x="4718888" y="879959"/>
            <a:ext cx="1277862" cy="47227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录音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CF079F5-7B02-44B9-8D9F-01E31D0B2139}"/>
              </a:ext>
            </a:extLst>
          </p:cNvPr>
          <p:cNvCxnSpPr>
            <a:cxnSpLocks/>
            <a:stCxn id="68" idx="2"/>
            <a:endCxn id="31" idx="0"/>
          </p:cNvCxnSpPr>
          <p:nvPr/>
        </p:nvCxnSpPr>
        <p:spPr>
          <a:xfrm>
            <a:off x="5357819" y="1352237"/>
            <a:ext cx="1" cy="273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5700A2E-E3DC-45CF-81CB-79D462C87DF7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5357819" y="4920749"/>
            <a:ext cx="12173" cy="348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FE107D24-04BA-4708-BBDA-AFD7D67A3FDA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>
            <a:off x="5357819" y="5741902"/>
            <a:ext cx="0" cy="284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1089294-27BD-4544-A952-B54FBC948958}"/>
              </a:ext>
            </a:extLst>
          </p:cNvPr>
          <p:cNvSpPr txBox="1"/>
          <p:nvPr/>
        </p:nvSpPr>
        <p:spPr>
          <a:xfrm>
            <a:off x="4163471" y="1277080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AD65C9F-3DCF-490D-A1A7-BD2B2D3DECB7}"/>
              </a:ext>
            </a:extLst>
          </p:cNvPr>
          <p:cNvSpPr txBox="1"/>
          <p:nvPr/>
        </p:nvSpPr>
        <p:spPr>
          <a:xfrm>
            <a:off x="5328596" y="2323899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5B847B-44DD-46FE-BFF7-01459E38D45D}"/>
              </a:ext>
            </a:extLst>
          </p:cNvPr>
          <p:cNvSpPr txBox="1"/>
          <p:nvPr/>
        </p:nvSpPr>
        <p:spPr>
          <a:xfrm>
            <a:off x="5968118" y="3866342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C98C558-0075-4487-B0D2-9370444AABC4}"/>
              </a:ext>
            </a:extLst>
          </p:cNvPr>
          <p:cNvSpPr txBox="1"/>
          <p:nvPr/>
        </p:nvSpPr>
        <p:spPr>
          <a:xfrm>
            <a:off x="5288896" y="4104302"/>
            <a:ext cx="471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885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1550;#381286;#381285;#369532;#145879;#402215;#145879;#72535;#8714;#145030;#37377;#145030;#176844;#404944;#137363;#374993;#375007;#160557;#399139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16509</TotalTime>
  <Words>635</Words>
  <Application>Microsoft Office PowerPoint</Application>
  <PresentationFormat>宽屏</PresentationFormat>
  <Paragraphs>270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宋体</vt:lpstr>
      <vt:lpstr>幼圆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木士 鬼</dc:creator>
  <cp:lastModifiedBy>鬼木士</cp:lastModifiedBy>
  <cp:revision>1034</cp:revision>
  <dcterms:created xsi:type="dcterms:W3CDTF">2018-12-16T11:58:49Z</dcterms:created>
  <dcterms:modified xsi:type="dcterms:W3CDTF">2020-12-27T12:04:49Z</dcterms:modified>
</cp:coreProperties>
</file>