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91" r:id="rId3"/>
    <p:sldId id="292" r:id="rId4"/>
    <p:sldId id="263" r:id="rId5"/>
    <p:sldId id="265" r:id="rId6"/>
    <p:sldId id="266" r:id="rId7"/>
    <p:sldId id="282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4BACC6"/>
    <a:srgbClr val="C4D6A0"/>
    <a:srgbClr val="FFD965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0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16737</TotalTime>
  <Words>265</Words>
  <Application>Microsoft Office PowerPoint</Application>
  <PresentationFormat>宽屏</PresentationFormat>
  <Paragraphs>127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1029</cp:revision>
  <dcterms:created xsi:type="dcterms:W3CDTF">2018-12-16T11:58:49Z</dcterms:created>
  <dcterms:modified xsi:type="dcterms:W3CDTF">2020-11-11T13:22:20Z</dcterms:modified>
</cp:coreProperties>
</file>