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90" r:id="rId2"/>
    <p:sldId id="291" r:id="rId3"/>
    <p:sldId id="292" r:id="rId4"/>
    <p:sldId id="293" r:id="rId5"/>
    <p:sldId id="294" r:id="rId6"/>
    <p:sldId id="263" r:id="rId7"/>
    <p:sldId id="265" r:id="rId8"/>
    <p:sldId id="266" r:id="rId9"/>
    <p:sldId id="282" r:id="rId10"/>
    <p:sldId id="27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A121FCA-2F53-4E1D-B82C-21DF45583DE0}">
          <p14:sldIdLst>
            <p14:sldId id="290"/>
            <p14:sldId id="291"/>
            <p14:sldId id="292"/>
            <p14:sldId id="293"/>
            <p14:sldId id="294"/>
          </p14:sldIdLst>
        </p14:section>
        <p14:section name="12.25" id="{0CFD213D-CF50-4C28-A3BA-299388D2C4BE}">
          <p14:sldIdLst>
            <p14:sldId id="263"/>
            <p14:sldId id="265"/>
            <p14:sldId id="266"/>
            <p14:sldId id="282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958F"/>
    <a:srgbClr val="4BACC6"/>
    <a:srgbClr val="C4D6A0"/>
    <a:srgbClr val="FFD965"/>
    <a:srgbClr val="9DBB61"/>
    <a:srgbClr val="F2F2F2"/>
    <a:srgbClr val="DDF2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43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768" y="49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3181F-8EFC-4289-A938-666904BF3F64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BE198-D510-4BFC-8A28-437E32A43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642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C66FE-37AD-4181-AECB-6343F4456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62671A-4A55-4F63-835D-6E0FEC0E7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3540CD-BFDB-4754-8D8E-71F29F80C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712E0A-D4C0-4BD8-B075-BB369A8F9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4B74DC-946D-4B2F-85EC-0C7591B93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593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DE29A-2FA5-4921-B0D1-7E3B02F93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41145A-50E6-4692-9E92-043DB3EDD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441CA6-57FE-4263-9E9E-85AEBAB92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0F10A3-2CF8-473A-9339-2B8CE73FC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7D0EE8-1930-4129-B132-BD0EC3937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097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CB4B39-E016-42D9-8089-E3348442EE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8C04A7-6A2C-4484-ACC2-7303F70EC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A86D6C-ACAB-4174-B754-681EFA795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D089C2-0093-4ECC-9BE9-EC55AAE0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50E833-F26E-485B-BD4F-D221DC07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650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9AD6D-B875-4B7C-AC6A-B8287248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D6EA02-C6AC-4D1A-9F81-E1D3A651D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CEA2DA-6B6B-4510-8851-42F490DC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AC43BA-829F-4B8B-919B-AA3883126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8A5698-DBB4-466F-B6F8-6540236F5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62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8E759-247A-4DEF-82DD-47E9C4AF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77FCC1-3965-4C8C-B50B-5370C5F91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D449C1-5496-425B-AF20-8E815B3EB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E57348-A7E1-4798-BE5C-F77F11A8F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7B4FB3-88F9-4B3A-A224-9A787C31D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593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0AE7E-5A16-4808-B23E-3C35C2FC4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39D821-351D-46A1-909D-B13EFA6FF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51AE2A-BEEF-48B2-89C1-706C1AA1D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5D4567-10AA-4B7C-8BDE-6AF7B6434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7FDF6B-6167-4879-A734-ED8A7861A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24A80E-BA4F-4F21-B183-1CC52E6E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166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C48A1-9A3E-4E6A-AE18-905CB5E6D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89F249-6AB5-40AB-817A-9CBF999A0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180A52-335A-4A0F-BD52-4C977398A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083E9F-B6BB-43C1-B21C-97238A600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877A81-BB3B-4B3B-8875-54B639A98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5ABBF0-CA49-49E6-BEC9-5EEE3971D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C020D4-AB81-413A-A3AD-AB1EA0A56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CD0FE4-CF5A-4DE8-B633-6030CB10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498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F8529-1705-4929-9A69-864017709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FFA434-841A-42F5-B9DC-52CF84483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BFFE63-77FE-4B84-8D90-9FDDA0BE3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9E2011-ACCD-4835-9450-221EB43F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10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9E4CDF-C6EC-4F03-A55B-4BEDA1A36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6364F9-E98A-4135-9754-2E2CB9D2F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5F69CC-B349-4C23-846D-2D4D4EE5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117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EF6AC-D2CE-43B2-873D-81FCF37A7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64ACCC-9078-4929-94CF-C9D609774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8398AB-58EC-4B3F-8510-715EBF0FA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77AFCC-2217-48B7-ADC3-7ACB02C58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19A6FC-D4B0-46F9-AD2E-BEFDA2FDF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A8212C-DC4C-4E54-8EB5-1992679EB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64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7ADA1-EC04-4FC1-BB2B-C7619E818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F8F3A1-4C66-4CCD-ADC4-B97A969A0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578A04-7CD7-411A-A485-BA3EBF469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19FDED-F9F6-417A-91E0-0ACDF1B47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8AD489-FEFB-4AD3-9E45-E59EFFE92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A35CD0-2371-4E9E-A861-BF0C9315D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09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A357A1-3739-4E91-B5FE-F9DB06930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8DB17F-C024-47A4-9D84-1E6C36770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EEC41F-C9EC-4061-8B5B-EA0B35E9D0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0440D-BA63-467C-878F-1C8A9502090C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994832-7A1E-4D97-92AC-0B24D75E0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1C3F1E-B52A-415E-9D97-2CF68E307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368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BD07A21-1CE6-4581-A59A-B24D8B07D94B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>
            <a:off x="2918567" y="1891693"/>
            <a:ext cx="3604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CE845521-44CC-4496-AB61-E56FB3824EF7}"/>
              </a:ext>
            </a:extLst>
          </p:cNvPr>
          <p:cNvSpPr/>
          <p:nvPr/>
        </p:nvSpPr>
        <p:spPr>
          <a:xfrm>
            <a:off x="1640705" y="1655554"/>
            <a:ext cx="1277862" cy="472278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状态估计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Estimation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935F520-02AA-4C7F-82D6-153EAF3A58DA}"/>
              </a:ext>
            </a:extLst>
          </p:cNvPr>
          <p:cNvSpPr/>
          <p:nvPr/>
        </p:nvSpPr>
        <p:spPr>
          <a:xfrm>
            <a:off x="3279005" y="1655554"/>
            <a:ext cx="1277862" cy="472278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感知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Perception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7954018-D51C-4A45-8EAE-DD88FEB1E55D}"/>
              </a:ext>
            </a:extLst>
          </p:cNvPr>
          <p:cNvSpPr/>
          <p:nvPr/>
        </p:nvSpPr>
        <p:spPr>
          <a:xfrm>
            <a:off x="4917305" y="1655554"/>
            <a:ext cx="1277862" cy="47227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规划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Planning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6EA43CA-AA78-4FD9-A04D-7E6F5119AF3C}"/>
              </a:ext>
            </a:extLst>
          </p:cNvPr>
          <p:cNvSpPr/>
          <p:nvPr/>
        </p:nvSpPr>
        <p:spPr>
          <a:xfrm>
            <a:off x="6555605" y="1655554"/>
            <a:ext cx="1277862" cy="472278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控制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Control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DCE59C2-917B-4881-8D44-5E7FDACFA020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556867" y="1891693"/>
            <a:ext cx="3604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4EEC108-60AE-4EB2-A471-23121BF77329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6195167" y="1891693"/>
            <a:ext cx="3604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990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矩形 175">
            <a:extLst>
              <a:ext uri="{FF2B5EF4-FFF2-40B4-BE49-F238E27FC236}">
                <a16:creationId xmlns:a16="http://schemas.microsoft.com/office/drawing/2014/main" id="{7D7EA5C9-3857-4EB3-B71E-EB845EB9746C}"/>
              </a:ext>
            </a:extLst>
          </p:cNvPr>
          <p:cNvSpPr/>
          <p:nvPr/>
        </p:nvSpPr>
        <p:spPr>
          <a:xfrm>
            <a:off x="0" y="1"/>
            <a:ext cx="12087445" cy="638733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7801078-A4E4-40FC-83F9-171F915A4CE9}"/>
              </a:ext>
            </a:extLst>
          </p:cNvPr>
          <p:cNvSpPr/>
          <p:nvPr/>
        </p:nvSpPr>
        <p:spPr>
          <a:xfrm>
            <a:off x="1648320" y="2616981"/>
            <a:ext cx="1395272" cy="11072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角度环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流程图: 汇总连接 5">
            <a:extLst>
              <a:ext uri="{FF2B5EF4-FFF2-40B4-BE49-F238E27FC236}">
                <a16:creationId xmlns:a16="http://schemas.microsoft.com/office/drawing/2014/main" id="{EA6D7C68-1D38-4D7A-A31F-6D2EAD933D5A}"/>
              </a:ext>
            </a:extLst>
          </p:cNvPr>
          <p:cNvSpPr/>
          <p:nvPr/>
        </p:nvSpPr>
        <p:spPr>
          <a:xfrm>
            <a:off x="4612057" y="3031224"/>
            <a:ext cx="284456" cy="284456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0CA2FD-5E20-44FE-AD50-6D928EC5D2B1}"/>
              </a:ext>
            </a:extLst>
          </p:cNvPr>
          <p:cNvSpPr txBox="1"/>
          <p:nvPr/>
        </p:nvSpPr>
        <p:spPr>
          <a:xfrm>
            <a:off x="239263" y="1984533"/>
            <a:ext cx="2022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期望角度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（速度环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输出）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4E93BB8-1788-402A-A625-D394DC96A27D}"/>
              </a:ext>
            </a:extLst>
          </p:cNvPr>
          <p:cNvSpPr/>
          <p:nvPr/>
        </p:nvSpPr>
        <p:spPr>
          <a:xfrm>
            <a:off x="5552955" y="2616981"/>
            <a:ext cx="1395272" cy="11072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角速度环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矩形: 圆角 4">
            <a:extLst>
              <a:ext uri="{FF2B5EF4-FFF2-40B4-BE49-F238E27FC236}">
                <a16:creationId xmlns:a16="http://schemas.microsoft.com/office/drawing/2014/main" id="{E4F3220C-7841-4AE5-8C88-C44A06273B85}"/>
              </a:ext>
            </a:extLst>
          </p:cNvPr>
          <p:cNvSpPr/>
          <p:nvPr/>
        </p:nvSpPr>
        <p:spPr>
          <a:xfrm>
            <a:off x="8820553" y="703864"/>
            <a:ext cx="2184346" cy="344942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E21E7BB-7ED3-4BEE-8A7D-9232D5D5B618}"/>
              </a:ext>
            </a:extLst>
          </p:cNvPr>
          <p:cNvSpPr/>
          <p:nvPr/>
        </p:nvSpPr>
        <p:spPr>
          <a:xfrm>
            <a:off x="7698593" y="799293"/>
            <a:ext cx="900651" cy="29249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分配器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86B2C2D-3980-4ADC-979A-92A0338698D9}"/>
              </a:ext>
            </a:extLst>
          </p:cNvPr>
          <p:cNvSpPr/>
          <p:nvPr/>
        </p:nvSpPr>
        <p:spPr>
          <a:xfrm>
            <a:off x="10033659" y="2411940"/>
            <a:ext cx="813523" cy="13111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姿态解算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8A789C6-9F54-4A0A-B343-9E71D4A3C874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>
          <a:xfrm>
            <a:off x="3043592" y="3170591"/>
            <a:ext cx="1568465" cy="2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F0911E38-FB77-4C31-AEEE-B2AE1EF8C6E4}"/>
              </a:ext>
            </a:extLst>
          </p:cNvPr>
          <p:cNvSpPr txBox="1"/>
          <p:nvPr/>
        </p:nvSpPr>
        <p:spPr>
          <a:xfrm>
            <a:off x="3019295" y="2549284"/>
            <a:ext cx="1759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期望角速度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（角度环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输出）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1CF8DB0-E511-4B4C-BE50-A169F6403B01}"/>
              </a:ext>
            </a:extLst>
          </p:cNvPr>
          <p:cNvSpPr txBox="1"/>
          <p:nvPr/>
        </p:nvSpPr>
        <p:spPr>
          <a:xfrm>
            <a:off x="4532492" y="3925110"/>
            <a:ext cx="2317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反馈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轴角速度</a:t>
            </a:r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0E8CA821-58D3-4082-9B3C-507101D6E835}"/>
              </a:ext>
            </a:extLst>
          </p:cNvPr>
          <p:cNvCxnSpPr>
            <a:cxnSpLocks/>
            <a:stCxn id="21" idx="3"/>
            <a:endCxn id="43" idx="4"/>
          </p:cNvCxnSpPr>
          <p:nvPr/>
        </p:nvCxnSpPr>
        <p:spPr>
          <a:xfrm flipH="1">
            <a:off x="1188097" y="3067493"/>
            <a:ext cx="9659085" cy="248187"/>
          </a:xfrm>
          <a:prstGeom prst="bentConnector4">
            <a:avLst>
              <a:gd name="adj1" fmla="val -2367"/>
              <a:gd name="adj2" fmla="val 5036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流程图: 汇总连接 42">
            <a:extLst>
              <a:ext uri="{FF2B5EF4-FFF2-40B4-BE49-F238E27FC236}">
                <a16:creationId xmlns:a16="http://schemas.microsoft.com/office/drawing/2014/main" id="{EADB6137-2D53-4F65-8675-8316983DBEC7}"/>
              </a:ext>
            </a:extLst>
          </p:cNvPr>
          <p:cNvSpPr/>
          <p:nvPr/>
        </p:nvSpPr>
        <p:spPr>
          <a:xfrm>
            <a:off x="1045869" y="3031224"/>
            <a:ext cx="284456" cy="284456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30775E2-F437-4EC2-93F4-87650070E012}"/>
              </a:ext>
            </a:extLst>
          </p:cNvPr>
          <p:cNvCxnSpPr>
            <a:cxnSpLocks/>
            <a:stCxn id="43" idx="6"/>
            <a:endCxn id="4" idx="1"/>
          </p:cNvCxnSpPr>
          <p:nvPr/>
        </p:nvCxnSpPr>
        <p:spPr>
          <a:xfrm flipV="1">
            <a:off x="1330325" y="3170591"/>
            <a:ext cx="317995" cy="2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25F6066D-A42B-406C-95E3-58BEFC350275}"/>
              </a:ext>
            </a:extLst>
          </p:cNvPr>
          <p:cNvCxnSpPr>
            <a:cxnSpLocks/>
            <a:stCxn id="6" idx="6"/>
            <a:endCxn id="17" idx="1"/>
          </p:cNvCxnSpPr>
          <p:nvPr/>
        </p:nvCxnSpPr>
        <p:spPr>
          <a:xfrm flipV="1">
            <a:off x="4896513" y="3170591"/>
            <a:ext cx="656442" cy="2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1D7FEBED-E6C1-4C23-AFF6-D50727832C7F}"/>
              </a:ext>
            </a:extLst>
          </p:cNvPr>
          <p:cNvSpPr txBox="1"/>
          <p:nvPr/>
        </p:nvSpPr>
        <p:spPr>
          <a:xfrm>
            <a:off x="1156427" y="3938009"/>
            <a:ext cx="2669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反馈当前横滚角、俯仰角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F6CCF93-A0C5-45C2-ACCA-041A547E4A03}"/>
              </a:ext>
            </a:extLst>
          </p:cNvPr>
          <p:cNvSpPr/>
          <p:nvPr/>
        </p:nvSpPr>
        <p:spPr>
          <a:xfrm>
            <a:off x="4879947" y="3343139"/>
            <a:ext cx="249501" cy="2330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9CC73B75-1032-4C0A-B483-24CCF1CF5B64}"/>
              </a:ext>
            </a:extLst>
          </p:cNvPr>
          <p:cNvSpPr/>
          <p:nvPr/>
        </p:nvSpPr>
        <p:spPr>
          <a:xfrm>
            <a:off x="1263025" y="3400805"/>
            <a:ext cx="249501" cy="2330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6C2B98DE-7CA9-452E-8C7B-84FDA885B2A4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0847182" y="3067493"/>
            <a:ext cx="10003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66441C7C-807E-49B5-853D-D9A4DE87FFEE}"/>
              </a:ext>
            </a:extLst>
          </p:cNvPr>
          <p:cNvSpPr txBox="1"/>
          <p:nvPr/>
        </p:nvSpPr>
        <p:spPr>
          <a:xfrm>
            <a:off x="10988074" y="2719800"/>
            <a:ext cx="1000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姿态输出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371F1133-CCE4-4774-8A6B-E916B2684B14}"/>
              </a:ext>
            </a:extLst>
          </p:cNvPr>
          <p:cNvSpPr/>
          <p:nvPr/>
        </p:nvSpPr>
        <p:spPr>
          <a:xfrm>
            <a:off x="1648320" y="799292"/>
            <a:ext cx="1395272" cy="11072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位置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</a:p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AEAF43B-44CE-4431-9B7C-3C1BC786E1A1}"/>
              </a:ext>
            </a:extLst>
          </p:cNvPr>
          <p:cNvCxnSpPr>
            <a:cxnSpLocks/>
            <a:endCxn id="89" idx="2"/>
          </p:cNvCxnSpPr>
          <p:nvPr/>
        </p:nvCxnSpPr>
        <p:spPr>
          <a:xfrm>
            <a:off x="239263" y="1346083"/>
            <a:ext cx="806606" cy="2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F3E07A47-BDCF-4311-9BAE-6F27EAFB79EA}"/>
              </a:ext>
            </a:extLst>
          </p:cNvPr>
          <p:cNvSpPr txBox="1"/>
          <p:nvPr/>
        </p:nvSpPr>
        <p:spPr>
          <a:xfrm>
            <a:off x="100301" y="912237"/>
            <a:ext cx="1041059" cy="348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期望位置</a:t>
            </a:r>
          </a:p>
        </p:txBody>
      </p:sp>
      <p:sp>
        <p:nvSpPr>
          <p:cNvPr id="89" name="流程图: 汇总连接 88">
            <a:extLst>
              <a:ext uri="{FF2B5EF4-FFF2-40B4-BE49-F238E27FC236}">
                <a16:creationId xmlns:a16="http://schemas.microsoft.com/office/drawing/2014/main" id="{8735D49E-F359-4556-8104-3FEAADBD95D0}"/>
              </a:ext>
            </a:extLst>
          </p:cNvPr>
          <p:cNvSpPr/>
          <p:nvPr/>
        </p:nvSpPr>
        <p:spPr>
          <a:xfrm>
            <a:off x="1045869" y="1206717"/>
            <a:ext cx="284456" cy="284456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AAB4C62A-EE24-48E5-9DFA-506E7CE0FCD3}"/>
              </a:ext>
            </a:extLst>
          </p:cNvPr>
          <p:cNvCxnSpPr>
            <a:cxnSpLocks/>
            <a:stCxn id="89" idx="6"/>
            <a:endCxn id="86" idx="1"/>
          </p:cNvCxnSpPr>
          <p:nvPr/>
        </p:nvCxnSpPr>
        <p:spPr>
          <a:xfrm>
            <a:off x="1330325" y="1348945"/>
            <a:ext cx="317995" cy="3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87F27BAA-510A-4664-AB71-DA2F091546E6}"/>
              </a:ext>
            </a:extLst>
          </p:cNvPr>
          <p:cNvSpPr/>
          <p:nvPr/>
        </p:nvSpPr>
        <p:spPr>
          <a:xfrm>
            <a:off x="1156428" y="895743"/>
            <a:ext cx="249501" cy="2330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F4C5812D-54B9-49C7-BD2D-FC66E5CFC63E}"/>
              </a:ext>
            </a:extLst>
          </p:cNvPr>
          <p:cNvSpPr/>
          <p:nvPr/>
        </p:nvSpPr>
        <p:spPr>
          <a:xfrm>
            <a:off x="5552955" y="792473"/>
            <a:ext cx="1395272" cy="11072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速度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</a:p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286AD512-0C3A-460E-AED9-3D4674320CCF}"/>
              </a:ext>
            </a:extLst>
          </p:cNvPr>
          <p:cNvCxnSpPr>
            <a:cxnSpLocks/>
            <a:stCxn id="86" idx="3"/>
            <a:endCxn id="107" idx="2"/>
          </p:cNvCxnSpPr>
          <p:nvPr/>
        </p:nvCxnSpPr>
        <p:spPr>
          <a:xfrm flipV="1">
            <a:off x="3043592" y="1348945"/>
            <a:ext cx="1561779" cy="3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01500292-B9AA-4A51-8211-1BD825A7D9F6}"/>
              </a:ext>
            </a:extLst>
          </p:cNvPr>
          <p:cNvCxnSpPr>
            <a:cxnSpLocks/>
            <a:stCxn id="92" idx="3"/>
            <a:endCxn id="43" idx="2"/>
          </p:cNvCxnSpPr>
          <p:nvPr/>
        </p:nvCxnSpPr>
        <p:spPr>
          <a:xfrm flipH="1">
            <a:off x="1045869" y="1346083"/>
            <a:ext cx="5902358" cy="1827369"/>
          </a:xfrm>
          <a:prstGeom prst="bentConnector5">
            <a:avLst>
              <a:gd name="adj1" fmla="val -6882"/>
              <a:gd name="adj2" fmla="val 50512"/>
              <a:gd name="adj3" fmla="val 1115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流程图: 汇总连接 106">
            <a:extLst>
              <a:ext uri="{FF2B5EF4-FFF2-40B4-BE49-F238E27FC236}">
                <a16:creationId xmlns:a16="http://schemas.microsoft.com/office/drawing/2014/main" id="{3B304BC9-818F-4E2D-AF2F-87ACB164F7F3}"/>
              </a:ext>
            </a:extLst>
          </p:cNvPr>
          <p:cNvSpPr/>
          <p:nvPr/>
        </p:nvSpPr>
        <p:spPr>
          <a:xfrm>
            <a:off x="4605371" y="1206717"/>
            <a:ext cx="284456" cy="284456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45ED2225-E4BC-4A33-B739-781BECD0754A}"/>
              </a:ext>
            </a:extLst>
          </p:cNvPr>
          <p:cNvCxnSpPr>
            <a:cxnSpLocks/>
            <a:stCxn id="107" idx="6"/>
            <a:endCxn id="92" idx="1"/>
          </p:cNvCxnSpPr>
          <p:nvPr/>
        </p:nvCxnSpPr>
        <p:spPr>
          <a:xfrm flipV="1">
            <a:off x="4889827" y="1346083"/>
            <a:ext cx="663128" cy="2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>
            <a:extLst>
              <a:ext uri="{FF2B5EF4-FFF2-40B4-BE49-F238E27FC236}">
                <a16:creationId xmlns:a16="http://schemas.microsoft.com/office/drawing/2014/main" id="{0CFBA613-6B71-4D25-8599-72AD68BCCC55}"/>
              </a:ext>
            </a:extLst>
          </p:cNvPr>
          <p:cNvSpPr/>
          <p:nvPr/>
        </p:nvSpPr>
        <p:spPr>
          <a:xfrm>
            <a:off x="10025641" y="792473"/>
            <a:ext cx="813523" cy="13111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惯导融合</a:t>
            </a:r>
          </a:p>
        </p:txBody>
      </p:sp>
      <p:cxnSp>
        <p:nvCxnSpPr>
          <p:cNvPr id="127" name="连接符: 肘形 126">
            <a:extLst>
              <a:ext uri="{FF2B5EF4-FFF2-40B4-BE49-F238E27FC236}">
                <a16:creationId xmlns:a16="http://schemas.microsoft.com/office/drawing/2014/main" id="{243D4705-8E55-4A0B-BA9A-4B12EA533797}"/>
              </a:ext>
            </a:extLst>
          </p:cNvPr>
          <p:cNvCxnSpPr>
            <a:cxnSpLocks/>
            <a:stCxn id="123" idx="3"/>
            <a:endCxn id="89" idx="0"/>
          </p:cNvCxnSpPr>
          <p:nvPr/>
        </p:nvCxnSpPr>
        <p:spPr>
          <a:xfrm flipH="1" flipV="1">
            <a:off x="1188097" y="1206717"/>
            <a:ext cx="9651067" cy="241309"/>
          </a:xfrm>
          <a:prstGeom prst="bentConnector4">
            <a:avLst>
              <a:gd name="adj1" fmla="val -2369"/>
              <a:gd name="adj2" fmla="val 5612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>
            <a:extLst>
              <a:ext uri="{FF2B5EF4-FFF2-40B4-BE49-F238E27FC236}">
                <a16:creationId xmlns:a16="http://schemas.microsoft.com/office/drawing/2014/main" id="{A52D56F6-185B-4B46-A754-B4DEE0308E23}"/>
              </a:ext>
            </a:extLst>
          </p:cNvPr>
          <p:cNvSpPr/>
          <p:nvPr/>
        </p:nvSpPr>
        <p:spPr>
          <a:xfrm>
            <a:off x="4847140" y="872543"/>
            <a:ext cx="249501" cy="2330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882BD57D-AE75-49FA-AB9C-5F911A7206E2}"/>
              </a:ext>
            </a:extLst>
          </p:cNvPr>
          <p:cNvSpPr txBox="1"/>
          <p:nvPr/>
        </p:nvSpPr>
        <p:spPr>
          <a:xfrm>
            <a:off x="998864" y="153618"/>
            <a:ext cx="1803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反馈当前位置</a:t>
            </a: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6F92F08C-F6B1-4E8D-A336-A3FB1F2BEAFD}"/>
              </a:ext>
            </a:extLst>
          </p:cNvPr>
          <p:cNvSpPr txBox="1"/>
          <p:nvPr/>
        </p:nvSpPr>
        <p:spPr>
          <a:xfrm>
            <a:off x="4605371" y="153358"/>
            <a:ext cx="1738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反馈当前速度</a:t>
            </a: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9033CCF7-0A75-43DF-8A2D-7EE7B14233A8}"/>
              </a:ext>
            </a:extLst>
          </p:cNvPr>
          <p:cNvSpPr txBox="1"/>
          <p:nvPr/>
        </p:nvSpPr>
        <p:spPr>
          <a:xfrm>
            <a:off x="10933381" y="1504272"/>
            <a:ext cx="1000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位置输出</a:t>
            </a:r>
          </a:p>
        </p:txBody>
      </p: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ABDDA215-A8F5-43C4-BA03-6611F3471BB0}"/>
              </a:ext>
            </a:extLst>
          </p:cNvPr>
          <p:cNvCxnSpPr>
            <a:cxnSpLocks/>
            <a:stCxn id="123" idx="3"/>
          </p:cNvCxnSpPr>
          <p:nvPr/>
        </p:nvCxnSpPr>
        <p:spPr>
          <a:xfrm>
            <a:off x="10839164" y="1448026"/>
            <a:ext cx="10083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18A0448F-199D-48BE-AE82-4AEAEC5EF23D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4747599" y="96183"/>
            <a:ext cx="0" cy="1110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文本框 167">
            <a:extLst>
              <a:ext uri="{FF2B5EF4-FFF2-40B4-BE49-F238E27FC236}">
                <a16:creationId xmlns:a16="http://schemas.microsoft.com/office/drawing/2014/main" id="{CFE7994D-8140-4756-8052-9025EEF3992C}"/>
              </a:ext>
            </a:extLst>
          </p:cNvPr>
          <p:cNvSpPr txBox="1"/>
          <p:nvPr/>
        </p:nvSpPr>
        <p:spPr>
          <a:xfrm>
            <a:off x="2975034" y="746524"/>
            <a:ext cx="1803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期望速度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（位置环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输出）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EB57C79D-2839-4A74-BD86-445CA0177C73}"/>
              </a:ext>
            </a:extLst>
          </p:cNvPr>
          <p:cNvSpPr/>
          <p:nvPr/>
        </p:nvSpPr>
        <p:spPr>
          <a:xfrm>
            <a:off x="9003873" y="792473"/>
            <a:ext cx="741907" cy="29317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电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机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A4F27018-73BE-4D00-B8A9-AB2D683F0E0F}"/>
              </a:ext>
            </a:extLst>
          </p:cNvPr>
          <p:cNvSpPr txBox="1"/>
          <p:nvPr/>
        </p:nvSpPr>
        <p:spPr>
          <a:xfrm>
            <a:off x="9213213" y="3763426"/>
            <a:ext cx="1399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四轴</a:t>
            </a: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E9DA38BB-E609-47D1-8CF4-5C5CEF0F4E07}"/>
              </a:ext>
            </a:extLst>
          </p:cNvPr>
          <p:cNvCxnSpPr>
            <a:cxnSpLocks/>
            <a:stCxn id="20" idx="3"/>
            <a:endCxn id="62" idx="1"/>
          </p:cNvCxnSpPr>
          <p:nvPr/>
        </p:nvCxnSpPr>
        <p:spPr>
          <a:xfrm flipV="1">
            <a:off x="8599244" y="2258336"/>
            <a:ext cx="404629" cy="3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EDCB7A43-66E0-48CA-982A-3E5E9D0ED2AC}"/>
              </a:ext>
            </a:extLst>
          </p:cNvPr>
          <p:cNvSpPr txBox="1"/>
          <p:nvPr/>
        </p:nvSpPr>
        <p:spPr>
          <a:xfrm>
            <a:off x="6855973" y="470646"/>
            <a:ext cx="953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高度方向控制量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3B44E7DE-96C3-4FAA-BD5D-97F2E5301B74}"/>
              </a:ext>
            </a:extLst>
          </p:cNvPr>
          <p:cNvSpPr txBox="1"/>
          <p:nvPr/>
        </p:nvSpPr>
        <p:spPr>
          <a:xfrm>
            <a:off x="6905564" y="3178005"/>
            <a:ext cx="821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水平方向控制量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5D1DB17C-4751-44B8-BEFC-DC5D74590AFC}"/>
              </a:ext>
            </a:extLst>
          </p:cNvPr>
          <p:cNvSpPr txBox="1"/>
          <p:nvPr/>
        </p:nvSpPr>
        <p:spPr>
          <a:xfrm>
            <a:off x="8504593" y="2471614"/>
            <a:ext cx="534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PWM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2D76369-952F-4A76-8A32-4AB27E54104D}"/>
              </a:ext>
            </a:extLst>
          </p:cNvPr>
          <p:cNvCxnSpPr>
            <a:cxnSpLocks/>
            <a:stCxn id="92" idx="3"/>
          </p:cNvCxnSpPr>
          <p:nvPr/>
        </p:nvCxnSpPr>
        <p:spPr>
          <a:xfrm>
            <a:off x="6948227" y="1346083"/>
            <a:ext cx="7503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E8F3A441-359E-450F-812A-15AD79B3A32C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6948227" y="3167857"/>
            <a:ext cx="750366" cy="2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E4CC1F9F-C7B3-401E-BE80-C37F75DCFED4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4754285" y="3315680"/>
            <a:ext cx="0" cy="999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>
            <a:extLst>
              <a:ext uri="{FF2B5EF4-FFF2-40B4-BE49-F238E27FC236}">
                <a16:creationId xmlns:a16="http://schemas.microsoft.com/office/drawing/2014/main" id="{D878B5EB-F7F8-4E73-92F6-AEEC870A54B9}"/>
              </a:ext>
            </a:extLst>
          </p:cNvPr>
          <p:cNvSpPr/>
          <p:nvPr/>
        </p:nvSpPr>
        <p:spPr>
          <a:xfrm>
            <a:off x="1648320" y="4563598"/>
            <a:ext cx="1395272" cy="11072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角度环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5" name="流程图: 汇总连接 104">
            <a:extLst>
              <a:ext uri="{FF2B5EF4-FFF2-40B4-BE49-F238E27FC236}">
                <a16:creationId xmlns:a16="http://schemas.microsoft.com/office/drawing/2014/main" id="{1FA64755-26E4-4976-A026-4B1D8BC0E007}"/>
              </a:ext>
            </a:extLst>
          </p:cNvPr>
          <p:cNvSpPr/>
          <p:nvPr/>
        </p:nvSpPr>
        <p:spPr>
          <a:xfrm>
            <a:off x="4600439" y="4977841"/>
            <a:ext cx="284456" cy="284456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D06CB8C4-2FD6-4F8C-B4EB-4ECC8BC995D0}"/>
              </a:ext>
            </a:extLst>
          </p:cNvPr>
          <p:cNvSpPr/>
          <p:nvPr/>
        </p:nvSpPr>
        <p:spPr>
          <a:xfrm>
            <a:off x="5552955" y="4563598"/>
            <a:ext cx="1395272" cy="11072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角速度环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1CA88680-E249-42B1-A2D8-DF0D4F3A0E40}"/>
              </a:ext>
            </a:extLst>
          </p:cNvPr>
          <p:cNvCxnSpPr>
            <a:cxnSpLocks/>
            <a:stCxn id="104" idx="3"/>
            <a:endCxn id="105" idx="2"/>
          </p:cNvCxnSpPr>
          <p:nvPr/>
        </p:nvCxnSpPr>
        <p:spPr>
          <a:xfrm>
            <a:off x="3043592" y="5117208"/>
            <a:ext cx="1556847" cy="2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CA9E8321-20FE-44E6-A0BB-394A28640B5A}"/>
              </a:ext>
            </a:extLst>
          </p:cNvPr>
          <p:cNvSpPr txBox="1"/>
          <p:nvPr/>
        </p:nvSpPr>
        <p:spPr>
          <a:xfrm>
            <a:off x="3019295" y="4469602"/>
            <a:ext cx="1759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期望角速度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（角度环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输出）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BAD0DF0F-FCFA-4863-9975-182E531E96FE}"/>
              </a:ext>
            </a:extLst>
          </p:cNvPr>
          <p:cNvSpPr txBox="1"/>
          <p:nvPr/>
        </p:nvSpPr>
        <p:spPr>
          <a:xfrm>
            <a:off x="4474176" y="5814220"/>
            <a:ext cx="2157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反馈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轴角速度</a:t>
            </a:r>
          </a:p>
        </p:txBody>
      </p:sp>
      <p:cxnSp>
        <p:nvCxnSpPr>
          <p:cNvPr id="117" name="连接符: 肘形 116">
            <a:extLst>
              <a:ext uri="{FF2B5EF4-FFF2-40B4-BE49-F238E27FC236}">
                <a16:creationId xmlns:a16="http://schemas.microsoft.com/office/drawing/2014/main" id="{211596A2-0453-40BB-A5AD-806C4683AAEA}"/>
              </a:ext>
            </a:extLst>
          </p:cNvPr>
          <p:cNvCxnSpPr>
            <a:cxnSpLocks/>
            <a:stCxn id="21" idx="3"/>
            <a:endCxn id="118" idx="4"/>
          </p:cNvCxnSpPr>
          <p:nvPr/>
        </p:nvCxnSpPr>
        <p:spPr>
          <a:xfrm flipH="1">
            <a:off x="1188097" y="3067493"/>
            <a:ext cx="9659085" cy="2194804"/>
          </a:xfrm>
          <a:prstGeom prst="bentConnector4">
            <a:avLst>
              <a:gd name="adj1" fmla="val -2367"/>
              <a:gd name="adj2" fmla="val 1436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流程图: 汇总连接 117">
            <a:extLst>
              <a:ext uri="{FF2B5EF4-FFF2-40B4-BE49-F238E27FC236}">
                <a16:creationId xmlns:a16="http://schemas.microsoft.com/office/drawing/2014/main" id="{2251AAFD-2998-494E-B833-C50311D7221C}"/>
              </a:ext>
            </a:extLst>
          </p:cNvPr>
          <p:cNvSpPr/>
          <p:nvPr/>
        </p:nvSpPr>
        <p:spPr>
          <a:xfrm>
            <a:off x="1045869" y="4977841"/>
            <a:ext cx="284456" cy="284456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6344FC0D-F6FF-44E2-A47B-D0E4EB58E5AA}"/>
              </a:ext>
            </a:extLst>
          </p:cNvPr>
          <p:cNvCxnSpPr>
            <a:cxnSpLocks/>
            <a:stCxn id="118" idx="6"/>
            <a:endCxn id="104" idx="1"/>
          </p:cNvCxnSpPr>
          <p:nvPr/>
        </p:nvCxnSpPr>
        <p:spPr>
          <a:xfrm flipV="1">
            <a:off x="1330325" y="5117208"/>
            <a:ext cx="317995" cy="2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5385CD2C-12B8-4655-B2D2-487D55A3D448}"/>
              </a:ext>
            </a:extLst>
          </p:cNvPr>
          <p:cNvCxnSpPr>
            <a:cxnSpLocks/>
            <a:stCxn id="105" idx="6"/>
            <a:endCxn id="106" idx="1"/>
          </p:cNvCxnSpPr>
          <p:nvPr/>
        </p:nvCxnSpPr>
        <p:spPr>
          <a:xfrm flipV="1">
            <a:off x="4884895" y="5117208"/>
            <a:ext cx="668060" cy="2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1F957929-7C27-433C-ABCC-0EA128537F50}"/>
              </a:ext>
            </a:extLst>
          </p:cNvPr>
          <p:cNvSpPr txBox="1"/>
          <p:nvPr/>
        </p:nvSpPr>
        <p:spPr>
          <a:xfrm>
            <a:off x="1070575" y="5844381"/>
            <a:ext cx="1973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反馈当前偏航角</a:t>
            </a:r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CF39499B-9D4B-4815-BA25-7A13B1701963}"/>
              </a:ext>
            </a:extLst>
          </p:cNvPr>
          <p:cNvCxnSpPr>
            <a:cxnSpLocks/>
            <a:endCxn id="118" idx="2"/>
          </p:cNvCxnSpPr>
          <p:nvPr/>
        </p:nvCxnSpPr>
        <p:spPr>
          <a:xfrm>
            <a:off x="253048" y="5120069"/>
            <a:ext cx="7928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A448AD65-8A10-491D-B5D8-D2C45E29F473}"/>
              </a:ext>
            </a:extLst>
          </p:cNvPr>
          <p:cNvSpPr txBox="1"/>
          <p:nvPr/>
        </p:nvSpPr>
        <p:spPr>
          <a:xfrm>
            <a:off x="104554" y="4665182"/>
            <a:ext cx="1301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期望偏航角</a:t>
            </a:r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EBC084D4-566F-4FB0-B66E-D00F3D94DDF6}"/>
              </a:ext>
            </a:extLst>
          </p:cNvPr>
          <p:cNvCxnSpPr>
            <a:cxnSpLocks/>
            <a:endCxn id="105" idx="4"/>
          </p:cNvCxnSpPr>
          <p:nvPr/>
        </p:nvCxnSpPr>
        <p:spPr>
          <a:xfrm flipV="1">
            <a:off x="4742667" y="5262297"/>
            <a:ext cx="0" cy="963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本框 137">
            <a:extLst>
              <a:ext uri="{FF2B5EF4-FFF2-40B4-BE49-F238E27FC236}">
                <a16:creationId xmlns:a16="http://schemas.microsoft.com/office/drawing/2014/main" id="{4D664923-04CC-4DF0-A8DF-09096C0E04D0}"/>
              </a:ext>
            </a:extLst>
          </p:cNvPr>
          <p:cNvSpPr txBox="1"/>
          <p:nvPr/>
        </p:nvSpPr>
        <p:spPr>
          <a:xfrm>
            <a:off x="8148727" y="4577676"/>
            <a:ext cx="1087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偏航方向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控制量</a:t>
            </a:r>
          </a:p>
        </p:txBody>
      </p:sp>
      <p:sp>
        <p:nvSpPr>
          <p:cNvPr id="153" name="任意多边形: 形状 152">
            <a:extLst>
              <a:ext uri="{FF2B5EF4-FFF2-40B4-BE49-F238E27FC236}">
                <a16:creationId xmlns:a16="http://schemas.microsoft.com/office/drawing/2014/main" id="{19B699D8-E195-4186-BE49-341D0EA5870B}"/>
              </a:ext>
            </a:extLst>
          </p:cNvPr>
          <p:cNvSpPr/>
          <p:nvPr/>
        </p:nvSpPr>
        <p:spPr>
          <a:xfrm>
            <a:off x="8148727" y="4260981"/>
            <a:ext cx="56111" cy="104503"/>
          </a:xfrm>
          <a:custGeom>
            <a:avLst/>
            <a:gdLst>
              <a:gd name="connsiteX0" fmla="*/ 0 w 182900"/>
              <a:gd name="connsiteY0" fmla="*/ 0 h 182880"/>
              <a:gd name="connsiteX1" fmla="*/ 182880 w 182900"/>
              <a:gd name="connsiteY1" fmla="*/ 104503 h 182880"/>
              <a:gd name="connsiteX2" fmla="*/ 13063 w 182900"/>
              <a:gd name="connsiteY2" fmla="*/ 182880 h 182880"/>
              <a:gd name="connsiteX3" fmla="*/ 13063 w 182900"/>
              <a:gd name="connsiteY3" fmla="*/ 182880 h 18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900" h="182880">
                <a:moveTo>
                  <a:pt x="0" y="0"/>
                </a:moveTo>
                <a:cubicBezTo>
                  <a:pt x="90351" y="37011"/>
                  <a:pt x="180703" y="74023"/>
                  <a:pt x="182880" y="104503"/>
                </a:cubicBezTo>
                <a:cubicBezTo>
                  <a:pt x="185057" y="134983"/>
                  <a:pt x="13063" y="182880"/>
                  <a:pt x="13063" y="182880"/>
                </a:cubicBezTo>
                <a:lnTo>
                  <a:pt x="13063" y="182880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5" name="连接符: 肘形 154">
            <a:extLst>
              <a:ext uri="{FF2B5EF4-FFF2-40B4-BE49-F238E27FC236}">
                <a16:creationId xmlns:a16="http://schemas.microsoft.com/office/drawing/2014/main" id="{F2588C46-B2E4-460D-855B-C9A927B47D76}"/>
              </a:ext>
            </a:extLst>
          </p:cNvPr>
          <p:cNvCxnSpPr>
            <a:cxnSpLocks/>
            <a:stCxn id="106" idx="3"/>
            <a:endCxn id="153" idx="2"/>
          </p:cNvCxnSpPr>
          <p:nvPr/>
        </p:nvCxnSpPr>
        <p:spPr>
          <a:xfrm flipV="1">
            <a:off x="6948227" y="4365484"/>
            <a:ext cx="1204508" cy="751724"/>
          </a:xfrm>
          <a:prstGeom prst="bentConnector3">
            <a:avLst>
              <a:gd name="adj1" fmla="val 9958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1D4CA116-DD89-4C46-AD46-76325D1DE1A3}"/>
              </a:ext>
            </a:extLst>
          </p:cNvPr>
          <p:cNvCxnSpPr>
            <a:cxnSpLocks/>
            <a:stCxn id="153" idx="0"/>
            <a:endCxn id="20" idx="2"/>
          </p:cNvCxnSpPr>
          <p:nvPr/>
        </p:nvCxnSpPr>
        <p:spPr>
          <a:xfrm flipV="1">
            <a:off x="8148727" y="3724199"/>
            <a:ext cx="192" cy="536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矩形 182">
            <a:extLst>
              <a:ext uri="{FF2B5EF4-FFF2-40B4-BE49-F238E27FC236}">
                <a16:creationId xmlns:a16="http://schemas.microsoft.com/office/drawing/2014/main" id="{F8F57122-C603-48C2-951A-852D1CAE7034}"/>
              </a:ext>
            </a:extLst>
          </p:cNvPr>
          <p:cNvSpPr/>
          <p:nvPr/>
        </p:nvSpPr>
        <p:spPr>
          <a:xfrm>
            <a:off x="1250321" y="5365395"/>
            <a:ext cx="249501" cy="2330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854E0689-536E-4E1A-9D7E-A4D350297DD0}"/>
              </a:ext>
            </a:extLst>
          </p:cNvPr>
          <p:cNvSpPr/>
          <p:nvPr/>
        </p:nvSpPr>
        <p:spPr>
          <a:xfrm>
            <a:off x="4771762" y="5300466"/>
            <a:ext cx="249501" cy="2330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452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DEFCE6F-5A05-4247-8D39-D4A1DF04D34A}"/>
              </a:ext>
            </a:extLst>
          </p:cNvPr>
          <p:cNvSpPr/>
          <p:nvPr/>
        </p:nvSpPr>
        <p:spPr>
          <a:xfrm>
            <a:off x="2367281" y="2810910"/>
            <a:ext cx="3587706" cy="145629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2A63F740-A7D8-4A74-81F9-9B4D2AAF0040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3822807" y="3588413"/>
            <a:ext cx="6766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8692D5AA-B272-4D13-8157-C6933ADB0228}"/>
              </a:ext>
            </a:extLst>
          </p:cNvPr>
          <p:cNvSpPr/>
          <p:nvPr/>
        </p:nvSpPr>
        <p:spPr>
          <a:xfrm>
            <a:off x="2544945" y="3352274"/>
            <a:ext cx="1277862" cy="472278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路径规划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B01AC7-3A5F-4E76-B3D2-09049543691A}"/>
              </a:ext>
            </a:extLst>
          </p:cNvPr>
          <p:cNvSpPr/>
          <p:nvPr/>
        </p:nvSpPr>
        <p:spPr>
          <a:xfrm>
            <a:off x="4499461" y="3352274"/>
            <a:ext cx="1277862" cy="472278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轨迹规划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98A08A-0167-4181-B9D0-A18491FB7DFA}"/>
              </a:ext>
            </a:extLst>
          </p:cNvPr>
          <p:cNvSpPr txBox="1"/>
          <p:nvPr/>
        </p:nvSpPr>
        <p:spPr>
          <a:xfrm>
            <a:off x="3522202" y="2864873"/>
            <a:ext cx="127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运动规划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780D464-F742-4E35-9BA5-24C1917A0BF0}"/>
              </a:ext>
            </a:extLst>
          </p:cNvPr>
          <p:cNvSpPr txBox="1"/>
          <p:nvPr/>
        </p:nvSpPr>
        <p:spPr>
          <a:xfrm>
            <a:off x="1178251" y="3280636"/>
            <a:ext cx="127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目标点、地图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9AC713E-3546-455E-A2DD-06D328716C41}"/>
              </a:ext>
            </a:extLst>
          </p:cNvPr>
          <p:cNvCxnSpPr>
            <a:cxnSpLocks/>
          </p:cNvCxnSpPr>
          <p:nvPr/>
        </p:nvCxnSpPr>
        <p:spPr>
          <a:xfrm>
            <a:off x="1656080" y="3588413"/>
            <a:ext cx="8888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7D8179A-A091-451E-9521-5841D276632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5777323" y="3588413"/>
            <a:ext cx="8888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386B2C65-5006-41E6-B1DB-3ECA4335F0E6}"/>
              </a:ext>
            </a:extLst>
          </p:cNvPr>
          <p:cNvSpPr/>
          <p:nvPr/>
        </p:nvSpPr>
        <p:spPr>
          <a:xfrm>
            <a:off x="6666188" y="3352274"/>
            <a:ext cx="1277862" cy="472278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控制器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738B4C1-DF83-4E29-AB90-A75C0D97EA9E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5138392" y="3824552"/>
            <a:ext cx="0" cy="9840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E4B30F4D-0B6A-4D60-A1A7-9DB737E6A809}"/>
              </a:ext>
            </a:extLst>
          </p:cNvPr>
          <p:cNvSpPr txBox="1"/>
          <p:nvPr/>
        </p:nvSpPr>
        <p:spPr>
          <a:xfrm>
            <a:off x="5003217" y="4452704"/>
            <a:ext cx="127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运动学约束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D32E6EE-D746-44F6-9AEA-BCAF44A2E2D8}"/>
              </a:ext>
            </a:extLst>
          </p:cNvPr>
          <p:cNvSpPr txBox="1"/>
          <p:nvPr/>
        </p:nvSpPr>
        <p:spPr>
          <a:xfrm>
            <a:off x="5654383" y="3325730"/>
            <a:ext cx="1277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</a:p>
        </p:txBody>
      </p:sp>
    </p:spTree>
    <p:extLst>
      <p:ext uri="{BB962C8B-B14F-4D97-AF65-F5344CB8AC3E}">
        <p14:creationId xmlns:p14="http://schemas.microsoft.com/office/powerpoint/2010/main" val="261103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2A509CC-017D-4F8B-9C51-9BFEDFF0F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560" y="1682544"/>
            <a:ext cx="4848231" cy="349290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223073D-75E6-4E21-BD9D-D3564DBC21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7" t="13936" r="20539" b="12536"/>
          <a:stretch/>
        </p:blipFill>
        <p:spPr>
          <a:xfrm>
            <a:off x="1541538" y="1682545"/>
            <a:ext cx="3566160" cy="349290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562E8FF-489A-4060-8542-9FC0F64E898C}"/>
              </a:ext>
            </a:extLst>
          </p:cNvPr>
          <p:cNvSpPr txBox="1"/>
          <p:nvPr/>
        </p:nvSpPr>
        <p:spPr>
          <a:xfrm>
            <a:off x="2685803" y="5306144"/>
            <a:ext cx="127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A*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E4ECA4-EBD9-4BFB-9EE6-2246FC4BBA80}"/>
              </a:ext>
            </a:extLst>
          </p:cNvPr>
          <p:cNvSpPr txBox="1"/>
          <p:nvPr/>
        </p:nvSpPr>
        <p:spPr>
          <a:xfrm>
            <a:off x="7027744" y="5306143"/>
            <a:ext cx="127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RRT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2675106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DBC4464-CEF2-4B76-B7E8-FB050FF67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680" y="622467"/>
            <a:ext cx="6761482" cy="453864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F1DF2FD-14B6-480E-B6C4-B9A13255F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320" y="396240"/>
            <a:ext cx="4678680" cy="49862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3273F11-EAB3-42F1-B64E-173A8E4E10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7320" y="396240"/>
            <a:ext cx="6350000" cy="49911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8190976-C928-4D46-8BDD-D1114DB09718}"/>
              </a:ext>
            </a:extLst>
          </p:cNvPr>
          <p:cNvSpPr txBox="1"/>
          <p:nvPr/>
        </p:nvSpPr>
        <p:spPr>
          <a:xfrm>
            <a:off x="-364612" y="5580464"/>
            <a:ext cx="1705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尺度地图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421B438-425F-42C5-A899-0D5958AAE83C}"/>
              </a:ext>
            </a:extLst>
          </p:cNvPr>
          <p:cNvSpPr txBox="1"/>
          <p:nvPr/>
        </p:nvSpPr>
        <p:spPr>
          <a:xfrm>
            <a:off x="3157795" y="5580464"/>
            <a:ext cx="7771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拓扑地图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980D099-B754-48DB-B4E5-5853EE6BA05C}"/>
              </a:ext>
            </a:extLst>
          </p:cNvPr>
          <p:cNvSpPr txBox="1"/>
          <p:nvPr/>
        </p:nvSpPr>
        <p:spPr>
          <a:xfrm>
            <a:off x="11628120" y="5382500"/>
            <a:ext cx="2545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语义地图</a:t>
            </a:r>
          </a:p>
        </p:txBody>
      </p:sp>
    </p:spTree>
    <p:extLst>
      <p:ext uri="{BB962C8B-B14F-4D97-AF65-F5344CB8AC3E}">
        <p14:creationId xmlns:p14="http://schemas.microsoft.com/office/powerpoint/2010/main" val="83434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D497CC2-A01B-48DC-AEBB-00902A24E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080" y="898206"/>
            <a:ext cx="3934232" cy="36780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3F4D755-F73B-4A23-BF0C-C61DD8AB6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312" y="898207"/>
            <a:ext cx="5492496" cy="3678011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7932960-EDB6-47F8-965D-36DA98C4562C}"/>
              </a:ext>
            </a:extLst>
          </p:cNvPr>
          <p:cNvCxnSpPr>
            <a:cxnSpLocks/>
          </p:cNvCxnSpPr>
          <p:nvPr/>
        </p:nvCxnSpPr>
        <p:spPr>
          <a:xfrm>
            <a:off x="11417808" y="1625485"/>
            <a:ext cx="0" cy="2364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078F372-20B0-4253-BB03-230BA48DC42C}"/>
              </a:ext>
            </a:extLst>
          </p:cNvPr>
          <p:cNvSpPr txBox="1"/>
          <p:nvPr/>
        </p:nvSpPr>
        <p:spPr>
          <a:xfrm>
            <a:off x="11417808" y="2044205"/>
            <a:ext cx="5170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往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3584241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AB82EA68-F05C-4CEC-87D6-BEFB989F4EC8}"/>
              </a:ext>
            </a:extLst>
          </p:cNvPr>
          <p:cNvSpPr/>
          <p:nvPr/>
        </p:nvSpPr>
        <p:spPr>
          <a:xfrm>
            <a:off x="3444241" y="447040"/>
            <a:ext cx="4886959" cy="61898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26FDE98-FF44-4304-A542-9A449F3F3FEA}"/>
              </a:ext>
            </a:extLst>
          </p:cNvPr>
          <p:cNvSpPr/>
          <p:nvPr/>
        </p:nvSpPr>
        <p:spPr>
          <a:xfrm>
            <a:off x="5002466" y="1697308"/>
            <a:ext cx="1804736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图像处理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820F62F-FB4D-4094-BB15-4C5D1F58015F}"/>
              </a:ext>
            </a:extLst>
          </p:cNvPr>
          <p:cNvSpPr/>
          <p:nvPr/>
        </p:nvSpPr>
        <p:spPr>
          <a:xfrm>
            <a:off x="3549586" y="3196651"/>
            <a:ext cx="1804736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感兴趣区域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A1E3AA0-69B6-4903-B891-CBDEFA5C91F4}"/>
              </a:ext>
            </a:extLst>
          </p:cNvPr>
          <p:cNvSpPr/>
          <p:nvPr/>
        </p:nvSpPr>
        <p:spPr>
          <a:xfrm>
            <a:off x="3549586" y="4479589"/>
            <a:ext cx="1804736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标定结果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7B25703-708D-4B27-92FF-922B28A5AE3D}"/>
              </a:ext>
            </a:extLst>
          </p:cNvPr>
          <p:cNvSpPr/>
          <p:nvPr/>
        </p:nvSpPr>
        <p:spPr>
          <a:xfrm>
            <a:off x="6201345" y="2927217"/>
            <a:ext cx="1804736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角点检测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1AF10113-210E-4D72-A97D-0F03B1FD43A6}"/>
              </a:ext>
            </a:extLst>
          </p:cNvPr>
          <p:cNvCxnSpPr>
            <a:cxnSpLocks/>
            <a:stCxn id="25" idx="2"/>
            <a:endCxn id="40" idx="0"/>
          </p:cNvCxnSpPr>
          <p:nvPr/>
        </p:nvCxnSpPr>
        <p:spPr>
          <a:xfrm>
            <a:off x="4451954" y="3854643"/>
            <a:ext cx="0" cy="624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DAD17A59-3B6A-42DB-8451-1C66284E57AD}"/>
              </a:ext>
            </a:extLst>
          </p:cNvPr>
          <p:cNvSpPr/>
          <p:nvPr/>
        </p:nvSpPr>
        <p:spPr>
          <a:xfrm>
            <a:off x="5002466" y="5827237"/>
            <a:ext cx="1804736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目标在固定坐标系下的坐标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8C4A26B-334A-45A6-A323-CC5983EE31F5}"/>
              </a:ext>
            </a:extLst>
          </p:cNvPr>
          <p:cNvSpPr/>
          <p:nvPr/>
        </p:nvSpPr>
        <p:spPr>
          <a:xfrm>
            <a:off x="5994408" y="4602585"/>
            <a:ext cx="2218610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目标坐标系与图像坐标系间位姿关系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04BBC98-DA7A-461F-92A1-188CE37B2565}"/>
              </a:ext>
            </a:extLst>
          </p:cNvPr>
          <p:cNvCxnSpPr>
            <a:cxnSpLocks/>
            <a:stCxn id="42" idx="2"/>
            <a:endCxn id="52" idx="0"/>
          </p:cNvCxnSpPr>
          <p:nvPr/>
        </p:nvCxnSpPr>
        <p:spPr>
          <a:xfrm>
            <a:off x="7103713" y="3585209"/>
            <a:ext cx="0" cy="179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CFD9E759-7444-47EF-984A-4F975E92EAB4}"/>
              </a:ext>
            </a:extLst>
          </p:cNvPr>
          <p:cNvSpPr/>
          <p:nvPr/>
        </p:nvSpPr>
        <p:spPr>
          <a:xfrm>
            <a:off x="5002466" y="598929"/>
            <a:ext cx="1804736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获取图像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D4E3134-DB05-40C8-A9E1-064699B2C801}"/>
              </a:ext>
            </a:extLst>
          </p:cNvPr>
          <p:cNvCxnSpPr>
            <a:cxnSpLocks/>
            <a:stCxn id="28" idx="2"/>
            <a:endCxn id="3" idx="0"/>
          </p:cNvCxnSpPr>
          <p:nvPr/>
        </p:nvCxnSpPr>
        <p:spPr>
          <a:xfrm>
            <a:off x="5904834" y="1256921"/>
            <a:ext cx="0" cy="44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7C38B44E-3C30-4916-8C7D-E5EB67A83C5F}"/>
              </a:ext>
            </a:extLst>
          </p:cNvPr>
          <p:cNvCxnSpPr>
            <a:cxnSpLocks/>
            <a:stCxn id="3" idx="2"/>
            <a:endCxn id="25" idx="0"/>
          </p:cNvCxnSpPr>
          <p:nvPr/>
        </p:nvCxnSpPr>
        <p:spPr>
          <a:xfrm rot="5400000">
            <a:off x="4757719" y="2049535"/>
            <a:ext cx="841351" cy="1452880"/>
          </a:xfrm>
          <a:prstGeom prst="bentConnector3">
            <a:avLst>
              <a:gd name="adj1" fmla="val 343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1919B0E0-BF32-4D65-8792-4328892C0EC1}"/>
              </a:ext>
            </a:extLst>
          </p:cNvPr>
          <p:cNvCxnSpPr>
            <a:cxnSpLocks/>
            <a:stCxn id="3" idx="2"/>
            <a:endCxn id="42" idx="0"/>
          </p:cNvCxnSpPr>
          <p:nvPr/>
        </p:nvCxnSpPr>
        <p:spPr>
          <a:xfrm rot="16200000" flipH="1">
            <a:off x="6218315" y="2041818"/>
            <a:ext cx="571917" cy="11988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A586B4EA-F160-4622-AD6F-C95436BC625F}"/>
              </a:ext>
            </a:extLst>
          </p:cNvPr>
          <p:cNvCxnSpPr>
            <a:cxnSpLocks/>
            <a:stCxn id="40" idx="2"/>
            <a:endCxn id="18" idx="0"/>
          </p:cNvCxnSpPr>
          <p:nvPr/>
        </p:nvCxnSpPr>
        <p:spPr>
          <a:xfrm rot="16200000" flipH="1">
            <a:off x="4833566" y="4755969"/>
            <a:ext cx="689656" cy="1452880"/>
          </a:xfrm>
          <a:prstGeom prst="bentConnector3">
            <a:avLst>
              <a:gd name="adj1" fmla="val 5883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4A4B8CA4-C3D1-494E-907E-F8E0BA5B4BCA}"/>
              </a:ext>
            </a:extLst>
          </p:cNvPr>
          <p:cNvCxnSpPr>
            <a:cxnSpLocks/>
            <a:stCxn id="22" idx="2"/>
            <a:endCxn id="18" idx="0"/>
          </p:cNvCxnSpPr>
          <p:nvPr/>
        </p:nvCxnSpPr>
        <p:spPr>
          <a:xfrm rot="5400000">
            <a:off x="6220944" y="4944468"/>
            <a:ext cx="566660" cy="11988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C61A9B5C-CCD3-42AA-91ED-78DA0E5E4E98}"/>
              </a:ext>
            </a:extLst>
          </p:cNvPr>
          <p:cNvSpPr/>
          <p:nvPr/>
        </p:nvSpPr>
        <p:spPr>
          <a:xfrm>
            <a:off x="6201345" y="3764901"/>
            <a:ext cx="1804736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PNP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问题求解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872969D8-AF47-4EE3-967C-E475D5B0FECB}"/>
              </a:ext>
            </a:extLst>
          </p:cNvPr>
          <p:cNvCxnSpPr>
            <a:cxnSpLocks/>
            <a:stCxn id="52" idx="2"/>
            <a:endCxn id="22" idx="0"/>
          </p:cNvCxnSpPr>
          <p:nvPr/>
        </p:nvCxnSpPr>
        <p:spPr>
          <a:xfrm>
            <a:off x="7103713" y="4422893"/>
            <a:ext cx="0" cy="179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206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>
            <a:extLst>
              <a:ext uri="{FF2B5EF4-FFF2-40B4-BE49-F238E27FC236}">
                <a16:creationId xmlns:a16="http://schemas.microsoft.com/office/drawing/2014/main" id="{70738905-7BCC-4DAA-8F06-78430A8D7A32}"/>
              </a:ext>
            </a:extLst>
          </p:cNvPr>
          <p:cNvSpPr/>
          <p:nvPr/>
        </p:nvSpPr>
        <p:spPr>
          <a:xfrm>
            <a:off x="2458720" y="844952"/>
            <a:ext cx="7630160" cy="4849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zh-CN" altLang="en-US"/>
          </a:p>
        </p:txBody>
      </p:sp>
      <p:sp>
        <p:nvSpPr>
          <p:cNvPr id="3" name="平行四边形 2">
            <a:extLst>
              <a:ext uri="{FF2B5EF4-FFF2-40B4-BE49-F238E27FC236}">
                <a16:creationId xmlns:a16="http://schemas.microsoft.com/office/drawing/2014/main" id="{50316640-952A-4592-9816-496430A198A8}"/>
              </a:ext>
            </a:extLst>
          </p:cNvPr>
          <p:cNvSpPr/>
          <p:nvPr/>
        </p:nvSpPr>
        <p:spPr>
          <a:xfrm rot="4853491">
            <a:off x="3329307" y="2430481"/>
            <a:ext cx="2149642" cy="2133717"/>
          </a:xfrm>
          <a:prstGeom prst="parallelogram">
            <a:avLst>
              <a:gd name="adj" fmla="val 4188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dirty="0"/>
          </a:p>
        </p:txBody>
      </p:sp>
      <p:sp>
        <p:nvSpPr>
          <p:cNvPr id="4" name="平行四边形 3">
            <a:extLst>
              <a:ext uri="{FF2B5EF4-FFF2-40B4-BE49-F238E27FC236}">
                <a16:creationId xmlns:a16="http://schemas.microsoft.com/office/drawing/2014/main" id="{3C30AC45-F1DF-4365-8511-3EA863680BE1}"/>
              </a:ext>
            </a:extLst>
          </p:cNvPr>
          <p:cNvSpPr/>
          <p:nvPr/>
        </p:nvSpPr>
        <p:spPr>
          <a:xfrm rot="10244141">
            <a:off x="6784333" y="2944060"/>
            <a:ext cx="2683517" cy="1205301"/>
          </a:xfrm>
          <a:prstGeom prst="parallelogram">
            <a:avLst>
              <a:gd name="adj" fmla="val 4188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E695A18-4508-4B50-A6D6-8E5AFC734483}"/>
              </a:ext>
            </a:extLst>
          </p:cNvPr>
          <p:cNvCxnSpPr>
            <a:cxnSpLocks/>
          </p:cNvCxnSpPr>
          <p:nvPr/>
        </p:nvCxnSpPr>
        <p:spPr>
          <a:xfrm>
            <a:off x="2784485" y="4143028"/>
            <a:ext cx="2416938" cy="804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3B8818D-EA6C-4949-BDAF-31478A8319C6}"/>
              </a:ext>
            </a:extLst>
          </p:cNvPr>
          <p:cNvCxnSpPr>
            <a:cxnSpLocks/>
          </p:cNvCxnSpPr>
          <p:nvPr/>
        </p:nvCxnSpPr>
        <p:spPr>
          <a:xfrm flipV="1">
            <a:off x="2864088" y="3290222"/>
            <a:ext cx="1371278" cy="12897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1F98271-EC79-44F5-A864-04D4BD571E17}"/>
              </a:ext>
            </a:extLst>
          </p:cNvPr>
          <p:cNvCxnSpPr>
            <a:cxnSpLocks/>
          </p:cNvCxnSpPr>
          <p:nvPr/>
        </p:nvCxnSpPr>
        <p:spPr>
          <a:xfrm>
            <a:off x="3072330" y="3809680"/>
            <a:ext cx="314884" cy="1471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CDE8995-3BCF-4EE6-9B46-DBE46134A4E6}"/>
              </a:ext>
            </a:extLst>
          </p:cNvPr>
          <p:cNvCxnSpPr>
            <a:cxnSpLocks/>
          </p:cNvCxnSpPr>
          <p:nvPr/>
        </p:nvCxnSpPr>
        <p:spPr>
          <a:xfrm flipH="1">
            <a:off x="3180572" y="1163984"/>
            <a:ext cx="2852332" cy="309102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13CD10B-D1B0-45BC-BE0A-6E2EA9A3642B}"/>
              </a:ext>
            </a:extLst>
          </p:cNvPr>
          <p:cNvCxnSpPr>
            <a:cxnSpLocks/>
          </p:cNvCxnSpPr>
          <p:nvPr/>
        </p:nvCxnSpPr>
        <p:spPr>
          <a:xfrm flipV="1">
            <a:off x="7576265" y="4139935"/>
            <a:ext cx="2317675" cy="6149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994D81D-FFC1-4F65-820E-FAEC02790C24}"/>
              </a:ext>
            </a:extLst>
          </p:cNvPr>
          <p:cNvCxnSpPr>
            <a:cxnSpLocks/>
          </p:cNvCxnSpPr>
          <p:nvPr/>
        </p:nvCxnSpPr>
        <p:spPr>
          <a:xfrm flipH="1">
            <a:off x="9128466" y="3809681"/>
            <a:ext cx="140924" cy="16792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746445E-E077-41A2-AFC1-608C03AD1184}"/>
              </a:ext>
            </a:extLst>
          </p:cNvPr>
          <p:cNvCxnSpPr>
            <a:cxnSpLocks/>
          </p:cNvCxnSpPr>
          <p:nvPr/>
        </p:nvCxnSpPr>
        <p:spPr>
          <a:xfrm flipH="1" flipV="1">
            <a:off x="8147456" y="3497339"/>
            <a:ext cx="1568043" cy="12301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797BA91-F0F9-47CE-BC0D-E2551BDA988A}"/>
              </a:ext>
            </a:extLst>
          </p:cNvPr>
          <p:cNvCxnSpPr>
            <a:cxnSpLocks/>
          </p:cNvCxnSpPr>
          <p:nvPr/>
        </p:nvCxnSpPr>
        <p:spPr>
          <a:xfrm>
            <a:off x="6032903" y="1163984"/>
            <a:ext cx="3172057" cy="314385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B88F539-B222-49AF-AD68-BCA87ED75D01}"/>
                  </a:ext>
                </a:extLst>
              </p:cNvPr>
              <p:cNvSpPr txBox="1"/>
              <p:nvPr/>
            </p:nvSpPr>
            <p:spPr>
              <a:xfrm>
                <a:off x="9515100" y="4292114"/>
                <a:ext cx="315214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B88F539-B222-49AF-AD68-BCA87ED75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5100" y="4292114"/>
                <a:ext cx="315214" cy="276999"/>
              </a:xfrm>
              <a:prstGeom prst="rect">
                <a:avLst/>
              </a:prstGeom>
              <a:blipFill>
                <a:blip r:embed="rId2"/>
                <a:stretch>
                  <a:fillRect l="-17308" r="-3846" b="-1521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0CA1522-3F36-473E-9E0E-F9CC6C817683}"/>
                  </a:ext>
                </a:extLst>
              </p:cNvPr>
              <p:cNvSpPr txBox="1"/>
              <p:nvPr/>
            </p:nvSpPr>
            <p:spPr>
              <a:xfrm>
                <a:off x="3487454" y="5060844"/>
                <a:ext cx="288862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0CA1522-3F36-473E-9E0E-F9CC6C817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454" y="5060844"/>
                <a:ext cx="288862" cy="276999"/>
              </a:xfrm>
              <a:prstGeom prst="rect">
                <a:avLst/>
              </a:prstGeom>
              <a:blipFill>
                <a:blip r:embed="rId3"/>
                <a:stretch>
                  <a:fillRect l="-17021" r="-8511" b="-1521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E1E881FD-0622-4516-A81F-AF62FD6D7564}"/>
                  </a:ext>
                </a:extLst>
              </p:cNvPr>
              <p:cNvSpPr txBox="1"/>
              <p:nvPr/>
            </p:nvSpPr>
            <p:spPr>
              <a:xfrm>
                <a:off x="8735664" y="5215767"/>
                <a:ext cx="294183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E1E881FD-0622-4516-A81F-AF62FD6D7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5664" y="5215767"/>
                <a:ext cx="294183" cy="276999"/>
              </a:xfrm>
              <a:prstGeom prst="rect">
                <a:avLst/>
              </a:prstGeom>
              <a:blipFill>
                <a:blip r:embed="rId4"/>
                <a:stretch>
                  <a:fillRect l="-16667" r="-8333" b="-15556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EEF906B8-5E22-4240-9C76-6006EAC3DBC2}"/>
                  </a:ext>
                </a:extLst>
              </p:cNvPr>
              <p:cNvSpPr txBox="1"/>
              <p:nvPr/>
            </p:nvSpPr>
            <p:spPr>
              <a:xfrm>
                <a:off x="2685647" y="4202382"/>
                <a:ext cx="309892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EEF906B8-5E22-4240-9C76-6006EAC3D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647" y="4202382"/>
                <a:ext cx="309892" cy="276999"/>
              </a:xfrm>
              <a:prstGeom prst="rect">
                <a:avLst/>
              </a:prstGeom>
              <a:blipFill>
                <a:blip r:embed="rId5"/>
                <a:stretch>
                  <a:fillRect l="-18000" r="-6000" b="-1521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椭圆 40">
            <a:extLst>
              <a:ext uri="{FF2B5EF4-FFF2-40B4-BE49-F238E27FC236}">
                <a16:creationId xmlns:a16="http://schemas.microsoft.com/office/drawing/2014/main" id="{0D11CC99-60BA-47EC-B229-22A33B2BA523}"/>
              </a:ext>
            </a:extLst>
          </p:cNvPr>
          <p:cNvSpPr/>
          <p:nvPr/>
        </p:nvSpPr>
        <p:spPr>
          <a:xfrm>
            <a:off x="5998100" y="1120178"/>
            <a:ext cx="91540" cy="9343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B1C14C81-E482-403E-B35A-DED9DF45A875}"/>
              </a:ext>
            </a:extLst>
          </p:cNvPr>
          <p:cNvSpPr/>
          <p:nvPr/>
        </p:nvSpPr>
        <p:spPr>
          <a:xfrm>
            <a:off x="5115821" y="2053882"/>
            <a:ext cx="91540" cy="9343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9DC7E813-A185-4B95-9508-E9A45C9BE5EF}"/>
              </a:ext>
            </a:extLst>
          </p:cNvPr>
          <p:cNvSpPr/>
          <p:nvPr/>
        </p:nvSpPr>
        <p:spPr>
          <a:xfrm>
            <a:off x="4061573" y="3196786"/>
            <a:ext cx="91540" cy="9343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F0589FB6-4F15-4B25-8DA6-74186A7E1E5A}"/>
              </a:ext>
            </a:extLst>
          </p:cNvPr>
          <p:cNvSpPr/>
          <p:nvPr/>
        </p:nvSpPr>
        <p:spPr>
          <a:xfrm>
            <a:off x="8294260" y="3395560"/>
            <a:ext cx="91540" cy="9343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E704E81-B958-4F0A-A1BD-0D43377B04C9}"/>
                  </a:ext>
                </a:extLst>
              </p:cNvPr>
              <p:cNvSpPr txBox="1"/>
              <p:nvPr/>
            </p:nvSpPr>
            <p:spPr>
              <a:xfrm>
                <a:off x="3751681" y="2922307"/>
                <a:ext cx="282385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E704E81-B958-4F0A-A1BD-0D43377B0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681" y="2922307"/>
                <a:ext cx="282385" cy="276999"/>
              </a:xfrm>
              <a:prstGeom prst="rect">
                <a:avLst/>
              </a:prstGeom>
              <a:blipFill>
                <a:blip r:embed="rId6"/>
                <a:stretch>
                  <a:fillRect l="-17021" r="-6383" b="-1521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AB30E53F-B17F-4E51-940C-0CB305C30B44}"/>
                  </a:ext>
                </a:extLst>
              </p:cNvPr>
              <p:cNvSpPr txBox="1"/>
              <p:nvPr/>
            </p:nvSpPr>
            <p:spPr>
              <a:xfrm>
                <a:off x="8485488" y="3118561"/>
                <a:ext cx="287707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AB30E53F-B17F-4E51-940C-0CB305C30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488" y="3118561"/>
                <a:ext cx="287707" cy="276999"/>
              </a:xfrm>
              <a:prstGeom prst="rect">
                <a:avLst/>
              </a:prstGeom>
              <a:blipFill>
                <a:blip r:embed="rId7"/>
                <a:stretch>
                  <a:fillRect l="-19149" r="-6383" b="-15556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E850884-E400-4178-BB73-DEA1337FEC97}"/>
                  </a:ext>
                </a:extLst>
              </p:cNvPr>
              <p:cNvSpPr txBox="1"/>
              <p:nvPr/>
            </p:nvSpPr>
            <p:spPr>
              <a:xfrm>
                <a:off x="5316866" y="2046786"/>
                <a:ext cx="2796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E850884-E400-4178-BB73-DEA1337FE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866" y="2046786"/>
                <a:ext cx="279692" cy="276999"/>
              </a:xfrm>
              <a:prstGeom prst="rect">
                <a:avLst/>
              </a:prstGeom>
              <a:blipFill>
                <a:blip r:embed="rId8"/>
                <a:stretch>
                  <a:fillRect l="-17391" r="-4348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E7FFD7BD-CDEB-4154-9A40-47457C0497EE}"/>
                  </a:ext>
                </a:extLst>
              </p:cNvPr>
              <p:cNvSpPr txBox="1"/>
              <p:nvPr/>
            </p:nvSpPr>
            <p:spPr>
              <a:xfrm>
                <a:off x="6192343" y="975815"/>
                <a:ext cx="2108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E7FFD7BD-CDEB-4154-9A40-47457C049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343" y="975815"/>
                <a:ext cx="210827" cy="276999"/>
              </a:xfrm>
              <a:prstGeom prst="rect">
                <a:avLst/>
              </a:prstGeom>
              <a:blipFill>
                <a:blip r:embed="rId9"/>
                <a:stretch>
                  <a:fillRect l="-26471" r="-23529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2281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68AE0F3-FC30-4394-99A8-323D0020863C}"/>
              </a:ext>
            </a:extLst>
          </p:cNvPr>
          <p:cNvSpPr/>
          <p:nvPr/>
        </p:nvSpPr>
        <p:spPr>
          <a:xfrm>
            <a:off x="3606800" y="3897313"/>
            <a:ext cx="4521199" cy="9245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BD6D334-2412-47B3-A1EC-88FFA641B770}"/>
              </a:ext>
            </a:extLst>
          </p:cNvPr>
          <p:cNvCxnSpPr>
            <a:cxnSpLocks/>
          </p:cNvCxnSpPr>
          <p:nvPr/>
        </p:nvCxnSpPr>
        <p:spPr>
          <a:xfrm flipH="1">
            <a:off x="3606800" y="1981200"/>
            <a:ext cx="4521200" cy="2840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49B9569-4FD6-4E83-B695-39048D268DF2}"/>
              </a:ext>
            </a:extLst>
          </p:cNvPr>
          <p:cNvCxnSpPr>
            <a:cxnSpLocks/>
          </p:cNvCxnSpPr>
          <p:nvPr/>
        </p:nvCxnSpPr>
        <p:spPr>
          <a:xfrm flipH="1">
            <a:off x="6837680" y="1981200"/>
            <a:ext cx="1290320" cy="2840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1B85A9A-A7B0-450D-8461-9A49977135E9}"/>
              </a:ext>
            </a:extLst>
          </p:cNvPr>
          <p:cNvCxnSpPr>
            <a:cxnSpLocks/>
          </p:cNvCxnSpPr>
          <p:nvPr/>
        </p:nvCxnSpPr>
        <p:spPr>
          <a:xfrm>
            <a:off x="8128000" y="1981200"/>
            <a:ext cx="0" cy="2840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33DA2A1-4DB4-40DF-A794-B2F31BCCCBE1}"/>
              </a:ext>
            </a:extLst>
          </p:cNvPr>
          <p:cNvCxnSpPr>
            <a:cxnSpLocks/>
          </p:cNvCxnSpPr>
          <p:nvPr/>
        </p:nvCxnSpPr>
        <p:spPr>
          <a:xfrm flipH="1">
            <a:off x="6829844" y="3908535"/>
            <a:ext cx="2" cy="1203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31DB4F3B-D5A3-429F-BE6F-C4C8D177F6A3}"/>
              </a:ext>
            </a:extLst>
          </p:cNvPr>
          <p:cNvCxnSpPr>
            <a:cxnSpLocks/>
          </p:cNvCxnSpPr>
          <p:nvPr/>
        </p:nvCxnSpPr>
        <p:spPr>
          <a:xfrm flipH="1">
            <a:off x="3606797" y="3897313"/>
            <a:ext cx="2" cy="1203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B0EF7EC-24D9-4658-9199-5B2F5509C9CA}"/>
              </a:ext>
            </a:extLst>
          </p:cNvPr>
          <p:cNvCxnSpPr>
            <a:cxnSpLocks/>
          </p:cNvCxnSpPr>
          <p:nvPr/>
        </p:nvCxnSpPr>
        <p:spPr>
          <a:xfrm flipH="1">
            <a:off x="7874000" y="4821873"/>
            <a:ext cx="1041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856E35A5-C1FD-482A-B22D-D7480A423D44}"/>
              </a:ext>
            </a:extLst>
          </p:cNvPr>
          <p:cNvCxnSpPr>
            <a:cxnSpLocks/>
          </p:cNvCxnSpPr>
          <p:nvPr/>
        </p:nvCxnSpPr>
        <p:spPr>
          <a:xfrm flipH="1">
            <a:off x="8127999" y="1977073"/>
            <a:ext cx="792481" cy="41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6ED09A5-B14C-45FB-99BF-A2640F10E12F}"/>
              </a:ext>
            </a:extLst>
          </p:cNvPr>
          <p:cNvCxnSpPr>
            <a:cxnSpLocks/>
          </p:cNvCxnSpPr>
          <p:nvPr/>
        </p:nvCxnSpPr>
        <p:spPr>
          <a:xfrm>
            <a:off x="5867399" y="4978400"/>
            <a:ext cx="9624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9A98040-78D8-4842-B1FE-E271ED94E5AC}"/>
              </a:ext>
            </a:extLst>
          </p:cNvPr>
          <p:cNvCxnSpPr>
            <a:cxnSpLocks/>
          </p:cNvCxnSpPr>
          <p:nvPr/>
        </p:nvCxnSpPr>
        <p:spPr>
          <a:xfrm flipH="1">
            <a:off x="3606797" y="4978400"/>
            <a:ext cx="17373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9CC79DA-8E03-4494-8410-11CB53FF574E}"/>
              </a:ext>
            </a:extLst>
          </p:cNvPr>
          <p:cNvCxnSpPr>
            <a:cxnSpLocks/>
          </p:cNvCxnSpPr>
          <p:nvPr/>
        </p:nvCxnSpPr>
        <p:spPr>
          <a:xfrm>
            <a:off x="8820952" y="3604507"/>
            <a:ext cx="0" cy="1235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6C3633FA-176D-4C58-BF9C-4AD500A3DB7D}"/>
              </a:ext>
            </a:extLst>
          </p:cNvPr>
          <p:cNvCxnSpPr>
            <a:cxnSpLocks/>
          </p:cNvCxnSpPr>
          <p:nvPr/>
        </p:nvCxnSpPr>
        <p:spPr>
          <a:xfrm flipV="1">
            <a:off x="8820952" y="1995100"/>
            <a:ext cx="0" cy="1047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360379F-5844-422A-A205-4F7291CE032E}"/>
                  </a:ext>
                </a:extLst>
              </p:cNvPr>
              <p:cNvSpPr txBox="1"/>
              <p:nvPr/>
            </p:nvSpPr>
            <p:spPr>
              <a:xfrm>
                <a:off x="5509471" y="4839900"/>
                <a:ext cx="1926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360379F-5844-422A-A205-4F7291CE0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471" y="4839900"/>
                <a:ext cx="192617" cy="276999"/>
              </a:xfrm>
              <a:prstGeom prst="rect">
                <a:avLst/>
              </a:prstGeom>
              <a:blipFill>
                <a:blip r:embed="rId2"/>
                <a:stretch>
                  <a:fillRect l="-29032" r="-25806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EE48F31-EE86-440D-AB48-F3298C657606}"/>
                  </a:ext>
                </a:extLst>
              </p:cNvPr>
              <p:cNvSpPr txBox="1"/>
              <p:nvPr/>
            </p:nvSpPr>
            <p:spPr>
              <a:xfrm>
                <a:off x="8724643" y="3230494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EE48F31-EE86-440D-AB48-F3298C657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4643" y="3230494"/>
                <a:ext cx="190757" cy="276999"/>
              </a:xfrm>
              <a:prstGeom prst="rect">
                <a:avLst/>
              </a:prstGeom>
              <a:blipFill>
                <a:blip r:embed="rId3"/>
                <a:stretch>
                  <a:fillRect l="-28125" r="-25000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5F0EF9FA-442D-4102-90B2-5F463B2910FC}"/>
              </a:ext>
            </a:extLst>
          </p:cNvPr>
          <p:cNvCxnSpPr>
            <a:cxnSpLocks/>
          </p:cNvCxnSpPr>
          <p:nvPr/>
        </p:nvCxnSpPr>
        <p:spPr>
          <a:xfrm flipH="1">
            <a:off x="7721600" y="3897313"/>
            <a:ext cx="751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93C1A41-0515-43E7-B1E6-B8BB2FBC96A8}"/>
              </a:ext>
            </a:extLst>
          </p:cNvPr>
          <p:cNvCxnSpPr>
            <a:cxnSpLocks/>
          </p:cNvCxnSpPr>
          <p:nvPr/>
        </p:nvCxnSpPr>
        <p:spPr>
          <a:xfrm>
            <a:off x="8323112" y="4574293"/>
            <a:ext cx="0" cy="247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912E5D29-F206-4453-AAC9-B8919FD117C0}"/>
              </a:ext>
            </a:extLst>
          </p:cNvPr>
          <p:cNvCxnSpPr>
            <a:cxnSpLocks/>
          </p:cNvCxnSpPr>
          <p:nvPr/>
        </p:nvCxnSpPr>
        <p:spPr>
          <a:xfrm flipV="1">
            <a:off x="8323112" y="3897316"/>
            <a:ext cx="1" cy="323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3045F7AB-2565-4861-A2FC-2759C43A6FF0}"/>
                  </a:ext>
                </a:extLst>
              </p:cNvPr>
              <p:cNvSpPr txBox="1"/>
              <p:nvPr/>
            </p:nvSpPr>
            <p:spPr>
              <a:xfrm>
                <a:off x="8261651" y="4259194"/>
                <a:ext cx="1330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f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3045F7AB-2565-4861-A2FC-2759C43A6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651" y="4259194"/>
                <a:ext cx="133049" cy="276999"/>
              </a:xfrm>
              <a:prstGeom prst="rect">
                <a:avLst/>
              </a:prstGeom>
              <a:blipFill>
                <a:blip r:embed="rId4"/>
                <a:stretch>
                  <a:fillRect l="-40909" r="-40909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BB1AF064-C425-4AD5-923C-D0F9C22B3FE6}"/>
                  </a:ext>
                </a:extLst>
              </p:cNvPr>
              <p:cNvSpPr txBox="1"/>
              <p:nvPr/>
            </p:nvSpPr>
            <p:spPr>
              <a:xfrm>
                <a:off x="7778621" y="1678307"/>
                <a:ext cx="2108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BB1AF064-C425-4AD5-923C-D0F9C22B3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621" y="1678307"/>
                <a:ext cx="210827" cy="276999"/>
              </a:xfrm>
              <a:prstGeom prst="rect">
                <a:avLst/>
              </a:prstGeom>
              <a:blipFill>
                <a:blip r:embed="rId5"/>
                <a:stretch>
                  <a:fillRect l="-22857" r="-22857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25E1CE13-62A8-4CD8-9A33-086736A21CB2}"/>
                  </a:ext>
                </a:extLst>
              </p:cNvPr>
              <p:cNvSpPr txBox="1"/>
              <p:nvPr/>
            </p:nvSpPr>
            <p:spPr>
              <a:xfrm>
                <a:off x="7899142" y="3908535"/>
                <a:ext cx="221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25E1CE13-62A8-4CD8-9A33-086736A21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142" y="3908535"/>
                <a:ext cx="221023" cy="276999"/>
              </a:xfrm>
              <a:prstGeom prst="rect">
                <a:avLst/>
              </a:prstGeom>
              <a:blipFill>
                <a:blip r:embed="rId6"/>
                <a:stretch>
                  <a:fillRect l="-25000" r="-19444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88896338-5BF7-4DB1-9DF9-E934ADED6910}"/>
                  </a:ext>
                </a:extLst>
              </p:cNvPr>
              <p:cNvSpPr txBox="1"/>
              <p:nvPr/>
            </p:nvSpPr>
            <p:spPr>
              <a:xfrm>
                <a:off x="3235280" y="4821873"/>
                <a:ext cx="2888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88896338-5BF7-4DB1-9DF9-E934ADED6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0" y="4821873"/>
                <a:ext cx="288862" cy="276999"/>
              </a:xfrm>
              <a:prstGeom prst="rect">
                <a:avLst/>
              </a:prstGeom>
              <a:blipFill>
                <a:blip r:embed="rId7"/>
                <a:stretch>
                  <a:fillRect l="-19149" r="-6383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172DC513-1F1B-435D-885C-FDECB0EAE088}"/>
                  </a:ext>
                </a:extLst>
              </p:cNvPr>
              <p:cNvSpPr txBox="1"/>
              <p:nvPr/>
            </p:nvSpPr>
            <p:spPr>
              <a:xfrm>
                <a:off x="6936046" y="4847767"/>
                <a:ext cx="2941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172DC513-1F1B-435D-885C-FDECB0EAE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046" y="4847767"/>
                <a:ext cx="294183" cy="276999"/>
              </a:xfrm>
              <a:prstGeom prst="rect">
                <a:avLst/>
              </a:prstGeom>
              <a:blipFill>
                <a:blip r:embed="rId8"/>
                <a:stretch>
                  <a:fillRect l="-18750" r="-6250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0CD48B18-D25B-43E3-8E31-8B88B9B690E0}"/>
                  </a:ext>
                </a:extLst>
              </p:cNvPr>
              <p:cNvSpPr txBox="1"/>
              <p:nvPr/>
            </p:nvSpPr>
            <p:spPr>
              <a:xfrm>
                <a:off x="4794613" y="3556845"/>
                <a:ext cx="2823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0CD48B18-D25B-43E3-8E31-8B88B9B69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613" y="3556845"/>
                <a:ext cx="282385" cy="276999"/>
              </a:xfrm>
              <a:prstGeom prst="rect">
                <a:avLst/>
              </a:prstGeom>
              <a:blipFill>
                <a:blip r:embed="rId9"/>
                <a:stretch>
                  <a:fillRect l="-19565" r="-6522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955204EC-8C30-44DA-87D3-D8039F4909F3}"/>
                  </a:ext>
                </a:extLst>
              </p:cNvPr>
              <p:cNvSpPr txBox="1"/>
              <p:nvPr/>
            </p:nvSpPr>
            <p:spPr>
              <a:xfrm>
                <a:off x="7281235" y="3931641"/>
                <a:ext cx="2877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955204EC-8C30-44DA-87D3-D8039F490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235" y="3931641"/>
                <a:ext cx="287707" cy="276999"/>
              </a:xfrm>
              <a:prstGeom prst="rect">
                <a:avLst/>
              </a:prstGeom>
              <a:blipFill>
                <a:blip r:embed="rId10"/>
                <a:stretch>
                  <a:fillRect l="-16667" r="-625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561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矩形 250">
            <a:extLst>
              <a:ext uri="{FF2B5EF4-FFF2-40B4-BE49-F238E27FC236}">
                <a16:creationId xmlns:a16="http://schemas.microsoft.com/office/drawing/2014/main" id="{78C0DFD4-BE31-4D90-A869-04A1F2AE3530}"/>
              </a:ext>
            </a:extLst>
          </p:cNvPr>
          <p:cNvSpPr/>
          <p:nvPr/>
        </p:nvSpPr>
        <p:spPr>
          <a:xfrm>
            <a:off x="426720" y="243840"/>
            <a:ext cx="9235440" cy="661416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6" name="矩形: 圆角 4">
            <a:extLst>
              <a:ext uri="{FF2B5EF4-FFF2-40B4-BE49-F238E27FC236}">
                <a16:creationId xmlns:a16="http://schemas.microsoft.com/office/drawing/2014/main" id="{38681752-CDE1-4EE6-BE15-98A5A38494ED}"/>
              </a:ext>
            </a:extLst>
          </p:cNvPr>
          <p:cNvSpPr/>
          <p:nvPr/>
        </p:nvSpPr>
        <p:spPr>
          <a:xfrm>
            <a:off x="2529839" y="356274"/>
            <a:ext cx="7007678" cy="74592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14" name="矩形: 圆角 4">
            <a:extLst>
              <a:ext uri="{FF2B5EF4-FFF2-40B4-BE49-F238E27FC236}">
                <a16:creationId xmlns:a16="http://schemas.microsoft.com/office/drawing/2014/main" id="{8585A1EC-89CB-4CB0-928F-3A488782F2D6}"/>
              </a:ext>
            </a:extLst>
          </p:cNvPr>
          <p:cNvSpPr/>
          <p:nvPr/>
        </p:nvSpPr>
        <p:spPr>
          <a:xfrm>
            <a:off x="2529837" y="4327895"/>
            <a:ext cx="7007679" cy="240818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9" name="矩形: 圆角 4">
            <a:extLst>
              <a:ext uri="{FF2B5EF4-FFF2-40B4-BE49-F238E27FC236}">
                <a16:creationId xmlns:a16="http://schemas.microsoft.com/office/drawing/2014/main" id="{F2AA5DB8-7F7E-47E6-8EF4-4F347EC96E92}"/>
              </a:ext>
            </a:extLst>
          </p:cNvPr>
          <p:cNvSpPr/>
          <p:nvPr/>
        </p:nvSpPr>
        <p:spPr>
          <a:xfrm>
            <a:off x="2529839" y="1258065"/>
            <a:ext cx="7007677" cy="291396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9D33A68-1026-4C26-AFC8-0E526BC43F28}"/>
              </a:ext>
            </a:extLst>
          </p:cNvPr>
          <p:cNvSpPr/>
          <p:nvPr/>
        </p:nvSpPr>
        <p:spPr>
          <a:xfrm>
            <a:off x="4031609" y="1684784"/>
            <a:ext cx="1453075" cy="213827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运动控制核心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TM4C123G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B7A7EA8-C6DF-4A96-A950-6C9267B9E255}"/>
              </a:ext>
            </a:extLst>
          </p:cNvPr>
          <p:cNvSpPr txBox="1"/>
          <p:nvPr/>
        </p:nvSpPr>
        <p:spPr>
          <a:xfrm>
            <a:off x="6784014" y="587963"/>
            <a:ext cx="2133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数据交换及通信系统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104E601-D59F-4228-B8D9-C07D3AEA4831}"/>
              </a:ext>
            </a:extLst>
          </p:cNvPr>
          <p:cNvSpPr/>
          <p:nvPr/>
        </p:nvSpPr>
        <p:spPr>
          <a:xfrm>
            <a:off x="2720858" y="479121"/>
            <a:ext cx="1249952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无线数传模块</a:t>
            </a:r>
          </a:p>
        </p:txBody>
      </p:sp>
      <p:cxnSp>
        <p:nvCxnSpPr>
          <p:cNvPr id="20" name="肘形连接符 30">
            <a:extLst>
              <a:ext uri="{FF2B5EF4-FFF2-40B4-BE49-F238E27FC236}">
                <a16:creationId xmlns:a16="http://schemas.microsoft.com/office/drawing/2014/main" id="{057C29B5-F97C-42B9-9D17-4FA26E7E049D}"/>
              </a:ext>
            </a:extLst>
          </p:cNvPr>
          <p:cNvCxnSpPr>
            <a:cxnSpLocks/>
            <a:stCxn id="15" idx="0"/>
            <a:endCxn id="18" idx="2"/>
          </p:cNvCxnSpPr>
          <p:nvPr/>
        </p:nvCxnSpPr>
        <p:spPr>
          <a:xfrm rot="16200000" flipV="1">
            <a:off x="3715542" y="642178"/>
            <a:ext cx="672898" cy="1412313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E435D3D5-DB6C-4549-982A-B4E5A80C863E}"/>
              </a:ext>
            </a:extLst>
          </p:cNvPr>
          <p:cNvSpPr/>
          <p:nvPr/>
        </p:nvSpPr>
        <p:spPr>
          <a:xfrm>
            <a:off x="6205267" y="5258726"/>
            <a:ext cx="1052030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电调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0E7C250-CBF9-4219-A5D2-D18743ACE5D6}"/>
              </a:ext>
            </a:extLst>
          </p:cNvPr>
          <p:cNvSpPr/>
          <p:nvPr/>
        </p:nvSpPr>
        <p:spPr>
          <a:xfrm>
            <a:off x="4760782" y="5254944"/>
            <a:ext cx="1052030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电调</a:t>
            </a:r>
          </a:p>
        </p:txBody>
      </p: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505AB91C-8053-4AB3-9139-2850684F27F6}"/>
              </a:ext>
            </a:extLst>
          </p:cNvPr>
          <p:cNvCxnSpPr>
            <a:cxnSpLocks/>
            <a:stCxn id="15" idx="2"/>
            <a:endCxn id="48" idx="0"/>
          </p:cNvCxnSpPr>
          <p:nvPr/>
        </p:nvCxnSpPr>
        <p:spPr>
          <a:xfrm rot="5400000">
            <a:off x="3583509" y="4077126"/>
            <a:ext cx="1428705" cy="920573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0C555570-F2D4-4C69-BF34-7BC3664FEADC}"/>
              </a:ext>
            </a:extLst>
          </p:cNvPr>
          <p:cNvSpPr/>
          <p:nvPr/>
        </p:nvSpPr>
        <p:spPr>
          <a:xfrm>
            <a:off x="3311559" y="5251765"/>
            <a:ext cx="1052030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电调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37A1753-8402-4001-96C1-7BC0614F912C}"/>
              </a:ext>
            </a:extLst>
          </p:cNvPr>
          <p:cNvSpPr/>
          <p:nvPr/>
        </p:nvSpPr>
        <p:spPr>
          <a:xfrm>
            <a:off x="7649751" y="5251765"/>
            <a:ext cx="1052030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电调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7FDBE83A-A9E9-4A5E-A8D4-B7577A01FF6D}"/>
              </a:ext>
            </a:extLst>
          </p:cNvPr>
          <p:cNvSpPr/>
          <p:nvPr/>
        </p:nvSpPr>
        <p:spPr>
          <a:xfrm>
            <a:off x="8098100" y="1684784"/>
            <a:ext cx="1249952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ICM20602</a:t>
            </a:r>
          </a:p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姿态传感器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A243BCE9-BBDD-46C6-A05E-EA185FAD9DC4}"/>
              </a:ext>
            </a:extLst>
          </p:cNvPr>
          <p:cNvSpPr/>
          <p:nvPr/>
        </p:nvSpPr>
        <p:spPr>
          <a:xfrm>
            <a:off x="8098100" y="2487538"/>
            <a:ext cx="1249952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AK8975</a:t>
            </a:r>
          </a:p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磁力计</a:t>
            </a: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BEB9477F-BCA8-4A9D-A778-C1B0D6FE0891}"/>
              </a:ext>
            </a:extLst>
          </p:cNvPr>
          <p:cNvSpPr/>
          <p:nvPr/>
        </p:nvSpPr>
        <p:spPr>
          <a:xfrm>
            <a:off x="8098100" y="3290292"/>
            <a:ext cx="1249952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SPL06</a:t>
            </a:r>
          </a:p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气压计</a:t>
            </a: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B41FC2F4-BC0F-481E-9825-819F3E3E373E}"/>
              </a:ext>
            </a:extLst>
          </p:cNvPr>
          <p:cNvSpPr/>
          <p:nvPr/>
        </p:nvSpPr>
        <p:spPr>
          <a:xfrm>
            <a:off x="7377721" y="1684784"/>
            <a:ext cx="466644" cy="213827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IMU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F85263E2-CDA4-4DBE-A5B4-B978913D6FBB}"/>
              </a:ext>
            </a:extLst>
          </p:cNvPr>
          <p:cNvSpPr/>
          <p:nvPr/>
        </p:nvSpPr>
        <p:spPr>
          <a:xfrm>
            <a:off x="5891397" y="1684784"/>
            <a:ext cx="1249952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LC307</a:t>
            </a:r>
          </a:p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光流传感器</a:t>
            </a: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763FA598-98F6-4EF5-8425-2CB22B6D36E0}"/>
              </a:ext>
            </a:extLst>
          </p:cNvPr>
          <p:cNvSpPr/>
          <p:nvPr/>
        </p:nvSpPr>
        <p:spPr>
          <a:xfrm>
            <a:off x="5885084" y="3287118"/>
            <a:ext cx="1249952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openMV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图像传感器</a:t>
            </a:r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A7B8D3EC-337F-49F4-8773-EABB81AD686C}"/>
              </a:ext>
            </a:extLst>
          </p:cNvPr>
          <p:cNvCxnSpPr>
            <a:cxnSpLocks/>
            <a:stCxn id="124" idx="1"/>
          </p:cNvCxnSpPr>
          <p:nvPr/>
        </p:nvCxnSpPr>
        <p:spPr>
          <a:xfrm flipH="1">
            <a:off x="5486402" y="1951167"/>
            <a:ext cx="404995" cy="546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C5818349-6362-44E8-A67F-25A2A26D9AA7}"/>
              </a:ext>
            </a:extLst>
          </p:cNvPr>
          <p:cNvCxnSpPr>
            <a:cxnSpLocks/>
            <a:stCxn id="113" idx="1"/>
            <a:endCxn id="15" idx="3"/>
          </p:cNvCxnSpPr>
          <p:nvPr/>
        </p:nvCxnSpPr>
        <p:spPr>
          <a:xfrm flipH="1">
            <a:off x="5484684" y="2753922"/>
            <a:ext cx="1893037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4EA8705A-1873-4B51-8A17-E260DE5B54D6}"/>
              </a:ext>
            </a:extLst>
          </p:cNvPr>
          <p:cNvCxnSpPr>
            <a:cxnSpLocks/>
            <a:endCxn id="135" idx="1"/>
          </p:cNvCxnSpPr>
          <p:nvPr/>
        </p:nvCxnSpPr>
        <p:spPr>
          <a:xfrm>
            <a:off x="5484684" y="3553501"/>
            <a:ext cx="400400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3AB01CFF-40B1-49B4-9F5F-2631A19FE4E0}"/>
              </a:ext>
            </a:extLst>
          </p:cNvPr>
          <p:cNvCxnSpPr>
            <a:cxnSpLocks/>
            <a:stCxn id="101" idx="1"/>
            <a:endCxn id="113" idx="3"/>
          </p:cNvCxnSpPr>
          <p:nvPr/>
        </p:nvCxnSpPr>
        <p:spPr>
          <a:xfrm flipH="1">
            <a:off x="7844365" y="2753921"/>
            <a:ext cx="253735" cy="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6" name="文本框 155">
            <a:extLst>
              <a:ext uri="{FF2B5EF4-FFF2-40B4-BE49-F238E27FC236}">
                <a16:creationId xmlns:a16="http://schemas.microsoft.com/office/drawing/2014/main" id="{19FD8EA5-3419-469C-9505-7798AB18A4F0}"/>
              </a:ext>
            </a:extLst>
          </p:cNvPr>
          <p:cNvSpPr txBox="1"/>
          <p:nvPr/>
        </p:nvSpPr>
        <p:spPr>
          <a:xfrm>
            <a:off x="3196419" y="4743749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PWM1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F6F586F7-A938-4C36-81CD-220F157EE2AE}"/>
              </a:ext>
            </a:extLst>
          </p:cNvPr>
          <p:cNvSpPr txBox="1"/>
          <p:nvPr/>
        </p:nvSpPr>
        <p:spPr>
          <a:xfrm>
            <a:off x="4627911" y="4756596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PWM2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8242E79E-AD44-4D89-A067-893BA7E065C5}"/>
              </a:ext>
            </a:extLst>
          </p:cNvPr>
          <p:cNvSpPr txBox="1"/>
          <p:nvPr/>
        </p:nvSpPr>
        <p:spPr>
          <a:xfrm>
            <a:off x="6092933" y="4746679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PWM3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55A45411-EB7D-4C5D-8386-01F35FB250EC}"/>
              </a:ext>
            </a:extLst>
          </p:cNvPr>
          <p:cNvSpPr txBox="1"/>
          <p:nvPr/>
        </p:nvSpPr>
        <p:spPr>
          <a:xfrm>
            <a:off x="7508425" y="4756132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PWM4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B377F5AE-7AED-40F2-8636-DBB4D571BD02}"/>
              </a:ext>
            </a:extLst>
          </p:cNvPr>
          <p:cNvSpPr/>
          <p:nvPr/>
        </p:nvSpPr>
        <p:spPr>
          <a:xfrm>
            <a:off x="3311558" y="6015459"/>
            <a:ext cx="5390223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电  机</a:t>
            </a:r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43A2E698-B486-449B-9CAD-3F39623E086D}"/>
              </a:ext>
            </a:extLst>
          </p:cNvPr>
          <p:cNvSpPr txBox="1"/>
          <p:nvPr/>
        </p:nvSpPr>
        <p:spPr>
          <a:xfrm>
            <a:off x="5393787" y="1278225"/>
            <a:ext cx="2742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数据融合及运动控制系统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1A748817-ADB2-4B60-B26F-10370B72F68A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5286797" y="5787709"/>
            <a:ext cx="0" cy="22775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58A91FE3-CEB7-4D5E-B29F-98CA2D20D376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6731282" y="5791491"/>
            <a:ext cx="0" cy="22396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16D432D7-DF27-4A01-B0DE-C919B43B10BA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8175766" y="5784530"/>
            <a:ext cx="0" cy="23092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47AF8DB6-C5DC-45D1-A21C-3D448A7A8FB9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3837574" y="5784530"/>
            <a:ext cx="0" cy="23092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10" name="文本框 209">
            <a:extLst>
              <a:ext uri="{FF2B5EF4-FFF2-40B4-BE49-F238E27FC236}">
                <a16:creationId xmlns:a16="http://schemas.microsoft.com/office/drawing/2014/main" id="{1349A4EB-4761-4F92-96F9-E0EEBE48F73B}"/>
              </a:ext>
            </a:extLst>
          </p:cNvPr>
          <p:cNvSpPr txBox="1"/>
          <p:nvPr/>
        </p:nvSpPr>
        <p:spPr>
          <a:xfrm>
            <a:off x="6136581" y="2487107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SPI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3" name="矩形: 圆角 4">
            <a:extLst>
              <a:ext uri="{FF2B5EF4-FFF2-40B4-BE49-F238E27FC236}">
                <a16:creationId xmlns:a16="http://schemas.microsoft.com/office/drawing/2014/main" id="{C60B5E12-B416-4F8F-A429-5D95C11C5BE4}"/>
              </a:ext>
            </a:extLst>
          </p:cNvPr>
          <p:cNvSpPr/>
          <p:nvPr/>
        </p:nvSpPr>
        <p:spPr>
          <a:xfrm>
            <a:off x="546766" y="356274"/>
            <a:ext cx="1590088" cy="637980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600" b="1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电源管理系统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ctr"/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C9FEE399-DB42-419B-93BF-C3DE85E31078}"/>
              </a:ext>
            </a:extLst>
          </p:cNvPr>
          <p:cNvSpPr txBox="1"/>
          <p:nvPr/>
        </p:nvSpPr>
        <p:spPr>
          <a:xfrm>
            <a:off x="8010066" y="4672710"/>
            <a:ext cx="1693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底层硬件驱动</a:t>
            </a:r>
            <a:endParaRPr lang="en-US" altLang="zh-CN" sz="1400" b="1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400" b="1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789D6024-80A5-46CD-900D-B94D1CF61921}"/>
              </a:ext>
            </a:extLst>
          </p:cNvPr>
          <p:cNvSpPr txBox="1"/>
          <p:nvPr/>
        </p:nvSpPr>
        <p:spPr>
          <a:xfrm>
            <a:off x="3716051" y="1303409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UART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44771749-6822-430C-8563-84F54788A1C3}"/>
              </a:ext>
            </a:extLst>
          </p:cNvPr>
          <p:cNvSpPr txBox="1"/>
          <p:nvPr/>
        </p:nvSpPr>
        <p:spPr>
          <a:xfrm>
            <a:off x="5434499" y="1641892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UART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7206ADB9-6DF5-48E1-B05F-2EBDEB29CC88}"/>
              </a:ext>
            </a:extLst>
          </p:cNvPr>
          <p:cNvSpPr txBox="1"/>
          <p:nvPr/>
        </p:nvSpPr>
        <p:spPr>
          <a:xfrm>
            <a:off x="5425389" y="3251897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UART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22D61799-ED80-4260-8C61-4BB9201CB777}"/>
              </a:ext>
            </a:extLst>
          </p:cNvPr>
          <p:cNvSpPr/>
          <p:nvPr/>
        </p:nvSpPr>
        <p:spPr>
          <a:xfrm>
            <a:off x="4031609" y="3286687"/>
            <a:ext cx="1465373" cy="53636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PID</a:t>
            </a:r>
          </a:p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控制器</a:t>
            </a:r>
          </a:p>
        </p:txBody>
      </p:sp>
      <p:sp>
        <p:nvSpPr>
          <p:cNvPr id="253" name="矩形 252">
            <a:extLst>
              <a:ext uri="{FF2B5EF4-FFF2-40B4-BE49-F238E27FC236}">
                <a16:creationId xmlns:a16="http://schemas.microsoft.com/office/drawing/2014/main" id="{C6209C25-4451-4B93-B0B3-3736BD67B357}"/>
              </a:ext>
            </a:extLst>
          </p:cNvPr>
          <p:cNvSpPr/>
          <p:nvPr/>
        </p:nvSpPr>
        <p:spPr>
          <a:xfrm>
            <a:off x="4033279" y="1684782"/>
            <a:ext cx="1047042" cy="160031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运动控制核心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TM4C123G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B0F4ABEE-9F63-42A6-B96D-C5B5377604CD}"/>
              </a:ext>
            </a:extLst>
          </p:cNvPr>
          <p:cNvSpPr/>
          <p:nvPr/>
        </p:nvSpPr>
        <p:spPr>
          <a:xfrm>
            <a:off x="5078216" y="1687645"/>
            <a:ext cx="419740" cy="160031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姿态解算</a:t>
            </a:r>
          </a:p>
        </p:txBody>
      </p:sp>
      <p:sp>
        <p:nvSpPr>
          <p:cNvPr id="52" name="箭头: 左右 51">
            <a:extLst>
              <a:ext uri="{FF2B5EF4-FFF2-40B4-BE49-F238E27FC236}">
                <a16:creationId xmlns:a16="http://schemas.microsoft.com/office/drawing/2014/main" id="{E6FAFEDC-687C-4026-B1CD-BEB8F12C2D43}"/>
              </a:ext>
            </a:extLst>
          </p:cNvPr>
          <p:cNvSpPr/>
          <p:nvPr/>
        </p:nvSpPr>
        <p:spPr>
          <a:xfrm>
            <a:off x="3977903" y="630466"/>
            <a:ext cx="470427" cy="199311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C9B2015-238F-456C-AD40-210D93000B29}"/>
              </a:ext>
            </a:extLst>
          </p:cNvPr>
          <p:cNvSpPr/>
          <p:nvPr/>
        </p:nvSpPr>
        <p:spPr>
          <a:xfrm>
            <a:off x="4448330" y="467278"/>
            <a:ext cx="1254742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上位机</a:t>
            </a:r>
          </a:p>
        </p:txBody>
      </p:sp>
      <p:sp>
        <p:nvSpPr>
          <p:cNvPr id="54" name="箭头: 右 53">
            <a:extLst>
              <a:ext uri="{FF2B5EF4-FFF2-40B4-BE49-F238E27FC236}">
                <a16:creationId xmlns:a16="http://schemas.microsoft.com/office/drawing/2014/main" id="{2BB258D5-7073-45B0-9CA9-D07AE1AD10F7}"/>
              </a:ext>
            </a:extLst>
          </p:cNvPr>
          <p:cNvSpPr/>
          <p:nvPr/>
        </p:nvSpPr>
        <p:spPr>
          <a:xfrm>
            <a:off x="2165809" y="610925"/>
            <a:ext cx="341404" cy="20775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77869A2-9BB5-4E51-B691-582F8EEDE864}"/>
              </a:ext>
            </a:extLst>
          </p:cNvPr>
          <p:cNvSpPr/>
          <p:nvPr/>
        </p:nvSpPr>
        <p:spPr>
          <a:xfrm>
            <a:off x="2724709" y="1674627"/>
            <a:ext cx="902960" cy="2145252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辅助控制核心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TM4C123G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DAAD6A8-B27D-488C-90A9-9568C403ACF0}"/>
              </a:ext>
            </a:extLst>
          </p:cNvPr>
          <p:cNvCxnSpPr>
            <a:cxnSpLocks/>
            <a:stCxn id="56" idx="3"/>
            <a:endCxn id="15" idx="1"/>
          </p:cNvCxnSpPr>
          <p:nvPr/>
        </p:nvCxnSpPr>
        <p:spPr>
          <a:xfrm>
            <a:off x="3627669" y="2747253"/>
            <a:ext cx="403940" cy="666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613AE17-8F84-4548-95DF-989FA7882481}"/>
              </a:ext>
            </a:extLst>
          </p:cNvPr>
          <p:cNvCxnSpPr>
            <a:cxnSpLocks/>
            <a:stCxn id="15" idx="1"/>
            <a:endCxn id="56" idx="3"/>
          </p:cNvCxnSpPr>
          <p:nvPr/>
        </p:nvCxnSpPr>
        <p:spPr>
          <a:xfrm flipH="1" flipV="1">
            <a:off x="3627669" y="2747253"/>
            <a:ext cx="403940" cy="666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112F4F8D-E9D5-4FF8-BE32-92ADD889D585}"/>
              </a:ext>
            </a:extLst>
          </p:cNvPr>
          <p:cNvSpPr txBox="1"/>
          <p:nvPr/>
        </p:nvSpPr>
        <p:spPr>
          <a:xfrm>
            <a:off x="3560220" y="2442055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UART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4" name="箭头: 右 83">
            <a:extLst>
              <a:ext uri="{FF2B5EF4-FFF2-40B4-BE49-F238E27FC236}">
                <a16:creationId xmlns:a16="http://schemas.microsoft.com/office/drawing/2014/main" id="{64225EE3-0EF3-4145-B4BC-289CC2AF7D70}"/>
              </a:ext>
            </a:extLst>
          </p:cNvPr>
          <p:cNvSpPr/>
          <p:nvPr/>
        </p:nvSpPr>
        <p:spPr>
          <a:xfrm>
            <a:off x="2165809" y="2603947"/>
            <a:ext cx="341404" cy="20775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箭头: 右 84">
            <a:extLst>
              <a:ext uri="{FF2B5EF4-FFF2-40B4-BE49-F238E27FC236}">
                <a16:creationId xmlns:a16="http://schemas.microsoft.com/office/drawing/2014/main" id="{3712E4C6-860D-4E0C-BA3E-D794BA7E9C7B}"/>
              </a:ext>
            </a:extLst>
          </p:cNvPr>
          <p:cNvSpPr/>
          <p:nvPr/>
        </p:nvSpPr>
        <p:spPr>
          <a:xfrm>
            <a:off x="2164080" y="5420889"/>
            <a:ext cx="341404" cy="20775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F33B7A4A-A53A-4473-9C4E-6AEB97B081C6}"/>
              </a:ext>
            </a:extLst>
          </p:cNvPr>
          <p:cNvCxnSpPr>
            <a:cxnSpLocks/>
            <a:stCxn id="135" idx="1"/>
          </p:cNvCxnSpPr>
          <p:nvPr/>
        </p:nvCxnSpPr>
        <p:spPr>
          <a:xfrm flipH="1">
            <a:off x="5486402" y="3553501"/>
            <a:ext cx="398682" cy="273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9E9E4413-F615-48F4-B1D6-C4FE9E2AE71E}"/>
              </a:ext>
            </a:extLst>
          </p:cNvPr>
          <p:cNvCxnSpPr>
            <a:cxnSpLocks/>
            <a:stCxn id="102" idx="1"/>
          </p:cNvCxnSpPr>
          <p:nvPr/>
        </p:nvCxnSpPr>
        <p:spPr>
          <a:xfrm flipH="1" flipV="1">
            <a:off x="7844366" y="3553821"/>
            <a:ext cx="253734" cy="285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EC9AE21A-83F9-4633-8AB5-7969180DF8E0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7844365" y="1951167"/>
            <a:ext cx="253735" cy="273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8" name="肘形连接符 43">
            <a:extLst>
              <a:ext uri="{FF2B5EF4-FFF2-40B4-BE49-F238E27FC236}">
                <a16:creationId xmlns:a16="http://schemas.microsoft.com/office/drawing/2014/main" id="{01C9F8E8-4AA5-419A-A145-5075B3B8146E}"/>
              </a:ext>
            </a:extLst>
          </p:cNvPr>
          <p:cNvCxnSpPr>
            <a:cxnSpLocks/>
            <a:stCxn id="252" idx="2"/>
            <a:endCxn id="51" idx="0"/>
          </p:cNvCxnSpPr>
          <p:nvPr/>
        </p:nvCxnSpPr>
        <p:spPr>
          <a:xfrm rot="16200000" flipH="1">
            <a:off x="5755676" y="2831674"/>
            <a:ext cx="1428711" cy="341147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66F5F80B-DE7A-44C2-A8B3-BDE1C424C17A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5286797" y="4546192"/>
            <a:ext cx="0" cy="70875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6763D2F4-4B1E-40BE-B376-2F20718E8A7A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731282" y="4549974"/>
            <a:ext cx="0" cy="70875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1DB02C6E-A8B4-4060-9484-017C02F7F8B8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758147" y="1365574"/>
            <a:ext cx="0" cy="31921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11545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16787</TotalTime>
  <Words>276</Words>
  <Application>Microsoft Office PowerPoint</Application>
  <PresentationFormat>宽屏</PresentationFormat>
  <Paragraphs>136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宋体</vt:lpstr>
      <vt:lpstr>微软雅黑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木士 鬼</dc:creator>
  <cp:lastModifiedBy>鬼木士</cp:lastModifiedBy>
  <cp:revision>1033</cp:revision>
  <dcterms:created xsi:type="dcterms:W3CDTF">2018-12-16T11:58:49Z</dcterms:created>
  <dcterms:modified xsi:type="dcterms:W3CDTF">2020-11-15T04:11:26Z</dcterms:modified>
</cp:coreProperties>
</file>