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3" r:id="rId14"/>
    <p:sldId id="304" r:id="rId15"/>
    <p:sldId id="312" r:id="rId16"/>
    <p:sldId id="311" r:id="rId17"/>
    <p:sldId id="313" r:id="rId18"/>
    <p:sldId id="301" r:id="rId19"/>
    <p:sldId id="306" r:id="rId20"/>
    <p:sldId id="307" r:id="rId21"/>
    <p:sldId id="308" r:id="rId22"/>
    <p:sldId id="305" r:id="rId23"/>
    <p:sldId id="309" r:id="rId24"/>
    <p:sldId id="310" r:id="rId25"/>
    <p:sldId id="317" r:id="rId26"/>
    <p:sldId id="315" r:id="rId27"/>
    <p:sldId id="314" r:id="rId28"/>
    <p:sldId id="316" r:id="rId29"/>
    <p:sldId id="263" r:id="rId30"/>
    <p:sldId id="265" r:id="rId31"/>
    <p:sldId id="266" r:id="rId32"/>
    <p:sldId id="282" r:id="rId33"/>
    <p:sldId id="27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121FCA-2F53-4E1D-B82C-21DF45583DE0}">
          <p14:sldIdLst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图搜索" id="{52C1B873-C56B-4597-9924-96F07152A9BF}">
          <p14:sldIdLst>
            <p14:sldId id="296"/>
            <p14:sldId id="297"/>
            <p14:sldId id="298"/>
            <p14:sldId id="299"/>
            <p14:sldId id="300"/>
            <p14:sldId id="302"/>
            <p14:sldId id="303"/>
            <p14:sldId id="304"/>
            <p14:sldId id="312"/>
            <p14:sldId id="311"/>
            <p14:sldId id="313"/>
            <p14:sldId id="301"/>
            <p14:sldId id="306"/>
            <p14:sldId id="307"/>
            <p14:sldId id="308"/>
            <p14:sldId id="305"/>
            <p14:sldId id="309"/>
            <p14:sldId id="310"/>
            <p14:sldId id="317"/>
          </p14:sldIdLst>
        </p14:section>
        <p14:section name="随机采样" id="{FDD9F54C-BCE5-42F4-A0F9-42BE3E578273}">
          <p14:sldIdLst>
            <p14:sldId id="315"/>
            <p14:sldId id="314"/>
            <p14:sldId id="316"/>
          </p14:sldIdLst>
        </p14:section>
        <p14:section name="12.25" id="{0CFD213D-CF50-4C28-A3BA-299388D2C4BE}">
          <p14:sldIdLst>
            <p14:sldId id="263"/>
            <p14:sldId id="265"/>
            <p14:sldId id="266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2060"/>
    <a:srgbClr val="92D050"/>
    <a:srgbClr val="9DBB61"/>
    <a:srgbClr val="D9958F"/>
    <a:srgbClr val="FFC0CB"/>
    <a:srgbClr val="FF6347"/>
    <a:srgbClr val="000000"/>
    <a:srgbClr val="ADD8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3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45" y="-8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181F-8EFC-4289-A938-666904BF3F6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BE198-D510-4BFC-8A28-437E32A4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4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C66FE-37AD-4181-AECB-6343F4456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2671A-4A55-4F63-835D-6E0FEC0E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540CD-BFDB-4754-8D8E-71F29F80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12E0A-D4C0-4BD8-B075-BB369A8F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B74DC-946D-4B2F-85EC-0C7591B9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DE29A-2FA5-4921-B0D1-7E3B02F9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1145A-50E6-4692-9E92-043DB3ED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41CA6-57FE-4263-9E9E-85AEBAB9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F10A3-2CF8-473A-9339-2B8CE73F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D0EE8-1930-4129-B132-BD0EC393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9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CB4B39-E016-42D9-8089-E3348442E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C04A7-6A2C-4484-ACC2-7303F70EC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86D6C-ACAB-4174-B754-681EFA79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089C2-0093-4ECC-9BE9-EC55AAE0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0E833-F26E-485B-BD4F-D221DC0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5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9AD6D-B875-4B7C-AC6A-B8287248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6EA02-C6AC-4D1A-9F81-E1D3A651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EA2DA-6B6B-4510-8851-42F490DC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C43BA-829F-4B8B-919B-AA388312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A5698-DBB4-466F-B6F8-6540236F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E759-247A-4DEF-82DD-47E9C4AF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7FCC1-3965-4C8C-B50B-5370C5F9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449C1-5496-425B-AF20-8E815B3E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57348-A7E1-4798-BE5C-F77F11A8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B4FB3-88F9-4B3A-A224-9A787C31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9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AE7E-5A16-4808-B23E-3C35C2FC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9D821-351D-46A1-909D-B13EFA6F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51AE2A-BEEF-48B2-89C1-706C1AA1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D4567-10AA-4B7C-8BDE-6AF7B643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FDF6B-6167-4879-A734-ED8A7861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4A80E-BA4F-4F21-B183-1CC52E6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48A1-9A3E-4E6A-AE18-905CB5E6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9F249-6AB5-40AB-817A-9CBF999A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80A52-335A-4A0F-BD52-4C977398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83E9F-B6BB-43C1-B21C-97238A60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877A81-BB3B-4B3B-8875-54B639A98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5ABBF0-CA49-49E6-BEC9-5EEE3971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020D4-AB81-413A-A3AD-AB1EA0A5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D0FE4-CF5A-4DE8-B633-6030CB10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8529-1705-4929-9A69-86401770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FA434-841A-42F5-B9DC-52CF844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FFE63-77FE-4B84-8D90-9FDDA0BE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E2011-ACCD-4835-9450-221EB43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E4CDF-C6EC-4F03-A55B-4BEDA1A3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364F9-E98A-4135-9754-2E2CB9D2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F69CC-B349-4C23-846D-2D4D4EE5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1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EF6AC-D2CE-43B2-873D-81FCF37A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4ACCC-9078-4929-94CF-C9D60977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398AB-58EC-4B3F-8510-715EBF0F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7AFCC-2217-48B7-ADC3-7ACB02C5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9A6FC-D4B0-46F9-AD2E-BEFDA2FD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8212C-DC4C-4E54-8EB5-1992679E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ADA1-EC04-4FC1-BB2B-C7619E81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8F3A1-4C66-4CCD-ADC4-B97A969A0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78A04-7CD7-411A-A485-BA3EBF46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19FDED-F9F6-417A-91E0-0ACDF1B4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AD489-FEFB-4AD3-9E45-E59EFFE9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35CD0-2371-4E9E-A861-BF0C9315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A357A1-3739-4E91-B5FE-F9DB0693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DB17F-C024-47A4-9D84-1E6C3677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EC41F-C9EC-4061-8B5B-EA0B35E9D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440D-BA63-467C-878F-1C8A9502090C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94832-7A1E-4D97-92AC-0B24D75E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C3F1E-B52A-415E-9D97-2CF68E307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6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D07A21-1CE6-4581-A59A-B24D8B07D94B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29185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E845521-44CC-4496-AB61-E56FB3824EF7}"/>
              </a:ext>
            </a:extLst>
          </p:cNvPr>
          <p:cNvSpPr/>
          <p:nvPr/>
        </p:nvSpPr>
        <p:spPr>
          <a:xfrm>
            <a:off x="1640705" y="165555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状态估计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Estimation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35F520-02AA-4C7F-82D6-153EAF3A58DA}"/>
              </a:ext>
            </a:extLst>
          </p:cNvPr>
          <p:cNvSpPr/>
          <p:nvPr/>
        </p:nvSpPr>
        <p:spPr>
          <a:xfrm>
            <a:off x="3279005" y="165555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Perception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954018-D51C-4A45-8EAE-DD88FEB1E55D}"/>
              </a:ext>
            </a:extLst>
          </p:cNvPr>
          <p:cNvSpPr/>
          <p:nvPr/>
        </p:nvSpPr>
        <p:spPr>
          <a:xfrm>
            <a:off x="4917305" y="1655554"/>
            <a:ext cx="1277862" cy="47227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Planning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EA43CA-AA78-4FD9-A04D-7E6F5119AF3C}"/>
              </a:ext>
            </a:extLst>
          </p:cNvPr>
          <p:cNvSpPr/>
          <p:nvPr/>
        </p:nvSpPr>
        <p:spPr>
          <a:xfrm>
            <a:off x="6555605" y="165555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CE59C2-917B-4881-8D44-5E7FDACFA02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5568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4EEC108-60AE-4EB2-A471-23121BF7732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1951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9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B4F845-2721-4E35-B799-CCF94AC1626A}"/>
              </a:ext>
            </a:extLst>
          </p:cNvPr>
          <p:cNvSpPr/>
          <p:nvPr/>
        </p:nvSpPr>
        <p:spPr>
          <a:xfrm>
            <a:off x="2210765" y="1190170"/>
            <a:ext cx="7641277" cy="4477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2339958" y="1296139"/>
            <a:ext cx="834501" cy="834501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4492608" y="129613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6645258" y="129613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449260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4492607" y="472735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664525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8797909" y="4727359"/>
            <a:ext cx="834501" cy="834501"/>
          </a:xfrm>
          <a:prstGeom prst="ellipse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233995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879790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174459" y="171339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3698411" y="141835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052249" y="2008430"/>
            <a:ext cx="1562569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5327109" y="171339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909859" y="2130640"/>
            <a:ext cx="0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2757209" y="2130640"/>
            <a:ext cx="0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052249" y="3724040"/>
            <a:ext cx="1562568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909858" y="3846250"/>
            <a:ext cx="1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>
            <a:off x="3174459" y="342900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204899" y="2008430"/>
            <a:ext cx="1562569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7479759" y="342900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7357549" y="3724040"/>
            <a:ext cx="1562570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9215159" y="3846250"/>
            <a:ext cx="1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5204898" y="3724040"/>
            <a:ext cx="1562570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327109" y="342900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327108" y="5144610"/>
            <a:ext cx="34708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7357549" y="2008430"/>
            <a:ext cx="1562569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3527004" y="220318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2422626" y="248630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5801864" y="143958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6001889" y="219872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7925896" y="219872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4641119" y="407443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3257376" y="4264286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5738444" y="40749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6957499" y="4849569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8048107" y="398565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7838874" y="31664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9293144" y="424726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4561530" y="241604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3705231" y="31664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5773246" y="31664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26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3478104" y="195581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4492608" y="195932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5494375" y="19558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4492608" y="301174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4492608" y="403315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5494375" y="300823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6482970" y="4029635"/>
            <a:ext cx="487493" cy="487493"/>
          </a:xfrm>
          <a:prstGeom prst="ellipse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3478104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6482968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65597" y="219956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894205" y="2371914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980101" y="219956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736355" y="2446822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3721851" y="2443306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894205" y="3424334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736355" y="3499242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3965597" y="325198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908709" y="2371915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5981868" y="3251980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5910476" y="3424335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6726715" y="3495726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08709" y="3424335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980101" y="325198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980101" y="4273382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910476" y="2371915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5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445537" y="20803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1460041" y="21155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2461808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1460041" y="126397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1460041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2461808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3450403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445537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3450401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933030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861638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947534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703788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689284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861638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703788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933030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876142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949301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877909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3694148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876142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534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947534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2877909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EEB15F4A-CEEF-462A-8E03-A994568FAC44}"/>
              </a:ext>
            </a:extLst>
          </p:cNvPr>
          <p:cNvSpPr/>
          <p:nvPr/>
        </p:nvSpPr>
        <p:spPr>
          <a:xfrm>
            <a:off x="4296794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609CF48-A30C-4192-9DFD-8313DA5951D3}"/>
              </a:ext>
            </a:extLst>
          </p:cNvPr>
          <p:cNvSpPr/>
          <p:nvPr/>
        </p:nvSpPr>
        <p:spPr>
          <a:xfrm>
            <a:off x="5311298" y="21155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23E22CC-E6AB-4436-8086-0283D7DCF1A2}"/>
              </a:ext>
            </a:extLst>
          </p:cNvPr>
          <p:cNvSpPr/>
          <p:nvPr/>
        </p:nvSpPr>
        <p:spPr>
          <a:xfrm>
            <a:off x="6313065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39621FC-D83F-4F49-95C2-F767A2298EF4}"/>
              </a:ext>
            </a:extLst>
          </p:cNvPr>
          <p:cNvSpPr/>
          <p:nvPr/>
        </p:nvSpPr>
        <p:spPr>
          <a:xfrm>
            <a:off x="5311298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8E30C6E-E9B5-458A-93E2-F0EBC5D31E3E}"/>
              </a:ext>
            </a:extLst>
          </p:cNvPr>
          <p:cNvSpPr/>
          <p:nvPr/>
        </p:nvSpPr>
        <p:spPr>
          <a:xfrm>
            <a:off x="5311298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767DF77-A028-4D2B-BB3A-BCFEC0CE9F06}"/>
              </a:ext>
            </a:extLst>
          </p:cNvPr>
          <p:cNvSpPr/>
          <p:nvPr/>
        </p:nvSpPr>
        <p:spPr>
          <a:xfrm>
            <a:off x="6313065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6351855-DF06-4C0F-867C-F8EF3F856CF3}"/>
              </a:ext>
            </a:extLst>
          </p:cNvPr>
          <p:cNvSpPr/>
          <p:nvPr/>
        </p:nvSpPr>
        <p:spPr>
          <a:xfrm>
            <a:off x="7301660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B9DBA25-B039-4E6A-8878-ADC7899B7E51}"/>
              </a:ext>
            </a:extLst>
          </p:cNvPr>
          <p:cNvSpPr/>
          <p:nvPr/>
        </p:nvSpPr>
        <p:spPr>
          <a:xfrm>
            <a:off x="4296794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68213FA-7EA3-418E-AF48-9BE5D720D035}"/>
              </a:ext>
            </a:extLst>
          </p:cNvPr>
          <p:cNvSpPr/>
          <p:nvPr/>
        </p:nvSpPr>
        <p:spPr>
          <a:xfrm>
            <a:off x="7301658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E09715-AB87-4602-85B4-C9650FFA37A1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4784287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668CA3-DBFC-41F5-885D-5D01603B0CD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4712895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D1549E2-1008-4F73-BBC7-36763A75C400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5798791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43AA78F-36A6-47E7-846D-BAF1FD4AEA64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>
            <a:off x="5555045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A379467-02F0-4CEF-943A-CC6706502DE9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>
          <a:xfrm>
            <a:off x="4540541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BF07381-B3EF-4524-A1B5-62433CEAA961}"/>
              </a:ext>
            </a:extLst>
          </p:cNvPr>
          <p:cNvCxnSpPr>
            <a:cxnSpLocks/>
            <a:stCxn id="51" idx="5"/>
            <a:endCxn id="48" idx="1"/>
          </p:cNvCxnSpPr>
          <p:nvPr/>
        </p:nvCxnSpPr>
        <p:spPr>
          <a:xfrm>
            <a:off x="4712895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E77C5A1-837E-47C1-9315-2A3208646520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5555045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2E7CF79-A899-4995-965A-FD2A3630E836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H="1" flipV="1">
            <a:off x="4784287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F7FAB32-01AD-41C7-B89E-A8F9B7828724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5727399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8B74C5-4613-4999-8358-5615245B65AA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 flipV="1">
            <a:off x="6800558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5BA37BD-2B76-469D-88A3-F1D91CB6C22F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6729166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E4451C3-5254-453C-81B3-A64D607FECEA}"/>
              </a:ext>
            </a:extLst>
          </p:cNvPr>
          <p:cNvCxnSpPr>
            <a:cxnSpLocks/>
            <a:stCxn id="52" idx="4"/>
            <a:endCxn id="50" idx="0"/>
          </p:cNvCxnSpPr>
          <p:nvPr/>
        </p:nvCxnSpPr>
        <p:spPr>
          <a:xfrm>
            <a:off x="7545405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8D5D61-DF98-43F3-9985-31909E6BDFC6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5727399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6ABD8E-79D6-406F-9F7B-F7B322D1A05F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5798791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EECD64A-9D29-4126-A83F-EDB8326E957B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5798791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72F3CC9-5F98-49EC-81FE-D602D30EF63D}"/>
              </a:ext>
            </a:extLst>
          </p:cNvPr>
          <p:cNvCxnSpPr>
            <a:cxnSpLocks/>
            <a:stCxn id="46" idx="5"/>
            <a:endCxn id="52" idx="1"/>
          </p:cNvCxnSpPr>
          <p:nvPr/>
        </p:nvCxnSpPr>
        <p:spPr>
          <a:xfrm>
            <a:off x="6729166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C6D18243-05C8-43E6-9C7B-17ADD1EE551E}"/>
              </a:ext>
            </a:extLst>
          </p:cNvPr>
          <p:cNvSpPr/>
          <p:nvPr/>
        </p:nvSpPr>
        <p:spPr>
          <a:xfrm>
            <a:off x="8187569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310AC8F-C4DB-4DA6-A9E6-802361760980}"/>
              </a:ext>
            </a:extLst>
          </p:cNvPr>
          <p:cNvSpPr/>
          <p:nvPr/>
        </p:nvSpPr>
        <p:spPr>
          <a:xfrm>
            <a:off x="9202073" y="21155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8166526-1CF6-45BB-9FD3-971A992FF634}"/>
              </a:ext>
            </a:extLst>
          </p:cNvPr>
          <p:cNvSpPr/>
          <p:nvPr/>
        </p:nvSpPr>
        <p:spPr>
          <a:xfrm>
            <a:off x="10203840" y="20803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EBD244B-0902-4473-BB7A-B81708E56BBA}"/>
              </a:ext>
            </a:extLst>
          </p:cNvPr>
          <p:cNvSpPr/>
          <p:nvPr/>
        </p:nvSpPr>
        <p:spPr>
          <a:xfrm>
            <a:off x="9202073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B480F04-A447-4299-AA17-84083F6B356E}"/>
              </a:ext>
            </a:extLst>
          </p:cNvPr>
          <p:cNvSpPr/>
          <p:nvPr/>
        </p:nvSpPr>
        <p:spPr>
          <a:xfrm>
            <a:off x="9202073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A1240A7-A265-4D96-9719-FA1A64F96CF5}"/>
              </a:ext>
            </a:extLst>
          </p:cNvPr>
          <p:cNvSpPr/>
          <p:nvPr/>
        </p:nvSpPr>
        <p:spPr>
          <a:xfrm>
            <a:off x="10203840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3D81C918-6288-4775-BC7A-131D7F48FB17}"/>
              </a:ext>
            </a:extLst>
          </p:cNvPr>
          <p:cNvSpPr/>
          <p:nvPr/>
        </p:nvSpPr>
        <p:spPr>
          <a:xfrm>
            <a:off x="11192435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07073B5-FBD4-4D57-8248-0BF5A89C0BDD}"/>
              </a:ext>
            </a:extLst>
          </p:cNvPr>
          <p:cNvSpPr/>
          <p:nvPr/>
        </p:nvSpPr>
        <p:spPr>
          <a:xfrm>
            <a:off x="8187569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71C09A3-C4C9-40D8-884D-DC1A05F04F8E}"/>
              </a:ext>
            </a:extLst>
          </p:cNvPr>
          <p:cNvSpPr/>
          <p:nvPr/>
        </p:nvSpPr>
        <p:spPr>
          <a:xfrm>
            <a:off x="11192433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8DD2611-DAF7-4486-93AF-6CFC0253018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8675062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1B8E4DC-CE5D-4ACF-880D-C1F6B89896D7}"/>
              </a:ext>
            </a:extLst>
          </p:cNvPr>
          <p:cNvCxnSpPr>
            <a:cxnSpLocks/>
            <a:stCxn id="85" idx="5"/>
            <a:endCxn id="88" idx="1"/>
          </p:cNvCxnSpPr>
          <p:nvPr/>
        </p:nvCxnSpPr>
        <p:spPr>
          <a:xfrm>
            <a:off x="8603670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22CAAFB-EC72-446C-BD34-8253474E22C1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689566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E25901-7435-4F6B-B17E-CDB5C3F30255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9445820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D01D59C-2665-44FD-838A-5A6E2FFCA025}"/>
              </a:ext>
            </a:extLst>
          </p:cNvPr>
          <p:cNvCxnSpPr>
            <a:cxnSpLocks/>
            <a:stCxn id="85" idx="4"/>
            <a:endCxn id="92" idx="0"/>
          </p:cNvCxnSpPr>
          <p:nvPr/>
        </p:nvCxnSpPr>
        <p:spPr>
          <a:xfrm>
            <a:off x="8431316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6F368BF-00D5-4FC4-BC68-5127FD4F0CAF}"/>
              </a:ext>
            </a:extLst>
          </p:cNvPr>
          <p:cNvCxnSpPr>
            <a:cxnSpLocks/>
            <a:stCxn id="92" idx="5"/>
            <a:endCxn id="89" idx="1"/>
          </p:cNvCxnSpPr>
          <p:nvPr/>
        </p:nvCxnSpPr>
        <p:spPr>
          <a:xfrm>
            <a:off x="8603670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F854660-7BEB-4DC4-B51D-4BBFCD2FF792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9445820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DED4E76-EECF-4831-994E-1FBAE92AA0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8675062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C78414B-B5CC-46D4-894C-8173E57DB94E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9618174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0B494B7-83ED-4746-A054-773525E12618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 flipV="1">
            <a:off x="10691333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62EF58E-F171-4833-9326-1C2F8E2B213E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10619941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AA06DC0-FF02-4D04-8692-5C3FCD391A8E}"/>
              </a:ext>
            </a:extLst>
          </p:cNvPr>
          <p:cNvCxnSpPr>
            <a:cxnSpLocks/>
            <a:stCxn id="93" idx="4"/>
            <a:endCxn id="91" idx="0"/>
          </p:cNvCxnSpPr>
          <p:nvPr/>
        </p:nvCxnSpPr>
        <p:spPr>
          <a:xfrm>
            <a:off x="11436180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7D5B208-1E82-4C9F-A881-0D410C7928E3}"/>
              </a:ext>
            </a:extLst>
          </p:cNvPr>
          <p:cNvCxnSpPr>
            <a:cxnSpLocks/>
            <a:stCxn id="89" idx="7"/>
            <a:endCxn id="90" idx="3"/>
          </p:cNvCxnSpPr>
          <p:nvPr/>
        </p:nvCxnSpPr>
        <p:spPr>
          <a:xfrm flipV="1">
            <a:off x="9618174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150A985-CCF7-4FCF-A791-299AF302C16A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 flipV="1">
            <a:off x="9689566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2C2BAD6-BDB4-4EE3-8680-C8A2FD96B958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9689566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AD1B879-ABD3-4A75-BFC7-716405EF5B4C}"/>
              </a:ext>
            </a:extLst>
          </p:cNvPr>
          <p:cNvCxnSpPr>
            <a:cxnSpLocks/>
            <a:stCxn id="87" idx="5"/>
            <a:endCxn id="93" idx="1"/>
          </p:cNvCxnSpPr>
          <p:nvPr/>
        </p:nvCxnSpPr>
        <p:spPr>
          <a:xfrm>
            <a:off x="10619941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707BD52B-2D72-4544-BB0D-B589DDC52833}"/>
              </a:ext>
            </a:extLst>
          </p:cNvPr>
          <p:cNvSpPr/>
          <p:nvPr/>
        </p:nvSpPr>
        <p:spPr>
          <a:xfrm>
            <a:off x="8187569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74249EC6-92FE-488A-8D69-49F209D9D362}"/>
              </a:ext>
            </a:extLst>
          </p:cNvPr>
          <p:cNvSpPr/>
          <p:nvPr/>
        </p:nvSpPr>
        <p:spPr>
          <a:xfrm>
            <a:off x="9202073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00CF5BD0-4DE7-4600-AC69-EAA71F0576D4}"/>
              </a:ext>
            </a:extLst>
          </p:cNvPr>
          <p:cNvSpPr/>
          <p:nvPr/>
        </p:nvSpPr>
        <p:spPr>
          <a:xfrm>
            <a:off x="10203840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417A70F4-691C-4B33-ADC9-EF814D3BC58C}"/>
              </a:ext>
            </a:extLst>
          </p:cNvPr>
          <p:cNvSpPr/>
          <p:nvPr/>
        </p:nvSpPr>
        <p:spPr>
          <a:xfrm>
            <a:off x="9202073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D820CC7C-03A2-49A3-B78F-36F328544D8E}"/>
              </a:ext>
            </a:extLst>
          </p:cNvPr>
          <p:cNvSpPr/>
          <p:nvPr/>
        </p:nvSpPr>
        <p:spPr>
          <a:xfrm>
            <a:off x="9202073" y="523233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8ECE732F-AD7C-4C34-9454-CFDE571E6403}"/>
              </a:ext>
            </a:extLst>
          </p:cNvPr>
          <p:cNvSpPr/>
          <p:nvPr/>
        </p:nvSpPr>
        <p:spPr>
          <a:xfrm>
            <a:off x="10203840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804505F6-6D03-4E52-8556-91BC44FCD16C}"/>
              </a:ext>
            </a:extLst>
          </p:cNvPr>
          <p:cNvSpPr/>
          <p:nvPr/>
        </p:nvSpPr>
        <p:spPr>
          <a:xfrm>
            <a:off x="11192435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3081E2E-6B04-4685-A601-C31724EE0115}"/>
              </a:ext>
            </a:extLst>
          </p:cNvPr>
          <p:cNvSpPr/>
          <p:nvPr/>
        </p:nvSpPr>
        <p:spPr>
          <a:xfrm>
            <a:off x="818756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68651FD1-7F9A-44E6-87B9-E9589097AA89}"/>
              </a:ext>
            </a:extLst>
          </p:cNvPr>
          <p:cNvSpPr/>
          <p:nvPr/>
        </p:nvSpPr>
        <p:spPr>
          <a:xfrm>
            <a:off x="11192433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E155285-D9DD-4289-A8B7-940E584AB54C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8675062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13C0874-D3C4-4CBE-B73D-A42C2BE025D3}"/>
              </a:ext>
            </a:extLst>
          </p:cNvPr>
          <p:cNvCxnSpPr>
            <a:cxnSpLocks/>
            <a:stCxn id="126" idx="5"/>
            <a:endCxn id="129" idx="1"/>
          </p:cNvCxnSpPr>
          <p:nvPr/>
        </p:nvCxnSpPr>
        <p:spPr>
          <a:xfrm>
            <a:off x="8603670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E5CC40A-98FC-4529-9412-3DF3A1151B33}"/>
              </a:ext>
            </a:extLst>
          </p:cNvPr>
          <p:cNvCxnSpPr>
            <a:cxnSpLocks/>
            <a:stCxn id="127" idx="6"/>
            <a:endCxn id="128" idx="2"/>
          </p:cNvCxnSpPr>
          <p:nvPr/>
        </p:nvCxnSpPr>
        <p:spPr>
          <a:xfrm flipV="1">
            <a:off x="9689566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58FD884-586B-48AE-8BEC-84FCD0F36A56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>
            <a:off x="9445820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AB56317C-E7FA-4F40-A369-E5B6E5346F6D}"/>
              </a:ext>
            </a:extLst>
          </p:cNvPr>
          <p:cNvCxnSpPr>
            <a:cxnSpLocks/>
            <a:stCxn id="126" idx="4"/>
            <a:endCxn id="133" idx="0"/>
          </p:cNvCxnSpPr>
          <p:nvPr/>
        </p:nvCxnSpPr>
        <p:spPr>
          <a:xfrm>
            <a:off x="8431316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4D0E1DB-9E87-497C-909F-A68785C78BF9}"/>
              </a:ext>
            </a:extLst>
          </p:cNvPr>
          <p:cNvCxnSpPr>
            <a:cxnSpLocks/>
            <a:stCxn id="133" idx="5"/>
            <a:endCxn id="130" idx="1"/>
          </p:cNvCxnSpPr>
          <p:nvPr/>
        </p:nvCxnSpPr>
        <p:spPr>
          <a:xfrm>
            <a:off x="8603670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8FABAC9-D647-4FBA-B67B-F01F3AA660DF}"/>
              </a:ext>
            </a:extLst>
          </p:cNvPr>
          <p:cNvCxnSpPr>
            <a:cxnSpLocks/>
            <a:stCxn id="129" idx="4"/>
            <a:endCxn id="130" idx="0"/>
          </p:cNvCxnSpPr>
          <p:nvPr/>
        </p:nvCxnSpPr>
        <p:spPr>
          <a:xfrm>
            <a:off x="9445820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87571BF-8EA6-4D3E-A933-D3010ED81AD6}"/>
              </a:ext>
            </a:extLst>
          </p:cNvPr>
          <p:cNvCxnSpPr>
            <a:cxnSpLocks/>
            <a:stCxn id="129" idx="2"/>
            <a:endCxn id="133" idx="6"/>
          </p:cNvCxnSpPr>
          <p:nvPr/>
        </p:nvCxnSpPr>
        <p:spPr>
          <a:xfrm flipH="1" flipV="1">
            <a:off x="8675062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93F587A-ACDF-42F6-80F1-C7092675837A}"/>
              </a:ext>
            </a:extLst>
          </p:cNvPr>
          <p:cNvCxnSpPr>
            <a:cxnSpLocks/>
            <a:stCxn id="128" idx="3"/>
            <a:endCxn id="129" idx="7"/>
          </p:cNvCxnSpPr>
          <p:nvPr/>
        </p:nvCxnSpPr>
        <p:spPr>
          <a:xfrm flipH="1">
            <a:off x="9618174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7283844B-D0D9-42F3-BB86-6DA10FB11119}"/>
              </a:ext>
            </a:extLst>
          </p:cNvPr>
          <p:cNvCxnSpPr>
            <a:cxnSpLocks/>
            <a:stCxn id="131" idx="6"/>
            <a:endCxn id="134" idx="2"/>
          </p:cNvCxnSpPr>
          <p:nvPr/>
        </p:nvCxnSpPr>
        <p:spPr>
          <a:xfrm flipV="1">
            <a:off x="10691333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A4A11AE-7D37-4C12-8F87-93E22B03FF0C}"/>
              </a:ext>
            </a:extLst>
          </p:cNvPr>
          <p:cNvCxnSpPr>
            <a:cxnSpLocks/>
            <a:stCxn id="131" idx="5"/>
            <a:endCxn id="132" idx="1"/>
          </p:cNvCxnSpPr>
          <p:nvPr/>
        </p:nvCxnSpPr>
        <p:spPr>
          <a:xfrm>
            <a:off x="10619941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484D594-2FDF-402B-97F1-20E00BEE176A}"/>
              </a:ext>
            </a:extLst>
          </p:cNvPr>
          <p:cNvCxnSpPr>
            <a:cxnSpLocks/>
            <a:stCxn id="134" idx="4"/>
            <a:endCxn id="132" idx="0"/>
          </p:cNvCxnSpPr>
          <p:nvPr/>
        </p:nvCxnSpPr>
        <p:spPr>
          <a:xfrm>
            <a:off x="11436180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8A0C027-2B6C-4486-8403-265EF6F5EEA0}"/>
              </a:ext>
            </a:extLst>
          </p:cNvPr>
          <p:cNvCxnSpPr>
            <a:cxnSpLocks/>
            <a:stCxn id="130" idx="7"/>
            <a:endCxn id="131" idx="3"/>
          </p:cNvCxnSpPr>
          <p:nvPr/>
        </p:nvCxnSpPr>
        <p:spPr>
          <a:xfrm flipV="1">
            <a:off x="9618174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A401C487-6F0F-42CF-A224-7AE06E1F2180}"/>
              </a:ext>
            </a:extLst>
          </p:cNvPr>
          <p:cNvCxnSpPr>
            <a:cxnSpLocks/>
            <a:stCxn id="129" idx="6"/>
            <a:endCxn id="131" idx="2"/>
          </p:cNvCxnSpPr>
          <p:nvPr/>
        </p:nvCxnSpPr>
        <p:spPr>
          <a:xfrm flipV="1">
            <a:off x="9689566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FB48461-42B4-4D81-A02F-F82904C5FB0C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 flipV="1">
            <a:off x="9689566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E1FD622-1EBF-4366-A50E-DF71978366A8}"/>
              </a:ext>
            </a:extLst>
          </p:cNvPr>
          <p:cNvCxnSpPr>
            <a:cxnSpLocks/>
            <a:stCxn id="128" idx="5"/>
            <a:endCxn id="134" idx="1"/>
          </p:cNvCxnSpPr>
          <p:nvPr/>
        </p:nvCxnSpPr>
        <p:spPr>
          <a:xfrm>
            <a:off x="10619941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4E3D08C4-B106-44FD-8041-E5D0154891AE}"/>
              </a:ext>
            </a:extLst>
          </p:cNvPr>
          <p:cNvSpPr/>
          <p:nvPr/>
        </p:nvSpPr>
        <p:spPr>
          <a:xfrm>
            <a:off x="4300071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603F52C5-3C3A-4754-919D-97F1D6E1F331}"/>
              </a:ext>
            </a:extLst>
          </p:cNvPr>
          <p:cNvSpPr/>
          <p:nvPr/>
        </p:nvSpPr>
        <p:spPr>
          <a:xfrm>
            <a:off x="5314575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C4DC3A81-AEAA-451E-B623-3948EB0D482F}"/>
              </a:ext>
            </a:extLst>
          </p:cNvPr>
          <p:cNvSpPr/>
          <p:nvPr/>
        </p:nvSpPr>
        <p:spPr>
          <a:xfrm>
            <a:off x="6316342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CB48D8EB-15DF-41DC-82D7-98336D59CE08}"/>
              </a:ext>
            </a:extLst>
          </p:cNvPr>
          <p:cNvSpPr/>
          <p:nvPr/>
        </p:nvSpPr>
        <p:spPr>
          <a:xfrm>
            <a:off x="5314575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10D8B099-1E41-4045-927C-4E98785BAC5C}"/>
              </a:ext>
            </a:extLst>
          </p:cNvPr>
          <p:cNvSpPr/>
          <p:nvPr/>
        </p:nvSpPr>
        <p:spPr>
          <a:xfrm>
            <a:off x="5314575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D5A1CAE7-9CF3-4349-9E47-E4E24BC0A103}"/>
              </a:ext>
            </a:extLst>
          </p:cNvPr>
          <p:cNvSpPr/>
          <p:nvPr/>
        </p:nvSpPr>
        <p:spPr>
          <a:xfrm>
            <a:off x="6316342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EFF0B77B-F28C-4464-BFBA-86BEAA03C9D0}"/>
              </a:ext>
            </a:extLst>
          </p:cNvPr>
          <p:cNvSpPr/>
          <p:nvPr/>
        </p:nvSpPr>
        <p:spPr>
          <a:xfrm>
            <a:off x="7304937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387F6A4D-C6D1-4B21-8D91-8166CEF141E5}"/>
              </a:ext>
            </a:extLst>
          </p:cNvPr>
          <p:cNvSpPr/>
          <p:nvPr/>
        </p:nvSpPr>
        <p:spPr>
          <a:xfrm>
            <a:off x="4300071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C135F7F-CB4F-48B6-BAD6-C7BA9487D438}"/>
              </a:ext>
            </a:extLst>
          </p:cNvPr>
          <p:cNvSpPr/>
          <p:nvPr/>
        </p:nvSpPr>
        <p:spPr>
          <a:xfrm>
            <a:off x="7304935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1AD71BE-E50E-4E0C-B7F2-2F4651F3151F}"/>
              </a:ext>
            </a:extLst>
          </p:cNvPr>
          <p:cNvCxnSpPr>
            <a:stCxn id="167" idx="6"/>
            <a:endCxn id="168" idx="2"/>
          </p:cNvCxnSpPr>
          <p:nvPr/>
        </p:nvCxnSpPr>
        <p:spPr>
          <a:xfrm>
            <a:off x="4787564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7B436E7-6AE9-4E84-BD9A-FF23C21A8194}"/>
              </a:ext>
            </a:extLst>
          </p:cNvPr>
          <p:cNvCxnSpPr>
            <a:cxnSpLocks/>
            <a:stCxn id="167" idx="5"/>
            <a:endCxn id="170" idx="1"/>
          </p:cNvCxnSpPr>
          <p:nvPr/>
        </p:nvCxnSpPr>
        <p:spPr>
          <a:xfrm>
            <a:off x="4716172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87202B16-2A2E-4E18-B77D-477EEA6316A5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5802068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7A025F4E-8720-42AF-9295-91A584523180}"/>
              </a:ext>
            </a:extLst>
          </p:cNvPr>
          <p:cNvCxnSpPr>
            <a:cxnSpLocks/>
            <a:stCxn id="168" idx="4"/>
            <a:endCxn id="170" idx="0"/>
          </p:cNvCxnSpPr>
          <p:nvPr/>
        </p:nvCxnSpPr>
        <p:spPr>
          <a:xfrm>
            <a:off x="5558322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F3457CE3-FFCB-40E0-80D5-3A2C723481CB}"/>
              </a:ext>
            </a:extLst>
          </p:cNvPr>
          <p:cNvCxnSpPr>
            <a:cxnSpLocks/>
            <a:stCxn id="167" idx="4"/>
            <a:endCxn id="174" idx="0"/>
          </p:cNvCxnSpPr>
          <p:nvPr/>
        </p:nvCxnSpPr>
        <p:spPr>
          <a:xfrm>
            <a:off x="4543818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E891C2E-DFC7-4FF9-A5F4-B2C2855F7496}"/>
              </a:ext>
            </a:extLst>
          </p:cNvPr>
          <p:cNvCxnSpPr>
            <a:cxnSpLocks/>
            <a:stCxn id="174" idx="5"/>
            <a:endCxn id="171" idx="1"/>
          </p:cNvCxnSpPr>
          <p:nvPr/>
        </p:nvCxnSpPr>
        <p:spPr>
          <a:xfrm>
            <a:off x="4716172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7596DE-4C1B-4B98-939E-FA9ACE1DE955}"/>
              </a:ext>
            </a:extLst>
          </p:cNvPr>
          <p:cNvCxnSpPr>
            <a:cxnSpLocks/>
            <a:stCxn id="170" idx="4"/>
            <a:endCxn id="171" idx="0"/>
          </p:cNvCxnSpPr>
          <p:nvPr/>
        </p:nvCxnSpPr>
        <p:spPr>
          <a:xfrm>
            <a:off x="5558322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AEBBC617-A514-4B8A-8BEA-29B87AE3B621}"/>
              </a:ext>
            </a:extLst>
          </p:cNvPr>
          <p:cNvCxnSpPr>
            <a:cxnSpLocks/>
            <a:stCxn id="170" idx="2"/>
            <a:endCxn id="174" idx="6"/>
          </p:cNvCxnSpPr>
          <p:nvPr/>
        </p:nvCxnSpPr>
        <p:spPr>
          <a:xfrm flipH="1" flipV="1">
            <a:off x="4787564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C23C766-2A91-4FC0-A0C1-72798CD99F43}"/>
              </a:ext>
            </a:extLst>
          </p:cNvPr>
          <p:cNvCxnSpPr>
            <a:cxnSpLocks/>
            <a:stCxn id="169" idx="3"/>
            <a:endCxn id="170" idx="7"/>
          </p:cNvCxnSpPr>
          <p:nvPr/>
        </p:nvCxnSpPr>
        <p:spPr>
          <a:xfrm flipH="1">
            <a:off x="5730676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1A3E946-1C06-46FE-8791-02C48C062575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 flipV="1">
            <a:off x="6803835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82933B3C-22F9-4062-8F4D-3B0133055D55}"/>
              </a:ext>
            </a:extLst>
          </p:cNvPr>
          <p:cNvCxnSpPr>
            <a:cxnSpLocks/>
            <a:stCxn id="172" idx="5"/>
            <a:endCxn id="173" idx="1"/>
          </p:cNvCxnSpPr>
          <p:nvPr/>
        </p:nvCxnSpPr>
        <p:spPr>
          <a:xfrm>
            <a:off x="6732443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9E965A7F-3BFD-488F-B262-1CA6A0D97625}"/>
              </a:ext>
            </a:extLst>
          </p:cNvPr>
          <p:cNvCxnSpPr>
            <a:cxnSpLocks/>
            <a:stCxn id="175" idx="4"/>
            <a:endCxn id="173" idx="0"/>
          </p:cNvCxnSpPr>
          <p:nvPr/>
        </p:nvCxnSpPr>
        <p:spPr>
          <a:xfrm>
            <a:off x="7548682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A132F4E-4C94-4392-BA81-932EF668F739}"/>
              </a:ext>
            </a:extLst>
          </p:cNvPr>
          <p:cNvCxnSpPr>
            <a:cxnSpLocks/>
            <a:stCxn id="171" idx="7"/>
            <a:endCxn id="172" idx="3"/>
          </p:cNvCxnSpPr>
          <p:nvPr/>
        </p:nvCxnSpPr>
        <p:spPr>
          <a:xfrm flipV="1">
            <a:off x="5730676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E2E8928-C349-4708-A375-25CC9567C5AB}"/>
              </a:ext>
            </a:extLst>
          </p:cNvPr>
          <p:cNvCxnSpPr>
            <a:cxnSpLocks/>
            <a:stCxn id="170" idx="6"/>
            <a:endCxn id="172" idx="2"/>
          </p:cNvCxnSpPr>
          <p:nvPr/>
        </p:nvCxnSpPr>
        <p:spPr>
          <a:xfrm flipV="1">
            <a:off x="5802068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F08F913-D03E-458F-B56C-E9BBE61B2648}"/>
              </a:ext>
            </a:extLst>
          </p:cNvPr>
          <p:cNvCxnSpPr>
            <a:cxnSpLocks/>
            <a:stCxn id="171" idx="6"/>
            <a:endCxn id="173" idx="2"/>
          </p:cNvCxnSpPr>
          <p:nvPr/>
        </p:nvCxnSpPr>
        <p:spPr>
          <a:xfrm flipV="1">
            <a:off x="5802068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9FE8767F-97AD-4E39-BDE6-5811DAAFF070}"/>
              </a:ext>
            </a:extLst>
          </p:cNvPr>
          <p:cNvCxnSpPr>
            <a:cxnSpLocks/>
            <a:stCxn id="169" idx="5"/>
            <a:endCxn id="175" idx="1"/>
          </p:cNvCxnSpPr>
          <p:nvPr/>
        </p:nvCxnSpPr>
        <p:spPr>
          <a:xfrm>
            <a:off x="6732443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>
            <a:extLst>
              <a:ext uri="{FF2B5EF4-FFF2-40B4-BE49-F238E27FC236}">
                <a16:creationId xmlns:a16="http://schemas.microsoft.com/office/drawing/2014/main" id="{0EDFE7A6-D424-497C-B819-A28918D7523F}"/>
              </a:ext>
            </a:extLst>
          </p:cNvPr>
          <p:cNvSpPr/>
          <p:nvPr/>
        </p:nvSpPr>
        <p:spPr>
          <a:xfrm>
            <a:off x="446625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819E62FA-6F7B-42DB-B483-026F1049009F}"/>
              </a:ext>
            </a:extLst>
          </p:cNvPr>
          <p:cNvSpPr/>
          <p:nvPr/>
        </p:nvSpPr>
        <p:spPr>
          <a:xfrm>
            <a:off x="1461129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0CF14520-BB8F-473D-B7DD-272A2D3E80D0}"/>
              </a:ext>
            </a:extLst>
          </p:cNvPr>
          <p:cNvSpPr/>
          <p:nvPr/>
        </p:nvSpPr>
        <p:spPr>
          <a:xfrm>
            <a:off x="2462896" y="315499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629F314B-6B33-4E09-A169-1B0595845B45}"/>
              </a:ext>
            </a:extLst>
          </p:cNvPr>
          <p:cNvSpPr/>
          <p:nvPr/>
        </p:nvSpPr>
        <p:spPr>
          <a:xfrm>
            <a:off x="1461129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E444DE9-78F4-41FA-A169-A3C66A1F6E3E}"/>
              </a:ext>
            </a:extLst>
          </p:cNvPr>
          <p:cNvSpPr/>
          <p:nvPr/>
        </p:nvSpPr>
        <p:spPr>
          <a:xfrm>
            <a:off x="1461129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1627C057-8372-436A-896E-FE3A46429B94}"/>
              </a:ext>
            </a:extLst>
          </p:cNvPr>
          <p:cNvSpPr/>
          <p:nvPr/>
        </p:nvSpPr>
        <p:spPr>
          <a:xfrm>
            <a:off x="2462896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445F9462-D6E4-4EBC-A489-787DC813186C}"/>
              </a:ext>
            </a:extLst>
          </p:cNvPr>
          <p:cNvSpPr/>
          <p:nvPr/>
        </p:nvSpPr>
        <p:spPr>
          <a:xfrm>
            <a:off x="3451491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C5EE5A01-8D89-406F-903D-83978DCA2189}"/>
              </a:ext>
            </a:extLst>
          </p:cNvPr>
          <p:cNvSpPr/>
          <p:nvPr/>
        </p:nvSpPr>
        <p:spPr>
          <a:xfrm>
            <a:off x="446625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B2F930CD-CE7D-46AE-BB52-B9F2EBE24130}"/>
              </a:ext>
            </a:extLst>
          </p:cNvPr>
          <p:cNvSpPr/>
          <p:nvPr/>
        </p:nvSpPr>
        <p:spPr>
          <a:xfrm>
            <a:off x="345148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D75BB06B-29A1-4965-AC41-C4B3634A7428}"/>
              </a:ext>
            </a:extLst>
          </p:cNvPr>
          <p:cNvCxnSpPr>
            <a:stCxn id="208" idx="6"/>
            <a:endCxn id="209" idx="2"/>
          </p:cNvCxnSpPr>
          <p:nvPr/>
        </p:nvCxnSpPr>
        <p:spPr>
          <a:xfrm>
            <a:off x="934118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2B4BECA-BEF0-4316-8AD5-FF00093B1EC5}"/>
              </a:ext>
            </a:extLst>
          </p:cNvPr>
          <p:cNvCxnSpPr>
            <a:cxnSpLocks/>
            <a:stCxn id="208" idx="5"/>
            <a:endCxn id="211" idx="1"/>
          </p:cNvCxnSpPr>
          <p:nvPr/>
        </p:nvCxnSpPr>
        <p:spPr>
          <a:xfrm>
            <a:off x="862726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40C72C1E-EA02-416E-89C8-C50B64456886}"/>
              </a:ext>
            </a:extLst>
          </p:cNvPr>
          <p:cNvCxnSpPr>
            <a:cxnSpLocks/>
            <a:stCxn id="209" idx="6"/>
            <a:endCxn id="210" idx="2"/>
          </p:cNvCxnSpPr>
          <p:nvPr/>
        </p:nvCxnSpPr>
        <p:spPr>
          <a:xfrm flipV="1">
            <a:off x="1948622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3B22682A-3EEA-43E5-8F09-104EF07AAEAD}"/>
              </a:ext>
            </a:extLst>
          </p:cNvPr>
          <p:cNvCxnSpPr>
            <a:cxnSpLocks/>
            <a:stCxn id="209" idx="4"/>
            <a:endCxn id="211" idx="0"/>
          </p:cNvCxnSpPr>
          <p:nvPr/>
        </p:nvCxnSpPr>
        <p:spPr>
          <a:xfrm>
            <a:off x="1704876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3134AF6F-84B7-4BF6-A6AD-889B69B71C2C}"/>
              </a:ext>
            </a:extLst>
          </p:cNvPr>
          <p:cNvCxnSpPr>
            <a:cxnSpLocks/>
            <a:stCxn id="208" idx="4"/>
            <a:endCxn id="215" idx="0"/>
          </p:cNvCxnSpPr>
          <p:nvPr/>
        </p:nvCxnSpPr>
        <p:spPr>
          <a:xfrm>
            <a:off x="690372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FDE0B6BB-73D1-46AD-81DE-50CB73F9CDD5}"/>
              </a:ext>
            </a:extLst>
          </p:cNvPr>
          <p:cNvCxnSpPr>
            <a:cxnSpLocks/>
            <a:stCxn id="215" idx="5"/>
            <a:endCxn id="212" idx="1"/>
          </p:cNvCxnSpPr>
          <p:nvPr/>
        </p:nvCxnSpPr>
        <p:spPr>
          <a:xfrm>
            <a:off x="862726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5C9C5302-90BE-4765-92FE-EB54407444B3}"/>
              </a:ext>
            </a:extLst>
          </p:cNvPr>
          <p:cNvCxnSpPr>
            <a:cxnSpLocks/>
            <a:stCxn id="211" idx="4"/>
            <a:endCxn id="212" idx="0"/>
          </p:cNvCxnSpPr>
          <p:nvPr/>
        </p:nvCxnSpPr>
        <p:spPr>
          <a:xfrm>
            <a:off x="1704876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0BA03D43-E1EA-4A89-B946-0991C114BC2A}"/>
              </a:ext>
            </a:extLst>
          </p:cNvPr>
          <p:cNvCxnSpPr>
            <a:cxnSpLocks/>
            <a:stCxn id="211" idx="2"/>
            <a:endCxn id="215" idx="6"/>
          </p:cNvCxnSpPr>
          <p:nvPr/>
        </p:nvCxnSpPr>
        <p:spPr>
          <a:xfrm flipH="1" flipV="1">
            <a:off x="934118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D3936E7B-A4BE-470D-811B-73990E4606D0}"/>
              </a:ext>
            </a:extLst>
          </p:cNvPr>
          <p:cNvCxnSpPr>
            <a:cxnSpLocks/>
            <a:stCxn id="210" idx="3"/>
            <a:endCxn id="211" idx="7"/>
          </p:cNvCxnSpPr>
          <p:nvPr/>
        </p:nvCxnSpPr>
        <p:spPr>
          <a:xfrm flipH="1">
            <a:off x="1877230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6F62328F-27AD-42DD-AA4B-30322228C4BA}"/>
              </a:ext>
            </a:extLst>
          </p:cNvPr>
          <p:cNvCxnSpPr>
            <a:cxnSpLocks/>
            <a:stCxn id="213" idx="6"/>
            <a:endCxn id="216" idx="2"/>
          </p:cNvCxnSpPr>
          <p:nvPr/>
        </p:nvCxnSpPr>
        <p:spPr>
          <a:xfrm flipV="1">
            <a:off x="2950389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64358C2D-7C69-427B-8A52-4A66128A2D40}"/>
              </a:ext>
            </a:extLst>
          </p:cNvPr>
          <p:cNvCxnSpPr>
            <a:cxnSpLocks/>
            <a:stCxn id="213" idx="5"/>
            <a:endCxn id="214" idx="1"/>
          </p:cNvCxnSpPr>
          <p:nvPr/>
        </p:nvCxnSpPr>
        <p:spPr>
          <a:xfrm>
            <a:off x="2878997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D22D9A75-31E9-41CA-AF02-5F2D4E72D6F2}"/>
              </a:ext>
            </a:extLst>
          </p:cNvPr>
          <p:cNvCxnSpPr>
            <a:cxnSpLocks/>
            <a:stCxn id="216" idx="4"/>
            <a:endCxn id="214" idx="0"/>
          </p:cNvCxnSpPr>
          <p:nvPr/>
        </p:nvCxnSpPr>
        <p:spPr>
          <a:xfrm>
            <a:off x="3695236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CD723C1-0945-4491-A275-025D643EAE39}"/>
              </a:ext>
            </a:extLst>
          </p:cNvPr>
          <p:cNvCxnSpPr>
            <a:cxnSpLocks/>
            <a:stCxn id="212" idx="7"/>
            <a:endCxn id="213" idx="3"/>
          </p:cNvCxnSpPr>
          <p:nvPr/>
        </p:nvCxnSpPr>
        <p:spPr>
          <a:xfrm flipV="1">
            <a:off x="1877230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237A6BAA-5036-4A6B-AF99-AA89E856F3A6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 flipV="1">
            <a:off x="1948622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97FB5855-308C-4005-9CC1-0F4B84211534}"/>
              </a:ext>
            </a:extLst>
          </p:cNvPr>
          <p:cNvCxnSpPr>
            <a:cxnSpLocks/>
            <a:stCxn id="212" idx="6"/>
            <a:endCxn id="214" idx="2"/>
          </p:cNvCxnSpPr>
          <p:nvPr/>
        </p:nvCxnSpPr>
        <p:spPr>
          <a:xfrm flipV="1">
            <a:off x="1948622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819A5AB6-DAAC-469D-B888-2A3BF99010EC}"/>
              </a:ext>
            </a:extLst>
          </p:cNvPr>
          <p:cNvCxnSpPr>
            <a:cxnSpLocks/>
            <a:stCxn id="210" idx="5"/>
            <a:endCxn id="216" idx="1"/>
          </p:cNvCxnSpPr>
          <p:nvPr/>
        </p:nvCxnSpPr>
        <p:spPr>
          <a:xfrm>
            <a:off x="2878997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>
            <a:extLst>
              <a:ext uri="{FF2B5EF4-FFF2-40B4-BE49-F238E27FC236}">
                <a16:creationId xmlns:a16="http://schemas.microsoft.com/office/drawing/2014/main" id="{18630658-A5CB-46F9-96DB-FB199589E6A3}"/>
              </a:ext>
            </a:extLst>
          </p:cNvPr>
          <p:cNvSpPr/>
          <p:nvPr/>
        </p:nvSpPr>
        <p:spPr>
          <a:xfrm>
            <a:off x="445537" y="607786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48053ABC-977C-4BDD-A091-DDC9744F5C72}"/>
              </a:ext>
            </a:extLst>
          </p:cNvPr>
          <p:cNvSpPr/>
          <p:nvPr/>
        </p:nvSpPr>
        <p:spPr>
          <a:xfrm>
            <a:off x="1460041" y="608137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2A5E1908-8707-4E23-9232-7A4BBEC1015A}"/>
              </a:ext>
            </a:extLst>
          </p:cNvPr>
          <p:cNvSpPr/>
          <p:nvPr/>
        </p:nvSpPr>
        <p:spPr>
          <a:xfrm>
            <a:off x="2461808" y="6077863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0095C02E-13F5-408E-8BD5-6B7DBBDFF902}"/>
              </a:ext>
            </a:extLst>
          </p:cNvPr>
          <p:cNvSpPr/>
          <p:nvPr/>
        </p:nvSpPr>
        <p:spPr>
          <a:xfrm>
            <a:off x="1460041" y="713379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352E0CA1-ED57-4721-A063-14965184C6ED}"/>
              </a:ext>
            </a:extLst>
          </p:cNvPr>
          <p:cNvSpPr/>
          <p:nvPr/>
        </p:nvSpPr>
        <p:spPr>
          <a:xfrm>
            <a:off x="1460041" y="815520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6E7BDBED-A70F-4996-BF7E-7223C61173A0}"/>
              </a:ext>
            </a:extLst>
          </p:cNvPr>
          <p:cNvSpPr/>
          <p:nvPr/>
        </p:nvSpPr>
        <p:spPr>
          <a:xfrm>
            <a:off x="2461808" y="71302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09E33B7-E398-4468-8ABF-C149460C4D82}"/>
              </a:ext>
            </a:extLst>
          </p:cNvPr>
          <p:cNvSpPr/>
          <p:nvPr/>
        </p:nvSpPr>
        <p:spPr>
          <a:xfrm>
            <a:off x="3450403" y="815168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0DBB4814-09C7-4FBE-BA2C-268415EDB0C3}"/>
              </a:ext>
            </a:extLst>
          </p:cNvPr>
          <p:cNvSpPr/>
          <p:nvPr/>
        </p:nvSpPr>
        <p:spPr>
          <a:xfrm>
            <a:off x="445537" y="713028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D544C09F-386E-4C01-A13C-001998F91559}"/>
              </a:ext>
            </a:extLst>
          </p:cNvPr>
          <p:cNvSpPr/>
          <p:nvPr/>
        </p:nvSpPr>
        <p:spPr>
          <a:xfrm>
            <a:off x="3450401" y="713028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68E66110-11B7-4E9B-884F-9DEF3F53DA0D}"/>
              </a:ext>
            </a:extLst>
          </p:cNvPr>
          <p:cNvCxnSpPr>
            <a:stCxn id="249" idx="6"/>
            <a:endCxn id="250" idx="2"/>
          </p:cNvCxnSpPr>
          <p:nvPr/>
        </p:nvCxnSpPr>
        <p:spPr>
          <a:xfrm>
            <a:off x="933030" y="632160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91596105-D701-43CB-9EA9-5B2BA05D4FBD}"/>
              </a:ext>
            </a:extLst>
          </p:cNvPr>
          <p:cNvCxnSpPr>
            <a:cxnSpLocks/>
            <a:stCxn id="249" idx="5"/>
            <a:endCxn id="252" idx="1"/>
          </p:cNvCxnSpPr>
          <p:nvPr/>
        </p:nvCxnSpPr>
        <p:spPr>
          <a:xfrm>
            <a:off x="861638" y="6493963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34430077-1195-4F51-995B-7625DE281F17}"/>
              </a:ext>
            </a:extLst>
          </p:cNvPr>
          <p:cNvCxnSpPr>
            <a:cxnSpLocks/>
            <a:stCxn id="250" idx="6"/>
            <a:endCxn id="251" idx="2"/>
          </p:cNvCxnSpPr>
          <p:nvPr/>
        </p:nvCxnSpPr>
        <p:spPr>
          <a:xfrm flipV="1">
            <a:off x="1947534" y="632161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8A048A79-0259-4779-9C23-46593E849CAC}"/>
              </a:ext>
            </a:extLst>
          </p:cNvPr>
          <p:cNvCxnSpPr>
            <a:cxnSpLocks/>
            <a:stCxn id="256" idx="5"/>
            <a:endCxn id="253" idx="1"/>
          </p:cNvCxnSpPr>
          <p:nvPr/>
        </p:nvCxnSpPr>
        <p:spPr>
          <a:xfrm>
            <a:off x="861638" y="7546383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F85C0C1F-1B8A-4267-A8C2-1D22DA91F53E}"/>
              </a:ext>
            </a:extLst>
          </p:cNvPr>
          <p:cNvCxnSpPr>
            <a:cxnSpLocks/>
            <a:stCxn id="252" idx="2"/>
            <a:endCxn id="256" idx="6"/>
          </p:cNvCxnSpPr>
          <p:nvPr/>
        </p:nvCxnSpPr>
        <p:spPr>
          <a:xfrm flipH="1" flipV="1">
            <a:off x="933030" y="737402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CCC0A339-E2D3-4B8C-BC27-36C3FE3130E9}"/>
              </a:ext>
            </a:extLst>
          </p:cNvPr>
          <p:cNvCxnSpPr>
            <a:cxnSpLocks/>
            <a:stCxn id="251" idx="3"/>
            <a:endCxn id="252" idx="7"/>
          </p:cNvCxnSpPr>
          <p:nvPr/>
        </p:nvCxnSpPr>
        <p:spPr>
          <a:xfrm flipH="1">
            <a:off x="1876142" y="6493964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A06A1B9D-FF42-4649-A817-57F67AA8AD3A}"/>
              </a:ext>
            </a:extLst>
          </p:cNvPr>
          <p:cNvCxnSpPr>
            <a:cxnSpLocks/>
            <a:stCxn id="254" idx="6"/>
            <a:endCxn id="257" idx="2"/>
          </p:cNvCxnSpPr>
          <p:nvPr/>
        </p:nvCxnSpPr>
        <p:spPr>
          <a:xfrm flipV="1">
            <a:off x="2949301" y="7374029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3C4C0A2D-39EF-4B2F-A696-7C53FA98FB6C}"/>
              </a:ext>
            </a:extLst>
          </p:cNvPr>
          <p:cNvCxnSpPr>
            <a:cxnSpLocks/>
            <a:stCxn id="254" idx="5"/>
            <a:endCxn id="255" idx="1"/>
          </p:cNvCxnSpPr>
          <p:nvPr/>
        </p:nvCxnSpPr>
        <p:spPr>
          <a:xfrm>
            <a:off x="2877909" y="7546384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1CC2C466-EF29-427A-BC09-CCBCAD985529}"/>
              </a:ext>
            </a:extLst>
          </p:cNvPr>
          <p:cNvCxnSpPr>
            <a:cxnSpLocks/>
            <a:stCxn id="253" idx="7"/>
            <a:endCxn id="254" idx="3"/>
          </p:cNvCxnSpPr>
          <p:nvPr/>
        </p:nvCxnSpPr>
        <p:spPr>
          <a:xfrm flipV="1">
            <a:off x="1876142" y="7546384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01B4C091-2687-4E60-B364-BED7DBFEDD9D}"/>
              </a:ext>
            </a:extLst>
          </p:cNvPr>
          <p:cNvCxnSpPr>
            <a:cxnSpLocks/>
            <a:stCxn id="252" idx="6"/>
            <a:endCxn id="254" idx="2"/>
          </p:cNvCxnSpPr>
          <p:nvPr/>
        </p:nvCxnSpPr>
        <p:spPr>
          <a:xfrm flipV="1">
            <a:off x="1947534" y="737403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98359D82-4B9D-40FF-A3F8-80EB57F148F7}"/>
              </a:ext>
            </a:extLst>
          </p:cNvPr>
          <p:cNvCxnSpPr>
            <a:cxnSpLocks/>
            <a:stCxn id="253" idx="6"/>
            <a:endCxn id="255" idx="2"/>
          </p:cNvCxnSpPr>
          <p:nvPr/>
        </p:nvCxnSpPr>
        <p:spPr>
          <a:xfrm flipV="1">
            <a:off x="1947534" y="8395431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F8B73674-CABB-47AF-8232-DEAA8714D779}"/>
              </a:ext>
            </a:extLst>
          </p:cNvPr>
          <p:cNvCxnSpPr>
            <a:cxnSpLocks/>
            <a:stCxn id="251" idx="5"/>
            <a:endCxn id="257" idx="1"/>
          </p:cNvCxnSpPr>
          <p:nvPr/>
        </p:nvCxnSpPr>
        <p:spPr>
          <a:xfrm>
            <a:off x="2877909" y="6493964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>
            <a:extLst>
              <a:ext uri="{FF2B5EF4-FFF2-40B4-BE49-F238E27FC236}">
                <a16:creationId xmlns:a16="http://schemas.microsoft.com/office/drawing/2014/main" id="{FB1683BF-7AA3-46CE-834C-1B33B2047B25}"/>
              </a:ext>
            </a:extLst>
          </p:cNvPr>
          <p:cNvSpPr/>
          <p:nvPr/>
        </p:nvSpPr>
        <p:spPr>
          <a:xfrm>
            <a:off x="7021974" y="637050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95618C72-F65C-406A-8E97-2E3F9F7AFC28}"/>
              </a:ext>
            </a:extLst>
          </p:cNvPr>
          <p:cNvSpPr txBox="1"/>
          <p:nvPr/>
        </p:nvSpPr>
        <p:spPr>
          <a:xfrm>
            <a:off x="7681981" y="6462701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在队列中的结点</a:t>
            </a: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B338EE0C-B4D7-42EE-A377-7312773799B8}"/>
              </a:ext>
            </a:extLst>
          </p:cNvPr>
          <p:cNvSpPr/>
          <p:nvPr/>
        </p:nvSpPr>
        <p:spPr>
          <a:xfrm>
            <a:off x="7022221" y="709408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483BAF91-F412-4097-B028-2D9A9914E4FE}"/>
              </a:ext>
            </a:extLst>
          </p:cNvPr>
          <p:cNvSpPr txBox="1"/>
          <p:nvPr/>
        </p:nvSpPr>
        <p:spPr>
          <a:xfrm>
            <a:off x="7707422" y="7185627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还未扩展的结点</a:t>
            </a:r>
          </a:p>
        </p:txBody>
      </p:sp>
      <p:sp>
        <p:nvSpPr>
          <p:cNvPr id="294" name="椭圆 293">
            <a:extLst>
              <a:ext uri="{FF2B5EF4-FFF2-40B4-BE49-F238E27FC236}">
                <a16:creationId xmlns:a16="http://schemas.microsoft.com/office/drawing/2014/main" id="{41A8B871-9BE6-4ED6-92A4-645857E83CAA}"/>
              </a:ext>
            </a:extLst>
          </p:cNvPr>
          <p:cNvSpPr/>
          <p:nvPr/>
        </p:nvSpPr>
        <p:spPr>
          <a:xfrm>
            <a:off x="7025926" y="785269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62D3691C-9478-4AB0-9799-DBE796F3B65F}"/>
              </a:ext>
            </a:extLst>
          </p:cNvPr>
          <p:cNvSpPr txBox="1"/>
          <p:nvPr/>
        </p:nvSpPr>
        <p:spPr>
          <a:xfrm>
            <a:off x="7626316" y="7943303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  <p:sp>
        <p:nvSpPr>
          <p:cNvPr id="296" name="箭头: 右 295">
            <a:extLst>
              <a:ext uri="{FF2B5EF4-FFF2-40B4-BE49-F238E27FC236}">
                <a16:creationId xmlns:a16="http://schemas.microsoft.com/office/drawing/2014/main" id="{2569A2B5-D4A4-4D69-B41E-CF8850EEAE25}"/>
              </a:ext>
            </a:extLst>
          </p:cNvPr>
          <p:cNvSpPr/>
          <p:nvPr/>
        </p:nvSpPr>
        <p:spPr>
          <a:xfrm>
            <a:off x="3996121" y="135770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箭头: 右 296">
            <a:extLst>
              <a:ext uri="{FF2B5EF4-FFF2-40B4-BE49-F238E27FC236}">
                <a16:creationId xmlns:a16="http://schemas.microsoft.com/office/drawing/2014/main" id="{7B6DD882-9046-4946-9836-9425CE509776}"/>
              </a:ext>
            </a:extLst>
          </p:cNvPr>
          <p:cNvSpPr/>
          <p:nvPr/>
        </p:nvSpPr>
        <p:spPr>
          <a:xfrm>
            <a:off x="7876403" y="1369520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箭头: 右 297">
            <a:extLst>
              <a:ext uri="{FF2B5EF4-FFF2-40B4-BE49-F238E27FC236}">
                <a16:creationId xmlns:a16="http://schemas.microsoft.com/office/drawing/2014/main" id="{17590439-8946-42CB-A336-15BD3935C7D9}"/>
              </a:ext>
            </a:extLst>
          </p:cNvPr>
          <p:cNvSpPr/>
          <p:nvPr/>
        </p:nvSpPr>
        <p:spPr>
          <a:xfrm rot="5400000">
            <a:off x="9754227" y="278211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箭头: 右 298">
            <a:extLst>
              <a:ext uri="{FF2B5EF4-FFF2-40B4-BE49-F238E27FC236}">
                <a16:creationId xmlns:a16="http://schemas.microsoft.com/office/drawing/2014/main" id="{9F03A448-7D96-436D-AE00-B94FFC9F133B}"/>
              </a:ext>
            </a:extLst>
          </p:cNvPr>
          <p:cNvSpPr/>
          <p:nvPr/>
        </p:nvSpPr>
        <p:spPr>
          <a:xfrm rot="10800000">
            <a:off x="7850167" y="4316478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箭头: 右 299">
            <a:extLst>
              <a:ext uri="{FF2B5EF4-FFF2-40B4-BE49-F238E27FC236}">
                <a16:creationId xmlns:a16="http://schemas.microsoft.com/office/drawing/2014/main" id="{2803E56F-DAFF-47C9-8BC8-2269F907F921}"/>
              </a:ext>
            </a:extLst>
          </p:cNvPr>
          <p:cNvSpPr/>
          <p:nvPr/>
        </p:nvSpPr>
        <p:spPr>
          <a:xfrm rot="10800000">
            <a:off x="3966783" y="431647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箭头: 右 300">
            <a:extLst>
              <a:ext uri="{FF2B5EF4-FFF2-40B4-BE49-F238E27FC236}">
                <a16:creationId xmlns:a16="http://schemas.microsoft.com/office/drawing/2014/main" id="{EA5113FA-BE99-4AEE-ADD7-E5528104FE1D}"/>
              </a:ext>
            </a:extLst>
          </p:cNvPr>
          <p:cNvSpPr/>
          <p:nvPr/>
        </p:nvSpPr>
        <p:spPr>
          <a:xfrm rot="5400000">
            <a:off x="2018741" y="573975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47F90573-C056-44BB-B396-51EEA388F221}"/>
              </a:ext>
            </a:extLst>
          </p:cNvPr>
          <p:cNvCxnSpPr>
            <a:cxnSpLocks/>
            <a:stCxn id="249" idx="4"/>
          </p:cNvCxnSpPr>
          <p:nvPr/>
        </p:nvCxnSpPr>
        <p:spPr>
          <a:xfrm>
            <a:off x="689284" y="6565355"/>
            <a:ext cx="0" cy="636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5E1DC096-EFDA-4FDC-9C42-9EFB36D19F24}"/>
              </a:ext>
            </a:extLst>
          </p:cNvPr>
          <p:cNvCxnSpPr>
            <a:cxnSpLocks/>
            <a:stCxn id="252" idx="4"/>
            <a:endCxn id="253" idx="0"/>
          </p:cNvCxnSpPr>
          <p:nvPr/>
        </p:nvCxnSpPr>
        <p:spPr>
          <a:xfrm>
            <a:off x="1703788" y="7621291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9323B11A-B062-4ED5-A4A1-8156C27838EF}"/>
              </a:ext>
            </a:extLst>
          </p:cNvPr>
          <p:cNvCxnSpPr>
            <a:cxnSpLocks/>
            <a:stCxn id="257" idx="4"/>
            <a:endCxn id="255" idx="0"/>
          </p:cNvCxnSpPr>
          <p:nvPr/>
        </p:nvCxnSpPr>
        <p:spPr>
          <a:xfrm>
            <a:off x="3694148" y="7617775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55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3478104" y="195581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4492608" y="195932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5494375" y="19558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4492608" y="301174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4492608" y="403315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5494375" y="300823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6482970" y="4029635"/>
            <a:ext cx="487493" cy="487493"/>
          </a:xfrm>
          <a:prstGeom prst="ellipse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3478104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6482968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65597" y="219956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4098863" y="213099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894205" y="2371914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980101" y="219956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736355" y="2446822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3721851" y="2443306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894205" y="3424334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736355" y="3499242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3965597" y="325198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908709" y="2371915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5981868" y="3251980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5910476" y="3424335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6726715" y="3495726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08709" y="3424335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980101" y="325198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980101" y="4273382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910476" y="2371915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3968211" y="255497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3512154" y="251777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5064862" y="213846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5225373" y="255497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6093285" y="240823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4664964" y="3576676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3959702" y="3667642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5188258" y="361533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5806617" y="415184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5998720" y="36131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6054582" y="316289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6690777" y="35633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4525385" y="256130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4118406" y="317063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5035606" y="31931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16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445537" y="20803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1460041" y="21155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2461808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1460041" y="126397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1460041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2461808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3450403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445537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3450401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933030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1066296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861638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947534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703788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689284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861638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703788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933030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876142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949301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877909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3694148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876142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534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947534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2877909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935644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479587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2032295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219280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3060718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1632397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927135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2155691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2774050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2966153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3022015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3658210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1492818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1085839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2003039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B15F4A-CEEF-462A-8E03-A994568FAC44}"/>
              </a:ext>
            </a:extLst>
          </p:cNvPr>
          <p:cNvSpPr/>
          <p:nvPr/>
        </p:nvSpPr>
        <p:spPr>
          <a:xfrm>
            <a:off x="4296794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609CF48-A30C-4192-9DFD-8313DA5951D3}"/>
              </a:ext>
            </a:extLst>
          </p:cNvPr>
          <p:cNvSpPr/>
          <p:nvPr/>
        </p:nvSpPr>
        <p:spPr>
          <a:xfrm>
            <a:off x="5311298" y="21155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23E22CC-E6AB-4436-8086-0283D7DCF1A2}"/>
              </a:ext>
            </a:extLst>
          </p:cNvPr>
          <p:cNvSpPr/>
          <p:nvPr/>
        </p:nvSpPr>
        <p:spPr>
          <a:xfrm>
            <a:off x="6313065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39621FC-D83F-4F49-95C2-F767A2298EF4}"/>
              </a:ext>
            </a:extLst>
          </p:cNvPr>
          <p:cNvSpPr/>
          <p:nvPr/>
        </p:nvSpPr>
        <p:spPr>
          <a:xfrm>
            <a:off x="5311298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8E30C6E-E9B5-458A-93E2-F0EBC5D31E3E}"/>
              </a:ext>
            </a:extLst>
          </p:cNvPr>
          <p:cNvSpPr/>
          <p:nvPr/>
        </p:nvSpPr>
        <p:spPr>
          <a:xfrm>
            <a:off x="5311298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767DF77-A028-4D2B-BB3A-BCFEC0CE9F06}"/>
              </a:ext>
            </a:extLst>
          </p:cNvPr>
          <p:cNvSpPr/>
          <p:nvPr/>
        </p:nvSpPr>
        <p:spPr>
          <a:xfrm>
            <a:off x="6313065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6351855-DF06-4C0F-867C-F8EF3F856CF3}"/>
              </a:ext>
            </a:extLst>
          </p:cNvPr>
          <p:cNvSpPr/>
          <p:nvPr/>
        </p:nvSpPr>
        <p:spPr>
          <a:xfrm>
            <a:off x="7301660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B9DBA25-B039-4E6A-8878-ADC7899B7E51}"/>
              </a:ext>
            </a:extLst>
          </p:cNvPr>
          <p:cNvSpPr/>
          <p:nvPr/>
        </p:nvSpPr>
        <p:spPr>
          <a:xfrm>
            <a:off x="4296794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68213FA-7EA3-418E-AF48-9BE5D720D035}"/>
              </a:ext>
            </a:extLst>
          </p:cNvPr>
          <p:cNvSpPr/>
          <p:nvPr/>
        </p:nvSpPr>
        <p:spPr>
          <a:xfrm>
            <a:off x="7301658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E09715-AB87-4602-85B4-C9650FFA37A1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4784287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EFA1D53-D53A-4384-ABF3-F939395DF1B8}"/>
              </a:ext>
            </a:extLst>
          </p:cNvPr>
          <p:cNvSpPr txBox="1"/>
          <p:nvPr/>
        </p:nvSpPr>
        <p:spPr>
          <a:xfrm>
            <a:off x="4917553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668CA3-DBFC-41F5-885D-5D01603B0CD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4712895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D1549E2-1008-4F73-BBC7-36763A75C400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5798791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43AA78F-36A6-47E7-846D-BAF1FD4AEA64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>
            <a:off x="5555045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A379467-02F0-4CEF-943A-CC6706502DE9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>
          <a:xfrm>
            <a:off x="4540541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BF07381-B3EF-4524-A1B5-62433CEAA961}"/>
              </a:ext>
            </a:extLst>
          </p:cNvPr>
          <p:cNvCxnSpPr>
            <a:cxnSpLocks/>
            <a:stCxn id="51" idx="5"/>
            <a:endCxn id="48" idx="1"/>
          </p:cNvCxnSpPr>
          <p:nvPr/>
        </p:nvCxnSpPr>
        <p:spPr>
          <a:xfrm>
            <a:off x="4712895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E77C5A1-837E-47C1-9315-2A3208646520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5555045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2E7CF79-A899-4995-965A-FD2A3630E836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H="1" flipV="1">
            <a:off x="4784287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F7FAB32-01AD-41C7-B89E-A8F9B7828724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5727399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8B74C5-4613-4999-8358-5615245B65AA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 flipV="1">
            <a:off x="6800558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5BA37BD-2B76-469D-88A3-F1D91CB6C22F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6729166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E4451C3-5254-453C-81B3-A64D607FECEA}"/>
              </a:ext>
            </a:extLst>
          </p:cNvPr>
          <p:cNvCxnSpPr>
            <a:cxnSpLocks/>
            <a:stCxn id="52" idx="4"/>
            <a:endCxn id="50" idx="0"/>
          </p:cNvCxnSpPr>
          <p:nvPr/>
        </p:nvCxnSpPr>
        <p:spPr>
          <a:xfrm>
            <a:off x="7545405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8D5D61-DF98-43F3-9985-31909E6BDFC6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5727399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6ABD8E-79D6-406F-9F7B-F7B322D1A05F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5798791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EECD64A-9D29-4126-A83F-EDB8326E957B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5798791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72F3CC9-5F98-49EC-81FE-D602D30EF63D}"/>
              </a:ext>
            </a:extLst>
          </p:cNvPr>
          <p:cNvCxnSpPr>
            <a:cxnSpLocks/>
            <a:stCxn id="46" idx="5"/>
            <a:endCxn id="52" idx="1"/>
          </p:cNvCxnSpPr>
          <p:nvPr/>
        </p:nvCxnSpPr>
        <p:spPr>
          <a:xfrm>
            <a:off x="6729166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52D9B02-642D-486E-A099-E71E87D02ED9}"/>
              </a:ext>
            </a:extLst>
          </p:cNvPr>
          <p:cNvSpPr txBox="1"/>
          <p:nvPr/>
        </p:nvSpPr>
        <p:spPr>
          <a:xfrm>
            <a:off x="4786901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AAB9A98-39AD-412E-A01D-717DE9B64AD7}"/>
              </a:ext>
            </a:extLst>
          </p:cNvPr>
          <p:cNvSpPr txBox="1"/>
          <p:nvPr/>
        </p:nvSpPr>
        <p:spPr>
          <a:xfrm>
            <a:off x="4330844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963BE58-92E7-4633-82F1-4087430CE27F}"/>
              </a:ext>
            </a:extLst>
          </p:cNvPr>
          <p:cNvSpPr txBox="1"/>
          <p:nvPr/>
        </p:nvSpPr>
        <p:spPr>
          <a:xfrm>
            <a:off x="5883552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C5F92E0-C3FF-49BF-8F34-26E34C82FB8F}"/>
              </a:ext>
            </a:extLst>
          </p:cNvPr>
          <p:cNvSpPr txBox="1"/>
          <p:nvPr/>
        </p:nvSpPr>
        <p:spPr>
          <a:xfrm>
            <a:off x="6044063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D3B358-E9ED-41C6-A41F-8055FACBB01D}"/>
              </a:ext>
            </a:extLst>
          </p:cNvPr>
          <p:cNvSpPr txBox="1"/>
          <p:nvPr/>
        </p:nvSpPr>
        <p:spPr>
          <a:xfrm>
            <a:off x="6911975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7104162-82CB-4BA1-9996-9618C76429DC}"/>
              </a:ext>
            </a:extLst>
          </p:cNvPr>
          <p:cNvSpPr txBox="1"/>
          <p:nvPr/>
        </p:nvSpPr>
        <p:spPr>
          <a:xfrm>
            <a:off x="5483654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AF38635-112A-4E5D-A6EB-48AF56DA1C34}"/>
              </a:ext>
            </a:extLst>
          </p:cNvPr>
          <p:cNvSpPr txBox="1"/>
          <p:nvPr/>
        </p:nvSpPr>
        <p:spPr>
          <a:xfrm>
            <a:off x="4778392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BAE5A8F-BDEA-4F70-94FD-29860A614E04}"/>
              </a:ext>
            </a:extLst>
          </p:cNvPr>
          <p:cNvSpPr txBox="1"/>
          <p:nvPr/>
        </p:nvSpPr>
        <p:spPr>
          <a:xfrm>
            <a:off x="6006948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93D9059-8B92-49F1-BCBF-FCEBCD2B12B7}"/>
              </a:ext>
            </a:extLst>
          </p:cNvPr>
          <p:cNvSpPr txBox="1"/>
          <p:nvPr/>
        </p:nvSpPr>
        <p:spPr>
          <a:xfrm>
            <a:off x="6625307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6B1200E-BE53-4FF2-A6CB-35712D683790}"/>
              </a:ext>
            </a:extLst>
          </p:cNvPr>
          <p:cNvSpPr txBox="1"/>
          <p:nvPr/>
        </p:nvSpPr>
        <p:spPr>
          <a:xfrm>
            <a:off x="6817410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86EC727-7224-4CD2-9E81-7F4EE6C0718F}"/>
              </a:ext>
            </a:extLst>
          </p:cNvPr>
          <p:cNvSpPr txBox="1"/>
          <p:nvPr/>
        </p:nvSpPr>
        <p:spPr>
          <a:xfrm>
            <a:off x="6873272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ED00F9A-EEF4-47A7-9EB5-A114C13FF377}"/>
              </a:ext>
            </a:extLst>
          </p:cNvPr>
          <p:cNvSpPr txBox="1"/>
          <p:nvPr/>
        </p:nvSpPr>
        <p:spPr>
          <a:xfrm>
            <a:off x="7509467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A13607-6D84-47E5-8982-7D962E0F8AA8}"/>
              </a:ext>
            </a:extLst>
          </p:cNvPr>
          <p:cNvSpPr txBox="1"/>
          <p:nvPr/>
        </p:nvSpPr>
        <p:spPr>
          <a:xfrm>
            <a:off x="5344075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22E2CF3-58D7-41D9-8F2D-E6B8A2BCA175}"/>
              </a:ext>
            </a:extLst>
          </p:cNvPr>
          <p:cNvSpPr txBox="1"/>
          <p:nvPr/>
        </p:nvSpPr>
        <p:spPr>
          <a:xfrm>
            <a:off x="4937096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9BC919-1562-4148-B42A-F213418C2100}"/>
              </a:ext>
            </a:extLst>
          </p:cNvPr>
          <p:cNvSpPr txBox="1"/>
          <p:nvPr/>
        </p:nvSpPr>
        <p:spPr>
          <a:xfrm>
            <a:off x="5854296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6D18243-05C8-43E6-9C7B-17ADD1EE551E}"/>
              </a:ext>
            </a:extLst>
          </p:cNvPr>
          <p:cNvSpPr/>
          <p:nvPr/>
        </p:nvSpPr>
        <p:spPr>
          <a:xfrm>
            <a:off x="8187569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310AC8F-C4DB-4DA6-A9E6-802361760980}"/>
              </a:ext>
            </a:extLst>
          </p:cNvPr>
          <p:cNvSpPr/>
          <p:nvPr/>
        </p:nvSpPr>
        <p:spPr>
          <a:xfrm>
            <a:off x="9202073" y="21155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8166526-1CF6-45BB-9FD3-971A992FF634}"/>
              </a:ext>
            </a:extLst>
          </p:cNvPr>
          <p:cNvSpPr/>
          <p:nvPr/>
        </p:nvSpPr>
        <p:spPr>
          <a:xfrm>
            <a:off x="10203840" y="20803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EBD244B-0902-4473-BB7A-B81708E56BBA}"/>
              </a:ext>
            </a:extLst>
          </p:cNvPr>
          <p:cNvSpPr/>
          <p:nvPr/>
        </p:nvSpPr>
        <p:spPr>
          <a:xfrm>
            <a:off x="9202073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B480F04-A447-4299-AA17-84083F6B356E}"/>
              </a:ext>
            </a:extLst>
          </p:cNvPr>
          <p:cNvSpPr/>
          <p:nvPr/>
        </p:nvSpPr>
        <p:spPr>
          <a:xfrm>
            <a:off x="9202073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A1240A7-A265-4D96-9719-FA1A64F96CF5}"/>
              </a:ext>
            </a:extLst>
          </p:cNvPr>
          <p:cNvSpPr/>
          <p:nvPr/>
        </p:nvSpPr>
        <p:spPr>
          <a:xfrm>
            <a:off x="10203840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3D81C918-6288-4775-BC7A-131D7F48FB17}"/>
              </a:ext>
            </a:extLst>
          </p:cNvPr>
          <p:cNvSpPr/>
          <p:nvPr/>
        </p:nvSpPr>
        <p:spPr>
          <a:xfrm>
            <a:off x="11192435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07073B5-FBD4-4D57-8248-0BF5A89C0BDD}"/>
              </a:ext>
            </a:extLst>
          </p:cNvPr>
          <p:cNvSpPr/>
          <p:nvPr/>
        </p:nvSpPr>
        <p:spPr>
          <a:xfrm>
            <a:off x="8187569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71C09A3-C4C9-40D8-884D-DC1A05F04F8E}"/>
              </a:ext>
            </a:extLst>
          </p:cNvPr>
          <p:cNvSpPr/>
          <p:nvPr/>
        </p:nvSpPr>
        <p:spPr>
          <a:xfrm>
            <a:off x="11192433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8DD2611-DAF7-4486-93AF-6CFC0253018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8675062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19D01F4B-5D3D-4535-B31B-1189FB3C7C01}"/>
              </a:ext>
            </a:extLst>
          </p:cNvPr>
          <p:cNvSpPr txBox="1"/>
          <p:nvPr/>
        </p:nvSpPr>
        <p:spPr>
          <a:xfrm>
            <a:off x="8808328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1B8E4DC-CE5D-4ACF-880D-C1F6B89896D7}"/>
              </a:ext>
            </a:extLst>
          </p:cNvPr>
          <p:cNvCxnSpPr>
            <a:cxnSpLocks/>
            <a:stCxn id="85" idx="5"/>
            <a:endCxn id="88" idx="1"/>
          </p:cNvCxnSpPr>
          <p:nvPr/>
        </p:nvCxnSpPr>
        <p:spPr>
          <a:xfrm>
            <a:off x="8603670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22CAAFB-EC72-446C-BD34-8253474E22C1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689566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E25901-7435-4F6B-B17E-CDB5C3F30255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9445820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D01D59C-2665-44FD-838A-5A6E2FFCA025}"/>
              </a:ext>
            </a:extLst>
          </p:cNvPr>
          <p:cNvCxnSpPr>
            <a:cxnSpLocks/>
            <a:stCxn id="85" idx="4"/>
            <a:endCxn id="92" idx="0"/>
          </p:cNvCxnSpPr>
          <p:nvPr/>
        </p:nvCxnSpPr>
        <p:spPr>
          <a:xfrm>
            <a:off x="8431316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6F368BF-00D5-4FC4-BC68-5127FD4F0CAF}"/>
              </a:ext>
            </a:extLst>
          </p:cNvPr>
          <p:cNvCxnSpPr>
            <a:cxnSpLocks/>
            <a:stCxn id="92" idx="5"/>
            <a:endCxn id="89" idx="1"/>
          </p:cNvCxnSpPr>
          <p:nvPr/>
        </p:nvCxnSpPr>
        <p:spPr>
          <a:xfrm>
            <a:off x="8603670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F854660-7BEB-4DC4-B51D-4BBFCD2FF792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9445820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DED4E76-EECF-4831-994E-1FBAE92AA0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8675062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C78414B-B5CC-46D4-894C-8173E57DB94E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9618174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0B494B7-83ED-4746-A054-773525E12618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 flipV="1">
            <a:off x="10691333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62EF58E-F171-4833-9326-1C2F8E2B213E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10619941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AA06DC0-FF02-4D04-8692-5C3FCD391A8E}"/>
              </a:ext>
            </a:extLst>
          </p:cNvPr>
          <p:cNvCxnSpPr>
            <a:cxnSpLocks/>
            <a:stCxn id="93" idx="4"/>
            <a:endCxn id="91" idx="0"/>
          </p:cNvCxnSpPr>
          <p:nvPr/>
        </p:nvCxnSpPr>
        <p:spPr>
          <a:xfrm>
            <a:off x="11436180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7D5B208-1E82-4C9F-A881-0D410C7928E3}"/>
              </a:ext>
            </a:extLst>
          </p:cNvPr>
          <p:cNvCxnSpPr>
            <a:cxnSpLocks/>
            <a:stCxn id="89" idx="7"/>
            <a:endCxn id="90" idx="3"/>
          </p:cNvCxnSpPr>
          <p:nvPr/>
        </p:nvCxnSpPr>
        <p:spPr>
          <a:xfrm flipV="1">
            <a:off x="9618174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150A985-CCF7-4FCF-A791-299AF302C16A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 flipV="1">
            <a:off x="9689566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2C2BAD6-BDB4-4EE3-8680-C8A2FD96B958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9689566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AD1B879-ABD3-4A75-BFC7-716405EF5B4C}"/>
              </a:ext>
            </a:extLst>
          </p:cNvPr>
          <p:cNvCxnSpPr>
            <a:cxnSpLocks/>
            <a:stCxn id="87" idx="5"/>
            <a:endCxn id="93" idx="1"/>
          </p:cNvCxnSpPr>
          <p:nvPr/>
        </p:nvCxnSpPr>
        <p:spPr>
          <a:xfrm>
            <a:off x="10619941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28648A8-DBCD-4605-9AE2-5252888DB2B7}"/>
              </a:ext>
            </a:extLst>
          </p:cNvPr>
          <p:cNvSpPr txBox="1"/>
          <p:nvPr/>
        </p:nvSpPr>
        <p:spPr>
          <a:xfrm>
            <a:off x="867767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E9A3F2F-1C03-4342-AA2E-C008B2C1A6D7}"/>
              </a:ext>
            </a:extLst>
          </p:cNvPr>
          <p:cNvSpPr txBox="1"/>
          <p:nvPr/>
        </p:nvSpPr>
        <p:spPr>
          <a:xfrm>
            <a:off x="8221619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DC0C1E9-9F74-41AE-B824-3B19EA18F537}"/>
              </a:ext>
            </a:extLst>
          </p:cNvPr>
          <p:cNvSpPr txBox="1"/>
          <p:nvPr/>
        </p:nvSpPr>
        <p:spPr>
          <a:xfrm>
            <a:off x="9774327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CD37384-58C1-4381-8CC9-087A2F5F97B8}"/>
              </a:ext>
            </a:extLst>
          </p:cNvPr>
          <p:cNvSpPr txBox="1"/>
          <p:nvPr/>
        </p:nvSpPr>
        <p:spPr>
          <a:xfrm>
            <a:off x="9934838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35601F0-A9A7-42B4-AA85-F1F519C5C45D}"/>
              </a:ext>
            </a:extLst>
          </p:cNvPr>
          <p:cNvSpPr txBox="1"/>
          <p:nvPr/>
        </p:nvSpPr>
        <p:spPr>
          <a:xfrm>
            <a:off x="10802750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1218BFF-F685-44F1-B114-D11DF0F0E668}"/>
              </a:ext>
            </a:extLst>
          </p:cNvPr>
          <p:cNvSpPr txBox="1"/>
          <p:nvPr/>
        </p:nvSpPr>
        <p:spPr>
          <a:xfrm>
            <a:off x="9374429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A31A3CE-6797-4BCA-9B8B-360A20F47202}"/>
              </a:ext>
            </a:extLst>
          </p:cNvPr>
          <p:cNvSpPr txBox="1"/>
          <p:nvPr/>
        </p:nvSpPr>
        <p:spPr>
          <a:xfrm>
            <a:off x="8669167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F0FF96E-73C1-4B57-BEFB-5CBBC62E3577}"/>
              </a:ext>
            </a:extLst>
          </p:cNvPr>
          <p:cNvSpPr txBox="1"/>
          <p:nvPr/>
        </p:nvSpPr>
        <p:spPr>
          <a:xfrm>
            <a:off x="9897723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80F1605-B310-4950-9F8F-6A6AA53E01D7}"/>
              </a:ext>
            </a:extLst>
          </p:cNvPr>
          <p:cNvSpPr txBox="1"/>
          <p:nvPr/>
        </p:nvSpPr>
        <p:spPr>
          <a:xfrm>
            <a:off x="10516082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16CDAAD-A8E2-4EDD-B080-35E3FDE01A80}"/>
              </a:ext>
            </a:extLst>
          </p:cNvPr>
          <p:cNvSpPr txBox="1"/>
          <p:nvPr/>
        </p:nvSpPr>
        <p:spPr>
          <a:xfrm>
            <a:off x="10708185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A4F6873-3FD8-44C9-A88D-48874DE3134A}"/>
              </a:ext>
            </a:extLst>
          </p:cNvPr>
          <p:cNvSpPr txBox="1"/>
          <p:nvPr/>
        </p:nvSpPr>
        <p:spPr>
          <a:xfrm>
            <a:off x="10764047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00CD206-DEC2-450A-9986-7BACB3EC219E}"/>
              </a:ext>
            </a:extLst>
          </p:cNvPr>
          <p:cNvSpPr txBox="1"/>
          <p:nvPr/>
        </p:nvSpPr>
        <p:spPr>
          <a:xfrm>
            <a:off x="11400242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7EE79B9-850C-4F77-9ADF-2A5B603CF5CD}"/>
              </a:ext>
            </a:extLst>
          </p:cNvPr>
          <p:cNvSpPr txBox="1"/>
          <p:nvPr/>
        </p:nvSpPr>
        <p:spPr>
          <a:xfrm>
            <a:off x="9234850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C71AF8B-566D-4270-B869-3531A92E2CBA}"/>
              </a:ext>
            </a:extLst>
          </p:cNvPr>
          <p:cNvSpPr txBox="1"/>
          <p:nvPr/>
        </p:nvSpPr>
        <p:spPr>
          <a:xfrm>
            <a:off x="8827871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B20A0E2-E589-4CAC-AE10-9DAA1AD90D45}"/>
              </a:ext>
            </a:extLst>
          </p:cNvPr>
          <p:cNvSpPr txBox="1"/>
          <p:nvPr/>
        </p:nvSpPr>
        <p:spPr>
          <a:xfrm>
            <a:off x="9745071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707BD52B-2D72-4544-BB0D-B589DDC52833}"/>
              </a:ext>
            </a:extLst>
          </p:cNvPr>
          <p:cNvSpPr/>
          <p:nvPr/>
        </p:nvSpPr>
        <p:spPr>
          <a:xfrm>
            <a:off x="8187569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74249EC6-92FE-488A-8D69-49F209D9D362}"/>
              </a:ext>
            </a:extLst>
          </p:cNvPr>
          <p:cNvSpPr/>
          <p:nvPr/>
        </p:nvSpPr>
        <p:spPr>
          <a:xfrm>
            <a:off x="9202073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00CF5BD0-4DE7-4600-AC69-EAA71F0576D4}"/>
              </a:ext>
            </a:extLst>
          </p:cNvPr>
          <p:cNvSpPr/>
          <p:nvPr/>
        </p:nvSpPr>
        <p:spPr>
          <a:xfrm>
            <a:off x="10203840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417A70F4-691C-4B33-ADC9-EF814D3BC58C}"/>
              </a:ext>
            </a:extLst>
          </p:cNvPr>
          <p:cNvSpPr/>
          <p:nvPr/>
        </p:nvSpPr>
        <p:spPr>
          <a:xfrm>
            <a:off x="9202073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D820CC7C-03A2-49A3-B78F-36F328544D8E}"/>
              </a:ext>
            </a:extLst>
          </p:cNvPr>
          <p:cNvSpPr/>
          <p:nvPr/>
        </p:nvSpPr>
        <p:spPr>
          <a:xfrm>
            <a:off x="9202073" y="523233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8ECE732F-AD7C-4C34-9454-CFDE571E6403}"/>
              </a:ext>
            </a:extLst>
          </p:cNvPr>
          <p:cNvSpPr/>
          <p:nvPr/>
        </p:nvSpPr>
        <p:spPr>
          <a:xfrm>
            <a:off x="10203840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804505F6-6D03-4E52-8556-91BC44FCD16C}"/>
              </a:ext>
            </a:extLst>
          </p:cNvPr>
          <p:cNvSpPr/>
          <p:nvPr/>
        </p:nvSpPr>
        <p:spPr>
          <a:xfrm>
            <a:off x="11192435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3081E2E-6B04-4685-A601-C31724EE0115}"/>
              </a:ext>
            </a:extLst>
          </p:cNvPr>
          <p:cNvSpPr/>
          <p:nvPr/>
        </p:nvSpPr>
        <p:spPr>
          <a:xfrm>
            <a:off x="818756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68651FD1-7F9A-44E6-87B9-E9589097AA89}"/>
              </a:ext>
            </a:extLst>
          </p:cNvPr>
          <p:cNvSpPr/>
          <p:nvPr/>
        </p:nvSpPr>
        <p:spPr>
          <a:xfrm>
            <a:off x="11192433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E155285-D9DD-4289-A8B7-940E584AB54C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8675062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993078E-CC25-4025-98FA-82E1EE607F8B}"/>
              </a:ext>
            </a:extLst>
          </p:cNvPr>
          <p:cNvSpPr txBox="1"/>
          <p:nvPr/>
        </p:nvSpPr>
        <p:spPr>
          <a:xfrm>
            <a:off x="8808328" y="3330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13C0874-D3C4-4CBE-B73D-A42C2BE025D3}"/>
              </a:ext>
            </a:extLst>
          </p:cNvPr>
          <p:cNvCxnSpPr>
            <a:cxnSpLocks/>
            <a:stCxn id="126" idx="5"/>
            <a:endCxn id="129" idx="1"/>
          </p:cNvCxnSpPr>
          <p:nvPr/>
        </p:nvCxnSpPr>
        <p:spPr>
          <a:xfrm>
            <a:off x="8603670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E5CC40A-98FC-4529-9412-3DF3A1151B33}"/>
              </a:ext>
            </a:extLst>
          </p:cNvPr>
          <p:cNvCxnSpPr>
            <a:cxnSpLocks/>
            <a:stCxn id="127" idx="6"/>
            <a:endCxn id="128" idx="2"/>
          </p:cNvCxnSpPr>
          <p:nvPr/>
        </p:nvCxnSpPr>
        <p:spPr>
          <a:xfrm flipV="1">
            <a:off x="9689566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58FD884-586B-48AE-8BEC-84FCD0F36A56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>
            <a:off x="9445820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AB56317C-E7FA-4F40-A369-E5B6E5346F6D}"/>
              </a:ext>
            </a:extLst>
          </p:cNvPr>
          <p:cNvCxnSpPr>
            <a:cxnSpLocks/>
            <a:stCxn id="126" idx="4"/>
            <a:endCxn id="133" idx="0"/>
          </p:cNvCxnSpPr>
          <p:nvPr/>
        </p:nvCxnSpPr>
        <p:spPr>
          <a:xfrm>
            <a:off x="8431316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4D0E1DB-9E87-497C-909F-A68785C78BF9}"/>
              </a:ext>
            </a:extLst>
          </p:cNvPr>
          <p:cNvCxnSpPr>
            <a:cxnSpLocks/>
            <a:stCxn id="133" idx="5"/>
            <a:endCxn id="130" idx="1"/>
          </p:cNvCxnSpPr>
          <p:nvPr/>
        </p:nvCxnSpPr>
        <p:spPr>
          <a:xfrm>
            <a:off x="8603670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8FABAC9-D647-4FBA-B67B-F01F3AA660DF}"/>
              </a:ext>
            </a:extLst>
          </p:cNvPr>
          <p:cNvCxnSpPr>
            <a:cxnSpLocks/>
            <a:stCxn id="129" idx="4"/>
            <a:endCxn id="130" idx="0"/>
          </p:cNvCxnSpPr>
          <p:nvPr/>
        </p:nvCxnSpPr>
        <p:spPr>
          <a:xfrm>
            <a:off x="9445820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87571BF-8EA6-4D3E-A933-D3010ED81AD6}"/>
              </a:ext>
            </a:extLst>
          </p:cNvPr>
          <p:cNvCxnSpPr>
            <a:cxnSpLocks/>
            <a:stCxn id="129" idx="2"/>
            <a:endCxn id="133" idx="6"/>
          </p:cNvCxnSpPr>
          <p:nvPr/>
        </p:nvCxnSpPr>
        <p:spPr>
          <a:xfrm flipH="1" flipV="1">
            <a:off x="8675062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93F587A-ACDF-42F6-80F1-C7092675837A}"/>
              </a:ext>
            </a:extLst>
          </p:cNvPr>
          <p:cNvCxnSpPr>
            <a:cxnSpLocks/>
            <a:stCxn id="128" idx="3"/>
            <a:endCxn id="129" idx="7"/>
          </p:cNvCxnSpPr>
          <p:nvPr/>
        </p:nvCxnSpPr>
        <p:spPr>
          <a:xfrm flipH="1">
            <a:off x="9618174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7283844B-D0D9-42F3-BB86-6DA10FB11119}"/>
              </a:ext>
            </a:extLst>
          </p:cNvPr>
          <p:cNvCxnSpPr>
            <a:cxnSpLocks/>
            <a:stCxn id="131" idx="6"/>
            <a:endCxn id="134" idx="2"/>
          </p:cNvCxnSpPr>
          <p:nvPr/>
        </p:nvCxnSpPr>
        <p:spPr>
          <a:xfrm flipV="1">
            <a:off x="10691333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A4A11AE-7D37-4C12-8F87-93E22B03FF0C}"/>
              </a:ext>
            </a:extLst>
          </p:cNvPr>
          <p:cNvCxnSpPr>
            <a:cxnSpLocks/>
            <a:stCxn id="131" idx="5"/>
            <a:endCxn id="132" idx="1"/>
          </p:cNvCxnSpPr>
          <p:nvPr/>
        </p:nvCxnSpPr>
        <p:spPr>
          <a:xfrm>
            <a:off x="10619941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484D594-2FDF-402B-97F1-20E00BEE176A}"/>
              </a:ext>
            </a:extLst>
          </p:cNvPr>
          <p:cNvCxnSpPr>
            <a:cxnSpLocks/>
            <a:stCxn id="134" idx="4"/>
            <a:endCxn id="132" idx="0"/>
          </p:cNvCxnSpPr>
          <p:nvPr/>
        </p:nvCxnSpPr>
        <p:spPr>
          <a:xfrm>
            <a:off x="11436180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8A0C027-2B6C-4486-8403-265EF6F5EEA0}"/>
              </a:ext>
            </a:extLst>
          </p:cNvPr>
          <p:cNvCxnSpPr>
            <a:cxnSpLocks/>
            <a:stCxn id="130" idx="7"/>
            <a:endCxn id="131" idx="3"/>
          </p:cNvCxnSpPr>
          <p:nvPr/>
        </p:nvCxnSpPr>
        <p:spPr>
          <a:xfrm flipV="1">
            <a:off x="9618174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A401C487-6F0F-42CF-A224-7AE06E1F2180}"/>
              </a:ext>
            </a:extLst>
          </p:cNvPr>
          <p:cNvCxnSpPr>
            <a:cxnSpLocks/>
            <a:stCxn id="129" idx="6"/>
            <a:endCxn id="131" idx="2"/>
          </p:cNvCxnSpPr>
          <p:nvPr/>
        </p:nvCxnSpPr>
        <p:spPr>
          <a:xfrm flipV="1">
            <a:off x="9689566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FB48461-42B4-4D81-A02F-F82904C5FB0C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 flipV="1">
            <a:off x="9689566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E1FD622-1EBF-4366-A50E-DF71978366A8}"/>
              </a:ext>
            </a:extLst>
          </p:cNvPr>
          <p:cNvCxnSpPr>
            <a:cxnSpLocks/>
            <a:stCxn id="128" idx="5"/>
            <a:endCxn id="134" idx="1"/>
          </p:cNvCxnSpPr>
          <p:nvPr/>
        </p:nvCxnSpPr>
        <p:spPr>
          <a:xfrm>
            <a:off x="10619941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993FFD3-6DED-446F-BF2B-CF3D1607B563}"/>
              </a:ext>
            </a:extLst>
          </p:cNvPr>
          <p:cNvSpPr txBox="1"/>
          <p:nvPr/>
        </p:nvSpPr>
        <p:spPr>
          <a:xfrm>
            <a:off x="8677676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481F475-1FBC-4A70-A6DC-58145DEBBE94}"/>
              </a:ext>
            </a:extLst>
          </p:cNvPr>
          <p:cNvSpPr txBox="1"/>
          <p:nvPr/>
        </p:nvSpPr>
        <p:spPr>
          <a:xfrm>
            <a:off x="8221619" y="3716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F447669-3289-4CCB-A396-02A53B5CC952}"/>
              </a:ext>
            </a:extLst>
          </p:cNvPr>
          <p:cNvSpPr txBox="1"/>
          <p:nvPr/>
        </p:nvSpPr>
        <p:spPr>
          <a:xfrm>
            <a:off x="9774327" y="3337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D82A479F-5008-4484-A393-88076FB7DE74}"/>
              </a:ext>
            </a:extLst>
          </p:cNvPr>
          <p:cNvSpPr txBox="1"/>
          <p:nvPr/>
        </p:nvSpPr>
        <p:spPr>
          <a:xfrm>
            <a:off x="9934838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9F279D8-379F-4671-A51D-DF999D2C01A8}"/>
              </a:ext>
            </a:extLst>
          </p:cNvPr>
          <p:cNvSpPr txBox="1"/>
          <p:nvPr/>
        </p:nvSpPr>
        <p:spPr>
          <a:xfrm>
            <a:off x="10802750" y="36074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FB8B9BA-6B32-4C54-8CE1-1FCCFF21C520}"/>
              </a:ext>
            </a:extLst>
          </p:cNvPr>
          <p:cNvSpPr txBox="1"/>
          <p:nvPr/>
        </p:nvSpPr>
        <p:spPr>
          <a:xfrm>
            <a:off x="9374429" y="477585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515660E5-ADF6-4C2F-BE5B-A622224BE094}"/>
              </a:ext>
            </a:extLst>
          </p:cNvPr>
          <p:cNvSpPr txBox="1"/>
          <p:nvPr/>
        </p:nvSpPr>
        <p:spPr>
          <a:xfrm>
            <a:off x="8669167" y="486682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09E504E-FF60-421C-B0C4-A93539AFE058}"/>
              </a:ext>
            </a:extLst>
          </p:cNvPr>
          <p:cNvSpPr txBox="1"/>
          <p:nvPr/>
        </p:nvSpPr>
        <p:spPr>
          <a:xfrm>
            <a:off x="9897723" y="48145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02A195C-AF6A-4939-85B6-62000E45F2FB}"/>
              </a:ext>
            </a:extLst>
          </p:cNvPr>
          <p:cNvSpPr txBox="1"/>
          <p:nvPr/>
        </p:nvSpPr>
        <p:spPr>
          <a:xfrm>
            <a:off x="10516082" y="53510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A348E02-1A4E-4739-8A00-9428837C9BED}"/>
              </a:ext>
            </a:extLst>
          </p:cNvPr>
          <p:cNvSpPr txBox="1"/>
          <p:nvPr/>
        </p:nvSpPr>
        <p:spPr>
          <a:xfrm>
            <a:off x="10708185" y="481236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25EE7E3-3F71-4958-AB6B-8AFD23C2EA12}"/>
              </a:ext>
            </a:extLst>
          </p:cNvPr>
          <p:cNvSpPr txBox="1"/>
          <p:nvPr/>
        </p:nvSpPr>
        <p:spPr>
          <a:xfrm>
            <a:off x="10764047" y="43620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E8B9C0AA-D68F-499F-8DA8-96EED1EC28C4}"/>
              </a:ext>
            </a:extLst>
          </p:cNvPr>
          <p:cNvSpPr txBox="1"/>
          <p:nvPr/>
        </p:nvSpPr>
        <p:spPr>
          <a:xfrm>
            <a:off x="11400242" y="476255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31C5EC41-CF27-44F4-9443-D415C08348AD}"/>
              </a:ext>
            </a:extLst>
          </p:cNvPr>
          <p:cNvSpPr txBox="1"/>
          <p:nvPr/>
        </p:nvSpPr>
        <p:spPr>
          <a:xfrm>
            <a:off x="9234850" y="376048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5157776A-29DC-471A-A8B0-84A8CECB7D96}"/>
              </a:ext>
            </a:extLst>
          </p:cNvPr>
          <p:cNvSpPr txBox="1"/>
          <p:nvPr/>
        </p:nvSpPr>
        <p:spPr>
          <a:xfrm>
            <a:off x="8827871" y="436981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8E16293-3FA2-4742-A8C5-195459F1D926}"/>
              </a:ext>
            </a:extLst>
          </p:cNvPr>
          <p:cNvSpPr txBox="1"/>
          <p:nvPr/>
        </p:nvSpPr>
        <p:spPr>
          <a:xfrm>
            <a:off x="9745071" y="439230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E3D08C4-B106-44FD-8041-E5D0154891AE}"/>
              </a:ext>
            </a:extLst>
          </p:cNvPr>
          <p:cNvSpPr/>
          <p:nvPr/>
        </p:nvSpPr>
        <p:spPr>
          <a:xfrm>
            <a:off x="4300071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603F52C5-3C3A-4754-919D-97F1D6E1F331}"/>
              </a:ext>
            </a:extLst>
          </p:cNvPr>
          <p:cNvSpPr/>
          <p:nvPr/>
        </p:nvSpPr>
        <p:spPr>
          <a:xfrm>
            <a:off x="5314575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C4DC3A81-AEAA-451E-B623-3948EB0D482F}"/>
              </a:ext>
            </a:extLst>
          </p:cNvPr>
          <p:cNvSpPr/>
          <p:nvPr/>
        </p:nvSpPr>
        <p:spPr>
          <a:xfrm>
            <a:off x="6316342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CB48D8EB-15DF-41DC-82D7-98336D59CE08}"/>
              </a:ext>
            </a:extLst>
          </p:cNvPr>
          <p:cNvSpPr/>
          <p:nvPr/>
        </p:nvSpPr>
        <p:spPr>
          <a:xfrm>
            <a:off x="5314575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10D8B099-1E41-4045-927C-4E98785BAC5C}"/>
              </a:ext>
            </a:extLst>
          </p:cNvPr>
          <p:cNvSpPr/>
          <p:nvPr/>
        </p:nvSpPr>
        <p:spPr>
          <a:xfrm>
            <a:off x="5314575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D5A1CAE7-9CF3-4349-9E47-E4E24BC0A103}"/>
              </a:ext>
            </a:extLst>
          </p:cNvPr>
          <p:cNvSpPr/>
          <p:nvPr/>
        </p:nvSpPr>
        <p:spPr>
          <a:xfrm>
            <a:off x="6316342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EFF0B77B-F28C-4464-BFBA-86BEAA03C9D0}"/>
              </a:ext>
            </a:extLst>
          </p:cNvPr>
          <p:cNvSpPr/>
          <p:nvPr/>
        </p:nvSpPr>
        <p:spPr>
          <a:xfrm>
            <a:off x="7304937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387F6A4D-C6D1-4B21-8D91-8166CEF141E5}"/>
              </a:ext>
            </a:extLst>
          </p:cNvPr>
          <p:cNvSpPr/>
          <p:nvPr/>
        </p:nvSpPr>
        <p:spPr>
          <a:xfrm>
            <a:off x="4300071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C135F7F-CB4F-48B6-BAD6-C7BA9487D438}"/>
              </a:ext>
            </a:extLst>
          </p:cNvPr>
          <p:cNvSpPr/>
          <p:nvPr/>
        </p:nvSpPr>
        <p:spPr>
          <a:xfrm>
            <a:off x="7304935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1AD71BE-E50E-4E0C-B7F2-2F4651F3151F}"/>
              </a:ext>
            </a:extLst>
          </p:cNvPr>
          <p:cNvCxnSpPr>
            <a:stCxn id="167" idx="6"/>
            <a:endCxn id="168" idx="2"/>
          </p:cNvCxnSpPr>
          <p:nvPr/>
        </p:nvCxnSpPr>
        <p:spPr>
          <a:xfrm>
            <a:off x="4787564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CF86BC8-F7D4-4EC2-976E-0A974D398CFE}"/>
              </a:ext>
            </a:extLst>
          </p:cNvPr>
          <p:cNvSpPr txBox="1"/>
          <p:nvPr/>
        </p:nvSpPr>
        <p:spPr>
          <a:xfrm>
            <a:off x="4920830" y="3330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7B436E7-6AE9-4E84-BD9A-FF23C21A8194}"/>
              </a:ext>
            </a:extLst>
          </p:cNvPr>
          <p:cNvCxnSpPr>
            <a:cxnSpLocks/>
            <a:stCxn id="167" idx="5"/>
            <a:endCxn id="170" idx="1"/>
          </p:cNvCxnSpPr>
          <p:nvPr/>
        </p:nvCxnSpPr>
        <p:spPr>
          <a:xfrm>
            <a:off x="4716172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87202B16-2A2E-4E18-B77D-477EEA6316A5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5802068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7A025F4E-8720-42AF-9295-91A584523180}"/>
              </a:ext>
            </a:extLst>
          </p:cNvPr>
          <p:cNvCxnSpPr>
            <a:cxnSpLocks/>
            <a:stCxn id="168" idx="4"/>
            <a:endCxn id="170" idx="0"/>
          </p:cNvCxnSpPr>
          <p:nvPr/>
        </p:nvCxnSpPr>
        <p:spPr>
          <a:xfrm>
            <a:off x="5558322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F3457CE3-FFCB-40E0-80D5-3A2C723481CB}"/>
              </a:ext>
            </a:extLst>
          </p:cNvPr>
          <p:cNvCxnSpPr>
            <a:cxnSpLocks/>
            <a:stCxn id="167" idx="4"/>
            <a:endCxn id="174" idx="0"/>
          </p:cNvCxnSpPr>
          <p:nvPr/>
        </p:nvCxnSpPr>
        <p:spPr>
          <a:xfrm>
            <a:off x="4543818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E891C2E-DFC7-4FF9-A5F4-B2C2855F7496}"/>
              </a:ext>
            </a:extLst>
          </p:cNvPr>
          <p:cNvCxnSpPr>
            <a:cxnSpLocks/>
            <a:stCxn id="174" idx="5"/>
            <a:endCxn id="171" idx="1"/>
          </p:cNvCxnSpPr>
          <p:nvPr/>
        </p:nvCxnSpPr>
        <p:spPr>
          <a:xfrm>
            <a:off x="4716172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7596DE-4C1B-4B98-939E-FA9ACE1DE955}"/>
              </a:ext>
            </a:extLst>
          </p:cNvPr>
          <p:cNvCxnSpPr>
            <a:cxnSpLocks/>
            <a:stCxn id="170" idx="4"/>
            <a:endCxn id="171" idx="0"/>
          </p:cNvCxnSpPr>
          <p:nvPr/>
        </p:nvCxnSpPr>
        <p:spPr>
          <a:xfrm>
            <a:off x="5558322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AEBBC617-A514-4B8A-8BEA-29B87AE3B621}"/>
              </a:ext>
            </a:extLst>
          </p:cNvPr>
          <p:cNvCxnSpPr>
            <a:cxnSpLocks/>
            <a:stCxn id="170" idx="2"/>
            <a:endCxn id="174" idx="6"/>
          </p:cNvCxnSpPr>
          <p:nvPr/>
        </p:nvCxnSpPr>
        <p:spPr>
          <a:xfrm flipH="1" flipV="1">
            <a:off x="4787564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C23C766-2A91-4FC0-A0C1-72798CD99F43}"/>
              </a:ext>
            </a:extLst>
          </p:cNvPr>
          <p:cNvCxnSpPr>
            <a:cxnSpLocks/>
            <a:stCxn id="169" idx="3"/>
            <a:endCxn id="170" idx="7"/>
          </p:cNvCxnSpPr>
          <p:nvPr/>
        </p:nvCxnSpPr>
        <p:spPr>
          <a:xfrm flipH="1">
            <a:off x="5730676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1A3E946-1C06-46FE-8791-02C48C062575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 flipV="1">
            <a:off x="6803835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82933B3C-22F9-4062-8F4D-3B0133055D55}"/>
              </a:ext>
            </a:extLst>
          </p:cNvPr>
          <p:cNvCxnSpPr>
            <a:cxnSpLocks/>
            <a:stCxn id="172" idx="5"/>
            <a:endCxn id="173" idx="1"/>
          </p:cNvCxnSpPr>
          <p:nvPr/>
        </p:nvCxnSpPr>
        <p:spPr>
          <a:xfrm>
            <a:off x="6732443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9E965A7F-3BFD-488F-B262-1CA6A0D97625}"/>
              </a:ext>
            </a:extLst>
          </p:cNvPr>
          <p:cNvCxnSpPr>
            <a:cxnSpLocks/>
            <a:stCxn id="175" idx="4"/>
            <a:endCxn id="173" idx="0"/>
          </p:cNvCxnSpPr>
          <p:nvPr/>
        </p:nvCxnSpPr>
        <p:spPr>
          <a:xfrm>
            <a:off x="7548682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A132F4E-4C94-4392-BA81-932EF668F739}"/>
              </a:ext>
            </a:extLst>
          </p:cNvPr>
          <p:cNvCxnSpPr>
            <a:cxnSpLocks/>
            <a:stCxn id="171" idx="7"/>
            <a:endCxn id="172" idx="3"/>
          </p:cNvCxnSpPr>
          <p:nvPr/>
        </p:nvCxnSpPr>
        <p:spPr>
          <a:xfrm flipV="1">
            <a:off x="5730676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E2E8928-C349-4708-A375-25CC9567C5AB}"/>
              </a:ext>
            </a:extLst>
          </p:cNvPr>
          <p:cNvCxnSpPr>
            <a:cxnSpLocks/>
            <a:stCxn id="170" idx="6"/>
            <a:endCxn id="172" idx="2"/>
          </p:cNvCxnSpPr>
          <p:nvPr/>
        </p:nvCxnSpPr>
        <p:spPr>
          <a:xfrm flipV="1">
            <a:off x="5802068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F08F913-D03E-458F-B56C-E9BBE61B2648}"/>
              </a:ext>
            </a:extLst>
          </p:cNvPr>
          <p:cNvCxnSpPr>
            <a:cxnSpLocks/>
            <a:stCxn id="171" idx="6"/>
            <a:endCxn id="173" idx="2"/>
          </p:cNvCxnSpPr>
          <p:nvPr/>
        </p:nvCxnSpPr>
        <p:spPr>
          <a:xfrm flipV="1">
            <a:off x="5802068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9FE8767F-97AD-4E39-BDE6-5811DAAFF070}"/>
              </a:ext>
            </a:extLst>
          </p:cNvPr>
          <p:cNvCxnSpPr>
            <a:cxnSpLocks/>
            <a:stCxn id="169" idx="5"/>
            <a:endCxn id="175" idx="1"/>
          </p:cNvCxnSpPr>
          <p:nvPr/>
        </p:nvCxnSpPr>
        <p:spPr>
          <a:xfrm>
            <a:off x="6732443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A9960A3A-F74C-465A-B463-4218F0C9F485}"/>
              </a:ext>
            </a:extLst>
          </p:cNvPr>
          <p:cNvSpPr txBox="1"/>
          <p:nvPr/>
        </p:nvSpPr>
        <p:spPr>
          <a:xfrm>
            <a:off x="4790178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4E1E5D2E-410E-4A6D-B31B-F4B0876EA8CE}"/>
              </a:ext>
            </a:extLst>
          </p:cNvPr>
          <p:cNvSpPr txBox="1"/>
          <p:nvPr/>
        </p:nvSpPr>
        <p:spPr>
          <a:xfrm>
            <a:off x="4334121" y="3716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081C5642-5F49-43E3-A92C-172902980099}"/>
              </a:ext>
            </a:extLst>
          </p:cNvPr>
          <p:cNvSpPr txBox="1"/>
          <p:nvPr/>
        </p:nvSpPr>
        <p:spPr>
          <a:xfrm>
            <a:off x="5886829" y="3337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B0631412-83D6-48EF-B31C-56121C727E85}"/>
              </a:ext>
            </a:extLst>
          </p:cNvPr>
          <p:cNvSpPr txBox="1"/>
          <p:nvPr/>
        </p:nvSpPr>
        <p:spPr>
          <a:xfrm>
            <a:off x="6047340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B860C8DF-CF1B-4F1F-8993-BF7C923545DE}"/>
              </a:ext>
            </a:extLst>
          </p:cNvPr>
          <p:cNvSpPr txBox="1"/>
          <p:nvPr/>
        </p:nvSpPr>
        <p:spPr>
          <a:xfrm>
            <a:off x="6915252" y="36074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5BA1759-CC29-46EC-B85F-C93797749E52}"/>
              </a:ext>
            </a:extLst>
          </p:cNvPr>
          <p:cNvSpPr txBox="1"/>
          <p:nvPr/>
        </p:nvSpPr>
        <p:spPr>
          <a:xfrm>
            <a:off x="5486931" y="477585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DC5A1E2F-2BF8-455F-A3D5-A370DE57C374}"/>
              </a:ext>
            </a:extLst>
          </p:cNvPr>
          <p:cNvSpPr txBox="1"/>
          <p:nvPr/>
        </p:nvSpPr>
        <p:spPr>
          <a:xfrm>
            <a:off x="4781669" y="486682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445129E0-4252-4A76-BFDA-19664027FE30}"/>
              </a:ext>
            </a:extLst>
          </p:cNvPr>
          <p:cNvSpPr txBox="1"/>
          <p:nvPr/>
        </p:nvSpPr>
        <p:spPr>
          <a:xfrm>
            <a:off x="6010225" y="48145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63ADCA1-A399-442E-8A51-8B9D54B942BE}"/>
              </a:ext>
            </a:extLst>
          </p:cNvPr>
          <p:cNvSpPr txBox="1"/>
          <p:nvPr/>
        </p:nvSpPr>
        <p:spPr>
          <a:xfrm>
            <a:off x="6628584" y="53510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1E8D9555-3E26-42E9-80E8-E0732F30A616}"/>
              </a:ext>
            </a:extLst>
          </p:cNvPr>
          <p:cNvSpPr txBox="1"/>
          <p:nvPr/>
        </p:nvSpPr>
        <p:spPr>
          <a:xfrm>
            <a:off x="6820687" y="481236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A4F196A5-0D71-45A3-BB02-81D96A5A583B}"/>
              </a:ext>
            </a:extLst>
          </p:cNvPr>
          <p:cNvSpPr txBox="1"/>
          <p:nvPr/>
        </p:nvSpPr>
        <p:spPr>
          <a:xfrm>
            <a:off x="6876549" y="43620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F295838C-F1B3-4B94-9F59-0A2BD9F2FAF7}"/>
              </a:ext>
            </a:extLst>
          </p:cNvPr>
          <p:cNvSpPr txBox="1"/>
          <p:nvPr/>
        </p:nvSpPr>
        <p:spPr>
          <a:xfrm>
            <a:off x="7512744" y="476255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A1CBA832-AEB5-4B92-A43F-30B1A8B4F927}"/>
              </a:ext>
            </a:extLst>
          </p:cNvPr>
          <p:cNvSpPr txBox="1"/>
          <p:nvPr/>
        </p:nvSpPr>
        <p:spPr>
          <a:xfrm>
            <a:off x="5347352" y="376048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37DBAC03-CA2C-495A-AE83-90FA2E4F6897}"/>
              </a:ext>
            </a:extLst>
          </p:cNvPr>
          <p:cNvSpPr txBox="1"/>
          <p:nvPr/>
        </p:nvSpPr>
        <p:spPr>
          <a:xfrm>
            <a:off x="4940373" y="436981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E774281A-C307-458E-B5EB-612863601CB9}"/>
              </a:ext>
            </a:extLst>
          </p:cNvPr>
          <p:cNvSpPr txBox="1"/>
          <p:nvPr/>
        </p:nvSpPr>
        <p:spPr>
          <a:xfrm>
            <a:off x="5857573" y="439230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0EDFE7A6-D424-497C-B819-A28918D7523F}"/>
              </a:ext>
            </a:extLst>
          </p:cNvPr>
          <p:cNvSpPr/>
          <p:nvPr/>
        </p:nvSpPr>
        <p:spPr>
          <a:xfrm>
            <a:off x="446625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819E62FA-6F7B-42DB-B483-026F1049009F}"/>
              </a:ext>
            </a:extLst>
          </p:cNvPr>
          <p:cNvSpPr/>
          <p:nvPr/>
        </p:nvSpPr>
        <p:spPr>
          <a:xfrm>
            <a:off x="1461129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0CF14520-BB8F-473D-B7DD-272A2D3E80D0}"/>
              </a:ext>
            </a:extLst>
          </p:cNvPr>
          <p:cNvSpPr/>
          <p:nvPr/>
        </p:nvSpPr>
        <p:spPr>
          <a:xfrm>
            <a:off x="2462896" y="315499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629F314B-6B33-4E09-A169-1B0595845B45}"/>
              </a:ext>
            </a:extLst>
          </p:cNvPr>
          <p:cNvSpPr/>
          <p:nvPr/>
        </p:nvSpPr>
        <p:spPr>
          <a:xfrm>
            <a:off x="1461129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E444DE9-78F4-41FA-A169-A3C66A1F6E3E}"/>
              </a:ext>
            </a:extLst>
          </p:cNvPr>
          <p:cNvSpPr/>
          <p:nvPr/>
        </p:nvSpPr>
        <p:spPr>
          <a:xfrm>
            <a:off x="1461129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1627C057-8372-436A-896E-FE3A46429B94}"/>
              </a:ext>
            </a:extLst>
          </p:cNvPr>
          <p:cNvSpPr/>
          <p:nvPr/>
        </p:nvSpPr>
        <p:spPr>
          <a:xfrm>
            <a:off x="2462896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445F9462-D6E4-4EBC-A489-787DC813186C}"/>
              </a:ext>
            </a:extLst>
          </p:cNvPr>
          <p:cNvSpPr/>
          <p:nvPr/>
        </p:nvSpPr>
        <p:spPr>
          <a:xfrm>
            <a:off x="3451491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C5EE5A01-8D89-406F-903D-83978DCA2189}"/>
              </a:ext>
            </a:extLst>
          </p:cNvPr>
          <p:cNvSpPr/>
          <p:nvPr/>
        </p:nvSpPr>
        <p:spPr>
          <a:xfrm>
            <a:off x="446625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B2F930CD-CE7D-46AE-BB52-B9F2EBE24130}"/>
              </a:ext>
            </a:extLst>
          </p:cNvPr>
          <p:cNvSpPr/>
          <p:nvPr/>
        </p:nvSpPr>
        <p:spPr>
          <a:xfrm>
            <a:off x="345148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D75BB06B-29A1-4965-AC41-C4B3634A7428}"/>
              </a:ext>
            </a:extLst>
          </p:cNvPr>
          <p:cNvCxnSpPr>
            <a:stCxn id="208" idx="6"/>
            <a:endCxn id="209" idx="2"/>
          </p:cNvCxnSpPr>
          <p:nvPr/>
        </p:nvCxnSpPr>
        <p:spPr>
          <a:xfrm>
            <a:off x="934118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5419A2C5-1156-4B29-B77B-7CB361A658FC}"/>
              </a:ext>
            </a:extLst>
          </p:cNvPr>
          <p:cNvSpPr txBox="1"/>
          <p:nvPr/>
        </p:nvSpPr>
        <p:spPr>
          <a:xfrm>
            <a:off x="1067384" y="3330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2B4BECA-BEF0-4316-8AD5-FF00093B1EC5}"/>
              </a:ext>
            </a:extLst>
          </p:cNvPr>
          <p:cNvCxnSpPr>
            <a:cxnSpLocks/>
            <a:stCxn id="208" idx="5"/>
            <a:endCxn id="211" idx="1"/>
          </p:cNvCxnSpPr>
          <p:nvPr/>
        </p:nvCxnSpPr>
        <p:spPr>
          <a:xfrm>
            <a:off x="862726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40C72C1E-EA02-416E-89C8-C50B64456886}"/>
              </a:ext>
            </a:extLst>
          </p:cNvPr>
          <p:cNvCxnSpPr>
            <a:cxnSpLocks/>
            <a:stCxn id="209" idx="6"/>
            <a:endCxn id="210" idx="2"/>
          </p:cNvCxnSpPr>
          <p:nvPr/>
        </p:nvCxnSpPr>
        <p:spPr>
          <a:xfrm flipV="1">
            <a:off x="1948622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3B22682A-3EEA-43E5-8F09-104EF07AAEAD}"/>
              </a:ext>
            </a:extLst>
          </p:cNvPr>
          <p:cNvCxnSpPr>
            <a:cxnSpLocks/>
            <a:stCxn id="209" idx="4"/>
            <a:endCxn id="211" idx="0"/>
          </p:cNvCxnSpPr>
          <p:nvPr/>
        </p:nvCxnSpPr>
        <p:spPr>
          <a:xfrm>
            <a:off x="1704876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3134AF6F-84B7-4BF6-A6AD-889B69B71C2C}"/>
              </a:ext>
            </a:extLst>
          </p:cNvPr>
          <p:cNvCxnSpPr>
            <a:cxnSpLocks/>
            <a:stCxn id="208" idx="4"/>
            <a:endCxn id="215" idx="0"/>
          </p:cNvCxnSpPr>
          <p:nvPr/>
        </p:nvCxnSpPr>
        <p:spPr>
          <a:xfrm>
            <a:off x="690372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FDE0B6BB-73D1-46AD-81DE-50CB73F9CDD5}"/>
              </a:ext>
            </a:extLst>
          </p:cNvPr>
          <p:cNvCxnSpPr>
            <a:cxnSpLocks/>
            <a:stCxn id="215" idx="5"/>
            <a:endCxn id="212" idx="1"/>
          </p:cNvCxnSpPr>
          <p:nvPr/>
        </p:nvCxnSpPr>
        <p:spPr>
          <a:xfrm>
            <a:off x="862726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5C9C5302-90BE-4765-92FE-EB54407444B3}"/>
              </a:ext>
            </a:extLst>
          </p:cNvPr>
          <p:cNvCxnSpPr>
            <a:cxnSpLocks/>
            <a:stCxn id="211" idx="4"/>
            <a:endCxn id="212" idx="0"/>
          </p:cNvCxnSpPr>
          <p:nvPr/>
        </p:nvCxnSpPr>
        <p:spPr>
          <a:xfrm>
            <a:off x="1704876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0BA03D43-E1EA-4A89-B946-0991C114BC2A}"/>
              </a:ext>
            </a:extLst>
          </p:cNvPr>
          <p:cNvCxnSpPr>
            <a:cxnSpLocks/>
            <a:stCxn id="211" idx="2"/>
            <a:endCxn id="215" idx="6"/>
          </p:cNvCxnSpPr>
          <p:nvPr/>
        </p:nvCxnSpPr>
        <p:spPr>
          <a:xfrm flipH="1" flipV="1">
            <a:off x="934118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D3936E7B-A4BE-470D-811B-73990E4606D0}"/>
              </a:ext>
            </a:extLst>
          </p:cNvPr>
          <p:cNvCxnSpPr>
            <a:cxnSpLocks/>
            <a:stCxn id="210" idx="3"/>
            <a:endCxn id="211" idx="7"/>
          </p:cNvCxnSpPr>
          <p:nvPr/>
        </p:nvCxnSpPr>
        <p:spPr>
          <a:xfrm flipH="1">
            <a:off x="1877230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6F62328F-27AD-42DD-AA4B-30322228C4BA}"/>
              </a:ext>
            </a:extLst>
          </p:cNvPr>
          <p:cNvCxnSpPr>
            <a:cxnSpLocks/>
            <a:stCxn id="213" idx="6"/>
            <a:endCxn id="216" idx="2"/>
          </p:cNvCxnSpPr>
          <p:nvPr/>
        </p:nvCxnSpPr>
        <p:spPr>
          <a:xfrm flipV="1">
            <a:off x="2950389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64358C2D-7C69-427B-8A52-4A66128A2D40}"/>
              </a:ext>
            </a:extLst>
          </p:cNvPr>
          <p:cNvCxnSpPr>
            <a:cxnSpLocks/>
            <a:stCxn id="213" idx="5"/>
            <a:endCxn id="214" idx="1"/>
          </p:cNvCxnSpPr>
          <p:nvPr/>
        </p:nvCxnSpPr>
        <p:spPr>
          <a:xfrm>
            <a:off x="2878997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D22D9A75-31E9-41CA-AF02-5F2D4E72D6F2}"/>
              </a:ext>
            </a:extLst>
          </p:cNvPr>
          <p:cNvCxnSpPr>
            <a:cxnSpLocks/>
            <a:stCxn id="216" idx="4"/>
            <a:endCxn id="214" idx="0"/>
          </p:cNvCxnSpPr>
          <p:nvPr/>
        </p:nvCxnSpPr>
        <p:spPr>
          <a:xfrm>
            <a:off x="3695236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CD723C1-0945-4491-A275-025D643EAE39}"/>
              </a:ext>
            </a:extLst>
          </p:cNvPr>
          <p:cNvCxnSpPr>
            <a:cxnSpLocks/>
            <a:stCxn id="212" idx="7"/>
            <a:endCxn id="213" idx="3"/>
          </p:cNvCxnSpPr>
          <p:nvPr/>
        </p:nvCxnSpPr>
        <p:spPr>
          <a:xfrm flipV="1">
            <a:off x="1877230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237A6BAA-5036-4A6B-AF99-AA89E856F3A6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 flipV="1">
            <a:off x="1948622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97FB5855-308C-4005-9CC1-0F4B84211534}"/>
              </a:ext>
            </a:extLst>
          </p:cNvPr>
          <p:cNvCxnSpPr>
            <a:cxnSpLocks/>
            <a:stCxn id="212" idx="6"/>
            <a:endCxn id="214" idx="2"/>
          </p:cNvCxnSpPr>
          <p:nvPr/>
        </p:nvCxnSpPr>
        <p:spPr>
          <a:xfrm flipV="1">
            <a:off x="1948622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819A5AB6-DAAC-469D-B888-2A3BF99010EC}"/>
              </a:ext>
            </a:extLst>
          </p:cNvPr>
          <p:cNvCxnSpPr>
            <a:cxnSpLocks/>
            <a:stCxn id="210" idx="5"/>
            <a:endCxn id="216" idx="1"/>
          </p:cNvCxnSpPr>
          <p:nvPr/>
        </p:nvCxnSpPr>
        <p:spPr>
          <a:xfrm>
            <a:off x="2878997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24F57641-0294-41D6-8D8E-C5F4C991ECA2}"/>
              </a:ext>
            </a:extLst>
          </p:cNvPr>
          <p:cNvSpPr txBox="1"/>
          <p:nvPr/>
        </p:nvSpPr>
        <p:spPr>
          <a:xfrm>
            <a:off x="936732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9658DC9B-CC24-4F11-8311-1E9F17E79EC3}"/>
              </a:ext>
            </a:extLst>
          </p:cNvPr>
          <p:cNvSpPr txBox="1"/>
          <p:nvPr/>
        </p:nvSpPr>
        <p:spPr>
          <a:xfrm>
            <a:off x="480675" y="3716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63D88D31-E34D-46C9-9EFB-7A1DDBB13376}"/>
              </a:ext>
            </a:extLst>
          </p:cNvPr>
          <p:cNvSpPr txBox="1"/>
          <p:nvPr/>
        </p:nvSpPr>
        <p:spPr>
          <a:xfrm>
            <a:off x="2033383" y="3337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81F0E818-3507-4E45-AD5B-A7378D9E205C}"/>
              </a:ext>
            </a:extLst>
          </p:cNvPr>
          <p:cNvSpPr txBox="1"/>
          <p:nvPr/>
        </p:nvSpPr>
        <p:spPr>
          <a:xfrm>
            <a:off x="2193894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244FC8D4-CBCD-493D-A4F2-72C6D85AFA4B}"/>
              </a:ext>
            </a:extLst>
          </p:cNvPr>
          <p:cNvSpPr txBox="1"/>
          <p:nvPr/>
        </p:nvSpPr>
        <p:spPr>
          <a:xfrm>
            <a:off x="3061806" y="36074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E9F0DE8-6AE6-466C-9B8A-26DE675388A0}"/>
              </a:ext>
            </a:extLst>
          </p:cNvPr>
          <p:cNvSpPr txBox="1"/>
          <p:nvPr/>
        </p:nvSpPr>
        <p:spPr>
          <a:xfrm>
            <a:off x="1633485" y="477585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4F32231B-0A24-4951-A7D9-02CE0AD011B7}"/>
              </a:ext>
            </a:extLst>
          </p:cNvPr>
          <p:cNvSpPr txBox="1"/>
          <p:nvPr/>
        </p:nvSpPr>
        <p:spPr>
          <a:xfrm>
            <a:off x="928223" y="486682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423847D7-7945-4395-BC0F-232DE82F68D3}"/>
              </a:ext>
            </a:extLst>
          </p:cNvPr>
          <p:cNvSpPr txBox="1"/>
          <p:nvPr/>
        </p:nvSpPr>
        <p:spPr>
          <a:xfrm>
            <a:off x="2156779" y="48145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5F70120A-9139-44CA-8145-B43066FE8CF3}"/>
              </a:ext>
            </a:extLst>
          </p:cNvPr>
          <p:cNvSpPr txBox="1"/>
          <p:nvPr/>
        </p:nvSpPr>
        <p:spPr>
          <a:xfrm>
            <a:off x="2775138" y="53510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176C4537-337A-49F8-8574-81506A5149EE}"/>
              </a:ext>
            </a:extLst>
          </p:cNvPr>
          <p:cNvSpPr txBox="1"/>
          <p:nvPr/>
        </p:nvSpPr>
        <p:spPr>
          <a:xfrm>
            <a:off x="2967241" y="481236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4E779342-9867-40F8-A38C-8AF4FB5F7F1E}"/>
              </a:ext>
            </a:extLst>
          </p:cNvPr>
          <p:cNvSpPr txBox="1"/>
          <p:nvPr/>
        </p:nvSpPr>
        <p:spPr>
          <a:xfrm>
            <a:off x="3023103" y="43620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FA006D2-44BF-4C35-AA1E-E7255D12A418}"/>
              </a:ext>
            </a:extLst>
          </p:cNvPr>
          <p:cNvSpPr txBox="1"/>
          <p:nvPr/>
        </p:nvSpPr>
        <p:spPr>
          <a:xfrm>
            <a:off x="3659298" y="476255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BA5C303D-8B7D-4743-A030-5F725DBD070C}"/>
              </a:ext>
            </a:extLst>
          </p:cNvPr>
          <p:cNvSpPr txBox="1"/>
          <p:nvPr/>
        </p:nvSpPr>
        <p:spPr>
          <a:xfrm>
            <a:off x="1493906" y="376048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93FB52FD-9E2D-4292-A376-1966A5660A16}"/>
              </a:ext>
            </a:extLst>
          </p:cNvPr>
          <p:cNvSpPr txBox="1"/>
          <p:nvPr/>
        </p:nvSpPr>
        <p:spPr>
          <a:xfrm>
            <a:off x="1086927" y="436981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965441BB-C2B9-4C4E-922A-AD320AC1539C}"/>
              </a:ext>
            </a:extLst>
          </p:cNvPr>
          <p:cNvSpPr txBox="1"/>
          <p:nvPr/>
        </p:nvSpPr>
        <p:spPr>
          <a:xfrm>
            <a:off x="2004127" y="439230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18630658-A5CB-46F9-96DB-FB199589E6A3}"/>
              </a:ext>
            </a:extLst>
          </p:cNvPr>
          <p:cNvSpPr/>
          <p:nvPr/>
        </p:nvSpPr>
        <p:spPr>
          <a:xfrm>
            <a:off x="445537" y="607786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48053ABC-977C-4BDD-A091-DDC9744F5C72}"/>
              </a:ext>
            </a:extLst>
          </p:cNvPr>
          <p:cNvSpPr/>
          <p:nvPr/>
        </p:nvSpPr>
        <p:spPr>
          <a:xfrm>
            <a:off x="1460041" y="608137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2A5E1908-8707-4E23-9232-7A4BBEC1015A}"/>
              </a:ext>
            </a:extLst>
          </p:cNvPr>
          <p:cNvSpPr/>
          <p:nvPr/>
        </p:nvSpPr>
        <p:spPr>
          <a:xfrm>
            <a:off x="2461808" y="6077863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0095C02E-13F5-408E-8BD5-6B7DBBDFF902}"/>
              </a:ext>
            </a:extLst>
          </p:cNvPr>
          <p:cNvSpPr/>
          <p:nvPr/>
        </p:nvSpPr>
        <p:spPr>
          <a:xfrm>
            <a:off x="1460041" y="713379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352E0CA1-ED57-4721-A063-14965184C6ED}"/>
              </a:ext>
            </a:extLst>
          </p:cNvPr>
          <p:cNvSpPr/>
          <p:nvPr/>
        </p:nvSpPr>
        <p:spPr>
          <a:xfrm>
            <a:off x="1460041" y="815520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6E7BDBED-A70F-4996-BF7E-7223C61173A0}"/>
              </a:ext>
            </a:extLst>
          </p:cNvPr>
          <p:cNvSpPr/>
          <p:nvPr/>
        </p:nvSpPr>
        <p:spPr>
          <a:xfrm>
            <a:off x="2461808" y="71302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09E33B7-E398-4468-8ABF-C149460C4D82}"/>
              </a:ext>
            </a:extLst>
          </p:cNvPr>
          <p:cNvSpPr/>
          <p:nvPr/>
        </p:nvSpPr>
        <p:spPr>
          <a:xfrm>
            <a:off x="3450403" y="815168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0DBB4814-09C7-4FBE-BA2C-268415EDB0C3}"/>
              </a:ext>
            </a:extLst>
          </p:cNvPr>
          <p:cNvSpPr/>
          <p:nvPr/>
        </p:nvSpPr>
        <p:spPr>
          <a:xfrm>
            <a:off x="445537" y="713028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D544C09F-386E-4C01-A13C-001998F91559}"/>
              </a:ext>
            </a:extLst>
          </p:cNvPr>
          <p:cNvSpPr/>
          <p:nvPr/>
        </p:nvSpPr>
        <p:spPr>
          <a:xfrm>
            <a:off x="3450401" y="713028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68E66110-11B7-4E9B-884F-9DEF3F53DA0D}"/>
              </a:ext>
            </a:extLst>
          </p:cNvPr>
          <p:cNvCxnSpPr>
            <a:stCxn id="249" idx="6"/>
            <a:endCxn id="250" idx="2"/>
          </p:cNvCxnSpPr>
          <p:nvPr/>
        </p:nvCxnSpPr>
        <p:spPr>
          <a:xfrm>
            <a:off x="933030" y="632160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1B5E825F-F0A1-4086-A515-976737B62813}"/>
              </a:ext>
            </a:extLst>
          </p:cNvPr>
          <p:cNvSpPr txBox="1"/>
          <p:nvPr/>
        </p:nvSpPr>
        <p:spPr>
          <a:xfrm>
            <a:off x="1066296" y="625304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91596105-D701-43CB-9EA9-5B2BA05D4FBD}"/>
              </a:ext>
            </a:extLst>
          </p:cNvPr>
          <p:cNvCxnSpPr>
            <a:cxnSpLocks/>
            <a:stCxn id="249" idx="5"/>
            <a:endCxn id="252" idx="1"/>
          </p:cNvCxnSpPr>
          <p:nvPr/>
        </p:nvCxnSpPr>
        <p:spPr>
          <a:xfrm>
            <a:off x="861638" y="6493963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34430077-1195-4F51-995B-7625DE281F17}"/>
              </a:ext>
            </a:extLst>
          </p:cNvPr>
          <p:cNvCxnSpPr>
            <a:cxnSpLocks/>
            <a:stCxn id="250" idx="6"/>
            <a:endCxn id="251" idx="2"/>
          </p:cNvCxnSpPr>
          <p:nvPr/>
        </p:nvCxnSpPr>
        <p:spPr>
          <a:xfrm flipV="1">
            <a:off x="1947534" y="632161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6F0F9C67-3317-4B0E-AC26-C25CBC716A55}"/>
              </a:ext>
            </a:extLst>
          </p:cNvPr>
          <p:cNvCxnSpPr>
            <a:cxnSpLocks/>
            <a:stCxn id="250" idx="4"/>
            <a:endCxn id="252" idx="0"/>
          </p:cNvCxnSpPr>
          <p:nvPr/>
        </p:nvCxnSpPr>
        <p:spPr>
          <a:xfrm>
            <a:off x="1703788" y="6568871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79BE7080-CCC8-45B4-9758-B2E6F119569D}"/>
              </a:ext>
            </a:extLst>
          </p:cNvPr>
          <p:cNvCxnSpPr>
            <a:cxnSpLocks/>
            <a:stCxn id="249" idx="4"/>
            <a:endCxn id="256" idx="0"/>
          </p:cNvCxnSpPr>
          <p:nvPr/>
        </p:nvCxnSpPr>
        <p:spPr>
          <a:xfrm>
            <a:off x="689284" y="656535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8A048A79-0259-4779-9C23-46593E849CAC}"/>
              </a:ext>
            </a:extLst>
          </p:cNvPr>
          <p:cNvCxnSpPr>
            <a:cxnSpLocks/>
            <a:stCxn id="256" idx="5"/>
            <a:endCxn id="253" idx="1"/>
          </p:cNvCxnSpPr>
          <p:nvPr/>
        </p:nvCxnSpPr>
        <p:spPr>
          <a:xfrm>
            <a:off x="861638" y="7546383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FFF9B820-DF31-4BB2-BAAD-A0015641979D}"/>
              </a:ext>
            </a:extLst>
          </p:cNvPr>
          <p:cNvCxnSpPr>
            <a:cxnSpLocks/>
            <a:stCxn id="252" idx="4"/>
            <a:endCxn id="253" idx="0"/>
          </p:cNvCxnSpPr>
          <p:nvPr/>
        </p:nvCxnSpPr>
        <p:spPr>
          <a:xfrm>
            <a:off x="1703788" y="7621291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F85C0C1F-1B8A-4267-A8C2-1D22DA91F53E}"/>
              </a:ext>
            </a:extLst>
          </p:cNvPr>
          <p:cNvCxnSpPr>
            <a:cxnSpLocks/>
            <a:stCxn id="252" idx="2"/>
            <a:endCxn id="256" idx="6"/>
          </p:cNvCxnSpPr>
          <p:nvPr/>
        </p:nvCxnSpPr>
        <p:spPr>
          <a:xfrm flipH="1" flipV="1">
            <a:off x="933030" y="737402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CCC0A339-E2D3-4B8C-BC27-36C3FE3130E9}"/>
              </a:ext>
            </a:extLst>
          </p:cNvPr>
          <p:cNvCxnSpPr>
            <a:cxnSpLocks/>
            <a:stCxn id="251" idx="3"/>
            <a:endCxn id="252" idx="7"/>
          </p:cNvCxnSpPr>
          <p:nvPr/>
        </p:nvCxnSpPr>
        <p:spPr>
          <a:xfrm flipH="1">
            <a:off x="1876142" y="6493964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A06A1B9D-FF42-4649-A817-57F67AA8AD3A}"/>
              </a:ext>
            </a:extLst>
          </p:cNvPr>
          <p:cNvCxnSpPr>
            <a:cxnSpLocks/>
            <a:stCxn id="254" idx="6"/>
            <a:endCxn id="257" idx="2"/>
          </p:cNvCxnSpPr>
          <p:nvPr/>
        </p:nvCxnSpPr>
        <p:spPr>
          <a:xfrm flipV="1">
            <a:off x="2949301" y="7374029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3C4C0A2D-39EF-4B2F-A696-7C53FA98FB6C}"/>
              </a:ext>
            </a:extLst>
          </p:cNvPr>
          <p:cNvCxnSpPr>
            <a:cxnSpLocks/>
            <a:stCxn id="254" idx="5"/>
            <a:endCxn id="255" idx="1"/>
          </p:cNvCxnSpPr>
          <p:nvPr/>
        </p:nvCxnSpPr>
        <p:spPr>
          <a:xfrm>
            <a:off x="2877909" y="7546384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986388E5-1A24-4EEF-8FF3-A7827B8F9D6E}"/>
              </a:ext>
            </a:extLst>
          </p:cNvPr>
          <p:cNvCxnSpPr>
            <a:cxnSpLocks/>
            <a:stCxn id="257" idx="4"/>
            <a:endCxn id="255" idx="0"/>
          </p:cNvCxnSpPr>
          <p:nvPr/>
        </p:nvCxnSpPr>
        <p:spPr>
          <a:xfrm>
            <a:off x="3694148" y="7617775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1CC2C466-EF29-427A-BC09-CCBCAD985529}"/>
              </a:ext>
            </a:extLst>
          </p:cNvPr>
          <p:cNvCxnSpPr>
            <a:cxnSpLocks/>
            <a:stCxn id="253" idx="7"/>
            <a:endCxn id="254" idx="3"/>
          </p:cNvCxnSpPr>
          <p:nvPr/>
        </p:nvCxnSpPr>
        <p:spPr>
          <a:xfrm flipV="1">
            <a:off x="1876142" y="7546384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01B4C091-2687-4E60-B364-BED7DBFEDD9D}"/>
              </a:ext>
            </a:extLst>
          </p:cNvPr>
          <p:cNvCxnSpPr>
            <a:cxnSpLocks/>
            <a:stCxn id="252" idx="6"/>
            <a:endCxn id="254" idx="2"/>
          </p:cNvCxnSpPr>
          <p:nvPr/>
        </p:nvCxnSpPr>
        <p:spPr>
          <a:xfrm flipV="1">
            <a:off x="1947534" y="737403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98359D82-4B9D-40FF-A3F8-80EB57F148F7}"/>
              </a:ext>
            </a:extLst>
          </p:cNvPr>
          <p:cNvCxnSpPr>
            <a:cxnSpLocks/>
            <a:stCxn id="253" idx="6"/>
            <a:endCxn id="255" idx="2"/>
          </p:cNvCxnSpPr>
          <p:nvPr/>
        </p:nvCxnSpPr>
        <p:spPr>
          <a:xfrm flipV="1">
            <a:off x="1947534" y="8395431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F8B73674-CABB-47AF-8232-DEAA8714D779}"/>
              </a:ext>
            </a:extLst>
          </p:cNvPr>
          <p:cNvCxnSpPr>
            <a:cxnSpLocks/>
            <a:stCxn id="251" idx="5"/>
            <a:endCxn id="257" idx="1"/>
          </p:cNvCxnSpPr>
          <p:nvPr/>
        </p:nvCxnSpPr>
        <p:spPr>
          <a:xfrm>
            <a:off x="2877909" y="6493964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F2B00E4B-35AC-4D9D-AE33-A6D3985C0AA7}"/>
              </a:ext>
            </a:extLst>
          </p:cNvPr>
          <p:cNvSpPr txBox="1"/>
          <p:nvPr/>
        </p:nvSpPr>
        <p:spPr>
          <a:xfrm>
            <a:off x="935644" y="66770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688AF434-A850-4394-BE16-B94BF5EED71E}"/>
              </a:ext>
            </a:extLst>
          </p:cNvPr>
          <p:cNvSpPr txBox="1"/>
          <p:nvPr/>
        </p:nvSpPr>
        <p:spPr>
          <a:xfrm>
            <a:off x="479587" y="663982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58F2CD4D-94E5-486B-A4A6-4C4A8D866BF3}"/>
              </a:ext>
            </a:extLst>
          </p:cNvPr>
          <p:cNvSpPr txBox="1"/>
          <p:nvPr/>
        </p:nvSpPr>
        <p:spPr>
          <a:xfrm>
            <a:off x="2032295" y="626050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00C9E3C6-27A8-4D0A-90D6-4D4A4EAF571A}"/>
              </a:ext>
            </a:extLst>
          </p:cNvPr>
          <p:cNvSpPr txBox="1"/>
          <p:nvPr/>
        </p:nvSpPr>
        <p:spPr>
          <a:xfrm>
            <a:off x="2192806" y="66770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07DEA5EF-69F3-477D-8C43-237DE5E1B7F3}"/>
              </a:ext>
            </a:extLst>
          </p:cNvPr>
          <p:cNvSpPr txBox="1"/>
          <p:nvPr/>
        </p:nvSpPr>
        <p:spPr>
          <a:xfrm>
            <a:off x="3060718" y="653028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80A63C3B-0007-4E6B-9D54-0A553CC5647A}"/>
              </a:ext>
            </a:extLst>
          </p:cNvPr>
          <p:cNvSpPr txBox="1"/>
          <p:nvPr/>
        </p:nvSpPr>
        <p:spPr>
          <a:xfrm>
            <a:off x="1632397" y="7698725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2E30D4BC-05EC-45BD-B176-F31E4B0F8975}"/>
              </a:ext>
            </a:extLst>
          </p:cNvPr>
          <p:cNvSpPr txBox="1"/>
          <p:nvPr/>
        </p:nvSpPr>
        <p:spPr>
          <a:xfrm>
            <a:off x="927135" y="7789691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814D6201-51A7-4AC6-8265-2F2E29E62A6D}"/>
              </a:ext>
            </a:extLst>
          </p:cNvPr>
          <p:cNvSpPr txBox="1"/>
          <p:nvPr/>
        </p:nvSpPr>
        <p:spPr>
          <a:xfrm>
            <a:off x="2155691" y="773738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CA5F57C-E4C6-4497-8D23-5F8E915CBF32}"/>
              </a:ext>
            </a:extLst>
          </p:cNvPr>
          <p:cNvSpPr txBox="1"/>
          <p:nvPr/>
        </p:nvSpPr>
        <p:spPr>
          <a:xfrm>
            <a:off x="2774050" y="827389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FADCEAF9-AD22-4DA4-9547-E799D8793177}"/>
              </a:ext>
            </a:extLst>
          </p:cNvPr>
          <p:cNvSpPr txBox="1"/>
          <p:nvPr/>
        </p:nvSpPr>
        <p:spPr>
          <a:xfrm>
            <a:off x="2966153" y="773523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6EB788E0-BE44-4866-AE45-CD501078848C}"/>
              </a:ext>
            </a:extLst>
          </p:cNvPr>
          <p:cNvSpPr txBox="1"/>
          <p:nvPr/>
        </p:nvSpPr>
        <p:spPr>
          <a:xfrm>
            <a:off x="3022015" y="728493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F692C81B-4F40-49CF-A880-5E7489D260DD}"/>
              </a:ext>
            </a:extLst>
          </p:cNvPr>
          <p:cNvSpPr txBox="1"/>
          <p:nvPr/>
        </p:nvSpPr>
        <p:spPr>
          <a:xfrm>
            <a:off x="3658210" y="768541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DDAFE132-E23B-4673-93F3-91F063D814F0}"/>
              </a:ext>
            </a:extLst>
          </p:cNvPr>
          <p:cNvSpPr txBox="1"/>
          <p:nvPr/>
        </p:nvSpPr>
        <p:spPr>
          <a:xfrm>
            <a:off x="1492818" y="668335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04F4DEF-7AF1-493E-B775-C9BAC830EC73}"/>
              </a:ext>
            </a:extLst>
          </p:cNvPr>
          <p:cNvSpPr txBox="1"/>
          <p:nvPr/>
        </p:nvSpPr>
        <p:spPr>
          <a:xfrm>
            <a:off x="1085839" y="729268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D4753F62-97B6-459F-B885-C7B44E34C939}"/>
              </a:ext>
            </a:extLst>
          </p:cNvPr>
          <p:cNvSpPr txBox="1"/>
          <p:nvPr/>
        </p:nvSpPr>
        <p:spPr>
          <a:xfrm>
            <a:off x="2003039" y="73151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0" name="椭圆 289">
            <a:extLst>
              <a:ext uri="{FF2B5EF4-FFF2-40B4-BE49-F238E27FC236}">
                <a16:creationId xmlns:a16="http://schemas.microsoft.com/office/drawing/2014/main" id="{FB1683BF-7AA3-46CE-834C-1B33B2047B25}"/>
              </a:ext>
            </a:extLst>
          </p:cNvPr>
          <p:cNvSpPr/>
          <p:nvPr/>
        </p:nvSpPr>
        <p:spPr>
          <a:xfrm>
            <a:off x="7021974" y="637050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95618C72-F65C-406A-8E97-2E3F9F7AFC28}"/>
              </a:ext>
            </a:extLst>
          </p:cNvPr>
          <p:cNvSpPr txBox="1"/>
          <p:nvPr/>
        </p:nvSpPr>
        <p:spPr>
          <a:xfrm>
            <a:off x="7681981" y="6462701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在队列中的结点</a:t>
            </a: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B338EE0C-B4D7-42EE-A377-7312773799B8}"/>
              </a:ext>
            </a:extLst>
          </p:cNvPr>
          <p:cNvSpPr/>
          <p:nvPr/>
        </p:nvSpPr>
        <p:spPr>
          <a:xfrm>
            <a:off x="7022221" y="709408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483BAF91-F412-4097-B028-2D9A9914E4FE}"/>
              </a:ext>
            </a:extLst>
          </p:cNvPr>
          <p:cNvSpPr txBox="1"/>
          <p:nvPr/>
        </p:nvSpPr>
        <p:spPr>
          <a:xfrm>
            <a:off x="7707422" y="7185627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还未扩展的结点</a:t>
            </a:r>
          </a:p>
        </p:txBody>
      </p:sp>
      <p:sp>
        <p:nvSpPr>
          <p:cNvPr id="294" name="椭圆 293">
            <a:extLst>
              <a:ext uri="{FF2B5EF4-FFF2-40B4-BE49-F238E27FC236}">
                <a16:creationId xmlns:a16="http://schemas.microsoft.com/office/drawing/2014/main" id="{41A8B871-9BE6-4ED6-92A4-645857E83CAA}"/>
              </a:ext>
            </a:extLst>
          </p:cNvPr>
          <p:cNvSpPr/>
          <p:nvPr/>
        </p:nvSpPr>
        <p:spPr>
          <a:xfrm>
            <a:off x="7025926" y="785269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62D3691C-9478-4AB0-9799-DBE796F3B65F}"/>
              </a:ext>
            </a:extLst>
          </p:cNvPr>
          <p:cNvSpPr txBox="1"/>
          <p:nvPr/>
        </p:nvSpPr>
        <p:spPr>
          <a:xfrm>
            <a:off x="7626316" y="7943303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  <p:sp>
        <p:nvSpPr>
          <p:cNvPr id="296" name="箭头: 右 295">
            <a:extLst>
              <a:ext uri="{FF2B5EF4-FFF2-40B4-BE49-F238E27FC236}">
                <a16:creationId xmlns:a16="http://schemas.microsoft.com/office/drawing/2014/main" id="{2569A2B5-D4A4-4D69-B41E-CF8850EEAE25}"/>
              </a:ext>
            </a:extLst>
          </p:cNvPr>
          <p:cNvSpPr/>
          <p:nvPr/>
        </p:nvSpPr>
        <p:spPr>
          <a:xfrm>
            <a:off x="3996121" y="135770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箭头: 右 296">
            <a:extLst>
              <a:ext uri="{FF2B5EF4-FFF2-40B4-BE49-F238E27FC236}">
                <a16:creationId xmlns:a16="http://schemas.microsoft.com/office/drawing/2014/main" id="{7B6DD882-9046-4946-9836-9425CE509776}"/>
              </a:ext>
            </a:extLst>
          </p:cNvPr>
          <p:cNvSpPr/>
          <p:nvPr/>
        </p:nvSpPr>
        <p:spPr>
          <a:xfrm>
            <a:off x="7876403" y="1369520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箭头: 右 297">
            <a:extLst>
              <a:ext uri="{FF2B5EF4-FFF2-40B4-BE49-F238E27FC236}">
                <a16:creationId xmlns:a16="http://schemas.microsoft.com/office/drawing/2014/main" id="{17590439-8946-42CB-A336-15BD3935C7D9}"/>
              </a:ext>
            </a:extLst>
          </p:cNvPr>
          <p:cNvSpPr/>
          <p:nvPr/>
        </p:nvSpPr>
        <p:spPr>
          <a:xfrm rot="5400000">
            <a:off x="9754227" y="278211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箭头: 右 298">
            <a:extLst>
              <a:ext uri="{FF2B5EF4-FFF2-40B4-BE49-F238E27FC236}">
                <a16:creationId xmlns:a16="http://schemas.microsoft.com/office/drawing/2014/main" id="{9F03A448-7D96-436D-AE00-B94FFC9F133B}"/>
              </a:ext>
            </a:extLst>
          </p:cNvPr>
          <p:cNvSpPr/>
          <p:nvPr/>
        </p:nvSpPr>
        <p:spPr>
          <a:xfrm rot="10800000">
            <a:off x="7850167" y="4316478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箭头: 右 299">
            <a:extLst>
              <a:ext uri="{FF2B5EF4-FFF2-40B4-BE49-F238E27FC236}">
                <a16:creationId xmlns:a16="http://schemas.microsoft.com/office/drawing/2014/main" id="{2803E56F-DAFF-47C9-8BC8-2269F907F921}"/>
              </a:ext>
            </a:extLst>
          </p:cNvPr>
          <p:cNvSpPr/>
          <p:nvPr/>
        </p:nvSpPr>
        <p:spPr>
          <a:xfrm rot="10800000">
            <a:off x="3966783" y="431647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箭头: 右 300">
            <a:extLst>
              <a:ext uri="{FF2B5EF4-FFF2-40B4-BE49-F238E27FC236}">
                <a16:creationId xmlns:a16="http://schemas.microsoft.com/office/drawing/2014/main" id="{EA5113FA-BE99-4AEE-ADD7-E5528104FE1D}"/>
              </a:ext>
            </a:extLst>
          </p:cNvPr>
          <p:cNvSpPr/>
          <p:nvPr/>
        </p:nvSpPr>
        <p:spPr>
          <a:xfrm rot="5400000">
            <a:off x="2018741" y="573975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10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8193B1F-5410-458D-9ACD-C19AAC95608A}"/>
              </a:ext>
            </a:extLst>
          </p:cNvPr>
          <p:cNvSpPr/>
          <p:nvPr/>
        </p:nvSpPr>
        <p:spPr>
          <a:xfrm>
            <a:off x="445537" y="20803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59BAEB-05B6-4B38-9DBD-07679659CD03}"/>
              </a:ext>
            </a:extLst>
          </p:cNvPr>
          <p:cNvSpPr/>
          <p:nvPr/>
        </p:nvSpPr>
        <p:spPr>
          <a:xfrm>
            <a:off x="1460041" y="21155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241B93-F855-4CB5-9F6A-EC7807D64603}"/>
              </a:ext>
            </a:extLst>
          </p:cNvPr>
          <p:cNvSpPr/>
          <p:nvPr/>
        </p:nvSpPr>
        <p:spPr>
          <a:xfrm>
            <a:off x="2461808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D5D3493-C823-4D89-9E6A-EC5A255E70DC}"/>
              </a:ext>
            </a:extLst>
          </p:cNvPr>
          <p:cNvSpPr/>
          <p:nvPr/>
        </p:nvSpPr>
        <p:spPr>
          <a:xfrm>
            <a:off x="1460041" y="126397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49C0C9E-D265-499E-9584-BB0F914A1D71}"/>
              </a:ext>
            </a:extLst>
          </p:cNvPr>
          <p:cNvSpPr/>
          <p:nvPr/>
        </p:nvSpPr>
        <p:spPr>
          <a:xfrm>
            <a:off x="1460041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EE598A9-8F5C-4B2C-B626-FCCC63301FF8}"/>
              </a:ext>
            </a:extLst>
          </p:cNvPr>
          <p:cNvSpPr/>
          <p:nvPr/>
        </p:nvSpPr>
        <p:spPr>
          <a:xfrm>
            <a:off x="2461808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2C4DB7A-8BF8-4377-977E-E8D272E5A3C1}"/>
              </a:ext>
            </a:extLst>
          </p:cNvPr>
          <p:cNvSpPr/>
          <p:nvPr/>
        </p:nvSpPr>
        <p:spPr>
          <a:xfrm>
            <a:off x="3450403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3AD7B95-1C18-4120-B12A-21DD95D83B5D}"/>
              </a:ext>
            </a:extLst>
          </p:cNvPr>
          <p:cNvSpPr/>
          <p:nvPr/>
        </p:nvSpPr>
        <p:spPr>
          <a:xfrm>
            <a:off x="445537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BEB444-E9B9-4D85-AF7B-C2ABC39CDB13}"/>
              </a:ext>
            </a:extLst>
          </p:cNvPr>
          <p:cNvSpPr/>
          <p:nvPr/>
        </p:nvSpPr>
        <p:spPr>
          <a:xfrm>
            <a:off x="3450401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1AE062-D63A-4609-B2A1-F788D68BB74C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933030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5813A32-1ADC-4DB6-BF11-C11C8E37D822}"/>
              </a:ext>
            </a:extLst>
          </p:cNvPr>
          <p:cNvSpPr txBox="1"/>
          <p:nvPr/>
        </p:nvSpPr>
        <p:spPr>
          <a:xfrm>
            <a:off x="1066296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E1BA76A-6A95-42F7-ADDD-B923DF089BFA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861638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135B46D-CA4C-418F-A7BB-E500091621D8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1947534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A84E14C-87C4-429C-8560-91DB146CB8D5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1703788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64CDB43-4BB5-4CE2-831C-2F4D90AA4A77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689284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094033D-BA65-486B-9144-62BCFD806007}"/>
              </a:ext>
            </a:extLst>
          </p:cNvPr>
          <p:cNvCxnSpPr>
            <a:cxnSpLocks/>
            <a:stCxn id="9" idx="5"/>
            <a:endCxn id="6" idx="1"/>
          </p:cNvCxnSpPr>
          <p:nvPr/>
        </p:nvCxnSpPr>
        <p:spPr>
          <a:xfrm>
            <a:off x="861638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826F9EA-C17E-47A8-939F-2DAD59CE223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703788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7A5DC4-9E42-4441-8C93-199357CBFA85}"/>
              </a:ext>
            </a:extLst>
          </p:cNvPr>
          <p:cNvCxnSpPr>
            <a:cxnSpLocks/>
            <a:stCxn id="5" idx="2"/>
            <a:endCxn id="9" idx="6"/>
          </p:cNvCxnSpPr>
          <p:nvPr/>
        </p:nvCxnSpPr>
        <p:spPr>
          <a:xfrm flipH="1" flipV="1">
            <a:off x="933030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C393D61-1E01-43C0-998B-C51A29CE411F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876142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197179B-A880-4E2C-A121-4FF0E9EBFD5A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2949301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ECB6F3-0352-4A00-A67E-7C38A0F366B0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877909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B967F86-D3DE-4BD0-B6B8-0C282318ADF4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3694148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16896D-F0FE-4E27-B8AE-2763AB9275B9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876142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036D454-9C15-4387-BB81-ABD937C5CE3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47534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9D4CB32-8436-4637-B3E3-282FCC3575C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534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6BAC30C-ADC2-4E3B-98A3-681BE93FCFE7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2877909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674391A-0588-4FAF-A78C-EE7829B11EAA}"/>
              </a:ext>
            </a:extLst>
          </p:cNvPr>
          <p:cNvSpPr txBox="1"/>
          <p:nvPr/>
        </p:nvSpPr>
        <p:spPr>
          <a:xfrm>
            <a:off x="935644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9FB6F1-0140-4AAA-AC93-8FBBD2E13C1D}"/>
              </a:ext>
            </a:extLst>
          </p:cNvPr>
          <p:cNvSpPr txBox="1"/>
          <p:nvPr/>
        </p:nvSpPr>
        <p:spPr>
          <a:xfrm>
            <a:off x="479587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97A83CF-3114-4D51-B9E2-CBD2455FA145}"/>
              </a:ext>
            </a:extLst>
          </p:cNvPr>
          <p:cNvSpPr txBox="1"/>
          <p:nvPr/>
        </p:nvSpPr>
        <p:spPr>
          <a:xfrm>
            <a:off x="2032295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56D74A-321D-4B69-8900-0DDE3C7B2E5A}"/>
              </a:ext>
            </a:extLst>
          </p:cNvPr>
          <p:cNvSpPr txBox="1"/>
          <p:nvPr/>
        </p:nvSpPr>
        <p:spPr>
          <a:xfrm>
            <a:off x="219280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0EFEFAD-8142-4914-B4C7-612CBE49D977}"/>
              </a:ext>
            </a:extLst>
          </p:cNvPr>
          <p:cNvSpPr txBox="1"/>
          <p:nvPr/>
        </p:nvSpPr>
        <p:spPr>
          <a:xfrm>
            <a:off x="3060718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2B30783-253F-481F-9F88-258BF769EC1F}"/>
              </a:ext>
            </a:extLst>
          </p:cNvPr>
          <p:cNvSpPr txBox="1"/>
          <p:nvPr/>
        </p:nvSpPr>
        <p:spPr>
          <a:xfrm>
            <a:off x="1632397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8C5A1A7-E6DC-4C87-A0AA-3DE25FD42BDF}"/>
              </a:ext>
            </a:extLst>
          </p:cNvPr>
          <p:cNvSpPr txBox="1"/>
          <p:nvPr/>
        </p:nvSpPr>
        <p:spPr>
          <a:xfrm>
            <a:off x="927135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779009C-A47B-4420-B0C6-63117E2E5C22}"/>
              </a:ext>
            </a:extLst>
          </p:cNvPr>
          <p:cNvSpPr txBox="1"/>
          <p:nvPr/>
        </p:nvSpPr>
        <p:spPr>
          <a:xfrm>
            <a:off x="2155691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1452C6C-6606-4E58-A3AC-AFEC7AAE8574}"/>
              </a:ext>
            </a:extLst>
          </p:cNvPr>
          <p:cNvSpPr txBox="1"/>
          <p:nvPr/>
        </p:nvSpPr>
        <p:spPr>
          <a:xfrm>
            <a:off x="2774050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0AEDAF3-CCF9-46DD-AF36-FA756EE986A0}"/>
              </a:ext>
            </a:extLst>
          </p:cNvPr>
          <p:cNvSpPr txBox="1"/>
          <p:nvPr/>
        </p:nvSpPr>
        <p:spPr>
          <a:xfrm>
            <a:off x="2966153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B57A358-D502-45F7-8D1C-261DA7F83BEE}"/>
              </a:ext>
            </a:extLst>
          </p:cNvPr>
          <p:cNvSpPr txBox="1"/>
          <p:nvPr/>
        </p:nvSpPr>
        <p:spPr>
          <a:xfrm>
            <a:off x="3022015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353375-7E77-4CCA-9123-DD38E46FD2A1}"/>
              </a:ext>
            </a:extLst>
          </p:cNvPr>
          <p:cNvSpPr txBox="1"/>
          <p:nvPr/>
        </p:nvSpPr>
        <p:spPr>
          <a:xfrm>
            <a:off x="3658210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4288DAD-ED94-47F2-AD35-7E90BB8CB583}"/>
              </a:ext>
            </a:extLst>
          </p:cNvPr>
          <p:cNvSpPr txBox="1"/>
          <p:nvPr/>
        </p:nvSpPr>
        <p:spPr>
          <a:xfrm>
            <a:off x="1492818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EB815ED-F440-44BE-AE0A-413DF47EFF51}"/>
              </a:ext>
            </a:extLst>
          </p:cNvPr>
          <p:cNvSpPr txBox="1"/>
          <p:nvPr/>
        </p:nvSpPr>
        <p:spPr>
          <a:xfrm>
            <a:off x="1085839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FC1471E-DD88-4F8D-90EF-F80E11218DC1}"/>
              </a:ext>
            </a:extLst>
          </p:cNvPr>
          <p:cNvSpPr txBox="1"/>
          <p:nvPr/>
        </p:nvSpPr>
        <p:spPr>
          <a:xfrm>
            <a:off x="2003039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375C4F6-AB26-483D-B7A6-9279DE11B9A3}"/>
              </a:ext>
            </a:extLst>
          </p:cNvPr>
          <p:cNvSpPr/>
          <p:nvPr/>
        </p:nvSpPr>
        <p:spPr>
          <a:xfrm>
            <a:off x="4296794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87CEA01-E196-42FB-83EB-FD6C4B072144}"/>
              </a:ext>
            </a:extLst>
          </p:cNvPr>
          <p:cNvSpPr/>
          <p:nvPr/>
        </p:nvSpPr>
        <p:spPr>
          <a:xfrm>
            <a:off x="5311298" y="21155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B6AD521-5BB9-4DFF-9056-1BBEA6804E86}"/>
              </a:ext>
            </a:extLst>
          </p:cNvPr>
          <p:cNvSpPr/>
          <p:nvPr/>
        </p:nvSpPr>
        <p:spPr>
          <a:xfrm>
            <a:off x="6313065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F6B54C3-5551-4C90-B841-3DB7465C054E}"/>
              </a:ext>
            </a:extLst>
          </p:cNvPr>
          <p:cNvSpPr/>
          <p:nvPr/>
        </p:nvSpPr>
        <p:spPr>
          <a:xfrm>
            <a:off x="5311298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4814274-E31A-42CC-9174-D9D488A29C62}"/>
              </a:ext>
            </a:extLst>
          </p:cNvPr>
          <p:cNvSpPr/>
          <p:nvPr/>
        </p:nvSpPr>
        <p:spPr>
          <a:xfrm>
            <a:off x="5311298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548EA2E-4C20-4675-9804-BE7D73CA2FC8}"/>
              </a:ext>
            </a:extLst>
          </p:cNvPr>
          <p:cNvSpPr/>
          <p:nvPr/>
        </p:nvSpPr>
        <p:spPr>
          <a:xfrm>
            <a:off x="6313065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6CEB775-707F-4DC5-9CBD-8B8E997625CE}"/>
              </a:ext>
            </a:extLst>
          </p:cNvPr>
          <p:cNvSpPr/>
          <p:nvPr/>
        </p:nvSpPr>
        <p:spPr>
          <a:xfrm>
            <a:off x="7301660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0F44E55-3E20-4337-9E42-A2898D753880}"/>
              </a:ext>
            </a:extLst>
          </p:cNvPr>
          <p:cNvSpPr/>
          <p:nvPr/>
        </p:nvSpPr>
        <p:spPr>
          <a:xfrm>
            <a:off x="4296794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A55B7C-40F6-4BA1-8A0B-841C4E3293CA}"/>
              </a:ext>
            </a:extLst>
          </p:cNvPr>
          <p:cNvSpPr/>
          <p:nvPr/>
        </p:nvSpPr>
        <p:spPr>
          <a:xfrm>
            <a:off x="7301658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655356E-F286-42F3-9954-BD182D876C7D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4784287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3D07881-A2F5-46A5-8BF5-69E6F1764E1E}"/>
              </a:ext>
            </a:extLst>
          </p:cNvPr>
          <p:cNvSpPr txBox="1"/>
          <p:nvPr/>
        </p:nvSpPr>
        <p:spPr>
          <a:xfrm>
            <a:off x="4917553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DF6EE54-D8B4-406E-9188-6AFE7DCCCF47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4712895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3A1B0A4-F556-4A93-9F66-B1CD066EFDC5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 flipV="1">
            <a:off x="5798791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1B2AB51-FBDB-4B47-936C-D639962176ED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>
            <a:off x="5555045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F1228A-1E8F-43B6-915B-4BD6D71C83A3}"/>
              </a:ext>
            </a:extLst>
          </p:cNvPr>
          <p:cNvCxnSpPr>
            <a:cxnSpLocks/>
            <a:stCxn id="43" idx="4"/>
            <a:endCxn id="50" idx="0"/>
          </p:cNvCxnSpPr>
          <p:nvPr/>
        </p:nvCxnSpPr>
        <p:spPr>
          <a:xfrm>
            <a:off x="4540541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C70C04-3ED9-4248-9AA2-860C1D77B072}"/>
              </a:ext>
            </a:extLst>
          </p:cNvPr>
          <p:cNvCxnSpPr>
            <a:cxnSpLocks/>
            <a:stCxn id="50" idx="5"/>
            <a:endCxn id="47" idx="1"/>
          </p:cNvCxnSpPr>
          <p:nvPr/>
        </p:nvCxnSpPr>
        <p:spPr>
          <a:xfrm>
            <a:off x="4712895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7B3038-FDE9-40D3-93DF-FD40FB3C73D7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>
            <a:off x="5555045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4903F23-D4DC-4676-9F4A-6259B97F9BAB}"/>
              </a:ext>
            </a:extLst>
          </p:cNvPr>
          <p:cNvCxnSpPr>
            <a:cxnSpLocks/>
            <a:stCxn id="46" idx="2"/>
            <a:endCxn id="50" idx="6"/>
          </p:cNvCxnSpPr>
          <p:nvPr/>
        </p:nvCxnSpPr>
        <p:spPr>
          <a:xfrm flipH="1" flipV="1">
            <a:off x="4784287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977355C-E7C2-4798-8080-FE97F83435AE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5727399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2336E94-8515-4850-BE3F-3BE637E116ED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 flipV="1">
            <a:off x="6800558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8E4CA74-C9A5-4581-A5EF-8925992DE853}"/>
              </a:ext>
            </a:extLst>
          </p:cNvPr>
          <p:cNvCxnSpPr>
            <a:cxnSpLocks/>
            <a:stCxn id="48" idx="5"/>
            <a:endCxn id="49" idx="1"/>
          </p:cNvCxnSpPr>
          <p:nvPr/>
        </p:nvCxnSpPr>
        <p:spPr>
          <a:xfrm>
            <a:off x="6729166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93D505B-FED5-4522-96AB-02DDD9E5CFAC}"/>
              </a:ext>
            </a:extLst>
          </p:cNvPr>
          <p:cNvCxnSpPr>
            <a:cxnSpLocks/>
            <a:stCxn id="51" idx="4"/>
            <a:endCxn id="49" idx="0"/>
          </p:cNvCxnSpPr>
          <p:nvPr/>
        </p:nvCxnSpPr>
        <p:spPr>
          <a:xfrm>
            <a:off x="7545405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7A75A25-053B-40A0-9C17-D9C61E001BD2}"/>
              </a:ext>
            </a:extLst>
          </p:cNvPr>
          <p:cNvCxnSpPr>
            <a:cxnSpLocks/>
            <a:stCxn id="47" idx="7"/>
            <a:endCxn id="48" idx="3"/>
          </p:cNvCxnSpPr>
          <p:nvPr/>
        </p:nvCxnSpPr>
        <p:spPr>
          <a:xfrm flipV="1">
            <a:off x="5727399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D123E69-71BB-4A8C-96AF-F37F5F29B30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 flipV="1">
            <a:off x="5798791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1AD0144-E3FA-43E2-8953-4C2EF1C426C2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5798791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42AA2AA-AF0A-4AD4-A274-1C5332266081}"/>
              </a:ext>
            </a:extLst>
          </p:cNvPr>
          <p:cNvCxnSpPr>
            <a:cxnSpLocks/>
            <a:stCxn id="45" idx="5"/>
            <a:endCxn id="51" idx="1"/>
          </p:cNvCxnSpPr>
          <p:nvPr/>
        </p:nvCxnSpPr>
        <p:spPr>
          <a:xfrm>
            <a:off x="6729166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B8FDFA3A-6177-4026-96B1-1A8FE1906E22}"/>
              </a:ext>
            </a:extLst>
          </p:cNvPr>
          <p:cNvSpPr txBox="1"/>
          <p:nvPr/>
        </p:nvSpPr>
        <p:spPr>
          <a:xfrm>
            <a:off x="4786901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D8E2985-29F8-4663-B4E4-2193B5D33C56}"/>
              </a:ext>
            </a:extLst>
          </p:cNvPr>
          <p:cNvSpPr txBox="1"/>
          <p:nvPr/>
        </p:nvSpPr>
        <p:spPr>
          <a:xfrm>
            <a:off x="4330844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C844F6C-7259-4C40-A418-38F3218A4F27}"/>
              </a:ext>
            </a:extLst>
          </p:cNvPr>
          <p:cNvSpPr txBox="1"/>
          <p:nvPr/>
        </p:nvSpPr>
        <p:spPr>
          <a:xfrm>
            <a:off x="5883552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712F419-E62A-4646-A57F-DA065BD04FA9}"/>
              </a:ext>
            </a:extLst>
          </p:cNvPr>
          <p:cNvSpPr txBox="1"/>
          <p:nvPr/>
        </p:nvSpPr>
        <p:spPr>
          <a:xfrm>
            <a:off x="6044063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6F0919C-ECA6-45C2-95E6-34E7E83A81D0}"/>
              </a:ext>
            </a:extLst>
          </p:cNvPr>
          <p:cNvSpPr txBox="1"/>
          <p:nvPr/>
        </p:nvSpPr>
        <p:spPr>
          <a:xfrm>
            <a:off x="6911975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CD3CF54-FDA4-4F91-AB08-AA8271C273BD}"/>
              </a:ext>
            </a:extLst>
          </p:cNvPr>
          <p:cNvSpPr txBox="1"/>
          <p:nvPr/>
        </p:nvSpPr>
        <p:spPr>
          <a:xfrm>
            <a:off x="5483654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49D946-A514-4BCC-A60A-C83B1B798555}"/>
              </a:ext>
            </a:extLst>
          </p:cNvPr>
          <p:cNvSpPr txBox="1"/>
          <p:nvPr/>
        </p:nvSpPr>
        <p:spPr>
          <a:xfrm>
            <a:off x="4778392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BD672BA-9A9A-44C7-8520-B9DC19416A4D}"/>
              </a:ext>
            </a:extLst>
          </p:cNvPr>
          <p:cNvSpPr txBox="1"/>
          <p:nvPr/>
        </p:nvSpPr>
        <p:spPr>
          <a:xfrm>
            <a:off x="6006948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768B3C1-0314-4011-B22F-9DE9FE68B134}"/>
              </a:ext>
            </a:extLst>
          </p:cNvPr>
          <p:cNvSpPr txBox="1"/>
          <p:nvPr/>
        </p:nvSpPr>
        <p:spPr>
          <a:xfrm>
            <a:off x="6625307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39398BB-2CF2-4EA4-A84D-63381A9588DF}"/>
              </a:ext>
            </a:extLst>
          </p:cNvPr>
          <p:cNvSpPr txBox="1"/>
          <p:nvPr/>
        </p:nvSpPr>
        <p:spPr>
          <a:xfrm>
            <a:off x="6817410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1E3A238-D11E-4ADB-93BA-9CBE62854546}"/>
              </a:ext>
            </a:extLst>
          </p:cNvPr>
          <p:cNvSpPr txBox="1"/>
          <p:nvPr/>
        </p:nvSpPr>
        <p:spPr>
          <a:xfrm>
            <a:off x="6873272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E80BC31-F3A9-479F-8502-C3282B91F7BD}"/>
              </a:ext>
            </a:extLst>
          </p:cNvPr>
          <p:cNvSpPr txBox="1"/>
          <p:nvPr/>
        </p:nvSpPr>
        <p:spPr>
          <a:xfrm>
            <a:off x="7509467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2E48041-5E4E-4807-A48C-9A32467AB7D4}"/>
              </a:ext>
            </a:extLst>
          </p:cNvPr>
          <p:cNvSpPr txBox="1"/>
          <p:nvPr/>
        </p:nvSpPr>
        <p:spPr>
          <a:xfrm>
            <a:off x="5344075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EFECAEF-4E28-4017-8BCA-F1ADFA0189D4}"/>
              </a:ext>
            </a:extLst>
          </p:cNvPr>
          <p:cNvSpPr txBox="1"/>
          <p:nvPr/>
        </p:nvSpPr>
        <p:spPr>
          <a:xfrm>
            <a:off x="4937096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F370215-2038-4F44-9EFD-938ABF3720F1}"/>
              </a:ext>
            </a:extLst>
          </p:cNvPr>
          <p:cNvSpPr txBox="1"/>
          <p:nvPr/>
        </p:nvSpPr>
        <p:spPr>
          <a:xfrm>
            <a:off x="5854296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B8D3A004-4CC0-4DA5-9F74-E9D5081B6F82}"/>
              </a:ext>
            </a:extLst>
          </p:cNvPr>
          <p:cNvSpPr/>
          <p:nvPr/>
        </p:nvSpPr>
        <p:spPr>
          <a:xfrm>
            <a:off x="3996121" y="135770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6942104-E1D0-453D-91CC-FFC65318E9F7}"/>
              </a:ext>
            </a:extLst>
          </p:cNvPr>
          <p:cNvSpPr/>
          <p:nvPr/>
        </p:nvSpPr>
        <p:spPr>
          <a:xfrm>
            <a:off x="8702402" y="4898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2A1A045-7849-401B-BF7E-59B4CEA356F6}"/>
              </a:ext>
            </a:extLst>
          </p:cNvPr>
          <p:cNvSpPr txBox="1"/>
          <p:nvPr/>
        </p:nvSpPr>
        <p:spPr>
          <a:xfrm>
            <a:off x="9362409" y="582077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在队列中的结点</a:t>
            </a: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39B2A98-F729-4809-9367-261DD0D9183A}"/>
              </a:ext>
            </a:extLst>
          </p:cNvPr>
          <p:cNvSpPr/>
          <p:nvPr/>
        </p:nvSpPr>
        <p:spPr>
          <a:xfrm>
            <a:off x="8702649" y="12134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549C5D8-17B2-4495-AFBD-F3E99D40DF74}"/>
              </a:ext>
            </a:extLst>
          </p:cNvPr>
          <p:cNvSpPr txBox="1"/>
          <p:nvPr/>
        </p:nvSpPr>
        <p:spPr>
          <a:xfrm>
            <a:off x="9387850" y="1305003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还未扩展的结点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D0FCF14A-AE2A-4D90-A0AF-6BFF7399251C}"/>
              </a:ext>
            </a:extLst>
          </p:cNvPr>
          <p:cNvSpPr/>
          <p:nvPr/>
        </p:nvSpPr>
        <p:spPr>
          <a:xfrm>
            <a:off x="8706354" y="1972073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1BCAE89-91BA-44FC-98EE-4FF5E6EDB45A}"/>
              </a:ext>
            </a:extLst>
          </p:cNvPr>
          <p:cNvSpPr txBox="1"/>
          <p:nvPr/>
        </p:nvSpPr>
        <p:spPr>
          <a:xfrm>
            <a:off x="9306744" y="2062679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</p:spTree>
    <p:extLst>
      <p:ext uri="{BB962C8B-B14F-4D97-AF65-F5344CB8AC3E}">
        <p14:creationId xmlns:p14="http://schemas.microsoft.com/office/powerpoint/2010/main" val="341373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445537" y="20803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1460041" y="21155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2461808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1460041" y="126397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1460041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2461808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3450403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445537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3450401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933030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1066296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861638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947534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703788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689284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861638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703788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933030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876142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949301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877909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3694148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876142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534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947534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2877909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935644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479587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2032295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219280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3060718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1632397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927135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2155691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2774050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2966153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3022015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3658210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1492818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1085839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2003039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B15F4A-CEEF-462A-8E03-A994568FAC44}"/>
              </a:ext>
            </a:extLst>
          </p:cNvPr>
          <p:cNvSpPr/>
          <p:nvPr/>
        </p:nvSpPr>
        <p:spPr>
          <a:xfrm>
            <a:off x="4296794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609CF48-A30C-4192-9DFD-8313DA5951D3}"/>
              </a:ext>
            </a:extLst>
          </p:cNvPr>
          <p:cNvSpPr/>
          <p:nvPr/>
        </p:nvSpPr>
        <p:spPr>
          <a:xfrm>
            <a:off x="5311298" y="21155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23E22CC-E6AB-4436-8086-0283D7DCF1A2}"/>
              </a:ext>
            </a:extLst>
          </p:cNvPr>
          <p:cNvSpPr/>
          <p:nvPr/>
        </p:nvSpPr>
        <p:spPr>
          <a:xfrm>
            <a:off x="6313065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39621FC-D83F-4F49-95C2-F767A2298EF4}"/>
              </a:ext>
            </a:extLst>
          </p:cNvPr>
          <p:cNvSpPr/>
          <p:nvPr/>
        </p:nvSpPr>
        <p:spPr>
          <a:xfrm>
            <a:off x="5311298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8E30C6E-E9B5-458A-93E2-F0EBC5D31E3E}"/>
              </a:ext>
            </a:extLst>
          </p:cNvPr>
          <p:cNvSpPr/>
          <p:nvPr/>
        </p:nvSpPr>
        <p:spPr>
          <a:xfrm>
            <a:off x="5311298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767DF77-A028-4D2B-BB3A-BCFEC0CE9F06}"/>
              </a:ext>
            </a:extLst>
          </p:cNvPr>
          <p:cNvSpPr/>
          <p:nvPr/>
        </p:nvSpPr>
        <p:spPr>
          <a:xfrm>
            <a:off x="6313065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6351855-DF06-4C0F-867C-F8EF3F856CF3}"/>
              </a:ext>
            </a:extLst>
          </p:cNvPr>
          <p:cNvSpPr/>
          <p:nvPr/>
        </p:nvSpPr>
        <p:spPr>
          <a:xfrm>
            <a:off x="7301660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B9DBA25-B039-4E6A-8878-ADC7899B7E51}"/>
              </a:ext>
            </a:extLst>
          </p:cNvPr>
          <p:cNvSpPr/>
          <p:nvPr/>
        </p:nvSpPr>
        <p:spPr>
          <a:xfrm>
            <a:off x="4296794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68213FA-7EA3-418E-AF48-9BE5D720D035}"/>
              </a:ext>
            </a:extLst>
          </p:cNvPr>
          <p:cNvSpPr/>
          <p:nvPr/>
        </p:nvSpPr>
        <p:spPr>
          <a:xfrm>
            <a:off x="7301658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E09715-AB87-4602-85B4-C9650FFA37A1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4784287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EFA1D53-D53A-4384-ABF3-F939395DF1B8}"/>
              </a:ext>
            </a:extLst>
          </p:cNvPr>
          <p:cNvSpPr txBox="1"/>
          <p:nvPr/>
        </p:nvSpPr>
        <p:spPr>
          <a:xfrm>
            <a:off x="4917553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668CA3-DBFC-41F5-885D-5D01603B0CD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4712895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D1549E2-1008-4F73-BBC7-36763A75C400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5798791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43AA78F-36A6-47E7-846D-BAF1FD4AEA64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>
            <a:off x="5555045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A379467-02F0-4CEF-943A-CC6706502DE9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>
          <a:xfrm>
            <a:off x="4540541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BF07381-B3EF-4524-A1B5-62433CEAA961}"/>
              </a:ext>
            </a:extLst>
          </p:cNvPr>
          <p:cNvCxnSpPr>
            <a:cxnSpLocks/>
            <a:stCxn id="51" idx="5"/>
            <a:endCxn id="48" idx="1"/>
          </p:cNvCxnSpPr>
          <p:nvPr/>
        </p:nvCxnSpPr>
        <p:spPr>
          <a:xfrm>
            <a:off x="4712895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E77C5A1-837E-47C1-9315-2A3208646520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5555045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2E7CF79-A899-4995-965A-FD2A3630E836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H="1" flipV="1">
            <a:off x="4784287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F7FAB32-01AD-41C7-B89E-A8F9B7828724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5727399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8B74C5-4613-4999-8358-5615245B65AA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 flipV="1">
            <a:off x="6800558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5BA37BD-2B76-469D-88A3-F1D91CB6C22F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6729166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E4451C3-5254-453C-81B3-A64D607FECEA}"/>
              </a:ext>
            </a:extLst>
          </p:cNvPr>
          <p:cNvCxnSpPr>
            <a:cxnSpLocks/>
            <a:stCxn id="52" idx="4"/>
            <a:endCxn id="50" idx="0"/>
          </p:cNvCxnSpPr>
          <p:nvPr/>
        </p:nvCxnSpPr>
        <p:spPr>
          <a:xfrm>
            <a:off x="7545405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8D5D61-DF98-43F3-9985-31909E6BDFC6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5727399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6ABD8E-79D6-406F-9F7B-F7B322D1A05F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5798791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EECD64A-9D29-4126-A83F-EDB8326E957B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5798791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72F3CC9-5F98-49EC-81FE-D602D30EF63D}"/>
              </a:ext>
            </a:extLst>
          </p:cNvPr>
          <p:cNvCxnSpPr>
            <a:cxnSpLocks/>
            <a:stCxn id="46" idx="5"/>
            <a:endCxn id="52" idx="1"/>
          </p:cNvCxnSpPr>
          <p:nvPr/>
        </p:nvCxnSpPr>
        <p:spPr>
          <a:xfrm>
            <a:off x="6729166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52D9B02-642D-486E-A099-E71E87D02ED9}"/>
              </a:ext>
            </a:extLst>
          </p:cNvPr>
          <p:cNvSpPr txBox="1"/>
          <p:nvPr/>
        </p:nvSpPr>
        <p:spPr>
          <a:xfrm>
            <a:off x="4786901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AAB9A98-39AD-412E-A01D-717DE9B64AD7}"/>
              </a:ext>
            </a:extLst>
          </p:cNvPr>
          <p:cNvSpPr txBox="1"/>
          <p:nvPr/>
        </p:nvSpPr>
        <p:spPr>
          <a:xfrm>
            <a:off x="4330844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963BE58-92E7-4633-82F1-4087430CE27F}"/>
              </a:ext>
            </a:extLst>
          </p:cNvPr>
          <p:cNvSpPr txBox="1"/>
          <p:nvPr/>
        </p:nvSpPr>
        <p:spPr>
          <a:xfrm>
            <a:off x="5883552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C5F92E0-C3FF-49BF-8F34-26E34C82FB8F}"/>
              </a:ext>
            </a:extLst>
          </p:cNvPr>
          <p:cNvSpPr txBox="1"/>
          <p:nvPr/>
        </p:nvSpPr>
        <p:spPr>
          <a:xfrm>
            <a:off x="6044063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D3B358-E9ED-41C6-A41F-8055FACBB01D}"/>
              </a:ext>
            </a:extLst>
          </p:cNvPr>
          <p:cNvSpPr txBox="1"/>
          <p:nvPr/>
        </p:nvSpPr>
        <p:spPr>
          <a:xfrm>
            <a:off x="6911975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7104162-82CB-4BA1-9996-9618C76429DC}"/>
              </a:ext>
            </a:extLst>
          </p:cNvPr>
          <p:cNvSpPr txBox="1"/>
          <p:nvPr/>
        </p:nvSpPr>
        <p:spPr>
          <a:xfrm>
            <a:off x="5483654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AF38635-112A-4E5D-A6EB-48AF56DA1C34}"/>
              </a:ext>
            </a:extLst>
          </p:cNvPr>
          <p:cNvSpPr txBox="1"/>
          <p:nvPr/>
        </p:nvSpPr>
        <p:spPr>
          <a:xfrm>
            <a:off x="4778392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BAE5A8F-BDEA-4F70-94FD-29860A614E04}"/>
              </a:ext>
            </a:extLst>
          </p:cNvPr>
          <p:cNvSpPr txBox="1"/>
          <p:nvPr/>
        </p:nvSpPr>
        <p:spPr>
          <a:xfrm>
            <a:off x="6006948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93D9059-8B92-49F1-BCBF-FCEBCD2B12B7}"/>
              </a:ext>
            </a:extLst>
          </p:cNvPr>
          <p:cNvSpPr txBox="1"/>
          <p:nvPr/>
        </p:nvSpPr>
        <p:spPr>
          <a:xfrm>
            <a:off x="6625307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6B1200E-BE53-4FF2-A6CB-35712D683790}"/>
              </a:ext>
            </a:extLst>
          </p:cNvPr>
          <p:cNvSpPr txBox="1"/>
          <p:nvPr/>
        </p:nvSpPr>
        <p:spPr>
          <a:xfrm>
            <a:off x="6817410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86EC727-7224-4CD2-9E81-7F4EE6C0718F}"/>
              </a:ext>
            </a:extLst>
          </p:cNvPr>
          <p:cNvSpPr txBox="1"/>
          <p:nvPr/>
        </p:nvSpPr>
        <p:spPr>
          <a:xfrm>
            <a:off x="6873272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ED00F9A-EEF4-47A7-9EB5-A114C13FF377}"/>
              </a:ext>
            </a:extLst>
          </p:cNvPr>
          <p:cNvSpPr txBox="1"/>
          <p:nvPr/>
        </p:nvSpPr>
        <p:spPr>
          <a:xfrm>
            <a:off x="7509467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A13607-6D84-47E5-8982-7D962E0F8AA8}"/>
              </a:ext>
            </a:extLst>
          </p:cNvPr>
          <p:cNvSpPr txBox="1"/>
          <p:nvPr/>
        </p:nvSpPr>
        <p:spPr>
          <a:xfrm>
            <a:off x="5344075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22E2CF3-58D7-41D9-8F2D-E6B8A2BCA175}"/>
              </a:ext>
            </a:extLst>
          </p:cNvPr>
          <p:cNvSpPr txBox="1"/>
          <p:nvPr/>
        </p:nvSpPr>
        <p:spPr>
          <a:xfrm>
            <a:off x="4937096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9BC919-1562-4148-B42A-F213418C2100}"/>
              </a:ext>
            </a:extLst>
          </p:cNvPr>
          <p:cNvSpPr txBox="1"/>
          <p:nvPr/>
        </p:nvSpPr>
        <p:spPr>
          <a:xfrm>
            <a:off x="5854296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6D18243-05C8-43E6-9C7B-17ADD1EE551E}"/>
              </a:ext>
            </a:extLst>
          </p:cNvPr>
          <p:cNvSpPr/>
          <p:nvPr/>
        </p:nvSpPr>
        <p:spPr>
          <a:xfrm>
            <a:off x="8187569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310AC8F-C4DB-4DA6-A9E6-802361760980}"/>
              </a:ext>
            </a:extLst>
          </p:cNvPr>
          <p:cNvSpPr/>
          <p:nvPr/>
        </p:nvSpPr>
        <p:spPr>
          <a:xfrm>
            <a:off x="9202073" y="21155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8166526-1CF6-45BB-9FD3-971A992FF634}"/>
              </a:ext>
            </a:extLst>
          </p:cNvPr>
          <p:cNvSpPr/>
          <p:nvPr/>
        </p:nvSpPr>
        <p:spPr>
          <a:xfrm>
            <a:off x="10203840" y="20803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EBD244B-0902-4473-BB7A-B81708E56BBA}"/>
              </a:ext>
            </a:extLst>
          </p:cNvPr>
          <p:cNvSpPr/>
          <p:nvPr/>
        </p:nvSpPr>
        <p:spPr>
          <a:xfrm>
            <a:off x="9202073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B480F04-A447-4299-AA17-84083F6B356E}"/>
              </a:ext>
            </a:extLst>
          </p:cNvPr>
          <p:cNvSpPr/>
          <p:nvPr/>
        </p:nvSpPr>
        <p:spPr>
          <a:xfrm>
            <a:off x="9202073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A1240A7-A265-4D96-9719-FA1A64F96CF5}"/>
              </a:ext>
            </a:extLst>
          </p:cNvPr>
          <p:cNvSpPr/>
          <p:nvPr/>
        </p:nvSpPr>
        <p:spPr>
          <a:xfrm>
            <a:off x="10203840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3D81C918-6288-4775-BC7A-131D7F48FB17}"/>
              </a:ext>
            </a:extLst>
          </p:cNvPr>
          <p:cNvSpPr/>
          <p:nvPr/>
        </p:nvSpPr>
        <p:spPr>
          <a:xfrm>
            <a:off x="11192435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07073B5-FBD4-4D57-8248-0BF5A89C0BDD}"/>
              </a:ext>
            </a:extLst>
          </p:cNvPr>
          <p:cNvSpPr/>
          <p:nvPr/>
        </p:nvSpPr>
        <p:spPr>
          <a:xfrm>
            <a:off x="8187569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71C09A3-C4C9-40D8-884D-DC1A05F04F8E}"/>
              </a:ext>
            </a:extLst>
          </p:cNvPr>
          <p:cNvSpPr/>
          <p:nvPr/>
        </p:nvSpPr>
        <p:spPr>
          <a:xfrm>
            <a:off x="11192433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8DD2611-DAF7-4486-93AF-6CFC0253018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8675062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19D01F4B-5D3D-4535-B31B-1189FB3C7C01}"/>
              </a:ext>
            </a:extLst>
          </p:cNvPr>
          <p:cNvSpPr txBox="1"/>
          <p:nvPr/>
        </p:nvSpPr>
        <p:spPr>
          <a:xfrm>
            <a:off x="8808328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1B8E4DC-CE5D-4ACF-880D-C1F6B89896D7}"/>
              </a:ext>
            </a:extLst>
          </p:cNvPr>
          <p:cNvCxnSpPr>
            <a:cxnSpLocks/>
            <a:stCxn id="85" idx="5"/>
            <a:endCxn id="88" idx="1"/>
          </p:cNvCxnSpPr>
          <p:nvPr/>
        </p:nvCxnSpPr>
        <p:spPr>
          <a:xfrm>
            <a:off x="8603670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22CAAFB-EC72-446C-BD34-8253474E22C1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689566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E25901-7435-4F6B-B17E-CDB5C3F30255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9445820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D01D59C-2665-44FD-838A-5A6E2FFCA025}"/>
              </a:ext>
            </a:extLst>
          </p:cNvPr>
          <p:cNvCxnSpPr>
            <a:cxnSpLocks/>
            <a:stCxn id="85" idx="4"/>
            <a:endCxn id="92" idx="0"/>
          </p:cNvCxnSpPr>
          <p:nvPr/>
        </p:nvCxnSpPr>
        <p:spPr>
          <a:xfrm>
            <a:off x="8431316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6F368BF-00D5-4FC4-BC68-5127FD4F0CAF}"/>
              </a:ext>
            </a:extLst>
          </p:cNvPr>
          <p:cNvCxnSpPr>
            <a:cxnSpLocks/>
            <a:stCxn id="92" idx="5"/>
            <a:endCxn id="89" idx="1"/>
          </p:cNvCxnSpPr>
          <p:nvPr/>
        </p:nvCxnSpPr>
        <p:spPr>
          <a:xfrm>
            <a:off x="8603670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F854660-7BEB-4DC4-B51D-4BBFCD2FF792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9445820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DED4E76-EECF-4831-994E-1FBAE92AA0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8675062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C78414B-B5CC-46D4-894C-8173E57DB94E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9618174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0B494B7-83ED-4746-A054-773525E12618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 flipV="1">
            <a:off x="10691333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62EF58E-F171-4833-9326-1C2F8E2B213E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10619941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AA06DC0-FF02-4D04-8692-5C3FCD391A8E}"/>
              </a:ext>
            </a:extLst>
          </p:cNvPr>
          <p:cNvCxnSpPr>
            <a:cxnSpLocks/>
            <a:stCxn id="93" idx="4"/>
            <a:endCxn id="91" idx="0"/>
          </p:cNvCxnSpPr>
          <p:nvPr/>
        </p:nvCxnSpPr>
        <p:spPr>
          <a:xfrm>
            <a:off x="11436180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7D5B208-1E82-4C9F-A881-0D410C7928E3}"/>
              </a:ext>
            </a:extLst>
          </p:cNvPr>
          <p:cNvCxnSpPr>
            <a:cxnSpLocks/>
            <a:stCxn id="89" idx="7"/>
            <a:endCxn id="90" idx="3"/>
          </p:cNvCxnSpPr>
          <p:nvPr/>
        </p:nvCxnSpPr>
        <p:spPr>
          <a:xfrm flipV="1">
            <a:off x="9618174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150A985-CCF7-4FCF-A791-299AF302C16A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 flipV="1">
            <a:off x="9689566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2C2BAD6-BDB4-4EE3-8680-C8A2FD96B958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9689566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AD1B879-ABD3-4A75-BFC7-716405EF5B4C}"/>
              </a:ext>
            </a:extLst>
          </p:cNvPr>
          <p:cNvCxnSpPr>
            <a:cxnSpLocks/>
            <a:stCxn id="87" idx="5"/>
            <a:endCxn id="93" idx="1"/>
          </p:cNvCxnSpPr>
          <p:nvPr/>
        </p:nvCxnSpPr>
        <p:spPr>
          <a:xfrm>
            <a:off x="10619941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28648A8-DBCD-4605-9AE2-5252888DB2B7}"/>
              </a:ext>
            </a:extLst>
          </p:cNvPr>
          <p:cNvSpPr txBox="1"/>
          <p:nvPr/>
        </p:nvSpPr>
        <p:spPr>
          <a:xfrm>
            <a:off x="867767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E9A3F2F-1C03-4342-AA2E-C008B2C1A6D7}"/>
              </a:ext>
            </a:extLst>
          </p:cNvPr>
          <p:cNvSpPr txBox="1"/>
          <p:nvPr/>
        </p:nvSpPr>
        <p:spPr>
          <a:xfrm>
            <a:off x="8221619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DC0C1E9-9F74-41AE-B824-3B19EA18F537}"/>
              </a:ext>
            </a:extLst>
          </p:cNvPr>
          <p:cNvSpPr txBox="1"/>
          <p:nvPr/>
        </p:nvSpPr>
        <p:spPr>
          <a:xfrm>
            <a:off x="9774327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CD37384-58C1-4381-8CC9-087A2F5F97B8}"/>
              </a:ext>
            </a:extLst>
          </p:cNvPr>
          <p:cNvSpPr txBox="1"/>
          <p:nvPr/>
        </p:nvSpPr>
        <p:spPr>
          <a:xfrm>
            <a:off x="9934838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35601F0-A9A7-42B4-AA85-F1F519C5C45D}"/>
              </a:ext>
            </a:extLst>
          </p:cNvPr>
          <p:cNvSpPr txBox="1"/>
          <p:nvPr/>
        </p:nvSpPr>
        <p:spPr>
          <a:xfrm>
            <a:off x="10802750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1218BFF-F685-44F1-B114-D11DF0F0E668}"/>
              </a:ext>
            </a:extLst>
          </p:cNvPr>
          <p:cNvSpPr txBox="1"/>
          <p:nvPr/>
        </p:nvSpPr>
        <p:spPr>
          <a:xfrm>
            <a:off x="9374429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A31A3CE-6797-4BCA-9B8B-360A20F47202}"/>
              </a:ext>
            </a:extLst>
          </p:cNvPr>
          <p:cNvSpPr txBox="1"/>
          <p:nvPr/>
        </p:nvSpPr>
        <p:spPr>
          <a:xfrm>
            <a:off x="8669167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F0FF96E-73C1-4B57-BEFB-5CBBC62E3577}"/>
              </a:ext>
            </a:extLst>
          </p:cNvPr>
          <p:cNvSpPr txBox="1"/>
          <p:nvPr/>
        </p:nvSpPr>
        <p:spPr>
          <a:xfrm>
            <a:off x="9897723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80F1605-B310-4950-9F8F-6A6AA53E01D7}"/>
              </a:ext>
            </a:extLst>
          </p:cNvPr>
          <p:cNvSpPr txBox="1"/>
          <p:nvPr/>
        </p:nvSpPr>
        <p:spPr>
          <a:xfrm>
            <a:off x="10516082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16CDAAD-A8E2-4EDD-B080-35E3FDE01A80}"/>
              </a:ext>
            </a:extLst>
          </p:cNvPr>
          <p:cNvSpPr txBox="1"/>
          <p:nvPr/>
        </p:nvSpPr>
        <p:spPr>
          <a:xfrm>
            <a:off x="10708185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A4F6873-3FD8-44C9-A88D-48874DE3134A}"/>
              </a:ext>
            </a:extLst>
          </p:cNvPr>
          <p:cNvSpPr txBox="1"/>
          <p:nvPr/>
        </p:nvSpPr>
        <p:spPr>
          <a:xfrm>
            <a:off x="10764047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00CD206-DEC2-450A-9986-7BACB3EC219E}"/>
              </a:ext>
            </a:extLst>
          </p:cNvPr>
          <p:cNvSpPr txBox="1"/>
          <p:nvPr/>
        </p:nvSpPr>
        <p:spPr>
          <a:xfrm>
            <a:off x="11400242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7EE79B9-850C-4F77-9ADF-2A5B603CF5CD}"/>
              </a:ext>
            </a:extLst>
          </p:cNvPr>
          <p:cNvSpPr txBox="1"/>
          <p:nvPr/>
        </p:nvSpPr>
        <p:spPr>
          <a:xfrm>
            <a:off x="9234850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C71AF8B-566D-4270-B869-3531A92E2CBA}"/>
              </a:ext>
            </a:extLst>
          </p:cNvPr>
          <p:cNvSpPr txBox="1"/>
          <p:nvPr/>
        </p:nvSpPr>
        <p:spPr>
          <a:xfrm>
            <a:off x="8827871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B20A0E2-E589-4CAC-AE10-9DAA1AD90D45}"/>
              </a:ext>
            </a:extLst>
          </p:cNvPr>
          <p:cNvSpPr txBox="1"/>
          <p:nvPr/>
        </p:nvSpPr>
        <p:spPr>
          <a:xfrm>
            <a:off x="9745071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6" name="箭头: 右 295">
            <a:extLst>
              <a:ext uri="{FF2B5EF4-FFF2-40B4-BE49-F238E27FC236}">
                <a16:creationId xmlns:a16="http://schemas.microsoft.com/office/drawing/2014/main" id="{2569A2B5-D4A4-4D69-B41E-CF8850EEAE25}"/>
              </a:ext>
            </a:extLst>
          </p:cNvPr>
          <p:cNvSpPr/>
          <p:nvPr/>
        </p:nvSpPr>
        <p:spPr>
          <a:xfrm>
            <a:off x="3996121" y="135770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箭头: 右 296">
            <a:extLst>
              <a:ext uri="{FF2B5EF4-FFF2-40B4-BE49-F238E27FC236}">
                <a16:creationId xmlns:a16="http://schemas.microsoft.com/office/drawing/2014/main" id="{7B6DD882-9046-4946-9836-9425CE509776}"/>
              </a:ext>
            </a:extLst>
          </p:cNvPr>
          <p:cNvSpPr/>
          <p:nvPr/>
        </p:nvSpPr>
        <p:spPr>
          <a:xfrm>
            <a:off x="7876403" y="1369520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椭圆 301">
            <a:extLst>
              <a:ext uri="{FF2B5EF4-FFF2-40B4-BE49-F238E27FC236}">
                <a16:creationId xmlns:a16="http://schemas.microsoft.com/office/drawing/2014/main" id="{5382E137-C8DB-43E0-BF33-6DE5AF871B84}"/>
              </a:ext>
            </a:extLst>
          </p:cNvPr>
          <p:cNvSpPr/>
          <p:nvPr/>
        </p:nvSpPr>
        <p:spPr>
          <a:xfrm>
            <a:off x="445537" y="3256089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4A3034A7-CAF8-423D-9B1F-67F5A0C6DDEE}"/>
              </a:ext>
            </a:extLst>
          </p:cNvPr>
          <p:cNvSpPr/>
          <p:nvPr/>
        </p:nvSpPr>
        <p:spPr>
          <a:xfrm>
            <a:off x="1460041" y="325960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1ABAA69D-F961-4657-A3B2-EE7BEA2991A6}"/>
              </a:ext>
            </a:extLst>
          </p:cNvPr>
          <p:cNvSpPr/>
          <p:nvPr/>
        </p:nvSpPr>
        <p:spPr>
          <a:xfrm>
            <a:off x="2461808" y="325609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5" name="椭圆 304">
            <a:extLst>
              <a:ext uri="{FF2B5EF4-FFF2-40B4-BE49-F238E27FC236}">
                <a16:creationId xmlns:a16="http://schemas.microsoft.com/office/drawing/2014/main" id="{CA9B8AFF-57E1-45FC-8754-2F8AC213C618}"/>
              </a:ext>
            </a:extLst>
          </p:cNvPr>
          <p:cNvSpPr/>
          <p:nvPr/>
        </p:nvSpPr>
        <p:spPr>
          <a:xfrm>
            <a:off x="1460041" y="431202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椭圆 305">
            <a:extLst>
              <a:ext uri="{FF2B5EF4-FFF2-40B4-BE49-F238E27FC236}">
                <a16:creationId xmlns:a16="http://schemas.microsoft.com/office/drawing/2014/main" id="{6B2E09C2-F0E4-437B-B014-665F7402FAFE}"/>
              </a:ext>
            </a:extLst>
          </p:cNvPr>
          <p:cNvSpPr/>
          <p:nvPr/>
        </p:nvSpPr>
        <p:spPr>
          <a:xfrm>
            <a:off x="1460041" y="533342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" name="椭圆 306">
            <a:extLst>
              <a:ext uri="{FF2B5EF4-FFF2-40B4-BE49-F238E27FC236}">
                <a16:creationId xmlns:a16="http://schemas.microsoft.com/office/drawing/2014/main" id="{87BBD0C9-7790-47F8-9311-2A41FA61D551}"/>
              </a:ext>
            </a:extLst>
          </p:cNvPr>
          <p:cNvSpPr/>
          <p:nvPr/>
        </p:nvSpPr>
        <p:spPr>
          <a:xfrm>
            <a:off x="2461808" y="4308510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椭圆 307">
            <a:extLst>
              <a:ext uri="{FF2B5EF4-FFF2-40B4-BE49-F238E27FC236}">
                <a16:creationId xmlns:a16="http://schemas.microsoft.com/office/drawing/2014/main" id="{56A98AD1-F624-42DD-99C6-80FF0CA3A084}"/>
              </a:ext>
            </a:extLst>
          </p:cNvPr>
          <p:cNvSpPr/>
          <p:nvPr/>
        </p:nvSpPr>
        <p:spPr>
          <a:xfrm>
            <a:off x="3450403" y="532991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椭圆 308">
            <a:extLst>
              <a:ext uri="{FF2B5EF4-FFF2-40B4-BE49-F238E27FC236}">
                <a16:creationId xmlns:a16="http://schemas.microsoft.com/office/drawing/2014/main" id="{39A397D4-14B7-49D6-B86D-1E6FA3CE5588}"/>
              </a:ext>
            </a:extLst>
          </p:cNvPr>
          <p:cNvSpPr/>
          <p:nvPr/>
        </p:nvSpPr>
        <p:spPr>
          <a:xfrm>
            <a:off x="445537" y="4308509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" name="椭圆 309">
            <a:extLst>
              <a:ext uri="{FF2B5EF4-FFF2-40B4-BE49-F238E27FC236}">
                <a16:creationId xmlns:a16="http://schemas.microsoft.com/office/drawing/2014/main" id="{283BE7D9-46C8-4AC5-AE53-5B0D4A15694C}"/>
              </a:ext>
            </a:extLst>
          </p:cNvPr>
          <p:cNvSpPr/>
          <p:nvPr/>
        </p:nvSpPr>
        <p:spPr>
          <a:xfrm>
            <a:off x="3450401" y="4308509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ABC9CE86-6872-441C-8CB4-BE539CF89B5D}"/>
              </a:ext>
            </a:extLst>
          </p:cNvPr>
          <p:cNvCxnSpPr>
            <a:stCxn id="302" idx="6"/>
            <a:endCxn id="303" idx="2"/>
          </p:cNvCxnSpPr>
          <p:nvPr/>
        </p:nvCxnSpPr>
        <p:spPr>
          <a:xfrm>
            <a:off x="933030" y="3499836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文本框 311">
            <a:extLst>
              <a:ext uri="{FF2B5EF4-FFF2-40B4-BE49-F238E27FC236}">
                <a16:creationId xmlns:a16="http://schemas.microsoft.com/office/drawing/2014/main" id="{6B1021B2-3FE6-4BF0-9A78-B39405AA8930}"/>
              </a:ext>
            </a:extLst>
          </p:cNvPr>
          <p:cNvSpPr txBox="1"/>
          <p:nvPr/>
        </p:nvSpPr>
        <p:spPr>
          <a:xfrm>
            <a:off x="1066296" y="34312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B9B43B6D-3EA1-4E02-AF8E-15939B1F69B9}"/>
              </a:ext>
            </a:extLst>
          </p:cNvPr>
          <p:cNvCxnSpPr>
            <a:cxnSpLocks/>
            <a:stCxn id="302" idx="5"/>
            <a:endCxn id="305" idx="1"/>
          </p:cNvCxnSpPr>
          <p:nvPr/>
        </p:nvCxnSpPr>
        <p:spPr>
          <a:xfrm>
            <a:off x="861638" y="3672190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F83F7C77-8CD8-47F3-AECE-71677A360CA7}"/>
              </a:ext>
            </a:extLst>
          </p:cNvPr>
          <p:cNvCxnSpPr>
            <a:cxnSpLocks/>
            <a:stCxn id="303" idx="6"/>
            <a:endCxn id="304" idx="2"/>
          </p:cNvCxnSpPr>
          <p:nvPr/>
        </p:nvCxnSpPr>
        <p:spPr>
          <a:xfrm flipV="1">
            <a:off x="1947534" y="3499837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42F484D0-E3B8-4F50-B787-80C00E162802}"/>
              </a:ext>
            </a:extLst>
          </p:cNvPr>
          <p:cNvCxnSpPr>
            <a:cxnSpLocks/>
            <a:stCxn id="303" idx="4"/>
            <a:endCxn id="305" idx="0"/>
          </p:cNvCxnSpPr>
          <p:nvPr/>
        </p:nvCxnSpPr>
        <p:spPr>
          <a:xfrm>
            <a:off x="1703788" y="3747098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8289029B-3410-4905-83C2-E82A13818F3C}"/>
              </a:ext>
            </a:extLst>
          </p:cNvPr>
          <p:cNvCxnSpPr>
            <a:cxnSpLocks/>
            <a:stCxn id="302" idx="4"/>
            <a:endCxn id="309" idx="0"/>
          </p:cNvCxnSpPr>
          <p:nvPr/>
        </p:nvCxnSpPr>
        <p:spPr>
          <a:xfrm>
            <a:off x="689284" y="3743582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2A03D78E-4DB2-4AE3-92EF-A79599A8286A}"/>
              </a:ext>
            </a:extLst>
          </p:cNvPr>
          <p:cNvCxnSpPr>
            <a:cxnSpLocks/>
            <a:stCxn id="309" idx="5"/>
            <a:endCxn id="306" idx="1"/>
          </p:cNvCxnSpPr>
          <p:nvPr/>
        </p:nvCxnSpPr>
        <p:spPr>
          <a:xfrm>
            <a:off x="861638" y="4724610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795A5CFC-6C98-4FDC-9026-7B7DC3039D0B}"/>
              </a:ext>
            </a:extLst>
          </p:cNvPr>
          <p:cNvCxnSpPr>
            <a:cxnSpLocks/>
            <a:stCxn id="305" idx="4"/>
            <a:endCxn id="306" idx="0"/>
          </p:cNvCxnSpPr>
          <p:nvPr/>
        </p:nvCxnSpPr>
        <p:spPr>
          <a:xfrm>
            <a:off x="1703788" y="4799518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96901800-3119-4CDB-9F5C-C22AC301F550}"/>
              </a:ext>
            </a:extLst>
          </p:cNvPr>
          <p:cNvCxnSpPr>
            <a:cxnSpLocks/>
            <a:stCxn id="305" idx="2"/>
            <a:endCxn id="309" idx="6"/>
          </p:cNvCxnSpPr>
          <p:nvPr/>
        </p:nvCxnSpPr>
        <p:spPr>
          <a:xfrm flipH="1" flipV="1">
            <a:off x="933030" y="4552256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5ECFF95A-64B3-4111-9472-0772D6C9FFF2}"/>
              </a:ext>
            </a:extLst>
          </p:cNvPr>
          <p:cNvCxnSpPr>
            <a:cxnSpLocks/>
            <a:stCxn id="304" idx="3"/>
            <a:endCxn id="305" idx="7"/>
          </p:cNvCxnSpPr>
          <p:nvPr/>
        </p:nvCxnSpPr>
        <p:spPr>
          <a:xfrm flipH="1">
            <a:off x="1876142" y="3672191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133A77F7-22A8-43D3-A787-101F2A1FDBE6}"/>
              </a:ext>
            </a:extLst>
          </p:cNvPr>
          <p:cNvCxnSpPr>
            <a:cxnSpLocks/>
            <a:stCxn id="307" idx="6"/>
            <a:endCxn id="310" idx="2"/>
          </p:cNvCxnSpPr>
          <p:nvPr/>
        </p:nvCxnSpPr>
        <p:spPr>
          <a:xfrm flipV="1">
            <a:off x="2949301" y="4552256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B5DE7D86-F2C2-4AC7-8D14-3825F345F463}"/>
              </a:ext>
            </a:extLst>
          </p:cNvPr>
          <p:cNvCxnSpPr>
            <a:cxnSpLocks/>
            <a:stCxn id="307" idx="5"/>
            <a:endCxn id="308" idx="1"/>
          </p:cNvCxnSpPr>
          <p:nvPr/>
        </p:nvCxnSpPr>
        <p:spPr>
          <a:xfrm>
            <a:off x="2877909" y="4724611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778EDC0C-EB48-4EBA-BA88-216B33F8B593}"/>
              </a:ext>
            </a:extLst>
          </p:cNvPr>
          <p:cNvCxnSpPr>
            <a:cxnSpLocks/>
            <a:stCxn id="310" idx="4"/>
            <a:endCxn id="308" idx="0"/>
          </p:cNvCxnSpPr>
          <p:nvPr/>
        </p:nvCxnSpPr>
        <p:spPr>
          <a:xfrm>
            <a:off x="3694148" y="4796002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4CE754BE-8DA9-4BDD-8061-23E3AB2013FA}"/>
              </a:ext>
            </a:extLst>
          </p:cNvPr>
          <p:cNvCxnSpPr>
            <a:cxnSpLocks/>
            <a:stCxn id="306" idx="7"/>
            <a:endCxn id="307" idx="3"/>
          </p:cNvCxnSpPr>
          <p:nvPr/>
        </p:nvCxnSpPr>
        <p:spPr>
          <a:xfrm flipV="1">
            <a:off x="1876142" y="4724611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CD084D26-A75D-4829-805E-5CB27D814C1D}"/>
              </a:ext>
            </a:extLst>
          </p:cNvPr>
          <p:cNvCxnSpPr>
            <a:cxnSpLocks/>
            <a:stCxn id="305" idx="6"/>
            <a:endCxn id="307" idx="2"/>
          </p:cNvCxnSpPr>
          <p:nvPr/>
        </p:nvCxnSpPr>
        <p:spPr>
          <a:xfrm flipV="1">
            <a:off x="1947534" y="4552257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6C8A55DD-5E6A-445B-ADAF-65FB0982FD90}"/>
              </a:ext>
            </a:extLst>
          </p:cNvPr>
          <p:cNvCxnSpPr>
            <a:cxnSpLocks/>
            <a:stCxn id="306" idx="6"/>
            <a:endCxn id="308" idx="2"/>
          </p:cNvCxnSpPr>
          <p:nvPr/>
        </p:nvCxnSpPr>
        <p:spPr>
          <a:xfrm flipV="1">
            <a:off x="1947534" y="5573658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A44FDFE9-A63A-4782-8813-031ECD329AAE}"/>
              </a:ext>
            </a:extLst>
          </p:cNvPr>
          <p:cNvCxnSpPr>
            <a:cxnSpLocks/>
            <a:stCxn id="304" idx="5"/>
            <a:endCxn id="310" idx="1"/>
          </p:cNvCxnSpPr>
          <p:nvPr/>
        </p:nvCxnSpPr>
        <p:spPr>
          <a:xfrm>
            <a:off x="2877909" y="3672191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文本框 327">
            <a:extLst>
              <a:ext uri="{FF2B5EF4-FFF2-40B4-BE49-F238E27FC236}">
                <a16:creationId xmlns:a16="http://schemas.microsoft.com/office/drawing/2014/main" id="{9FDB7D58-CD1F-41C7-B53F-3CFD7E51F84B}"/>
              </a:ext>
            </a:extLst>
          </p:cNvPr>
          <p:cNvSpPr txBox="1"/>
          <p:nvPr/>
        </p:nvSpPr>
        <p:spPr>
          <a:xfrm>
            <a:off x="935644" y="385524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4C2769F7-066E-45DE-BE76-B7F4F0DA6307}"/>
              </a:ext>
            </a:extLst>
          </p:cNvPr>
          <p:cNvSpPr txBox="1"/>
          <p:nvPr/>
        </p:nvSpPr>
        <p:spPr>
          <a:xfrm>
            <a:off x="479587" y="381805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D940A282-E262-46D5-B1B2-EE803FCF2B1D}"/>
              </a:ext>
            </a:extLst>
          </p:cNvPr>
          <p:cNvSpPr txBox="1"/>
          <p:nvPr/>
        </p:nvSpPr>
        <p:spPr>
          <a:xfrm>
            <a:off x="2032295" y="343873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7376200D-B040-40EB-888E-F9901B4C00BA}"/>
              </a:ext>
            </a:extLst>
          </p:cNvPr>
          <p:cNvSpPr txBox="1"/>
          <p:nvPr/>
        </p:nvSpPr>
        <p:spPr>
          <a:xfrm>
            <a:off x="2192806" y="385524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B12A5B97-1601-4642-B867-2417B3C15409}"/>
              </a:ext>
            </a:extLst>
          </p:cNvPr>
          <p:cNvSpPr txBox="1"/>
          <p:nvPr/>
        </p:nvSpPr>
        <p:spPr>
          <a:xfrm>
            <a:off x="3060718" y="370851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3" name="文本框 332">
            <a:extLst>
              <a:ext uri="{FF2B5EF4-FFF2-40B4-BE49-F238E27FC236}">
                <a16:creationId xmlns:a16="http://schemas.microsoft.com/office/drawing/2014/main" id="{2C76EDDF-418A-408C-A4D3-C4A81496972D}"/>
              </a:ext>
            </a:extLst>
          </p:cNvPr>
          <p:cNvSpPr txBox="1"/>
          <p:nvPr/>
        </p:nvSpPr>
        <p:spPr>
          <a:xfrm>
            <a:off x="1632397" y="4876952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94770538-8011-4975-9644-354C0B3FE082}"/>
              </a:ext>
            </a:extLst>
          </p:cNvPr>
          <p:cNvSpPr txBox="1"/>
          <p:nvPr/>
        </p:nvSpPr>
        <p:spPr>
          <a:xfrm>
            <a:off x="927135" y="4967918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5" name="文本框 334">
            <a:extLst>
              <a:ext uri="{FF2B5EF4-FFF2-40B4-BE49-F238E27FC236}">
                <a16:creationId xmlns:a16="http://schemas.microsoft.com/office/drawing/2014/main" id="{98AAD9F6-3EF0-434D-B0FE-5D27F30595D6}"/>
              </a:ext>
            </a:extLst>
          </p:cNvPr>
          <p:cNvSpPr txBox="1"/>
          <p:nvPr/>
        </p:nvSpPr>
        <p:spPr>
          <a:xfrm>
            <a:off x="2155691" y="491560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6" name="文本框 335">
            <a:extLst>
              <a:ext uri="{FF2B5EF4-FFF2-40B4-BE49-F238E27FC236}">
                <a16:creationId xmlns:a16="http://schemas.microsoft.com/office/drawing/2014/main" id="{82737BF4-E7BE-4EB0-88AA-EF978A9C6707}"/>
              </a:ext>
            </a:extLst>
          </p:cNvPr>
          <p:cNvSpPr txBox="1"/>
          <p:nvPr/>
        </p:nvSpPr>
        <p:spPr>
          <a:xfrm>
            <a:off x="2774050" y="54521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7" name="文本框 336">
            <a:extLst>
              <a:ext uri="{FF2B5EF4-FFF2-40B4-BE49-F238E27FC236}">
                <a16:creationId xmlns:a16="http://schemas.microsoft.com/office/drawing/2014/main" id="{998406CE-4D9E-4B94-99B0-F3563C6D296F}"/>
              </a:ext>
            </a:extLst>
          </p:cNvPr>
          <p:cNvSpPr txBox="1"/>
          <p:nvPr/>
        </p:nvSpPr>
        <p:spPr>
          <a:xfrm>
            <a:off x="2966153" y="491345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39A04558-A22F-48C5-97F9-9DC8CB844536}"/>
              </a:ext>
            </a:extLst>
          </p:cNvPr>
          <p:cNvSpPr txBox="1"/>
          <p:nvPr/>
        </p:nvSpPr>
        <p:spPr>
          <a:xfrm>
            <a:off x="3022015" y="446316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9AA62B20-BF9A-4145-AF91-84E18FD075D4}"/>
              </a:ext>
            </a:extLst>
          </p:cNvPr>
          <p:cNvSpPr txBox="1"/>
          <p:nvPr/>
        </p:nvSpPr>
        <p:spPr>
          <a:xfrm>
            <a:off x="3658210" y="48636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0" name="文本框 339">
            <a:extLst>
              <a:ext uri="{FF2B5EF4-FFF2-40B4-BE49-F238E27FC236}">
                <a16:creationId xmlns:a16="http://schemas.microsoft.com/office/drawing/2014/main" id="{E26E3BB2-F85E-4813-818B-BF0E4F870FA5}"/>
              </a:ext>
            </a:extLst>
          </p:cNvPr>
          <p:cNvSpPr txBox="1"/>
          <p:nvPr/>
        </p:nvSpPr>
        <p:spPr>
          <a:xfrm>
            <a:off x="1492818" y="386158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1ECA0438-27E5-40DD-A77B-352F4937A0EC}"/>
              </a:ext>
            </a:extLst>
          </p:cNvPr>
          <p:cNvSpPr txBox="1"/>
          <p:nvPr/>
        </p:nvSpPr>
        <p:spPr>
          <a:xfrm>
            <a:off x="1085839" y="44709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2" name="文本框 341">
            <a:extLst>
              <a:ext uri="{FF2B5EF4-FFF2-40B4-BE49-F238E27FC236}">
                <a16:creationId xmlns:a16="http://schemas.microsoft.com/office/drawing/2014/main" id="{A6F61F5E-1FDC-4DA2-9075-2E8DA520F101}"/>
              </a:ext>
            </a:extLst>
          </p:cNvPr>
          <p:cNvSpPr txBox="1"/>
          <p:nvPr/>
        </p:nvSpPr>
        <p:spPr>
          <a:xfrm>
            <a:off x="2003039" y="44933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3" name="箭头: 右 342">
            <a:extLst>
              <a:ext uri="{FF2B5EF4-FFF2-40B4-BE49-F238E27FC236}">
                <a16:creationId xmlns:a16="http://schemas.microsoft.com/office/drawing/2014/main" id="{CF5926FF-408D-49CD-BBDE-F3A08C1E2A39}"/>
              </a:ext>
            </a:extLst>
          </p:cNvPr>
          <p:cNvSpPr/>
          <p:nvPr/>
        </p:nvSpPr>
        <p:spPr>
          <a:xfrm>
            <a:off x="134371" y="441757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A7847887-4B97-4B22-8529-53AE217971FD}"/>
              </a:ext>
            </a:extLst>
          </p:cNvPr>
          <p:cNvSpPr/>
          <p:nvPr/>
        </p:nvSpPr>
        <p:spPr>
          <a:xfrm>
            <a:off x="4296792" y="322584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椭圆 344">
            <a:extLst>
              <a:ext uri="{FF2B5EF4-FFF2-40B4-BE49-F238E27FC236}">
                <a16:creationId xmlns:a16="http://schemas.microsoft.com/office/drawing/2014/main" id="{9E6B9772-D984-4D1B-89FB-78BF74801C63}"/>
              </a:ext>
            </a:extLst>
          </p:cNvPr>
          <p:cNvSpPr/>
          <p:nvPr/>
        </p:nvSpPr>
        <p:spPr>
          <a:xfrm>
            <a:off x="5311296" y="322936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" name="椭圆 345">
            <a:extLst>
              <a:ext uri="{FF2B5EF4-FFF2-40B4-BE49-F238E27FC236}">
                <a16:creationId xmlns:a16="http://schemas.microsoft.com/office/drawing/2014/main" id="{0D0A5720-4285-42C3-B7CD-3435A461B3A9}"/>
              </a:ext>
            </a:extLst>
          </p:cNvPr>
          <p:cNvSpPr/>
          <p:nvPr/>
        </p:nvSpPr>
        <p:spPr>
          <a:xfrm>
            <a:off x="6313063" y="322584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" name="椭圆 346">
            <a:extLst>
              <a:ext uri="{FF2B5EF4-FFF2-40B4-BE49-F238E27FC236}">
                <a16:creationId xmlns:a16="http://schemas.microsoft.com/office/drawing/2014/main" id="{161F2B28-2DED-44E0-B4EC-FB202EB2A49F}"/>
              </a:ext>
            </a:extLst>
          </p:cNvPr>
          <p:cNvSpPr/>
          <p:nvPr/>
        </p:nvSpPr>
        <p:spPr>
          <a:xfrm>
            <a:off x="5311296" y="428178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7E3C9FA5-9979-488D-8F53-8242FFB20953}"/>
              </a:ext>
            </a:extLst>
          </p:cNvPr>
          <p:cNvSpPr/>
          <p:nvPr/>
        </p:nvSpPr>
        <p:spPr>
          <a:xfrm>
            <a:off x="5311296" y="53031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9" name="椭圆 348">
            <a:extLst>
              <a:ext uri="{FF2B5EF4-FFF2-40B4-BE49-F238E27FC236}">
                <a16:creationId xmlns:a16="http://schemas.microsoft.com/office/drawing/2014/main" id="{52B84859-E785-4FB4-94FD-A49F28B962FD}"/>
              </a:ext>
            </a:extLst>
          </p:cNvPr>
          <p:cNvSpPr/>
          <p:nvPr/>
        </p:nvSpPr>
        <p:spPr>
          <a:xfrm>
            <a:off x="6313063" y="427826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0" name="椭圆 349">
            <a:extLst>
              <a:ext uri="{FF2B5EF4-FFF2-40B4-BE49-F238E27FC236}">
                <a16:creationId xmlns:a16="http://schemas.microsoft.com/office/drawing/2014/main" id="{12755951-2FAD-44FA-A576-A534E7B67F28}"/>
              </a:ext>
            </a:extLst>
          </p:cNvPr>
          <p:cNvSpPr/>
          <p:nvPr/>
        </p:nvSpPr>
        <p:spPr>
          <a:xfrm>
            <a:off x="7301658" y="529966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FA855010-3235-4E53-89B0-DA66A0C260D0}"/>
              </a:ext>
            </a:extLst>
          </p:cNvPr>
          <p:cNvSpPr/>
          <p:nvPr/>
        </p:nvSpPr>
        <p:spPr>
          <a:xfrm>
            <a:off x="4296792" y="427826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" name="椭圆 351">
            <a:extLst>
              <a:ext uri="{FF2B5EF4-FFF2-40B4-BE49-F238E27FC236}">
                <a16:creationId xmlns:a16="http://schemas.microsoft.com/office/drawing/2014/main" id="{1BC0318F-B9A7-4BE3-9130-AE0FE62656F3}"/>
              </a:ext>
            </a:extLst>
          </p:cNvPr>
          <p:cNvSpPr/>
          <p:nvPr/>
        </p:nvSpPr>
        <p:spPr>
          <a:xfrm>
            <a:off x="7301656" y="427826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15E21F18-F98B-4E9A-996E-62E018F6B4AF}"/>
              </a:ext>
            </a:extLst>
          </p:cNvPr>
          <p:cNvCxnSpPr>
            <a:stCxn id="344" idx="6"/>
            <a:endCxn id="345" idx="2"/>
          </p:cNvCxnSpPr>
          <p:nvPr/>
        </p:nvCxnSpPr>
        <p:spPr>
          <a:xfrm>
            <a:off x="4784285" y="3469592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文本框 353">
            <a:extLst>
              <a:ext uri="{FF2B5EF4-FFF2-40B4-BE49-F238E27FC236}">
                <a16:creationId xmlns:a16="http://schemas.microsoft.com/office/drawing/2014/main" id="{3EED70B2-6865-4616-A608-04F6CF2DBD90}"/>
              </a:ext>
            </a:extLst>
          </p:cNvPr>
          <p:cNvSpPr txBox="1"/>
          <p:nvPr/>
        </p:nvSpPr>
        <p:spPr>
          <a:xfrm>
            <a:off x="4917551" y="340102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0FDDCC8C-7AB5-40F7-9F7D-D6EBD4845206}"/>
              </a:ext>
            </a:extLst>
          </p:cNvPr>
          <p:cNvCxnSpPr>
            <a:cxnSpLocks/>
            <a:stCxn id="344" idx="5"/>
            <a:endCxn id="347" idx="1"/>
          </p:cNvCxnSpPr>
          <p:nvPr/>
        </p:nvCxnSpPr>
        <p:spPr>
          <a:xfrm>
            <a:off x="4712893" y="3641946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80BA20C2-961A-43A0-9B9B-1EA30E0F6DD2}"/>
              </a:ext>
            </a:extLst>
          </p:cNvPr>
          <p:cNvCxnSpPr>
            <a:cxnSpLocks/>
            <a:stCxn id="345" idx="6"/>
            <a:endCxn id="346" idx="2"/>
          </p:cNvCxnSpPr>
          <p:nvPr/>
        </p:nvCxnSpPr>
        <p:spPr>
          <a:xfrm flipV="1">
            <a:off x="5798789" y="3469593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C73A8B59-F768-422A-A136-24C3669B9997}"/>
              </a:ext>
            </a:extLst>
          </p:cNvPr>
          <p:cNvCxnSpPr>
            <a:cxnSpLocks/>
            <a:stCxn id="345" idx="4"/>
            <a:endCxn id="347" idx="0"/>
          </p:cNvCxnSpPr>
          <p:nvPr/>
        </p:nvCxnSpPr>
        <p:spPr>
          <a:xfrm>
            <a:off x="5555043" y="3716854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5D0E9992-C0C2-4E90-ADCF-A7DC120E6728}"/>
              </a:ext>
            </a:extLst>
          </p:cNvPr>
          <p:cNvCxnSpPr>
            <a:cxnSpLocks/>
            <a:stCxn id="344" idx="4"/>
            <a:endCxn id="351" idx="0"/>
          </p:cNvCxnSpPr>
          <p:nvPr/>
        </p:nvCxnSpPr>
        <p:spPr>
          <a:xfrm>
            <a:off x="4540539" y="3713338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>
            <a:extLst>
              <a:ext uri="{FF2B5EF4-FFF2-40B4-BE49-F238E27FC236}">
                <a16:creationId xmlns:a16="http://schemas.microsoft.com/office/drawing/2014/main" id="{F2553A59-497C-46AA-BFD8-C2DB4E95F58E}"/>
              </a:ext>
            </a:extLst>
          </p:cNvPr>
          <p:cNvCxnSpPr>
            <a:cxnSpLocks/>
            <a:stCxn id="351" idx="5"/>
            <a:endCxn id="348" idx="1"/>
          </p:cNvCxnSpPr>
          <p:nvPr/>
        </p:nvCxnSpPr>
        <p:spPr>
          <a:xfrm>
            <a:off x="4712893" y="4694366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>
            <a:extLst>
              <a:ext uri="{FF2B5EF4-FFF2-40B4-BE49-F238E27FC236}">
                <a16:creationId xmlns:a16="http://schemas.microsoft.com/office/drawing/2014/main" id="{3B8A4143-658B-4362-955D-1D3397500E63}"/>
              </a:ext>
            </a:extLst>
          </p:cNvPr>
          <p:cNvCxnSpPr>
            <a:cxnSpLocks/>
            <a:stCxn id="347" idx="4"/>
            <a:endCxn id="348" idx="0"/>
          </p:cNvCxnSpPr>
          <p:nvPr/>
        </p:nvCxnSpPr>
        <p:spPr>
          <a:xfrm>
            <a:off x="5555043" y="4769274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B6C3F2F8-77EC-484B-BEF3-6CA6B319FC15}"/>
              </a:ext>
            </a:extLst>
          </p:cNvPr>
          <p:cNvCxnSpPr>
            <a:cxnSpLocks/>
            <a:stCxn id="347" idx="2"/>
            <a:endCxn id="351" idx="6"/>
          </p:cNvCxnSpPr>
          <p:nvPr/>
        </p:nvCxnSpPr>
        <p:spPr>
          <a:xfrm flipH="1" flipV="1">
            <a:off x="4784285" y="4522012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>
            <a:extLst>
              <a:ext uri="{FF2B5EF4-FFF2-40B4-BE49-F238E27FC236}">
                <a16:creationId xmlns:a16="http://schemas.microsoft.com/office/drawing/2014/main" id="{8AC36BF2-8953-4D25-B973-5C50386073F1}"/>
              </a:ext>
            </a:extLst>
          </p:cNvPr>
          <p:cNvCxnSpPr>
            <a:cxnSpLocks/>
            <a:stCxn id="346" idx="3"/>
            <a:endCxn id="347" idx="7"/>
          </p:cNvCxnSpPr>
          <p:nvPr/>
        </p:nvCxnSpPr>
        <p:spPr>
          <a:xfrm flipH="1">
            <a:off x="5727397" y="3641947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19906C6B-71E5-4709-84C4-541238C54C58}"/>
              </a:ext>
            </a:extLst>
          </p:cNvPr>
          <p:cNvCxnSpPr>
            <a:cxnSpLocks/>
            <a:stCxn id="349" idx="6"/>
            <a:endCxn id="352" idx="2"/>
          </p:cNvCxnSpPr>
          <p:nvPr/>
        </p:nvCxnSpPr>
        <p:spPr>
          <a:xfrm flipV="1">
            <a:off x="6800556" y="4522012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56D04C99-B12E-4A54-AE1C-65D6F161FE18}"/>
              </a:ext>
            </a:extLst>
          </p:cNvPr>
          <p:cNvCxnSpPr>
            <a:cxnSpLocks/>
            <a:stCxn id="349" idx="5"/>
            <a:endCxn id="350" idx="1"/>
          </p:cNvCxnSpPr>
          <p:nvPr/>
        </p:nvCxnSpPr>
        <p:spPr>
          <a:xfrm>
            <a:off x="6729164" y="4694367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94F308FF-0D42-4FF3-91FB-7EA3C3A35CF0}"/>
              </a:ext>
            </a:extLst>
          </p:cNvPr>
          <p:cNvCxnSpPr>
            <a:cxnSpLocks/>
            <a:stCxn id="352" idx="4"/>
            <a:endCxn id="350" idx="0"/>
          </p:cNvCxnSpPr>
          <p:nvPr/>
        </p:nvCxnSpPr>
        <p:spPr>
          <a:xfrm>
            <a:off x="7545403" y="4765758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>
            <a:extLst>
              <a:ext uri="{FF2B5EF4-FFF2-40B4-BE49-F238E27FC236}">
                <a16:creationId xmlns:a16="http://schemas.microsoft.com/office/drawing/2014/main" id="{A6F003F3-CA8C-4764-8F9F-FAE54D07C8B7}"/>
              </a:ext>
            </a:extLst>
          </p:cNvPr>
          <p:cNvCxnSpPr>
            <a:cxnSpLocks/>
            <a:stCxn id="348" idx="7"/>
            <a:endCxn id="349" idx="3"/>
          </p:cNvCxnSpPr>
          <p:nvPr/>
        </p:nvCxnSpPr>
        <p:spPr>
          <a:xfrm flipV="1">
            <a:off x="5727397" y="4694367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F54765A1-BC8F-45B8-ACCC-4AD6C393A438}"/>
              </a:ext>
            </a:extLst>
          </p:cNvPr>
          <p:cNvCxnSpPr>
            <a:cxnSpLocks/>
            <a:stCxn id="347" idx="6"/>
            <a:endCxn id="349" idx="2"/>
          </p:cNvCxnSpPr>
          <p:nvPr/>
        </p:nvCxnSpPr>
        <p:spPr>
          <a:xfrm flipV="1">
            <a:off x="5798789" y="4522013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333CCEBB-E568-4CD3-819F-97EA1A9AE2BC}"/>
              </a:ext>
            </a:extLst>
          </p:cNvPr>
          <p:cNvCxnSpPr>
            <a:cxnSpLocks/>
            <a:stCxn id="348" idx="6"/>
            <a:endCxn id="350" idx="2"/>
          </p:cNvCxnSpPr>
          <p:nvPr/>
        </p:nvCxnSpPr>
        <p:spPr>
          <a:xfrm flipV="1">
            <a:off x="5798789" y="5543414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10C4A7D8-693D-4C1D-8277-05E37FD0E312}"/>
              </a:ext>
            </a:extLst>
          </p:cNvPr>
          <p:cNvCxnSpPr>
            <a:cxnSpLocks/>
            <a:stCxn id="346" idx="5"/>
            <a:endCxn id="352" idx="1"/>
          </p:cNvCxnSpPr>
          <p:nvPr/>
        </p:nvCxnSpPr>
        <p:spPr>
          <a:xfrm>
            <a:off x="6729164" y="3641947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文本框 369">
            <a:extLst>
              <a:ext uri="{FF2B5EF4-FFF2-40B4-BE49-F238E27FC236}">
                <a16:creationId xmlns:a16="http://schemas.microsoft.com/office/drawing/2014/main" id="{20BB7980-ACC8-4598-A3DD-A32C21E42ED9}"/>
              </a:ext>
            </a:extLst>
          </p:cNvPr>
          <p:cNvSpPr txBox="1"/>
          <p:nvPr/>
        </p:nvSpPr>
        <p:spPr>
          <a:xfrm>
            <a:off x="4786899" y="382500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1" name="文本框 370">
            <a:extLst>
              <a:ext uri="{FF2B5EF4-FFF2-40B4-BE49-F238E27FC236}">
                <a16:creationId xmlns:a16="http://schemas.microsoft.com/office/drawing/2014/main" id="{27C2A0FC-0B1E-46FB-92F9-97C3EE1F44A8}"/>
              </a:ext>
            </a:extLst>
          </p:cNvPr>
          <p:cNvSpPr txBox="1"/>
          <p:nvPr/>
        </p:nvSpPr>
        <p:spPr>
          <a:xfrm>
            <a:off x="4330842" y="378780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D6C92A33-B075-4157-8477-509A91ED2E71}"/>
              </a:ext>
            </a:extLst>
          </p:cNvPr>
          <p:cNvSpPr txBox="1"/>
          <p:nvPr/>
        </p:nvSpPr>
        <p:spPr>
          <a:xfrm>
            <a:off x="5883550" y="34084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3" name="文本框 372">
            <a:extLst>
              <a:ext uri="{FF2B5EF4-FFF2-40B4-BE49-F238E27FC236}">
                <a16:creationId xmlns:a16="http://schemas.microsoft.com/office/drawing/2014/main" id="{FED1B959-5E0E-4A7B-85E2-59711817BAC7}"/>
              </a:ext>
            </a:extLst>
          </p:cNvPr>
          <p:cNvSpPr txBox="1"/>
          <p:nvPr/>
        </p:nvSpPr>
        <p:spPr>
          <a:xfrm>
            <a:off x="6044061" y="382500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AD0B565F-60B2-46E4-8DD8-DC861C795227}"/>
              </a:ext>
            </a:extLst>
          </p:cNvPr>
          <p:cNvSpPr txBox="1"/>
          <p:nvPr/>
        </p:nvSpPr>
        <p:spPr>
          <a:xfrm>
            <a:off x="6911973" y="367826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5" name="文本框 374">
            <a:extLst>
              <a:ext uri="{FF2B5EF4-FFF2-40B4-BE49-F238E27FC236}">
                <a16:creationId xmlns:a16="http://schemas.microsoft.com/office/drawing/2014/main" id="{C21C244E-0C0D-4067-A4D6-EB90B6C67F6D}"/>
              </a:ext>
            </a:extLst>
          </p:cNvPr>
          <p:cNvSpPr txBox="1"/>
          <p:nvPr/>
        </p:nvSpPr>
        <p:spPr>
          <a:xfrm>
            <a:off x="5483652" y="4846708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F091AB91-2918-495B-8EE6-A325688C3DFE}"/>
              </a:ext>
            </a:extLst>
          </p:cNvPr>
          <p:cNvSpPr txBox="1"/>
          <p:nvPr/>
        </p:nvSpPr>
        <p:spPr>
          <a:xfrm>
            <a:off x="4778390" y="4937674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3DF91EA5-C8EB-4A43-B29E-F7440469BD76}"/>
              </a:ext>
            </a:extLst>
          </p:cNvPr>
          <p:cNvSpPr txBox="1"/>
          <p:nvPr/>
        </p:nvSpPr>
        <p:spPr>
          <a:xfrm>
            <a:off x="6006946" y="488536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8" name="文本框 377">
            <a:extLst>
              <a:ext uri="{FF2B5EF4-FFF2-40B4-BE49-F238E27FC236}">
                <a16:creationId xmlns:a16="http://schemas.microsoft.com/office/drawing/2014/main" id="{CD259B33-4E11-4E79-B120-4BB62C60BA79}"/>
              </a:ext>
            </a:extLst>
          </p:cNvPr>
          <p:cNvSpPr txBox="1"/>
          <p:nvPr/>
        </p:nvSpPr>
        <p:spPr>
          <a:xfrm>
            <a:off x="6625305" y="542187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0C62AE27-0C27-4EAF-BA50-C49BBAD394CF}"/>
              </a:ext>
            </a:extLst>
          </p:cNvPr>
          <p:cNvSpPr txBox="1"/>
          <p:nvPr/>
        </p:nvSpPr>
        <p:spPr>
          <a:xfrm>
            <a:off x="6817408" y="488321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CE09CD62-15A8-4084-94BF-CBA6595205A1}"/>
              </a:ext>
            </a:extLst>
          </p:cNvPr>
          <p:cNvSpPr txBox="1"/>
          <p:nvPr/>
        </p:nvSpPr>
        <p:spPr>
          <a:xfrm>
            <a:off x="6873270" y="44329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CB07113C-9C6F-4CF4-A27D-73F007301E1B}"/>
              </a:ext>
            </a:extLst>
          </p:cNvPr>
          <p:cNvSpPr txBox="1"/>
          <p:nvPr/>
        </p:nvSpPr>
        <p:spPr>
          <a:xfrm>
            <a:off x="7509465" y="483340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799EFF71-5755-496A-8812-05D7B2334918}"/>
              </a:ext>
            </a:extLst>
          </p:cNvPr>
          <p:cNvSpPr txBox="1"/>
          <p:nvPr/>
        </p:nvSpPr>
        <p:spPr>
          <a:xfrm>
            <a:off x="5344073" y="383134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861C362C-910C-4BFB-8DBC-67FD573A71C6}"/>
              </a:ext>
            </a:extLst>
          </p:cNvPr>
          <p:cNvSpPr txBox="1"/>
          <p:nvPr/>
        </p:nvSpPr>
        <p:spPr>
          <a:xfrm>
            <a:off x="4937094" y="444067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5E638AC3-F2D8-4CF8-9774-5F0088EB95FA}"/>
              </a:ext>
            </a:extLst>
          </p:cNvPr>
          <p:cNvSpPr txBox="1"/>
          <p:nvPr/>
        </p:nvSpPr>
        <p:spPr>
          <a:xfrm>
            <a:off x="5854294" y="4463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5" name="箭头: 右 384">
            <a:extLst>
              <a:ext uri="{FF2B5EF4-FFF2-40B4-BE49-F238E27FC236}">
                <a16:creationId xmlns:a16="http://schemas.microsoft.com/office/drawing/2014/main" id="{C6EFCB12-CCB1-40AA-AD52-B67F05FA6E46}"/>
              </a:ext>
            </a:extLst>
          </p:cNvPr>
          <p:cNvSpPr/>
          <p:nvPr/>
        </p:nvSpPr>
        <p:spPr>
          <a:xfrm>
            <a:off x="3985626" y="438732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6B6DE7CE-34FE-4323-BE04-FFE3AA2A411D}"/>
              </a:ext>
            </a:extLst>
          </p:cNvPr>
          <p:cNvSpPr txBox="1"/>
          <p:nvPr/>
        </p:nvSpPr>
        <p:spPr>
          <a:xfrm>
            <a:off x="5311296" y="537105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0" name="文本框 389">
            <a:extLst>
              <a:ext uri="{FF2B5EF4-FFF2-40B4-BE49-F238E27FC236}">
                <a16:creationId xmlns:a16="http://schemas.microsoft.com/office/drawing/2014/main" id="{D3B75C25-CFD4-49F5-A902-94E9662B5C6F}"/>
              </a:ext>
            </a:extLst>
          </p:cNvPr>
          <p:cNvSpPr txBox="1"/>
          <p:nvPr/>
        </p:nvSpPr>
        <p:spPr>
          <a:xfrm>
            <a:off x="6327112" y="435202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1" name="椭圆 390">
            <a:extLst>
              <a:ext uri="{FF2B5EF4-FFF2-40B4-BE49-F238E27FC236}">
                <a16:creationId xmlns:a16="http://schemas.microsoft.com/office/drawing/2014/main" id="{AFAB888A-61F7-4BC0-AAC7-2C3328E7F88F}"/>
              </a:ext>
            </a:extLst>
          </p:cNvPr>
          <p:cNvSpPr/>
          <p:nvPr/>
        </p:nvSpPr>
        <p:spPr>
          <a:xfrm>
            <a:off x="8198282" y="319560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2" name="椭圆 391">
            <a:extLst>
              <a:ext uri="{FF2B5EF4-FFF2-40B4-BE49-F238E27FC236}">
                <a16:creationId xmlns:a16="http://schemas.microsoft.com/office/drawing/2014/main" id="{D5525503-7CF6-4316-BB1E-CF966ECACB4C}"/>
              </a:ext>
            </a:extLst>
          </p:cNvPr>
          <p:cNvSpPr/>
          <p:nvPr/>
        </p:nvSpPr>
        <p:spPr>
          <a:xfrm>
            <a:off x="9212786" y="319911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3" name="椭圆 392">
            <a:extLst>
              <a:ext uri="{FF2B5EF4-FFF2-40B4-BE49-F238E27FC236}">
                <a16:creationId xmlns:a16="http://schemas.microsoft.com/office/drawing/2014/main" id="{81694A6A-9487-44A9-AD38-B2F8A7C23848}"/>
              </a:ext>
            </a:extLst>
          </p:cNvPr>
          <p:cNvSpPr/>
          <p:nvPr/>
        </p:nvSpPr>
        <p:spPr>
          <a:xfrm>
            <a:off x="10214553" y="319560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4" name="椭圆 393">
            <a:extLst>
              <a:ext uri="{FF2B5EF4-FFF2-40B4-BE49-F238E27FC236}">
                <a16:creationId xmlns:a16="http://schemas.microsoft.com/office/drawing/2014/main" id="{058D6047-AAAE-41B9-B298-78D24FEE8B5C}"/>
              </a:ext>
            </a:extLst>
          </p:cNvPr>
          <p:cNvSpPr/>
          <p:nvPr/>
        </p:nvSpPr>
        <p:spPr>
          <a:xfrm>
            <a:off x="9212786" y="425153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5" name="椭圆 394">
            <a:extLst>
              <a:ext uri="{FF2B5EF4-FFF2-40B4-BE49-F238E27FC236}">
                <a16:creationId xmlns:a16="http://schemas.microsoft.com/office/drawing/2014/main" id="{E15E3AAF-E400-4DB6-9DEC-BDCCC9C04A6C}"/>
              </a:ext>
            </a:extLst>
          </p:cNvPr>
          <p:cNvSpPr/>
          <p:nvPr/>
        </p:nvSpPr>
        <p:spPr>
          <a:xfrm>
            <a:off x="9212786" y="5272939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6" name="椭圆 395">
            <a:extLst>
              <a:ext uri="{FF2B5EF4-FFF2-40B4-BE49-F238E27FC236}">
                <a16:creationId xmlns:a16="http://schemas.microsoft.com/office/drawing/2014/main" id="{85AAA51A-EC2E-4BFD-90C2-DE2EDC949888}"/>
              </a:ext>
            </a:extLst>
          </p:cNvPr>
          <p:cNvSpPr/>
          <p:nvPr/>
        </p:nvSpPr>
        <p:spPr>
          <a:xfrm>
            <a:off x="10214553" y="424802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7" name="椭圆 396">
            <a:extLst>
              <a:ext uri="{FF2B5EF4-FFF2-40B4-BE49-F238E27FC236}">
                <a16:creationId xmlns:a16="http://schemas.microsoft.com/office/drawing/2014/main" id="{B245CD3E-8FFF-476B-B308-7D4FF8C2FF89}"/>
              </a:ext>
            </a:extLst>
          </p:cNvPr>
          <p:cNvSpPr/>
          <p:nvPr/>
        </p:nvSpPr>
        <p:spPr>
          <a:xfrm>
            <a:off x="11203148" y="526942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8" name="椭圆 397">
            <a:extLst>
              <a:ext uri="{FF2B5EF4-FFF2-40B4-BE49-F238E27FC236}">
                <a16:creationId xmlns:a16="http://schemas.microsoft.com/office/drawing/2014/main" id="{CB472040-C8C5-4C83-ADE4-6FE0F7C9668C}"/>
              </a:ext>
            </a:extLst>
          </p:cNvPr>
          <p:cNvSpPr/>
          <p:nvPr/>
        </p:nvSpPr>
        <p:spPr>
          <a:xfrm>
            <a:off x="8198282" y="424802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" name="椭圆 398">
            <a:extLst>
              <a:ext uri="{FF2B5EF4-FFF2-40B4-BE49-F238E27FC236}">
                <a16:creationId xmlns:a16="http://schemas.microsoft.com/office/drawing/2014/main" id="{F93D3A2B-1066-462E-8732-FF1957767E7C}"/>
              </a:ext>
            </a:extLst>
          </p:cNvPr>
          <p:cNvSpPr/>
          <p:nvPr/>
        </p:nvSpPr>
        <p:spPr>
          <a:xfrm>
            <a:off x="11203146" y="4248021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0" name="直接箭头连接符 399">
            <a:extLst>
              <a:ext uri="{FF2B5EF4-FFF2-40B4-BE49-F238E27FC236}">
                <a16:creationId xmlns:a16="http://schemas.microsoft.com/office/drawing/2014/main" id="{2FB42212-5F19-422A-8432-0BA5D092B1CA}"/>
              </a:ext>
            </a:extLst>
          </p:cNvPr>
          <p:cNvCxnSpPr>
            <a:stCxn id="391" idx="6"/>
            <a:endCxn id="392" idx="2"/>
          </p:cNvCxnSpPr>
          <p:nvPr/>
        </p:nvCxnSpPr>
        <p:spPr>
          <a:xfrm>
            <a:off x="8685775" y="3439348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文本框 400">
            <a:extLst>
              <a:ext uri="{FF2B5EF4-FFF2-40B4-BE49-F238E27FC236}">
                <a16:creationId xmlns:a16="http://schemas.microsoft.com/office/drawing/2014/main" id="{B34FF338-908E-41D6-99B5-F1E35DFD3AE8}"/>
              </a:ext>
            </a:extLst>
          </p:cNvPr>
          <p:cNvSpPr txBox="1"/>
          <p:nvPr/>
        </p:nvSpPr>
        <p:spPr>
          <a:xfrm>
            <a:off x="8819041" y="337078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02" name="直接箭头连接符 401">
            <a:extLst>
              <a:ext uri="{FF2B5EF4-FFF2-40B4-BE49-F238E27FC236}">
                <a16:creationId xmlns:a16="http://schemas.microsoft.com/office/drawing/2014/main" id="{4BAAA662-D079-4E98-9441-29EB426490C2}"/>
              </a:ext>
            </a:extLst>
          </p:cNvPr>
          <p:cNvCxnSpPr>
            <a:cxnSpLocks/>
            <a:stCxn id="391" idx="5"/>
            <a:endCxn id="394" idx="1"/>
          </p:cNvCxnSpPr>
          <p:nvPr/>
        </p:nvCxnSpPr>
        <p:spPr>
          <a:xfrm>
            <a:off x="8614383" y="3611702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2249414B-6A68-4CB1-A657-6A0DF75C560D}"/>
              </a:ext>
            </a:extLst>
          </p:cNvPr>
          <p:cNvCxnSpPr>
            <a:cxnSpLocks/>
            <a:stCxn id="392" idx="6"/>
            <a:endCxn id="393" idx="2"/>
          </p:cNvCxnSpPr>
          <p:nvPr/>
        </p:nvCxnSpPr>
        <p:spPr>
          <a:xfrm flipV="1">
            <a:off x="9700279" y="3439349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>
            <a:extLst>
              <a:ext uri="{FF2B5EF4-FFF2-40B4-BE49-F238E27FC236}">
                <a16:creationId xmlns:a16="http://schemas.microsoft.com/office/drawing/2014/main" id="{CB091A82-5AF3-4EC4-A7C3-456283903765}"/>
              </a:ext>
            </a:extLst>
          </p:cNvPr>
          <p:cNvCxnSpPr>
            <a:cxnSpLocks/>
            <a:stCxn id="392" idx="4"/>
            <a:endCxn id="394" idx="0"/>
          </p:cNvCxnSpPr>
          <p:nvPr/>
        </p:nvCxnSpPr>
        <p:spPr>
          <a:xfrm>
            <a:off x="9456533" y="3686610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>
            <a:extLst>
              <a:ext uri="{FF2B5EF4-FFF2-40B4-BE49-F238E27FC236}">
                <a16:creationId xmlns:a16="http://schemas.microsoft.com/office/drawing/2014/main" id="{60C202B8-826C-4B35-BC5D-5EFEE125D510}"/>
              </a:ext>
            </a:extLst>
          </p:cNvPr>
          <p:cNvCxnSpPr>
            <a:cxnSpLocks/>
            <a:stCxn id="391" idx="4"/>
            <a:endCxn id="398" idx="0"/>
          </p:cNvCxnSpPr>
          <p:nvPr/>
        </p:nvCxnSpPr>
        <p:spPr>
          <a:xfrm>
            <a:off x="8442029" y="3683094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5CCAB84C-E969-4E21-B0A8-00C7F53BD018}"/>
              </a:ext>
            </a:extLst>
          </p:cNvPr>
          <p:cNvCxnSpPr>
            <a:cxnSpLocks/>
            <a:stCxn id="398" idx="5"/>
            <a:endCxn id="395" idx="1"/>
          </p:cNvCxnSpPr>
          <p:nvPr/>
        </p:nvCxnSpPr>
        <p:spPr>
          <a:xfrm>
            <a:off x="8614383" y="4664122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箭头连接符 406">
            <a:extLst>
              <a:ext uri="{FF2B5EF4-FFF2-40B4-BE49-F238E27FC236}">
                <a16:creationId xmlns:a16="http://schemas.microsoft.com/office/drawing/2014/main" id="{5056F11D-CBC0-4E38-9119-B3462F36F511}"/>
              </a:ext>
            </a:extLst>
          </p:cNvPr>
          <p:cNvCxnSpPr>
            <a:cxnSpLocks/>
            <a:stCxn id="394" idx="4"/>
            <a:endCxn id="395" idx="0"/>
          </p:cNvCxnSpPr>
          <p:nvPr/>
        </p:nvCxnSpPr>
        <p:spPr>
          <a:xfrm>
            <a:off x="9456533" y="4739030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箭头连接符 407">
            <a:extLst>
              <a:ext uri="{FF2B5EF4-FFF2-40B4-BE49-F238E27FC236}">
                <a16:creationId xmlns:a16="http://schemas.microsoft.com/office/drawing/2014/main" id="{88DC5EEE-5608-41B9-ACD2-CC0E8A88FE40}"/>
              </a:ext>
            </a:extLst>
          </p:cNvPr>
          <p:cNvCxnSpPr>
            <a:cxnSpLocks/>
            <a:stCxn id="394" idx="2"/>
            <a:endCxn id="398" idx="6"/>
          </p:cNvCxnSpPr>
          <p:nvPr/>
        </p:nvCxnSpPr>
        <p:spPr>
          <a:xfrm flipH="1" flipV="1">
            <a:off x="8685775" y="4491768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>
            <a:extLst>
              <a:ext uri="{FF2B5EF4-FFF2-40B4-BE49-F238E27FC236}">
                <a16:creationId xmlns:a16="http://schemas.microsoft.com/office/drawing/2014/main" id="{9258214A-5AFF-4DB6-BB01-B2AD4878DE02}"/>
              </a:ext>
            </a:extLst>
          </p:cNvPr>
          <p:cNvCxnSpPr>
            <a:cxnSpLocks/>
            <a:stCxn id="393" idx="3"/>
            <a:endCxn id="394" idx="7"/>
          </p:cNvCxnSpPr>
          <p:nvPr/>
        </p:nvCxnSpPr>
        <p:spPr>
          <a:xfrm flipH="1">
            <a:off x="9628887" y="3611703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>
            <a:extLst>
              <a:ext uri="{FF2B5EF4-FFF2-40B4-BE49-F238E27FC236}">
                <a16:creationId xmlns:a16="http://schemas.microsoft.com/office/drawing/2014/main" id="{CE757D43-F280-4AB8-B206-3D8883267F52}"/>
              </a:ext>
            </a:extLst>
          </p:cNvPr>
          <p:cNvCxnSpPr>
            <a:cxnSpLocks/>
            <a:stCxn id="396" idx="6"/>
            <a:endCxn id="399" idx="2"/>
          </p:cNvCxnSpPr>
          <p:nvPr/>
        </p:nvCxnSpPr>
        <p:spPr>
          <a:xfrm flipV="1">
            <a:off x="10702046" y="4491768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>
            <a:extLst>
              <a:ext uri="{FF2B5EF4-FFF2-40B4-BE49-F238E27FC236}">
                <a16:creationId xmlns:a16="http://schemas.microsoft.com/office/drawing/2014/main" id="{F5EBD5EC-3EF7-4F9F-BCC2-3FE4A9C059CB}"/>
              </a:ext>
            </a:extLst>
          </p:cNvPr>
          <p:cNvCxnSpPr>
            <a:cxnSpLocks/>
            <a:stCxn id="396" idx="5"/>
            <a:endCxn id="397" idx="1"/>
          </p:cNvCxnSpPr>
          <p:nvPr/>
        </p:nvCxnSpPr>
        <p:spPr>
          <a:xfrm>
            <a:off x="10630654" y="4664123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>
            <a:extLst>
              <a:ext uri="{FF2B5EF4-FFF2-40B4-BE49-F238E27FC236}">
                <a16:creationId xmlns:a16="http://schemas.microsoft.com/office/drawing/2014/main" id="{0B51E68A-5AD2-4062-ABD4-8B6BB74B5BCE}"/>
              </a:ext>
            </a:extLst>
          </p:cNvPr>
          <p:cNvCxnSpPr>
            <a:cxnSpLocks/>
            <a:stCxn id="399" idx="4"/>
            <a:endCxn id="397" idx="0"/>
          </p:cNvCxnSpPr>
          <p:nvPr/>
        </p:nvCxnSpPr>
        <p:spPr>
          <a:xfrm>
            <a:off x="11446893" y="4735514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F764105B-FFF1-491A-AA0A-61DBEF603710}"/>
              </a:ext>
            </a:extLst>
          </p:cNvPr>
          <p:cNvCxnSpPr>
            <a:cxnSpLocks/>
            <a:stCxn id="395" idx="7"/>
            <a:endCxn id="396" idx="3"/>
          </p:cNvCxnSpPr>
          <p:nvPr/>
        </p:nvCxnSpPr>
        <p:spPr>
          <a:xfrm flipV="1">
            <a:off x="9628887" y="4664123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>
            <a:extLst>
              <a:ext uri="{FF2B5EF4-FFF2-40B4-BE49-F238E27FC236}">
                <a16:creationId xmlns:a16="http://schemas.microsoft.com/office/drawing/2014/main" id="{6639231F-E3A1-42CE-9B5C-3EA35553A419}"/>
              </a:ext>
            </a:extLst>
          </p:cNvPr>
          <p:cNvCxnSpPr>
            <a:cxnSpLocks/>
            <a:stCxn id="394" idx="6"/>
            <a:endCxn id="396" idx="2"/>
          </p:cNvCxnSpPr>
          <p:nvPr/>
        </p:nvCxnSpPr>
        <p:spPr>
          <a:xfrm flipV="1">
            <a:off x="9700279" y="4491769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>
            <a:extLst>
              <a:ext uri="{FF2B5EF4-FFF2-40B4-BE49-F238E27FC236}">
                <a16:creationId xmlns:a16="http://schemas.microsoft.com/office/drawing/2014/main" id="{F2BCF2E1-D233-4EE0-AEC8-CA4C10484DB7}"/>
              </a:ext>
            </a:extLst>
          </p:cNvPr>
          <p:cNvCxnSpPr>
            <a:cxnSpLocks/>
            <a:stCxn id="395" idx="6"/>
            <a:endCxn id="397" idx="2"/>
          </p:cNvCxnSpPr>
          <p:nvPr/>
        </p:nvCxnSpPr>
        <p:spPr>
          <a:xfrm flipV="1">
            <a:off x="9700279" y="5513170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>
            <a:extLst>
              <a:ext uri="{FF2B5EF4-FFF2-40B4-BE49-F238E27FC236}">
                <a16:creationId xmlns:a16="http://schemas.microsoft.com/office/drawing/2014/main" id="{809AE6E1-689A-4883-9579-93428C7B43C5}"/>
              </a:ext>
            </a:extLst>
          </p:cNvPr>
          <p:cNvCxnSpPr>
            <a:cxnSpLocks/>
            <a:stCxn id="393" idx="5"/>
            <a:endCxn id="399" idx="1"/>
          </p:cNvCxnSpPr>
          <p:nvPr/>
        </p:nvCxnSpPr>
        <p:spPr>
          <a:xfrm>
            <a:off x="10630654" y="3611703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文本框 416">
            <a:extLst>
              <a:ext uri="{FF2B5EF4-FFF2-40B4-BE49-F238E27FC236}">
                <a16:creationId xmlns:a16="http://schemas.microsoft.com/office/drawing/2014/main" id="{9008331E-DC4E-41BC-ADA8-0464750BD2EE}"/>
              </a:ext>
            </a:extLst>
          </p:cNvPr>
          <p:cNvSpPr txBox="1"/>
          <p:nvPr/>
        </p:nvSpPr>
        <p:spPr>
          <a:xfrm>
            <a:off x="8688389" y="37947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8" name="文本框 417">
            <a:extLst>
              <a:ext uri="{FF2B5EF4-FFF2-40B4-BE49-F238E27FC236}">
                <a16:creationId xmlns:a16="http://schemas.microsoft.com/office/drawing/2014/main" id="{6DAE2161-28E3-48C6-B64E-43F31D529571}"/>
              </a:ext>
            </a:extLst>
          </p:cNvPr>
          <p:cNvSpPr txBox="1"/>
          <p:nvPr/>
        </p:nvSpPr>
        <p:spPr>
          <a:xfrm>
            <a:off x="8232332" y="375756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73EB4DE0-099B-4A47-87F8-82A25772B6AD}"/>
              </a:ext>
            </a:extLst>
          </p:cNvPr>
          <p:cNvSpPr txBox="1"/>
          <p:nvPr/>
        </p:nvSpPr>
        <p:spPr>
          <a:xfrm>
            <a:off x="9785040" y="337824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81FBD7A5-B6E6-4523-A85C-DAFB77F1B973}"/>
              </a:ext>
            </a:extLst>
          </p:cNvPr>
          <p:cNvSpPr txBox="1"/>
          <p:nvPr/>
        </p:nvSpPr>
        <p:spPr>
          <a:xfrm>
            <a:off x="9945551" y="37947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6862C096-237B-49A3-8EC2-1378F57A22C7}"/>
              </a:ext>
            </a:extLst>
          </p:cNvPr>
          <p:cNvSpPr txBox="1"/>
          <p:nvPr/>
        </p:nvSpPr>
        <p:spPr>
          <a:xfrm>
            <a:off x="10813463" y="364802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2" name="文本框 421">
            <a:extLst>
              <a:ext uri="{FF2B5EF4-FFF2-40B4-BE49-F238E27FC236}">
                <a16:creationId xmlns:a16="http://schemas.microsoft.com/office/drawing/2014/main" id="{4CF62F90-F02C-4274-A9EC-299AF5F599F5}"/>
              </a:ext>
            </a:extLst>
          </p:cNvPr>
          <p:cNvSpPr txBox="1"/>
          <p:nvPr/>
        </p:nvSpPr>
        <p:spPr>
          <a:xfrm>
            <a:off x="9385142" y="4816464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69D77DCB-213D-4134-A38D-54FB26F897C8}"/>
              </a:ext>
            </a:extLst>
          </p:cNvPr>
          <p:cNvSpPr txBox="1"/>
          <p:nvPr/>
        </p:nvSpPr>
        <p:spPr>
          <a:xfrm>
            <a:off x="8679880" y="4907430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4D9D02D9-270A-46B6-A6AD-85AA0A80861B}"/>
              </a:ext>
            </a:extLst>
          </p:cNvPr>
          <p:cNvSpPr txBox="1"/>
          <p:nvPr/>
        </p:nvSpPr>
        <p:spPr>
          <a:xfrm>
            <a:off x="9908436" y="485512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0A74AE9A-E9DF-411B-AEFB-2109FA4657E3}"/>
              </a:ext>
            </a:extLst>
          </p:cNvPr>
          <p:cNvSpPr txBox="1"/>
          <p:nvPr/>
        </p:nvSpPr>
        <p:spPr>
          <a:xfrm>
            <a:off x="10526795" y="539163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6" name="文本框 425">
            <a:extLst>
              <a:ext uri="{FF2B5EF4-FFF2-40B4-BE49-F238E27FC236}">
                <a16:creationId xmlns:a16="http://schemas.microsoft.com/office/drawing/2014/main" id="{A04A897C-B120-4623-B838-21083CC00682}"/>
              </a:ext>
            </a:extLst>
          </p:cNvPr>
          <p:cNvSpPr txBox="1"/>
          <p:nvPr/>
        </p:nvSpPr>
        <p:spPr>
          <a:xfrm>
            <a:off x="10718898" y="48529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7" name="文本框 426">
            <a:extLst>
              <a:ext uri="{FF2B5EF4-FFF2-40B4-BE49-F238E27FC236}">
                <a16:creationId xmlns:a16="http://schemas.microsoft.com/office/drawing/2014/main" id="{D1D9084C-7878-4127-9EB8-311F09F1B47A}"/>
              </a:ext>
            </a:extLst>
          </p:cNvPr>
          <p:cNvSpPr txBox="1"/>
          <p:nvPr/>
        </p:nvSpPr>
        <p:spPr>
          <a:xfrm>
            <a:off x="10774760" y="440267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CEFDAD0A-464C-48F8-952B-1EE1D916B40D}"/>
              </a:ext>
            </a:extLst>
          </p:cNvPr>
          <p:cNvSpPr txBox="1"/>
          <p:nvPr/>
        </p:nvSpPr>
        <p:spPr>
          <a:xfrm>
            <a:off x="11410955" y="480315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9" name="文本框 428">
            <a:extLst>
              <a:ext uri="{FF2B5EF4-FFF2-40B4-BE49-F238E27FC236}">
                <a16:creationId xmlns:a16="http://schemas.microsoft.com/office/drawing/2014/main" id="{08E9FCF6-7C50-44D2-9E79-81E0ADC26E3E}"/>
              </a:ext>
            </a:extLst>
          </p:cNvPr>
          <p:cNvSpPr txBox="1"/>
          <p:nvPr/>
        </p:nvSpPr>
        <p:spPr>
          <a:xfrm>
            <a:off x="9245563" y="38010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0" name="文本框 429">
            <a:extLst>
              <a:ext uri="{FF2B5EF4-FFF2-40B4-BE49-F238E27FC236}">
                <a16:creationId xmlns:a16="http://schemas.microsoft.com/office/drawing/2014/main" id="{B7A11FB8-E4D0-495E-B86C-76261C6F98BC}"/>
              </a:ext>
            </a:extLst>
          </p:cNvPr>
          <p:cNvSpPr txBox="1"/>
          <p:nvPr/>
        </p:nvSpPr>
        <p:spPr>
          <a:xfrm>
            <a:off x="8838584" y="441042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FFAE2734-ACE0-4C18-9743-445820C402F3}"/>
              </a:ext>
            </a:extLst>
          </p:cNvPr>
          <p:cNvSpPr txBox="1"/>
          <p:nvPr/>
        </p:nvSpPr>
        <p:spPr>
          <a:xfrm>
            <a:off x="9755784" y="443291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2" name="箭头: 右 431">
            <a:extLst>
              <a:ext uri="{FF2B5EF4-FFF2-40B4-BE49-F238E27FC236}">
                <a16:creationId xmlns:a16="http://schemas.microsoft.com/office/drawing/2014/main" id="{66A34A73-08BF-4071-A3EA-BD261CFEFD42}"/>
              </a:ext>
            </a:extLst>
          </p:cNvPr>
          <p:cNvSpPr/>
          <p:nvPr/>
        </p:nvSpPr>
        <p:spPr>
          <a:xfrm>
            <a:off x="7887116" y="4357085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3" name="文本框 432">
            <a:extLst>
              <a:ext uri="{FF2B5EF4-FFF2-40B4-BE49-F238E27FC236}">
                <a16:creationId xmlns:a16="http://schemas.microsoft.com/office/drawing/2014/main" id="{13F470F8-C501-4196-9899-52DB639F3DE9}"/>
              </a:ext>
            </a:extLst>
          </p:cNvPr>
          <p:cNvSpPr txBox="1"/>
          <p:nvPr/>
        </p:nvSpPr>
        <p:spPr>
          <a:xfrm>
            <a:off x="9212786" y="534081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4" name="文本框 433">
            <a:extLst>
              <a:ext uri="{FF2B5EF4-FFF2-40B4-BE49-F238E27FC236}">
                <a16:creationId xmlns:a16="http://schemas.microsoft.com/office/drawing/2014/main" id="{510BBB57-46AD-43E3-921B-7DF688A60C08}"/>
              </a:ext>
            </a:extLst>
          </p:cNvPr>
          <p:cNvSpPr txBox="1"/>
          <p:nvPr/>
        </p:nvSpPr>
        <p:spPr>
          <a:xfrm>
            <a:off x="10228602" y="4321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9" name="椭圆 478">
            <a:extLst>
              <a:ext uri="{FF2B5EF4-FFF2-40B4-BE49-F238E27FC236}">
                <a16:creationId xmlns:a16="http://schemas.microsoft.com/office/drawing/2014/main" id="{9384F28E-034F-4729-ABBE-7F765D4555B1}"/>
              </a:ext>
            </a:extLst>
          </p:cNvPr>
          <p:cNvSpPr/>
          <p:nvPr/>
        </p:nvSpPr>
        <p:spPr>
          <a:xfrm>
            <a:off x="449001" y="627356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0" name="椭圆 479">
            <a:extLst>
              <a:ext uri="{FF2B5EF4-FFF2-40B4-BE49-F238E27FC236}">
                <a16:creationId xmlns:a16="http://schemas.microsoft.com/office/drawing/2014/main" id="{5BBB997C-605D-4523-AA39-1F85ADF67B3D}"/>
              </a:ext>
            </a:extLst>
          </p:cNvPr>
          <p:cNvSpPr/>
          <p:nvPr/>
        </p:nvSpPr>
        <p:spPr>
          <a:xfrm>
            <a:off x="1463505" y="627708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" name="椭圆 480">
            <a:extLst>
              <a:ext uri="{FF2B5EF4-FFF2-40B4-BE49-F238E27FC236}">
                <a16:creationId xmlns:a16="http://schemas.microsoft.com/office/drawing/2014/main" id="{3673E25A-EA93-4E84-B6DC-60CFBA91D0B8}"/>
              </a:ext>
            </a:extLst>
          </p:cNvPr>
          <p:cNvSpPr/>
          <p:nvPr/>
        </p:nvSpPr>
        <p:spPr>
          <a:xfrm>
            <a:off x="2465272" y="627356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2" name="椭圆 481">
            <a:extLst>
              <a:ext uri="{FF2B5EF4-FFF2-40B4-BE49-F238E27FC236}">
                <a16:creationId xmlns:a16="http://schemas.microsoft.com/office/drawing/2014/main" id="{46BA2983-AB85-4E11-83D5-7CC92D432F62}"/>
              </a:ext>
            </a:extLst>
          </p:cNvPr>
          <p:cNvSpPr/>
          <p:nvPr/>
        </p:nvSpPr>
        <p:spPr>
          <a:xfrm>
            <a:off x="1463505" y="732950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3" name="椭圆 482">
            <a:extLst>
              <a:ext uri="{FF2B5EF4-FFF2-40B4-BE49-F238E27FC236}">
                <a16:creationId xmlns:a16="http://schemas.microsoft.com/office/drawing/2014/main" id="{84767C88-E0FE-4284-9401-816A452B2AEE}"/>
              </a:ext>
            </a:extLst>
          </p:cNvPr>
          <p:cNvSpPr/>
          <p:nvPr/>
        </p:nvSpPr>
        <p:spPr>
          <a:xfrm>
            <a:off x="1463505" y="835090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4" name="椭圆 483">
            <a:extLst>
              <a:ext uri="{FF2B5EF4-FFF2-40B4-BE49-F238E27FC236}">
                <a16:creationId xmlns:a16="http://schemas.microsoft.com/office/drawing/2014/main" id="{73A9E424-EC3E-41FB-90B7-6E1808157024}"/>
              </a:ext>
            </a:extLst>
          </p:cNvPr>
          <p:cNvSpPr/>
          <p:nvPr/>
        </p:nvSpPr>
        <p:spPr>
          <a:xfrm>
            <a:off x="2465272" y="732598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5" name="椭圆 484">
            <a:extLst>
              <a:ext uri="{FF2B5EF4-FFF2-40B4-BE49-F238E27FC236}">
                <a16:creationId xmlns:a16="http://schemas.microsoft.com/office/drawing/2014/main" id="{74E8E94E-4D61-458A-9648-038D789E60D4}"/>
              </a:ext>
            </a:extLst>
          </p:cNvPr>
          <p:cNvSpPr/>
          <p:nvPr/>
        </p:nvSpPr>
        <p:spPr>
          <a:xfrm>
            <a:off x="3453867" y="834738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6" name="椭圆 485">
            <a:extLst>
              <a:ext uri="{FF2B5EF4-FFF2-40B4-BE49-F238E27FC236}">
                <a16:creationId xmlns:a16="http://schemas.microsoft.com/office/drawing/2014/main" id="{34B12C27-D321-46DF-9517-CE23F9B3D423}"/>
              </a:ext>
            </a:extLst>
          </p:cNvPr>
          <p:cNvSpPr/>
          <p:nvPr/>
        </p:nvSpPr>
        <p:spPr>
          <a:xfrm>
            <a:off x="449001" y="732598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7" name="椭圆 486">
            <a:extLst>
              <a:ext uri="{FF2B5EF4-FFF2-40B4-BE49-F238E27FC236}">
                <a16:creationId xmlns:a16="http://schemas.microsoft.com/office/drawing/2014/main" id="{DB793BEB-06C3-451B-8892-38DEC83EC7D0}"/>
              </a:ext>
            </a:extLst>
          </p:cNvPr>
          <p:cNvSpPr/>
          <p:nvPr/>
        </p:nvSpPr>
        <p:spPr>
          <a:xfrm>
            <a:off x="3453865" y="732598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C83F4858-64A6-4783-B065-1430434CC2B8}"/>
              </a:ext>
            </a:extLst>
          </p:cNvPr>
          <p:cNvCxnSpPr>
            <a:stCxn id="479" idx="6"/>
            <a:endCxn id="480" idx="2"/>
          </p:cNvCxnSpPr>
          <p:nvPr/>
        </p:nvCxnSpPr>
        <p:spPr>
          <a:xfrm>
            <a:off x="936494" y="6517312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文本框 488">
            <a:extLst>
              <a:ext uri="{FF2B5EF4-FFF2-40B4-BE49-F238E27FC236}">
                <a16:creationId xmlns:a16="http://schemas.microsoft.com/office/drawing/2014/main" id="{FE809B9D-88EB-4F7F-A697-984D79DC09D6}"/>
              </a:ext>
            </a:extLst>
          </p:cNvPr>
          <p:cNvSpPr txBox="1"/>
          <p:nvPr/>
        </p:nvSpPr>
        <p:spPr>
          <a:xfrm>
            <a:off x="1069760" y="64487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90" name="直接箭头连接符 489">
            <a:extLst>
              <a:ext uri="{FF2B5EF4-FFF2-40B4-BE49-F238E27FC236}">
                <a16:creationId xmlns:a16="http://schemas.microsoft.com/office/drawing/2014/main" id="{2CDD2225-048A-43A9-9BD5-23513DFC6350}"/>
              </a:ext>
            </a:extLst>
          </p:cNvPr>
          <p:cNvCxnSpPr>
            <a:cxnSpLocks/>
            <a:stCxn id="479" idx="5"/>
            <a:endCxn id="482" idx="1"/>
          </p:cNvCxnSpPr>
          <p:nvPr/>
        </p:nvCxnSpPr>
        <p:spPr>
          <a:xfrm>
            <a:off x="865102" y="6689666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箭头连接符 490">
            <a:extLst>
              <a:ext uri="{FF2B5EF4-FFF2-40B4-BE49-F238E27FC236}">
                <a16:creationId xmlns:a16="http://schemas.microsoft.com/office/drawing/2014/main" id="{91357EAC-13E7-4346-B54D-5C19C54BE04B}"/>
              </a:ext>
            </a:extLst>
          </p:cNvPr>
          <p:cNvCxnSpPr>
            <a:cxnSpLocks/>
            <a:stCxn id="480" idx="6"/>
            <a:endCxn id="481" idx="2"/>
          </p:cNvCxnSpPr>
          <p:nvPr/>
        </p:nvCxnSpPr>
        <p:spPr>
          <a:xfrm flipV="1">
            <a:off x="1950998" y="6517313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箭头连接符 491">
            <a:extLst>
              <a:ext uri="{FF2B5EF4-FFF2-40B4-BE49-F238E27FC236}">
                <a16:creationId xmlns:a16="http://schemas.microsoft.com/office/drawing/2014/main" id="{15F0ACD4-7A82-43A5-BBCB-51BE7CE84D9D}"/>
              </a:ext>
            </a:extLst>
          </p:cNvPr>
          <p:cNvCxnSpPr>
            <a:cxnSpLocks/>
            <a:stCxn id="480" idx="4"/>
            <a:endCxn id="482" idx="0"/>
          </p:cNvCxnSpPr>
          <p:nvPr/>
        </p:nvCxnSpPr>
        <p:spPr>
          <a:xfrm>
            <a:off x="1707252" y="6764574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箭头连接符 492">
            <a:extLst>
              <a:ext uri="{FF2B5EF4-FFF2-40B4-BE49-F238E27FC236}">
                <a16:creationId xmlns:a16="http://schemas.microsoft.com/office/drawing/2014/main" id="{F574D399-2174-41BB-A9AD-91BFD25CC304}"/>
              </a:ext>
            </a:extLst>
          </p:cNvPr>
          <p:cNvCxnSpPr>
            <a:cxnSpLocks/>
            <a:stCxn id="479" idx="4"/>
            <a:endCxn id="486" idx="0"/>
          </p:cNvCxnSpPr>
          <p:nvPr/>
        </p:nvCxnSpPr>
        <p:spPr>
          <a:xfrm>
            <a:off x="692748" y="6761058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箭头连接符 493">
            <a:extLst>
              <a:ext uri="{FF2B5EF4-FFF2-40B4-BE49-F238E27FC236}">
                <a16:creationId xmlns:a16="http://schemas.microsoft.com/office/drawing/2014/main" id="{83B2524A-4F0A-486F-9E5A-AA9E90D3DB49}"/>
              </a:ext>
            </a:extLst>
          </p:cNvPr>
          <p:cNvCxnSpPr>
            <a:cxnSpLocks/>
            <a:stCxn id="486" idx="5"/>
            <a:endCxn id="483" idx="1"/>
          </p:cNvCxnSpPr>
          <p:nvPr/>
        </p:nvCxnSpPr>
        <p:spPr>
          <a:xfrm>
            <a:off x="865102" y="7742086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08E40978-0C9A-4A95-8C07-2EE7C249A8A5}"/>
              </a:ext>
            </a:extLst>
          </p:cNvPr>
          <p:cNvCxnSpPr>
            <a:cxnSpLocks/>
            <a:stCxn id="482" idx="4"/>
            <a:endCxn id="483" idx="0"/>
          </p:cNvCxnSpPr>
          <p:nvPr/>
        </p:nvCxnSpPr>
        <p:spPr>
          <a:xfrm>
            <a:off x="1707252" y="7816994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F55C0380-8A63-40DB-898A-7181E2323DC9}"/>
              </a:ext>
            </a:extLst>
          </p:cNvPr>
          <p:cNvCxnSpPr>
            <a:cxnSpLocks/>
            <a:stCxn id="482" idx="2"/>
            <a:endCxn id="486" idx="6"/>
          </p:cNvCxnSpPr>
          <p:nvPr/>
        </p:nvCxnSpPr>
        <p:spPr>
          <a:xfrm flipH="1" flipV="1">
            <a:off x="936494" y="7569732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530FC5FE-4807-4266-AEAA-A29FB3964E60}"/>
              </a:ext>
            </a:extLst>
          </p:cNvPr>
          <p:cNvCxnSpPr>
            <a:cxnSpLocks/>
            <a:stCxn id="481" idx="3"/>
            <a:endCxn id="482" idx="7"/>
          </p:cNvCxnSpPr>
          <p:nvPr/>
        </p:nvCxnSpPr>
        <p:spPr>
          <a:xfrm flipH="1">
            <a:off x="1879606" y="6689667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箭头连接符 497">
            <a:extLst>
              <a:ext uri="{FF2B5EF4-FFF2-40B4-BE49-F238E27FC236}">
                <a16:creationId xmlns:a16="http://schemas.microsoft.com/office/drawing/2014/main" id="{4C24F589-0073-4312-A20F-AC4F28A68C4A}"/>
              </a:ext>
            </a:extLst>
          </p:cNvPr>
          <p:cNvCxnSpPr>
            <a:cxnSpLocks/>
            <a:stCxn id="484" idx="6"/>
            <a:endCxn id="487" idx="2"/>
          </p:cNvCxnSpPr>
          <p:nvPr/>
        </p:nvCxnSpPr>
        <p:spPr>
          <a:xfrm flipV="1">
            <a:off x="2952765" y="7569732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箭头连接符 498">
            <a:extLst>
              <a:ext uri="{FF2B5EF4-FFF2-40B4-BE49-F238E27FC236}">
                <a16:creationId xmlns:a16="http://schemas.microsoft.com/office/drawing/2014/main" id="{2CE4E86F-CBF4-4E18-8BB1-B5EA5326B74F}"/>
              </a:ext>
            </a:extLst>
          </p:cNvPr>
          <p:cNvCxnSpPr>
            <a:cxnSpLocks/>
            <a:stCxn id="484" idx="5"/>
            <a:endCxn id="485" idx="1"/>
          </p:cNvCxnSpPr>
          <p:nvPr/>
        </p:nvCxnSpPr>
        <p:spPr>
          <a:xfrm>
            <a:off x="2881373" y="7742087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箭头连接符 499">
            <a:extLst>
              <a:ext uri="{FF2B5EF4-FFF2-40B4-BE49-F238E27FC236}">
                <a16:creationId xmlns:a16="http://schemas.microsoft.com/office/drawing/2014/main" id="{749CDB74-0BD1-48AE-BD21-78DF4E367FF5}"/>
              </a:ext>
            </a:extLst>
          </p:cNvPr>
          <p:cNvCxnSpPr>
            <a:cxnSpLocks/>
            <a:stCxn id="487" idx="4"/>
            <a:endCxn id="485" idx="0"/>
          </p:cNvCxnSpPr>
          <p:nvPr/>
        </p:nvCxnSpPr>
        <p:spPr>
          <a:xfrm>
            <a:off x="3697612" y="7813478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>
            <a:extLst>
              <a:ext uri="{FF2B5EF4-FFF2-40B4-BE49-F238E27FC236}">
                <a16:creationId xmlns:a16="http://schemas.microsoft.com/office/drawing/2014/main" id="{D2F39074-4A53-4EFA-8FCC-48F9D9BC53F6}"/>
              </a:ext>
            </a:extLst>
          </p:cNvPr>
          <p:cNvCxnSpPr>
            <a:cxnSpLocks/>
            <a:stCxn id="483" idx="7"/>
            <a:endCxn id="484" idx="3"/>
          </p:cNvCxnSpPr>
          <p:nvPr/>
        </p:nvCxnSpPr>
        <p:spPr>
          <a:xfrm flipV="1">
            <a:off x="1879606" y="7742087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接箭头连接符 501">
            <a:extLst>
              <a:ext uri="{FF2B5EF4-FFF2-40B4-BE49-F238E27FC236}">
                <a16:creationId xmlns:a16="http://schemas.microsoft.com/office/drawing/2014/main" id="{1166A7D1-9561-4F29-930E-082773674458}"/>
              </a:ext>
            </a:extLst>
          </p:cNvPr>
          <p:cNvCxnSpPr>
            <a:cxnSpLocks/>
            <a:stCxn id="482" idx="6"/>
            <a:endCxn id="484" idx="2"/>
          </p:cNvCxnSpPr>
          <p:nvPr/>
        </p:nvCxnSpPr>
        <p:spPr>
          <a:xfrm flipV="1">
            <a:off x="1950998" y="7569733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箭头连接符 502">
            <a:extLst>
              <a:ext uri="{FF2B5EF4-FFF2-40B4-BE49-F238E27FC236}">
                <a16:creationId xmlns:a16="http://schemas.microsoft.com/office/drawing/2014/main" id="{06387E04-0315-43A9-B297-9C525A3CA3BC}"/>
              </a:ext>
            </a:extLst>
          </p:cNvPr>
          <p:cNvCxnSpPr>
            <a:cxnSpLocks/>
            <a:stCxn id="483" idx="6"/>
            <a:endCxn id="485" idx="2"/>
          </p:cNvCxnSpPr>
          <p:nvPr/>
        </p:nvCxnSpPr>
        <p:spPr>
          <a:xfrm flipV="1">
            <a:off x="1950998" y="8591134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箭头连接符 503">
            <a:extLst>
              <a:ext uri="{FF2B5EF4-FFF2-40B4-BE49-F238E27FC236}">
                <a16:creationId xmlns:a16="http://schemas.microsoft.com/office/drawing/2014/main" id="{FF76A096-6512-4C22-A6CF-4EF70FBEEAF9}"/>
              </a:ext>
            </a:extLst>
          </p:cNvPr>
          <p:cNvCxnSpPr>
            <a:cxnSpLocks/>
            <a:stCxn id="481" idx="5"/>
            <a:endCxn id="487" idx="1"/>
          </p:cNvCxnSpPr>
          <p:nvPr/>
        </p:nvCxnSpPr>
        <p:spPr>
          <a:xfrm>
            <a:off x="2881373" y="6689667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文本框 504">
            <a:extLst>
              <a:ext uri="{FF2B5EF4-FFF2-40B4-BE49-F238E27FC236}">
                <a16:creationId xmlns:a16="http://schemas.microsoft.com/office/drawing/2014/main" id="{33851AE8-A058-4491-ACDB-2612759C4539}"/>
              </a:ext>
            </a:extLst>
          </p:cNvPr>
          <p:cNvSpPr txBox="1"/>
          <p:nvPr/>
        </p:nvSpPr>
        <p:spPr>
          <a:xfrm>
            <a:off x="939108" y="687272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06" name="文本框 505">
            <a:extLst>
              <a:ext uri="{FF2B5EF4-FFF2-40B4-BE49-F238E27FC236}">
                <a16:creationId xmlns:a16="http://schemas.microsoft.com/office/drawing/2014/main" id="{0B3520F2-9E3E-4FD4-89FE-50F04AD09F6C}"/>
              </a:ext>
            </a:extLst>
          </p:cNvPr>
          <p:cNvSpPr txBox="1"/>
          <p:nvPr/>
        </p:nvSpPr>
        <p:spPr>
          <a:xfrm>
            <a:off x="483051" y="68355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07" name="文本框 506">
            <a:extLst>
              <a:ext uri="{FF2B5EF4-FFF2-40B4-BE49-F238E27FC236}">
                <a16:creationId xmlns:a16="http://schemas.microsoft.com/office/drawing/2014/main" id="{6C75DCBE-FA1C-482F-AB1C-B920F90C7BB5}"/>
              </a:ext>
            </a:extLst>
          </p:cNvPr>
          <p:cNvSpPr txBox="1"/>
          <p:nvPr/>
        </p:nvSpPr>
        <p:spPr>
          <a:xfrm>
            <a:off x="2035759" y="645621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08" name="文本框 507">
            <a:extLst>
              <a:ext uri="{FF2B5EF4-FFF2-40B4-BE49-F238E27FC236}">
                <a16:creationId xmlns:a16="http://schemas.microsoft.com/office/drawing/2014/main" id="{EBE708A6-3CA9-4DB9-8488-937043641DFE}"/>
              </a:ext>
            </a:extLst>
          </p:cNvPr>
          <p:cNvSpPr txBox="1"/>
          <p:nvPr/>
        </p:nvSpPr>
        <p:spPr>
          <a:xfrm>
            <a:off x="2196270" y="687272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09" name="文本框 508">
            <a:extLst>
              <a:ext uri="{FF2B5EF4-FFF2-40B4-BE49-F238E27FC236}">
                <a16:creationId xmlns:a16="http://schemas.microsoft.com/office/drawing/2014/main" id="{F70081BE-942C-48F9-88E9-CC68F821B5FE}"/>
              </a:ext>
            </a:extLst>
          </p:cNvPr>
          <p:cNvSpPr txBox="1"/>
          <p:nvPr/>
        </p:nvSpPr>
        <p:spPr>
          <a:xfrm>
            <a:off x="3064182" y="672598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0" name="文本框 509">
            <a:extLst>
              <a:ext uri="{FF2B5EF4-FFF2-40B4-BE49-F238E27FC236}">
                <a16:creationId xmlns:a16="http://schemas.microsoft.com/office/drawing/2014/main" id="{D6CCD040-C8ED-4711-AD37-B61CB32BB01C}"/>
              </a:ext>
            </a:extLst>
          </p:cNvPr>
          <p:cNvSpPr txBox="1"/>
          <p:nvPr/>
        </p:nvSpPr>
        <p:spPr>
          <a:xfrm>
            <a:off x="1635861" y="7894428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1" name="文本框 510">
            <a:extLst>
              <a:ext uri="{FF2B5EF4-FFF2-40B4-BE49-F238E27FC236}">
                <a16:creationId xmlns:a16="http://schemas.microsoft.com/office/drawing/2014/main" id="{0C644055-AB2B-491A-A2C5-5E2850CDC651}"/>
              </a:ext>
            </a:extLst>
          </p:cNvPr>
          <p:cNvSpPr txBox="1"/>
          <p:nvPr/>
        </p:nvSpPr>
        <p:spPr>
          <a:xfrm>
            <a:off x="930599" y="7985394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2" name="文本框 511">
            <a:extLst>
              <a:ext uri="{FF2B5EF4-FFF2-40B4-BE49-F238E27FC236}">
                <a16:creationId xmlns:a16="http://schemas.microsoft.com/office/drawing/2014/main" id="{8045A6A4-5099-4264-804F-9AA882FD4344}"/>
              </a:ext>
            </a:extLst>
          </p:cNvPr>
          <p:cNvSpPr txBox="1"/>
          <p:nvPr/>
        </p:nvSpPr>
        <p:spPr>
          <a:xfrm>
            <a:off x="2159155" y="793308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3" name="文本框 512">
            <a:extLst>
              <a:ext uri="{FF2B5EF4-FFF2-40B4-BE49-F238E27FC236}">
                <a16:creationId xmlns:a16="http://schemas.microsoft.com/office/drawing/2014/main" id="{E201EE07-DDAC-4616-B7F9-51FDBA70C1F7}"/>
              </a:ext>
            </a:extLst>
          </p:cNvPr>
          <p:cNvSpPr txBox="1"/>
          <p:nvPr/>
        </p:nvSpPr>
        <p:spPr>
          <a:xfrm>
            <a:off x="2777514" y="84695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4" name="文本框 513">
            <a:extLst>
              <a:ext uri="{FF2B5EF4-FFF2-40B4-BE49-F238E27FC236}">
                <a16:creationId xmlns:a16="http://schemas.microsoft.com/office/drawing/2014/main" id="{D4EF2447-F6CB-4A3C-B95F-F732ABD32C1E}"/>
              </a:ext>
            </a:extLst>
          </p:cNvPr>
          <p:cNvSpPr txBox="1"/>
          <p:nvPr/>
        </p:nvSpPr>
        <p:spPr>
          <a:xfrm>
            <a:off x="2969617" y="793093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5" name="文本框 514">
            <a:extLst>
              <a:ext uri="{FF2B5EF4-FFF2-40B4-BE49-F238E27FC236}">
                <a16:creationId xmlns:a16="http://schemas.microsoft.com/office/drawing/2014/main" id="{F84B2DBE-8ABC-4B88-BC11-8C4F7E9F81EB}"/>
              </a:ext>
            </a:extLst>
          </p:cNvPr>
          <p:cNvSpPr txBox="1"/>
          <p:nvPr/>
        </p:nvSpPr>
        <p:spPr>
          <a:xfrm>
            <a:off x="3025479" y="748064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6" name="文本框 515">
            <a:extLst>
              <a:ext uri="{FF2B5EF4-FFF2-40B4-BE49-F238E27FC236}">
                <a16:creationId xmlns:a16="http://schemas.microsoft.com/office/drawing/2014/main" id="{8794B51C-06DD-496E-A28E-03F620F5185F}"/>
              </a:ext>
            </a:extLst>
          </p:cNvPr>
          <p:cNvSpPr txBox="1"/>
          <p:nvPr/>
        </p:nvSpPr>
        <p:spPr>
          <a:xfrm>
            <a:off x="3661674" y="788112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7" name="文本框 516">
            <a:extLst>
              <a:ext uri="{FF2B5EF4-FFF2-40B4-BE49-F238E27FC236}">
                <a16:creationId xmlns:a16="http://schemas.microsoft.com/office/drawing/2014/main" id="{489D4FB3-A01F-4B36-9D04-EB93A3E456A8}"/>
              </a:ext>
            </a:extLst>
          </p:cNvPr>
          <p:cNvSpPr txBox="1"/>
          <p:nvPr/>
        </p:nvSpPr>
        <p:spPr>
          <a:xfrm>
            <a:off x="1496282" y="687906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8" name="文本框 517">
            <a:extLst>
              <a:ext uri="{FF2B5EF4-FFF2-40B4-BE49-F238E27FC236}">
                <a16:creationId xmlns:a16="http://schemas.microsoft.com/office/drawing/2014/main" id="{1EA02257-44CE-4696-B528-88E0CB3BE9BD}"/>
              </a:ext>
            </a:extLst>
          </p:cNvPr>
          <p:cNvSpPr txBox="1"/>
          <p:nvPr/>
        </p:nvSpPr>
        <p:spPr>
          <a:xfrm>
            <a:off x="1089303" y="748839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9" name="文本框 518">
            <a:extLst>
              <a:ext uri="{FF2B5EF4-FFF2-40B4-BE49-F238E27FC236}">
                <a16:creationId xmlns:a16="http://schemas.microsoft.com/office/drawing/2014/main" id="{3B142B5D-F170-4276-8FEC-274891F35C22}"/>
              </a:ext>
            </a:extLst>
          </p:cNvPr>
          <p:cNvSpPr txBox="1"/>
          <p:nvPr/>
        </p:nvSpPr>
        <p:spPr>
          <a:xfrm>
            <a:off x="2006503" y="75108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20" name="箭头: 右 519">
            <a:extLst>
              <a:ext uri="{FF2B5EF4-FFF2-40B4-BE49-F238E27FC236}">
                <a16:creationId xmlns:a16="http://schemas.microsoft.com/office/drawing/2014/main" id="{9D1A7446-2969-43C6-A4E9-055032D410FD}"/>
              </a:ext>
            </a:extLst>
          </p:cNvPr>
          <p:cNvSpPr/>
          <p:nvPr/>
        </p:nvSpPr>
        <p:spPr>
          <a:xfrm>
            <a:off x="137835" y="743504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1" name="文本框 520">
            <a:extLst>
              <a:ext uri="{FF2B5EF4-FFF2-40B4-BE49-F238E27FC236}">
                <a16:creationId xmlns:a16="http://schemas.microsoft.com/office/drawing/2014/main" id="{E3FA3E9E-7711-46D1-8C06-FC3F2C66D13C}"/>
              </a:ext>
            </a:extLst>
          </p:cNvPr>
          <p:cNvSpPr txBox="1"/>
          <p:nvPr/>
        </p:nvSpPr>
        <p:spPr>
          <a:xfrm>
            <a:off x="1463505" y="841877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" name="文本框 521">
            <a:extLst>
              <a:ext uri="{FF2B5EF4-FFF2-40B4-BE49-F238E27FC236}">
                <a16:creationId xmlns:a16="http://schemas.microsoft.com/office/drawing/2014/main" id="{A2C0AF7C-5A1F-43E0-A070-BEBB9580F6EA}"/>
              </a:ext>
            </a:extLst>
          </p:cNvPr>
          <p:cNvSpPr txBox="1"/>
          <p:nvPr/>
        </p:nvSpPr>
        <p:spPr>
          <a:xfrm>
            <a:off x="2479321" y="739974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3" name="文本框 522">
            <a:extLst>
              <a:ext uri="{FF2B5EF4-FFF2-40B4-BE49-F238E27FC236}">
                <a16:creationId xmlns:a16="http://schemas.microsoft.com/office/drawing/2014/main" id="{842225D1-18A1-4FE7-94BD-D7C7883DEBF8}"/>
              </a:ext>
            </a:extLst>
          </p:cNvPr>
          <p:cNvSpPr txBox="1"/>
          <p:nvPr/>
        </p:nvSpPr>
        <p:spPr>
          <a:xfrm>
            <a:off x="3448210" y="841877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9" name="椭圆 568">
            <a:extLst>
              <a:ext uri="{FF2B5EF4-FFF2-40B4-BE49-F238E27FC236}">
                <a16:creationId xmlns:a16="http://schemas.microsoft.com/office/drawing/2014/main" id="{7B1C4504-3237-4F2D-BF2B-978BEE749A37}"/>
              </a:ext>
            </a:extLst>
          </p:cNvPr>
          <p:cNvSpPr/>
          <p:nvPr/>
        </p:nvSpPr>
        <p:spPr>
          <a:xfrm>
            <a:off x="4295655" y="624365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0" name="椭圆 569">
            <a:extLst>
              <a:ext uri="{FF2B5EF4-FFF2-40B4-BE49-F238E27FC236}">
                <a16:creationId xmlns:a16="http://schemas.microsoft.com/office/drawing/2014/main" id="{1975C76C-6430-4B00-A52D-DF6895FD5141}"/>
              </a:ext>
            </a:extLst>
          </p:cNvPr>
          <p:cNvSpPr/>
          <p:nvPr/>
        </p:nvSpPr>
        <p:spPr>
          <a:xfrm>
            <a:off x="5310159" y="624717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1" name="椭圆 570">
            <a:extLst>
              <a:ext uri="{FF2B5EF4-FFF2-40B4-BE49-F238E27FC236}">
                <a16:creationId xmlns:a16="http://schemas.microsoft.com/office/drawing/2014/main" id="{A8B7EBCF-35E8-4084-A2F2-0326617A63A9}"/>
              </a:ext>
            </a:extLst>
          </p:cNvPr>
          <p:cNvSpPr/>
          <p:nvPr/>
        </p:nvSpPr>
        <p:spPr>
          <a:xfrm>
            <a:off x="6311926" y="624365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2" name="椭圆 571">
            <a:extLst>
              <a:ext uri="{FF2B5EF4-FFF2-40B4-BE49-F238E27FC236}">
                <a16:creationId xmlns:a16="http://schemas.microsoft.com/office/drawing/2014/main" id="{51673920-448A-44DD-9715-2F0482D00814}"/>
              </a:ext>
            </a:extLst>
          </p:cNvPr>
          <p:cNvSpPr/>
          <p:nvPr/>
        </p:nvSpPr>
        <p:spPr>
          <a:xfrm>
            <a:off x="5310159" y="729959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" name="椭圆 572">
            <a:extLst>
              <a:ext uri="{FF2B5EF4-FFF2-40B4-BE49-F238E27FC236}">
                <a16:creationId xmlns:a16="http://schemas.microsoft.com/office/drawing/2014/main" id="{9199A9C4-1EE7-41F0-AE0E-ED26F9623C31}"/>
              </a:ext>
            </a:extLst>
          </p:cNvPr>
          <p:cNvSpPr/>
          <p:nvPr/>
        </p:nvSpPr>
        <p:spPr>
          <a:xfrm>
            <a:off x="5310159" y="832099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4" name="椭圆 573">
            <a:extLst>
              <a:ext uri="{FF2B5EF4-FFF2-40B4-BE49-F238E27FC236}">
                <a16:creationId xmlns:a16="http://schemas.microsoft.com/office/drawing/2014/main" id="{15DC822C-764F-4DC6-A8A8-37D50C57229A}"/>
              </a:ext>
            </a:extLst>
          </p:cNvPr>
          <p:cNvSpPr/>
          <p:nvPr/>
        </p:nvSpPr>
        <p:spPr>
          <a:xfrm>
            <a:off x="6311926" y="729607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5" name="椭圆 574">
            <a:extLst>
              <a:ext uri="{FF2B5EF4-FFF2-40B4-BE49-F238E27FC236}">
                <a16:creationId xmlns:a16="http://schemas.microsoft.com/office/drawing/2014/main" id="{FEDC8B6F-69E8-4548-9ADE-B56E0CC7603E}"/>
              </a:ext>
            </a:extLst>
          </p:cNvPr>
          <p:cNvSpPr/>
          <p:nvPr/>
        </p:nvSpPr>
        <p:spPr>
          <a:xfrm>
            <a:off x="7300521" y="831747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6" name="椭圆 575">
            <a:extLst>
              <a:ext uri="{FF2B5EF4-FFF2-40B4-BE49-F238E27FC236}">
                <a16:creationId xmlns:a16="http://schemas.microsoft.com/office/drawing/2014/main" id="{106126DD-1B64-4021-9088-99C84EF9543C}"/>
              </a:ext>
            </a:extLst>
          </p:cNvPr>
          <p:cNvSpPr/>
          <p:nvPr/>
        </p:nvSpPr>
        <p:spPr>
          <a:xfrm>
            <a:off x="4295655" y="729607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7" name="椭圆 576">
            <a:extLst>
              <a:ext uri="{FF2B5EF4-FFF2-40B4-BE49-F238E27FC236}">
                <a16:creationId xmlns:a16="http://schemas.microsoft.com/office/drawing/2014/main" id="{3F7A909B-7F25-4665-8EAB-F68EB721DB5D}"/>
              </a:ext>
            </a:extLst>
          </p:cNvPr>
          <p:cNvSpPr/>
          <p:nvPr/>
        </p:nvSpPr>
        <p:spPr>
          <a:xfrm>
            <a:off x="7300519" y="729607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8" name="直接箭头连接符 577">
            <a:extLst>
              <a:ext uri="{FF2B5EF4-FFF2-40B4-BE49-F238E27FC236}">
                <a16:creationId xmlns:a16="http://schemas.microsoft.com/office/drawing/2014/main" id="{61E251BC-5A61-4DB7-927F-D57EF755063B}"/>
              </a:ext>
            </a:extLst>
          </p:cNvPr>
          <p:cNvCxnSpPr>
            <a:stCxn id="569" idx="6"/>
            <a:endCxn id="570" idx="2"/>
          </p:cNvCxnSpPr>
          <p:nvPr/>
        </p:nvCxnSpPr>
        <p:spPr>
          <a:xfrm>
            <a:off x="4783148" y="648740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文本框 578">
            <a:extLst>
              <a:ext uri="{FF2B5EF4-FFF2-40B4-BE49-F238E27FC236}">
                <a16:creationId xmlns:a16="http://schemas.microsoft.com/office/drawing/2014/main" id="{533F6503-F9D8-432A-A223-29558B47ADCD}"/>
              </a:ext>
            </a:extLst>
          </p:cNvPr>
          <p:cNvSpPr txBox="1"/>
          <p:nvPr/>
        </p:nvSpPr>
        <p:spPr>
          <a:xfrm>
            <a:off x="4916414" y="641883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80" name="直接箭头连接符 579">
            <a:extLst>
              <a:ext uri="{FF2B5EF4-FFF2-40B4-BE49-F238E27FC236}">
                <a16:creationId xmlns:a16="http://schemas.microsoft.com/office/drawing/2014/main" id="{068B74C6-8F4B-4814-870C-E6E352CDD611}"/>
              </a:ext>
            </a:extLst>
          </p:cNvPr>
          <p:cNvCxnSpPr>
            <a:cxnSpLocks/>
            <a:stCxn id="569" idx="5"/>
            <a:endCxn id="572" idx="1"/>
          </p:cNvCxnSpPr>
          <p:nvPr/>
        </p:nvCxnSpPr>
        <p:spPr>
          <a:xfrm>
            <a:off x="4711756" y="665975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接箭头连接符 580">
            <a:extLst>
              <a:ext uri="{FF2B5EF4-FFF2-40B4-BE49-F238E27FC236}">
                <a16:creationId xmlns:a16="http://schemas.microsoft.com/office/drawing/2014/main" id="{60EE64C7-2522-435D-85F4-C859CEECCB91}"/>
              </a:ext>
            </a:extLst>
          </p:cNvPr>
          <p:cNvCxnSpPr>
            <a:cxnSpLocks/>
            <a:stCxn id="570" idx="6"/>
            <a:endCxn id="571" idx="2"/>
          </p:cNvCxnSpPr>
          <p:nvPr/>
        </p:nvCxnSpPr>
        <p:spPr>
          <a:xfrm flipV="1">
            <a:off x="5797652" y="648740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接箭头连接符 581">
            <a:extLst>
              <a:ext uri="{FF2B5EF4-FFF2-40B4-BE49-F238E27FC236}">
                <a16:creationId xmlns:a16="http://schemas.microsoft.com/office/drawing/2014/main" id="{47E6EC03-5F59-4F6B-8C23-3A120B3FF3B8}"/>
              </a:ext>
            </a:extLst>
          </p:cNvPr>
          <p:cNvCxnSpPr>
            <a:cxnSpLocks/>
            <a:stCxn id="570" idx="4"/>
            <a:endCxn id="572" idx="0"/>
          </p:cNvCxnSpPr>
          <p:nvPr/>
        </p:nvCxnSpPr>
        <p:spPr>
          <a:xfrm>
            <a:off x="5553906" y="673466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接箭头连接符 582">
            <a:extLst>
              <a:ext uri="{FF2B5EF4-FFF2-40B4-BE49-F238E27FC236}">
                <a16:creationId xmlns:a16="http://schemas.microsoft.com/office/drawing/2014/main" id="{27D977FA-7716-4E1A-B611-E5A401F819B4}"/>
              </a:ext>
            </a:extLst>
          </p:cNvPr>
          <p:cNvCxnSpPr>
            <a:cxnSpLocks/>
            <a:stCxn id="569" idx="4"/>
            <a:endCxn id="576" idx="0"/>
          </p:cNvCxnSpPr>
          <p:nvPr/>
        </p:nvCxnSpPr>
        <p:spPr>
          <a:xfrm>
            <a:off x="4539402" y="673114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箭头连接符 583">
            <a:extLst>
              <a:ext uri="{FF2B5EF4-FFF2-40B4-BE49-F238E27FC236}">
                <a16:creationId xmlns:a16="http://schemas.microsoft.com/office/drawing/2014/main" id="{4805C03E-8037-4261-A407-8DE59BDBF8CA}"/>
              </a:ext>
            </a:extLst>
          </p:cNvPr>
          <p:cNvCxnSpPr>
            <a:cxnSpLocks/>
            <a:stCxn id="576" idx="5"/>
            <a:endCxn id="573" idx="1"/>
          </p:cNvCxnSpPr>
          <p:nvPr/>
        </p:nvCxnSpPr>
        <p:spPr>
          <a:xfrm>
            <a:off x="4711756" y="771217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接箭头连接符 584">
            <a:extLst>
              <a:ext uri="{FF2B5EF4-FFF2-40B4-BE49-F238E27FC236}">
                <a16:creationId xmlns:a16="http://schemas.microsoft.com/office/drawing/2014/main" id="{2119CC0C-7163-4FFB-BC4B-9C99AA6CBEF1}"/>
              </a:ext>
            </a:extLst>
          </p:cNvPr>
          <p:cNvCxnSpPr>
            <a:cxnSpLocks/>
            <a:stCxn id="572" idx="4"/>
            <a:endCxn id="573" idx="0"/>
          </p:cNvCxnSpPr>
          <p:nvPr/>
        </p:nvCxnSpPr>
        <p:spPr>
          <a:xfrm>
            <a:off x="5553906" y="778708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箭头连接符 585">
            <a:extLst>
              <a:ext uri="{FF2B5EF4-FFF2-40B4-BE49-F238E27FC236}">
                <a16:creationId xmlns:a16="http://schemas.microsoft.com/office/drawing/2014/main" id="{7D552054-D0D8-435B-9F64-30DB474500F9}"/>
              </a:ext>
            </a:extLst>
          </p:cNvPr>
          <p:cNvCxnSpPr>
            <a:cxnSpLocks/>
            <a:stCxn id="572" idx="2"/>
            <a:endCxn id="576" idx="6"/>
          </p:cNvCxnSpPr>
          <p:nvPr/>
        </p:nvCxnSpPr>
        <p:spPr>
          <a:xfrm flipH="1" flipV="1">
            <a:off x="4783148" y="753982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接箭头连接符 586">
            <a:extLst>
              <a:ext uri="{FF2B5EF4-FFF2-40B4-BE49-F238E27FC236}">
                <a16:creationId xmlns:a16="http://schemas.microsoft.com/office/drawing/2014/main" id="{50F65820-7288-4492-85FE-5560738DD585}"/>
              </a:ext>
            </a:extLst>
          </p:cNvPr>
          <p:cNvCxnSpPr>
            <a:cxnSpLocks/>
            <a:stCxn id="571" idx="3"/>
            <a:endCxn id="572" idx="7"/>
          </p:cNvCxnSpPr>
          <p:nvPr/>
        </p:nvCxnSpPr>
        <p:spPr>
          <a:xfrm flipH="1">
            <a:off x="5726260" y="665975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接箭头连接符 587">
            <a:extLst>
              <a:ext uri="{FF2B5EF4-FFF2-40B4-BE49-F238E27FC236}">
                <a16:creationId xmlns:a16="http://schemas.microsoft.com/office/drawing/2014/main" id="{A6DC778A-5B15-4CF7-992E-1C1EBBD2BE45}"/>
              </a:ext>
            </a:extLst>
          </p:cNvPr>
          <p:cNvCxnSpPr>
            <a:cxnSpLocks/>
            <a:stCxn id="574" idx="6"/>
            <a:endCxn id="577" idx="2"/>
          </p:cNvCxnSpPr>
          <p:nvPr/>
        </p:nvCxnSpPr>
        <p:spPr>
          <a:xfrm flipV="1">
            <a:off x="6799419" y="753982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箭头连接符 588">
            <a:extLst>
              <a:ext uri="{FF2B5EF4-FFF2-40B4-BE49-F238E27FC236}">
                <a16:creationId xmlns:a16="http://schemas.microsoft.com/office/drawing/2014/main" id="{CEB87743-4F02-44D6-BDFE-63936E5A520E}"/>
              </a:ext>
            </a:extLst>
          </p:cNvPr>
          <p:cNvCxnSpPr>
            <a:cxnSpLocks/>
            <a:stCxn id="574" idx="5"/>
            <a:endCxn id="575" idx="1"/>
          </p:cNvCxnSpPr>
          <p:nvPr/>
        </p:nvCxnSpPr>
        <p:spPr>
          <a:xfrm>
            <a:off x="6728027" y="771217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箭头连接符 589">
            <a:extLst>
              <a:ext uri="{FF2B5EF4-FFF2-40B4-BE49-F238E27FC236}">
                <a16:creationId xmlns:a16="http://schemas.microsoft.com/office/drawing/2014/main" id="{51AE2B6F-FFAD-4DAE-9B9A-00879715D6A7}"/>
              </a:ext>
            </a:extLst>
          </p:cNvPr>
          <p:cNvCxnSpPr>
            <a:cxnSpLocks/>
            <a:stCxn id="577" idx="4"/>
            <a:endCxn id="575" idx="0"/>
          </p:cNvCxnSpPr>
          <p:nvPr/>
        </p:nvCxnSpPr>
        <p:spPr>
          <a:xfrm>
            <a:off x="7544266" y="778356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接箭头连接符 590">
            <a:extLst>
              <a:ext uri="{FF2B5EF4-FFF2-40B4-BE49-F238E27FC236}">
                <a16:creationId xmlns:a16="http://schemas.microsoft.com/office/drawing/2014/main" id="{8B2FB4CC-BBD4-4954-A8AB-CE0E1BF1612A}"/>
              </a:ext>
            </a:extLst>
          </p:cNvPr>
          <p:cNvCxnSpPr>
            <a:cxnSpLocks/>
            <a:stCxn id="573" idx="7"/>
            <a:endCxn id="574" idx="3"/>
          </p:cNvCxnSpPr>
          <p:nvPr/>
        </p:nvCxnSpPr>
        <p:spPr>
          <a:xfrm flipV="1">
            <a:off x="5726260" y="771217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接箭头连接符 591">
            <a:extLst>
              <a:ext uri="{FF2B5EF4-FFF2-40B4-BE49-F238E27FC236}">
                <a16:creationId xmlns:a16="http://schemas.microsoft.com/office/drawing/2014/main" id="{B819561E-2167-492F-9B7D-1EE3CCA58676}"/>
              </a:ext>
            </a:extLst>
          </p:cNvPr>
          <p:cNvCxnSpPr>
            <a:cxnSpLocks/>
            <a:stCxn id="572" idx="6"/>
            <a:endCxn id="574" idx="2"/>
          </p:cNvCxnSpPr>
          <p:nvPr/>
        </p:nvCxnSpPr>
        <p:spPr>
          <a:xfrm flipV="1">
            <a:off x="5797652" y="753982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箭头连接符 592">
            <a:extLst>
              <a:ext uri="{FF2B5EF4-FFF2-40B4-BE49-F238E27FC236}">
                <a16:creationId xmlns:a16="http://schemas.microsoft.com/office/drawing/2014/main" id="{A590ACDD-5319-4C5C-A0FF-877583078013}"/>
              </a:ext>
            </a:extLst>
          </p:cNvPr>
          <p:cNvCxnSpPr>
            <a:cxnSpLocks/>
            <a:stCxn id="573" idx="6"/>
            <a:endCxn id="575" idx="2"/>
          </p:cNvCxnSpPr>
          <p:nvPr/>
        </p:nvCxnSpPr>
        <p:spPr>
          <a:xfrm flipV="1">
            <a:off x="5797652" y="856122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箭头连接符 593">
            <a:extLst>
              <a:ext uri="{FF2B5EF4-FFF2-40B4-BE49-F238E27FC236}">
                <a16:creationId xmlns:a16="http://schemas.microsoft.com/office/drawing/2014/main" id="{B1F2FD01-59ED-4951-A4D6-285A2A4F0CC4}"/>
              </a:ext>
            </a:extLst>
          </p:cNvPr>
          <p:cNvCxnSpPr>
            <a:cxnSpLocks/>
            <a:stCxn id="571" idx="5"/>
            <a:endCxn id="577" idx="1"/>
          </p:cNvCxnSpPr>
          <p:nvPr/>
        </p:nvCxnSpPr>
        <p:spPr>
          <a:xfrm>
            <a:off x="6728027" y="665975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文本框 594">
            <a:extLst>
              <a:ext uri="{FF2B5EF4-FFF2-40B4-BE49-F238E27FC236}">
                <a16:creationId xmlns:a16="http://schemas.microsoft.com/office/drawing/2014/main" id="{985AF01D-0324-427B-88B6-9F9D0CECB95A}"/>
              </a:ext>
            </a:extLst>
          </p:cNvPr>
          <p:cNvSpPr txBox="1"/>
          <p:nvPr/>
        </p:nvSpPr>
        <p:spPr>
          <a:xfrm>
            <a:off x="4785762" y="68428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96" name="文本框 595">
            <a:extLst>
              <a:ext uri="{FF2B5EF4-FFF2-40B4-BE49-F238E27FC236}">
                <a16:creationId xmlns:a16="http://schemas.microsoft.com/office/drawing/2014/main" id="{9EE0AAB4-0DC9-47ED-8C9B-85C13158C3FF}"/>
              </a:ext>
            </a:extLst>
          </p:cNvPr>
          <p:cNvSpPr txBox="1"/>
          <p:nvPr/>
        </p:nvSpPr>
        <p:spPr>
          <a:xfrm>
            <a:off x="4329705" y="68056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97" name="文本框 596">
            <a:extLst>
              <a:ext uri="{FF2B5EF4-FFF2-40B4-BE49-F238E27FC236}">
                <a16:creationId xmlns:a16="http://schemas.microsoft.com/office/drawing/2014/main" id="{6731415B-28AB-44D8-B3FF-4A9B544BF0E8}"/>
              </a:ext>
            </a:extLst>
          </p:cNvPr>
          <p:cNvSpPr txBox="1"/>
          <p:nvPr/>
        </p:nvSpPr>
        <p:spPr>
          <a:xfrm>
            <a:off x="5882413" y="642630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98" name="文本框 597">
            <a:extLst>
              <a:ext uri="{FF2B5EF4-FFF2-40B4-BE49-F238E27FC236}">
                <a16:creationId xmlns:a16="http://schemas.microsoft.com/office/drawing/2014/main" id="{9552B626-09A0-4372-992B-F18022F19F66}"/>
              </a:ext>
            </a:extLst>
          </p:cNvPr>
          <p:cNvSpPr txBox="1"/>
          <p:nvPr/>
        </p:nvSpPr>
        <p:spPr>
          <a:xfrm>
            <a:off x="6042924" y="68428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99" name="文本框 598">
            <a:extLst>
              <a:ext uri="{FF2B5EF4-FFF2-40B4-BE49-F238E27FC236}">
                <a16:creationId xmlns:a16="http://schemas.microsoft.com/office/drawing/2014/main" id="{FBD23928-6743-4A06-AD58-7B01EB9B4F0F}"/>
              </a:ext>
            </a:extLst>
          </p:cNvPr>
          <p:cNvSpPr txBox="1"/>
          <p:nvPr/>
        </p:nvSpPr>
        <p:spPr>
          <a:xfrm>
            <a:off x="6910836" y="669607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0" name="文本框 599">
            <a:extLst>
              <a:ext uri="{FF2B5EF4-FFF2-40B4-BE49-F238E27FC236}">
                <a16:creationId xmlns:a16="http://schemas.microsoft.com/office/drawing/2014/main" id="{A0F7E8E7-BA2E-4342-B6C1-C341FC7F5F1C}"/>
              </a:ext>
            </a:extLst>
          </p:cNvPr>
          <p:cNvSpPr txBox="1"/>
          <p:nvPr/>
        </p:nvSpPr>
        <p:spPr>
          <a:xfrm>
            <a:off x="5482515" y="786451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1" name="文本框 600">
            <a:extLst>
              <a:ext uri="{FF2B5EF4-FFF2-40B4-BE49-F238E27FC236}">
                <a16:creationId xmlns:a16="http://schemas.microsoft.com/office/drawing/2014/main" id="{A8F6DDF9-9302-41AA-AA7A-E0BC737CCB4C}"/>
              </a:ext>
            </a:extLst>
          </p:cNvPr>
          <p:cNvSpPr txBox="1"/>
          <p:nvPr/>
        </p:nvSpPr>
        <p:spPr>
          <a:xfrm>
            <a:off x="4777253" y="795548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2" name="文本框 601">
            <a:extLst>
              <a:ext uri="{FF2B5EF4-FFF2-40B4-BE49-F238E27FC236}">
                <a16:creationId xmlns:a16="http://schemas.microsoft.com/office/drawing/2014/main" id="{C5A1C84F-E549-4B87-9088-DCD10676534F}"/>
              </a:ext>
            </a:extLst>
          </p:cNvPr>
          <p:cNvSpPr txBox="1"/>
          <p:nvPr/>
        </p:nvSpPr>
        <p:spPr>
          <a:xfrm>
            <a:off x="6005809" y="7903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3" name="文本框 602">
            <a:extLst>
              <a:ext uri="{FF2B5EF4-FFF2-40B4-BE49-F238E27FC236}">
                <a16:creationId xmlns:a16="http://schemas.microsoft.com/office/drawing/2014/main" id="{1F4E73D7-E360-4AC0-80E8-F3374128ABE9}"/>
              </a:ext>
            </a:extLst>
          </p:cNvPr>
          <p:cNvSpPr txBox="1"/>
          <p:nvPr/>
        </p:nvSpPr>
        <p:spPr>
          <a:xfrm>
            <a:off x="6624168" y="843968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4" name="文本框 603">
            <a:extLst>
              <a:ext uri="{FF2B5EF4-FFF2-40B4-BE49-F238E27FC236}">
                <a16:creationId xmlns:a16="http://schemas.microsoft.com/office/drawing/2014/main" id="{891FDEA0-285F-487E-8226-4C0C1783AA41}"/>
              </a:ext>
            </a:extLst>
          </p:cNvPr>
          <p:cNvSpPr txBox="1"/>
          <p:nvPr/>
        </p:nvSpPr>
        <p:spPr>
          <a:xfrm>
            <a:off x="6816271" y="790102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5" name="文本框 604">
            <a:extLst>
              <a:ext uri="{FF2B5EF4-FFF2-40B4-BE49-F238E27FC236}">
                <a16:creationId xmlns:a16="http://schemas.microsoft.com/office/drawing/2014/main" id="{F28034AD-5D80-4AE8-93A4-57D54E4DB17D}"/>
              </a:ext>
            </a:extLst>
          </p:cNvPr>
          <p:cNvSpPr txBox="1"/>
          <p:nvPr/>
        </p:nvSpPr>
        <p:spPr>
          <a:xfrm>
            <a:off x="6872133" y="74507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6" name="文本框 605">
            <a:extLst>
              <a:ext uri="{FF2B5EF4-FFF2-40B4-BE49-F238E27FC236}">
                <a16:creationId xmlns:a16="http://schemas.microsoft.com/office/drawing/2014/main" id="{54577C25-7407-4562-BA6F-EF83A9066E2E}"/>
              </a:ext>
            </a:extLst>
          </p:cNvPr>
          <p:cNvSpPr txBox="1"/>
          <p:nvPr/>
        </p:nvSpPr>
        <p:spPr>
          <a:xfrm>
            <a:off x="7508328" y="785121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7" name="文本框 606">
            <a:extLst>
              <a:ext uri="{FF2B5EF4-FFF2-40B4-BE49-F238E27FC236}">
                <a16:creationId xmlns:a16="http://schemas.microsoft.com/office/drawing/2014/main" id="{588DC22B-9913-410A-ADC2-335D54A8E834}"/>
              </a:ext>
            </a:extLst>
          </p:cNvPr>
          <p:cNvSpPr txBox="1"/>
          <p:nvPr/>
        </p:nvSpPr>
        <p:spPr>
          <a:xfrm>
            <a:off x="5342936" y="684914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8" name="文本框 607">
            <a:extLst>
              <a:ext uri="{FF2B5EF4-FFF2-40B4-BE49-F238E27FC236}">
                <a16:creationId xmlns:a16="http://schemas.microsoft.com/office/drawing/2014/main" id="{B22A4CC1-C11E-4FA6-A989-27A47890F80C}"/>
              </a:ext>
            </a:extLst>
          </p:cNvPr>
          <p:cNvSpPr txBox="1"/>
          <p:nvPr/>
        </p:nvSpPr>
        <p:spPr>
          <a:xfrm>
            <a:off x="4935957" y="745847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9" name="文本框 608">
            <a:extLst>
              <a:ext uri="{FF2B5EF4-FFF2-40B4-BE49-F238E27FC236}">
                <a16:creationId xmlns:a16="http://schemas.microsoft.com/office/drawing/2014/main" id="{EBA6ED8F-2E78-468A-8B94-FBA20CCEEC77}"/>
              </a:ext>
            </a:extLst>
          </p:cNvPr>
          <p:cNvSpPr txBox="1"/>
          <p:nvPr/>
        </p:nvSpPr>
        <p:spPr>
          <a:xfrm>
            <a:off x="5853157" y="748096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10" name="箭头: 右 609">
            <a:extLst>
              <a:ext uri="{FF2B5EF4-FFF2-40B4-BE49-F238E27FC236}">
                <a16:creationId xmlns:a16="http://schemas.microsoft.com/office/drawing/2014/main" id="{5B78AC64-A02B-4E9D-A772-00C8F0485C90}"/>
              </a:ext>
            </a:extLst>
          </p:cNvPr>
          <p:cNvSpPr/>
          <p:nvPr/>
        </p:nvSpPr>
        <p:spPr>
          <a:xfrm>
            <a:off x="3984489" y="7405138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1" name="文本框 610">
            <a:extLst>
              <a:ext uri="{FF2B5EF4-FFF2-40B4-BE49-F238E27FC236}">
                <a16:creationId xmlns:a16="http://schemas.microsoft.com/office/drawing/2014/main" id="{10DBD331-4341-49E0-96DB-4C77559AF604}"/>
              </a:ext>
            </a:extLst>
          </p:cNvPr>
          <p:cNvSpPr txBox="1"/>
          <p:nvPr/>
        </p:nvSpPr>
        <p:spPr>
          <a:xfrm>
            <a:off x="5310159" y="83888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2" name="文本框 611">
            <a:extLst>
              <a:ext uri="{FF2B5EF4-FFF2-40B4-BE49-F238E27FC236}">
                <a16:creationId xmlns:a16="http://schemas.microsoft.com/office/drawing/2014/main" id="{D47D6E10-3971-4D2F-88F1-7691BA28214E}"/>
              </a:ext>
            </a:extLst>
          </p:cNvPr>
          <p:cNvSpPr txBox="1"/>
          <p:nvPr/>
        </p:nvSpPr>
        <p:spPr>
          <a:xfrm>
            <a:off x="6325975" y="736983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3" name="文本框 612">
            <a:extLst>
              <a:ext uri="{FF2B5EF4-FFF2-40B4-BE49-F238E27FC236}">
                <a16:creationId xmlns:a16="http://schemas.microsoft.com/office/drawing/2014/main" id="{6DB60CB8-9786-42CD-AA54-27C86C7E91A0}"/>
              </a:ext>
            </a:extLst>
          </p:cNvPr>
          <p:cNvSpPr txBox="1"/>
          <p:nvPr/>
        </p:nvSpPr>
        <p:spPr>
          <a:xfrm>
            <a:off x="7294864" y="83888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" name="椭圆 613">
            <a:extLst>
              <a:ext uri="{FF2B5EF4-FFF2-40B4-BE49-F238E27FC236}">
                <a16:creationId xmlns:a16="http://schemas.microsoft.com/office/drawing/2014/main" id="{E2C5410C-356A-483B-8E89-466E5DFA8502}"/>
              </a:ext>
            </a:extLst>
          </p:cNvPr>
          <p:cNvSpPr/>
          <p:nvPr/>
        </p:nvSpPr>
        <p:spPr>
          <a:xfrm>
            <a:off x="8191474" y="622846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" name="椭圆 614">
            <a:extLst>
              <a:ext uri="{FF2B5EF4-FFF2-40B4-BE49-F238E27FC236}">
                <a16:creationId xmlns:a16="http://schemas.microsoft.com/office/drawing/2014/main" id="{2BA4B742-879F-4107-8D77-71EF3A21629C}"/>
              </a:ext>
            </a:extLst>
          </p:cNvPr>
          <p:cNvSpPr/>
          <p:nvPr/>
        </p:nvSpPr>
        <p:spPr>
          <a:xfrm>
            <a:off x="9205978" y="623197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" name="椭圆 615">
            <a:extLst>
              <a:ext uri="{FF2B5EF4-FFF2-40B4-BE49-F238E27FC236}">
                <a16:creationId xmlns:a16="http://schemas.microsoft.com/office/drawing/2014/main" id="{487D68C4-CA47-4CA4-BEF4-7F94BE293AA8}"/>
              </a:ext>
            </a:extLst>
          </p:cNvPr>
          <p:cNvSpPr/>
          <p:nvPr/>
        </p:nvSpPr>
        <p:spPr>
          <a:xfrm>
            <a:off x="10207745" y="622846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7" name="椭圆 616">
            <a:extLst>
              <a:ext uri="{FF2B5EF4-FFF2-40B4-BE49-F238E27FC236}">
                <a16:creationId xmlns:a16="http://schemas.microsoft.com/office/drawing/2014/main" id="{098E4A4C-ABCC-44E2-9461-9E05FD4DD237}"/>
              </a:ext>
            </a:extLst>
          </p:cNvPr>
          <p:cNvSpPr/>
          <p:nvPr/>
        </p:nvSpPr>
        <p:spPr>
          <a:xfrm>
            <a:off x="9205978" y="728439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8" name="椭圆 617">
            <a:extLst>
              <a:ext uri="{FF2B5EF4-FFF2-40B4-BE49-F238E27FC236}">
                <a16:creationId xmlns:a16="http://schemas.microsoft.com/office/drawing/2014/main" id="{431C9403-F1CD-454B-8A21-B88257298C76}"/>
              </a:ext>
            </a:extLst>
          </p:cNvPr>
          <p:cNvSpPr/>
          <p:nvPr/>
        </p:nvSpPr>
        <p:spPr>
          <a:xfrm>
            <a:off x="9205978" y="8305799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9" name="椭圆 618">
            <a:extLst>
              <a:ext uri="{FF2B5EF4-FFF2-40B4-BE49-F238E27FC236}">
                <a16:creationId xmlns:a16="http://schemas.microsoft.com/office/drawing/2014/main" id="{B39DBF58-6134-4A0E-BD06-CF5761F44F9C}"/>
              </a:ext>
            </a:extLst>
          </p:cNvPr>
          <p:cNvSpPr/>
          <p:nvPr/>
        </p:nvSpPr>
        <p:spPr>
          <a:xfrm>
            <a:off x="10207745" y="728088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0" name="椭圆 619">
            <a:extLst>
              <a:ext uri="{FF2B5EF4-FFF2-40B4-BE49-F238E27FC236}">
                <a16:creationId xmlns:a16="http://schemas.microsoft.com/office/drawing/2014/main" id="{14FB1657-A14D-4207-A74C-DF4D6C8BA95C}"/>
              </a:ext>
            </a:extLst>
          </p:cNvPr>
          <p:cNvSpPr/>
          <p:nvPr/>
        </p:nvSpPr>
        <p:spPr>
          <a:xfrm>
            <a:off x="11196340" y="83022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1" name="椭圆 620">
            <a:extLst>
              <a:ext uri="{FF2B5EF4-FFF2-40B4-BE49-F238E27FC236}">
                <a16:creationId xmlns:a16="http://schemas.microsoft.com/office/drawing/2014/main" id="{6AEDCF22-B00F-4202-86DE-78A3A5CA8EC6}"/>
              </a:ext>
            </a:extLst>
          </p:cNvPr>
          <p:cNvSpPr/>
          <p:nvPr/>
        </p:nvSpPr>
        <p:spPr>
          <a:xfrm>
            <a:off x="8191474" y="728088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2" name="椭圆 621">
            <a:extLst>
              <a:ext uri="{FF2B5EF4-FFF2-40B4-BE49-F238E27FC236}">
                <a16:creationId xmlns:a16="http://schemas.microsoft.com/office/drawing/2014/main" id="{9307C5E3-0A0D-4A92-8724-595971960331}"/>
              </a:ext>
            </a:extLst>
          </p:cNvPr>
          <p:cNvSpPr/>
          <p:nvPr/>
        </p:nvSpPr>
        <p:spPr>
          <a:xfrm>
            <a:off x="11196338" y="728088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3" name="直接箭头连接符 622">
            <a:extLst>
              <a:ext uri="{FF2B5EF4-FFF2-40B4-BE49-F238E27FC236}">
                <a16:creationId xmlns:a16="http://schemas.microsoft.com/office/drawing/2014/main" id="{A7E8AEA9-A290-4BBD-994F-7F0EC11450DF}"/>
              </a:ext>
            </a:extLst>
          </p:cNvPr>
          <p:cNvCxnSpPr>
            <a:stCxn id="614" idx="6"/>
            <a:endCxn id="615" idx="2"/>
          </p:cNvCxnSpPr>
          <p:nvPr/>
        </p:nvCxnSpPr>
        <p:spPr>
          <a:xfrm>
            <a:off x="8678967" y="6472208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文本框 623">
            <a:extLst>
              <a:ext uri="{FF2B5EF4-FFF2-40B4-BE49-F238E27FC236}">
                <a16:creationId xmlns:a16="http://schemas.microsoft.com/office/drawing/2014/main" id="{0849D766-78F7-44D3-A13F-322FDE0E6C1C}"/>
              </a:ext>
            </a:extLst>
          </p:cNvPr>
          <p:cNvSpPr txBox="1"/>
          <p:nvPr/>
        </p:nvSpPr>
        <p:spPr>
          <a:xfrm>
            <a:off x="8812233" y="6403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625" name="直接箭头连接符 624">
            <a:extLst>
              <a:ext uri="{FF2B5EF4-FFF2-40B4-BE49-F238E27FC236}">
                <a16:creationId xmlns:a16="http://schemas.microsoft.com/office/drawing/2014/main" id="{F0016664-A3DE-4817-B6E8-BEADE492A305}"/>
              </a:ext>
            </a:extLst>
          </p:cNvPr>
          <p:cNvCxnSpPr>
            <a:cxnSpLocks/>
            <a:stCxn id="614" idx="5"/>
            <a:endCxn id="617" idx="1"/>
          </p:cNvCxnSpPr>
          <p:nvPr/>
        </p:nvCxnSpPr>
        <p:spPr>
          <a:xfrm>
            <a:off x="8607575" y="6644562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接箭头连接符 625">
            <a:extLst>
              <a:ext uri="{FF2B5EF4-FFF2-40B4-BE49-F238E27FC236}">
                <a16:creationId xmlns:a16="http://schemas.microsoft.com/office/drawing/2014/main" id="{CC0DC331-FFAF-4E7E-AAA8-E09C0C93E2F3}"/>
              </a:ext>
            </a:extLst>
          </p:cNvPr>
          <p:cNvCxnSpPr>
            <a:cxnSpLocks/>
            <a:stCxn id="615" idx="6"/>
            <a:endCxn id="616" idx="2"/>
          </p:cNvCxnSpPr>
          <p:nvPr/>
        </p:nvCxnSpPr>
        <p:spPr>
          <a:xfrm flipV="1">
            <a:off x="9693471" y="6472209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直接箭头连接符 626">
            <a:extLst>
              <a:ext uri="{FF2B5EF4-FFF2-40B4-BE49-F238E27FC236}">
                <a16:creationId xmlns:a16="http://schemas.microsoft.com/office/drawing/2014/main" id="{23D9D241-ECB0-4293-92DF-01B5A59C162B}"/>
              </a:ext>
            </a:extLst>
          </p:cNvPr>
          <p:cNvCxnSpPr>
            <a:cxnSpLocks/>
            <a:stCxn id="615" idx="4"/>
            <a:endCxn id="617" idx="0"/>
          </p:cNvCxnSpPr>
          <p:nvPr/>
        </p:nvCxnSpPr>
        <p:spPr>
          <a:xfrm>
            <a:off x="9449725" y="6719470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箭头连接符 627">
            <a:extLst>
              <a:ext uri="{FF2B5EF4-FFF2-40B4-BE49-F238E27FC236}">
                <a16:creationId xmlns:a16="http://schemas.microsoft.com/office/drawing/2014/main" id="{68341098-D320-4598-BD87-A19570DC5D3C}"/>
              </a:ext>
            </a:extLst>
          </p:cNvPr>
          <p:cNvCxnSpPr>
            <a:cxnSpLocks/>
            <a:stCxn id="614" idx="4"/>
            <a:endCxn id="621" idx="0"/>
          </p:cNvCxnSpPr>
          <p:nvPr/>
        </p:nvCxnSpPr>
        <p:spPr>
          <a:xfrm>
            <a:off x="8435221" y="6715954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箭头连接符 628">
            <a:extLst>
              <a:ext uri="{FF2B5EF4-FFF2-40B4-BE49-F238E27FC236}">
                <a16:creationId xmlns:a16="http://schemas.microsoft.com/office/drawing/2014/main" id="{890ED3E1-9D75-4FDD-ABB3-7BBBAB19F63F}"/>
              </a:ext>
            </a:extLst>
          </p:cNvPr>
          <p:cNvCxnSpPr>
            <a:cxnSpLocks/>
            <a:stCxn id="621" idx="5"/>
            <a:endCxn id="618" idx="1"/>
          </p:cNvCxnSpPr>
          <p:nvPr/>
        </p:nvCxnSpPr>
        <p:spPr>
          <a:xfrm>
            <a:off x="8607575" y="7696982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箭头连接符 629">
            <a:extLst>
              <a:ext uri="{FF2B5EF4-FFF2-40B4-BE49-F238E27FC236}">
                <a16:creationId xmlns:a16="http://schemas.microsoft.com/office/drawing/2014/main" id="{93B4B117-A807-4ABF-9D62-CE4703D02009}"/>
              </a:ext>
            </a:extLst>
          </p:cNvPr>
          <p:cNvCxnSpPr>
            <a:cxnSpLocks/>
            <a:stCxn id="617" idx="4"/>
            <a:endCxn id="618" idx="0"/>
          </p:cNvCxnSpPr>
          <p:nvPr/>
        </p:nvCxnSpPr>
        <p:spPr>
          <a:xfrm>
            <a:off x="9449725" y="7771890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接箭头连接符 630">
            <a:extLst>
              <a:ext uri="{FF2B5EF4-FFF2-40B4-BE49-F238E27FC236}">
                <a16:creationId xmlns:a16="http://schemas.microsoft.com/office/drawing/2014/main" id="{52860AFB-7EA9-4FC9-94F8-2F2D5C149C76}"/>
              </a:ext>
            </a:extLst>
          </p:cNvPr>
          <p:cNvCxnSpPr>
            <a:cxnSpLocks/>
            <a:stCxn id="617" idx="2"/>
            <a:endCxn id="621" idx="6"/>
          </p:cNvCxnSpPr>
          <p:nvPr/>
        </p:nvCxnSpPr>
        <p:spPr>
          <a:xfrm flipH="1" flipV="1">
            <a:off x="8678967" y="7524628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接箭头连接符 631">
            <a:extLst>
              <a:ext uri="{FF2B5EF4-FFF2-40B4-BE49-F238E27FC236}">
                <a16:creationId xmlns:a16="http://schemas.microsoft.com/office/drawing/2014/main" id="{BEF9F46D-E014-4CE6-BE66-3AA2D6829270}"/>
              </a:ext>
            </a:extLst>
          </p:cNvPr>
          <p:cNvCxnSpPr>
            <a:cxnSpLocks/>
            <a:stCxn id="616" idx="3"/>
            <a:endCxn id="617" idx="7"/>
          </p:cNvCxnSpPr>
          <p:nvPr/>
        </p:nvCxnSpPr>
        <p:spPr>
          <a:xfrm flipH="1">
            <a:off x="9622079" y="6644563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箭头连接符 632">
            <a:extLst>
              <a:ext uri="{FF2B5EF4-FFF2-40B4-BE49-F238E27FC236}">
                <a16:creationId xmlns:a16="http://schemas.microsoft.com/office/drawing/2014/main" id="{571A275D-16DB-4145-9124-A11B363E7CC8}"/>
              </a:ext>
            </a:extLst>
          </p:cNvPr>
          <p:cNvCxnSpPr>
            <a:cxnSpLocks/>
            <a:stCxn id="619" idx="6"/>
            <a:endCxn id="622" idx="2"/>
          </p:cNvCxnSpPr>
          <p:nvPr/>
        </p:nvCxnSpPr>
        <p:spPr>
          <a:xfrm flipV="1">
            <a:off x="10695238" y="7524628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箭头连接符 633">
            <a:extLst>
              <a:ext uri="{FF2B5EF4-FFF2-40B4-BE49-F238E27FC236}">
                <a16:creationId xmlns:a16="http://schemas.microsoft.com/office/drawing/2014/main" id="{4D8105EB-9F60-4D08-B949-BC2EF02285DC}"/>
              </a:ext>
            </a:extLst>
          </p:cNvPr>
          <p:cNvCxnSpPr>
            <a:cxnSpLocks/>
            <a:stCxn id="619" idx="5"/>
            <a:endCxn id="620" idx="1"/>
          </p:cNvCxnSpPr>
          <p:nvPr/>
        </p:nvCxnSpPr>
        <p:spPr>
          <a:xfrm>
            <a:off x="10623846" y="7696983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接箭头连接符 634">
            <a:extLst>
              <a:ext uri="{FF2B5EF4-FFF2-40B4-BE49-F238E27FC236}">
                <a16:creationId xmlns:a16="http://schemas.microsoft.com/office/drawing/2014/main" id="{AC6EFF82-E6A1-4989-9255-60D078EEC341}"/>
              </a:ext>
            </a:extLst>
          </p:cNvPr>
          <p:cNvCxnSpPr>
            <a:cxnSpLocks/>
            <a:stCxn id="622" idx="4"/>
            <a:endCxn id="620" idx="0"/>
          </p:cNvCxnSpPr>
          <p:nvPr/>
        </p:nvCxnSpPr>
        <p:spPr>
          <a:xfrm>
            <a:off x="11440085" y="7768374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接箭头连接符 635">
            <a:extLst>
              <a:ext uri="{FF2B5EF4-FFF2-40B4-BE49-F238E27FC236}">
                <a16:creationId xmlns:a16="http://schemas.microsoft.com/office/drawing/2014/main" id="{85C299C7-3AEB-4DEB-8B45-49EEEAEEA875}"/>
              </a:ext>
            </a:extLst>
          </p:cNvPr>
          <p:cNvCxnSpPr>
            <a:cxnSpLocks/>
            <a:stCxn id="618" idx="7"/>
            <a:endCxn id="619" idx="3"/>
          </p:cNvCxnSpPr>
          <p:nvPr/>
        </p:nvCxnSpPr>
        <p:spPr>
          <a:xfrm flipV="1">
            <a:off x="9622079" y="7696983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接箭头连接符 636">
            <a:extLst>
              <a:ext uri="{FF2B5EF4-FFF2-40B4-BE49-F238E27FC236}">
                <a16:creationId xmlns:a16="http://schemas.microsoft.com/office/drawing/2014/main" id="{366D5CC5-4E77-4197-AA53-E5189481707E}"/>
              </a:ext>
            </a:extLst>
          </p:cNvPr>
          <p:cNvCxnSpPr>
            <a:cxnSpLocks/>
            <a:stCxn id="617" idx="6"/>
            <a:endCxn id="619" idx="2"/>
          </p:cNvCxnSpPr>
          <p:nvPr/>
        </p:nvCxnSpPr>
        <p:spPr>
          <a:xfrm flipV="1">
            <a:off x="9693471" y="7524629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箭头连接符 637">
            <a:extLst>
              <a:ext uri="{FF2B5EF4-FFF2-40B4-BE49-F238E27FC236}">
                <a16:creationId xmlns:a16="http://schemas.microsoft.com/office/drawing/2014/main" id="{DE8D8E14-C3CF-439E-9BDB-A81721D0EA40}"/>
              </a:ext>
            </a:extLst>
          </p:cNvPr>
          <p:cNvCxnSpPr>
            <a:cxnSpLocks/>
            <a:stCxn id="618" idx="6"/>
            <a:endCxn id="620" idx="2"/>
          </p:cNvCxnSpPr>
          <p:nvPr/>
        </p:nvCxnSpPr>
        <p:spPr>
          <a:xfrm flipV="1">
            <a:off x="9693471" y="8546030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接箭头连接符 638">
            <a:extLst>
              <a:ext uri="{FF2B5EF4-FFF2-40B4-BE49-F238E27FC236}">
                <a16:creationId xmlns:a16="http://schemas.microsoft.com/office/drawing/2014/main" id="{5B6A9793-C40C-4967-8485-8FA4A4150780}"/>
              </a:ext>
            </a:extLst>
          </p:cNvPr>
          <p:cNvCxnSpPr>
            <a:cxnSpLocks/>
            <a:stCxn id="616" idx="5"/>
            <a:endCxn id="622" idx="1"/>
          </p:cNvCxnSpPr>
          <p:nvPr/>
        </p:nvCxnSpPr>
        <p:spPr>
          <a:xfrm>
            <a:off x="10623846" y="6644563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文本框 639">
            <a:extLst>
              <a:ext uri="{FF2B5EF4-FFF2-40B4-BE49-F238E27FC236}">
                <a16:creationId xmlns:a16="http://schemas.microsoft.com/office/drawing/2014/main" id="{CC3B7871-9F7E-435A-9813-9E951F57E531}"/>
              </a:ext>
            </a:extLst>
          </p:cNvPr>
          <p:cNvSpPr txBox="1"/>
          <p:nvPr/>
        </p:nvSpPr>
        <p:spPr>
          <a:xfrm>
            <a:off x="8681581" y="682762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1" name="文本框 640">
            <a:extLst>
              <a:ext uri="{FF2B5EF4-FFF2-40B4-BE49-F238E27FC236}">
                <a16:creationId xmlns:a16="http://schemas.microsoft.com/office/drawing/2014/main" id="{2F7E6ECA-0B62-40F8-ABF9-6296B27E71AD}"/>
              </a:ext>
            </a:extLst>
          </p:cNvPr>
          <p:cNvSpPr txBox="1"/>
          <p:nvPr/>
        </p:nvSpPr>
        <p:spPr>
          <a:xfrm>
            <a:off x="8225524" y="679042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2" name="文本框 641">
            <a:extLst>
              <a:ext uri="{FF2B5EF4-FFF2-40B4-BE49-F238E27FC236}">
                <a16:creationId xmlns:a16="http://schemas.microsoft.com/office/drawing/2014/main" id="{174CD371-BEC4-4D7B-9714-BBD883A44477}"/>
              </a:ext>
            </a:extLst>
          </p:cNvPr>
          <p:cNvSpPr txBox="1"/>
          <p:nvPr/>
        </p:nvSpPr>
        <p:spPr>
          <a:xfrm>
            <a:off x="9778232" y="641110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3" name="文本框 642">
            <a:extLst>
              <a:ext uri="{FF2B5EF4-FFF2-40B4-BE49-F238E27FC236}">
                <a16:creationId xmlns:a16="http://schemas.microsoft.com/office/drawing/2014/main" id="{60F92582-88B5-4AC0-99B0-827B1E89494A}"/>
              </a:ext>
            </a:extLst>
          </p:cNvPr>
          <p:cNvSpPr txBox="1"/>
          <p:nvPr/>
        </p:nvSpPr>
        <p:spPr>
          <a:xfrm>
            <a:off x="9938743" y="682762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4" name="文本框 643">
            <a:extLst>
              <a:ext uri="{FF2B5EF4-FFF2-40B4-BE49-F238E27FC236}">
                <a16:creationId xmlns:a16="http://schemas.microsoft.com/office/drawing/2014/main" id="{C6A9AB79-98DF-4B6D-9EB4-F05AA82E8D58}"/>
              </a:ext>
            </a:extLst>
          </p:cNvPr>
          <p:cNvSpPr txBox="1"/>
          <p:nvPr/>
        </p:nvSpPr>
        <p:spPr>
          <a:xfrm>
            <a:off x="10806655" y="66808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5" name="文本框 644">
            <a:extLst>
              <a:ext uri="{FF2B5EF4-FFF2-40B4-BE49-F238E27FC236}">
                <a16:creationId xmlns:a16="http://schemas.microsoft.com/office/drawing/2014/main" id="{0D086721-EFAC-47B4-84D6-5D169598952B}"/>
              </a:ext>
            </a:extLst>
          </p:cNvPr>
          <p:cNvSpPr txBox="1"/>
          <p:nvPr/>
        </p:nvSpPr>
        <p:spPr>
          <a:xfrm>
            <a:off x="9378334" y="7849324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6" name="文本框 645">
            <a:extLst>
              <a:ext uri="{FF2B5EF4-FFF2-40B4-BE49-F238E27FC236}">
                <a16:creationId xmlns:a16="http://schemas.microsoft.com/office/drawing/2014/main" id="{FD9BE8E6-136E-4021-BE51-4AA772343B96}"/>
              </a:ext>
            </a:extLst>
          </p:cNvPr>
          <p:cNvSpPr txBox="1"/>
          <p:nvPr/>
        </p:nvSpPr>
        <p:spPr>
          <a:xfrm>
            <a:off x="8673072" y="7940290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7" name="文本框 646">
            <a:extLst>
              <a:ext uri="{FF2B5EF4-FFF2-40B4-BE49-F238E27FC236}">
                <a16:creationId xmlns:a16="http://schemas.microsoft.com/office/drawing/2014/main" id="{930CCB5F-06D7-4FC8-9440-758226D550E9}"/>
              </a:ext>
            </a:extLst>
          </p:cNvPr>
          <p:cNvSpPr txBox="1"/>
          <p:nvPr/>
        </p:nvSpPr>
        <p:spPr>
          <a:xfrm>
            <a:off x="9901628" y="788798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8" name="文本框 647">
            <a:extLst>
              <a:ext uri="{FF2B5EF4-FFF2-40B4-BE49-F238E27FC236}">
                <a16:creationId xmlns:a16="http://schemas.microsoft.com/office/drawing/2014/main" id="{1EC51B68-C6C7-4DFC-9796-79D4FA4E6279}"/>
              </a:ext>
            </a:extLst>
          </p:cNvPr>
          <p:cNvSpPr txBox="1"/>
          <p:nvPr/>
        </p:nvSpPr>
        <p:spPr>
          <a:xfrm>
            <a:off x="10519987" y="842449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9" name="文本框 648">
            <a:extLst>
              <a:ext uri="{FF2B5EF4-FFF2-40B4-BE49-F238E27FC236}">
                <a16:creationId xmlns:a16="http://schemas.microsoft.com/office/drawing/2014/main" id="{B6D00C3F-7FD2-4EA1-8C4A-F4AA660216D4}"/>
              </a:ext>
            </a:extLst>
          </p:cNvPr>
          <p:cNvSpPr txBox="1"/>
          <p:nvPr/>
        </p:nvSpPr>
        <p:spPr>
          <a:xfrm>
            <a:off x="10712090" y="78858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50" name="文本框 649">
            <a:extLst>
              <a:ext uri="{FF2B5EF4-FFF2-40B4-BE49-F238E27FC236}">
                <a16:creationId xmlns:a16="http://schemas.microsoft.com/office/drawing/2014/main" id="{4AFE7703-43DF-4674-8753-C84FAE2D1F81}"/>
              </a:ext>
            </a:extLst>
          </p:cNvPr>
          <p:cNvSpPr txBox="1"/>
          <p:nvPr/>
        </p:nvSpPr>
        <p:spPr>
          <a:xfrm>
            <a:off x="10767952" y="743553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51" name="文本框 650">
            <a:extLst>
              <a:ext uri="{FF2B5EF4-FFF2-40B4-BE49-F238E27FC236}">
                <a16:creationId xmlns:a16="http://schemas.microsoft.com/office/drawing/2014/main" id="{8F49C087-DA4C-4EE2-8D01-50864D39C364}"/>
              </a:ext>
            </a:extLst>
          </p:cNvPr>
          <p:cNvSpPr txBox="1"/>
          <p:nvPr/>
        </p:nvSpPr>
        <p:spPr>
          <a:xfrm>
            <a:off x="11404147" y="783601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52" name="文本框 651">
            <a:extLst>
              <a:ext uri="{FF2B5EF4-FFF2-40B4-BE49-F238E27FC236}">
                <a16:creationId xmlns:a16="http://schemas.microsoft.com/office/drawing/2014/main" id="{A5CCC5D0-FF06-451E-A092-61DBB2D6B1CE}"/>
              </a:ext>
            </a:extLst>
          </p:cNvPr>
          <p:cNvSpPr txBox="1"/>
          <p:nvPr/>
        </p:nvSpPr>
        <p:spPr>
          <a:xfrm>
            <a:off x="9238755" y="6833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53" name="文本框 652">
            <a:extLst>
              <a:ext uri="{FF2B5EF4-FFF2-40B4-BE49-F238E27FC236}">
                <a16:creationId xmlns:a16="http://schemas.microsoft.com/office/drawing/2014/main" id="{39EB59D3-2C7D-47C9-94AC-762DF761163C}"/>
              </a:ext>
            </a:extLst>
          </p:cNvPr>
          <p:cNvSpPr txBox="1"/>
          <p:nvPr/>
        </p:nvSpPr>
        <p:spPr>
          <a:xfrm>
            <a:off x="8831776" y="744328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54" name="文本框 653">
            <a:extLst>
              <a:ext uri="{FF2B5EF4-FFF2-40B4-BE49-F238E27FC236}">
                <a16:creationId xmlns:a16="http://schemas.microsoft.com/office/drawing/2014/main" id="{5AA2064A-40A5-4CF9-BDE6-721B53CB1B9E}"/>
              </a:ext>
            </a:extLst>
          </p:cNvPr>
          <p:cNvSpPr txBox="1"/>
          <p:nvPr/>
        </p:nvSpPr>
        <p:spPr>
          <a:xfrm>
            <a:off x="9748976" y="746577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55" name="箭头: 右 654">
            <a:extLst>
              <a:ext uri="{FF2B5EF4-FFF2-40B4-BE49-F238E27FC236}">
                <a16:creationId xmlns:a16="http://schemas.microsoft.com/office/drawing/2014/main" id="{851FC03A-CBB3-407F-958B-81B62901E640}"/>
              </a:ext>
            </a:extLst>
          </p:cNvPr>
          <p:cNvSpPr/>
          <p:nvPr/>
        </p:nvSpPr>
        <p:spPr>
          <a:xfrm>
            <a:off x="7880308" y="7389945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6" name="文本框 655">
            <a:extLst>
              <a:ext uri="{FF2B5EF4-FFF2-40B4-BE49-F238E27FC236}">
                <a16:creationId xmlns:a16="http://schemas.microsoft.com/office/drawing/2014/main" id="{AFB44F41-6109-4352-940C-4A7A14BE9E90}"/>
              </a:ext>
            </a:extLst>
          </p:cNvPr>
          <p:cNvSpPr txBox="1"/>
          <p:nvPr/>
        </p:nvSpPr>
        <p:spPr>
          <a:xfrm>
            <a:off x="9205978" y="8373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7" name="文本框 656">
            <a:extLst>
              <a:ext uri="{FF2B5EF4-FFF2-40B4-BE49-F238E27FC236}">
                <a16:creationId xmlns:a16="http://schemas.microsoft.com/office/drawing/2014/main" id="{6B681CB0-DEAA-4497-B2D4-08C9D3F44C7C}"/>
              </a:ext>
            </a:extLst>
          </p:cNvPr>
          <p:cNvSpPr txBox="1"/>
          <p:nvPr/>
        </p:nvSpPr>
        <p:spPr>
          <a:xfrm>
            <a:off x="10221794" y="735464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658" name="文本框 657">
            <a:extLst>
              <a:ext uri="{FF2B5EF4-FFF2-40B4-BE49-F238E27FC236}">
                <a16:creationId xmlns:a16="http://schemas.microsoft.com/office/drawing/2014/main" id="{6294D5C9-6DEF-4710-9A46-8F7D486CDB1C}"/>
              </a:ext>
            </a:extLst>
          </p:cNvPr>
          <p:cNvSpPr txBox="1"/>
          <p:nvPr/>
        </p:nvSpPr>
        <p:spPr>
          <a:xfrm>
            <a:off x="11190683" y="8373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96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9A0B131-86C8-4837-9148-81E1C2BE12F2}"/>
              </a:ext>
            </a:extLst>
          </p:cNvPr>
          <p:cNvSpPr/>
          <p:nvPr/>
        </p:nvSpPr>
        <p:spPr>
          <a:xfrm>
            <a:off x="4162399" y="169456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C4C2BB5-CF15-49D7-99EB-E11E57B046BE}"/>
              </a:ext>
            </a:extLst>
          </p:cNvPr>
          <p:cNvSpPr/>
          <p:nvPr/>
        </p:nvSpPr>
        <p:spPr>
          <a:xfrm>
            <a:off x="5176903" y="169807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D7C5263-F27F-4D76-B160-9AC444B0157F}"/>
              </a:ext>
            </a:extLst>
          </p:cNvPr>
          <p:cNvSpPr/>
          <p:nvPr/>
        </p:nvSpPr>
        <p:spPr>
          <a:xfrm>
            <a:off x="6178670" y="169456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FF0DF18-B4C6-4ADE-9D2C-C8D1E8FB1523}"/>
              </a:ext>
            </a:extLst>
          </p:cNvPr>
          <p:cNvSpPr/>
          <p:nvPr/>
        </p:nvSpPr>
        <p:spPr>
          <a:xfrm>
            <a:off x="5176903" y="275049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B2B9216-5181-4E2A-B406-8BE699B7ADE1}"/>
              </a:ext>
            </a:extLst>
          </p:cNvPr>
          <p:cNvSpPr/>
          <p:nvPr/>
        </p:nvSpPr>
        <p:spPr>
          <a:xfrm>
            <a:off x="5176903" y="3771899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074FBA5-704F-486D-8F92-CC7250B59BBD}"/>
              </a:ext>
            </a:extLst>
          </p:cNvPr>
          <p:cNvSpPr/>
          <p:nvPr/>
        </p:nvSpPr>
        <p:spPr>
          <a:xfrm>
            <a:off x="6178670" y="274698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BC2E55E-5942-4DBF-A1C6-B093D6226CDE}"/>
              </a:ext>
            </a:extLst>
          </p:cNvPr>
          <p:cNvSpPr/>
          <p:nvPr/>
        </p:nvSpPr>
        <p:spPr>
          <a:xfrm>
            <a:off x="7167265" y="3768383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C2CABD7-ADDC-441D-9A07-2D28A4C23125}"/>
              </a:ext>
            </a:extLst>
          </p:cNvPr>
          <p:cNvSpPr/>
          <p:nvPr/>
        </p:nvSpPr>
        <p:spPr>
          <a:xfrm>
            <a:off x="4162399" y="274698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48E081C-ADE7-4EA0-9DC8-94B0BEE0B379}"/>
              </a:ext>
            </a:extLst>
          </p:cNvPr>
          <p:cNvSpPr/>
          <p:nvPr/>
        </p:nvSpPr>
        <p:spPr>
          <a:xfrm>
            <a:off x="7167263" y="274698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FA0486E-8331-4020-8F6A-48B2276A8ABB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4649892" y="1938308"/>
            <a:ext cx="527011" cy="3516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E718C7B-E406-4D20-A468-352812252AFC}"/>
              </a:ext>
            </a:extLst>
          </p:cNvPr>
          <p:cNvSpPr txBox="1"/>
          <p:nvPr/>
        </p:nvSpPr>
        <p:spPr>
          <a:xfrm>
            <a:off x="4783158" y="18697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7C73A08-79D2-46FB-9857-613E0F0544D0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578500" y="2110662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08467BC-15D3-48FB-83E0-94BD0F31B9C3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5664396" y="1938309"/>
            <a:ext cx="514274" cy="3515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9BA9C73-F04A-438F-9779-F04F0A27B5B2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5420650" y="2185570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DDD6E23-5227-4831-A21F-EE4EE79F54A1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4406146" y="2182054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9C9AA10-602F-441B-994A-5E2A4807A162}"/>
              </a:ext>
            </a:extLst>
          </p:cNvPr>
          <p:cNvCxnSpPr>
            <a:cxnSpLocks/>
            <a:stCxn id="9" idx="5"/>
            <a:endCxn id="6" idx="1"/>
          </p:cNvCxnSpPr>
          <p:nvPr/>
        </p:nvCxnSpPr>
        <p:spPr>
          <a:xfrm>
            <a:off x="4578500" y="3163082"/>
            <a:ext cx="669795" cy="680209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889785F-B0F9-4D70-AE93-752A21B0EA64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420650" y="3237990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774A230-94DC-421B-AFAB-1F631040A0CD}"/>
              </a:ext>
            </a:extLst>
          </p:cNvPr>
          <p:cNvCxnSpPr>
            <a:cxnSpLocks/>
            <a:stCxn id="5" idx="2"/>
            <a:endCxn id="9" idx="6"/>
          </p:cNvCxnSpPr>
          <p:nvPr/>
        </p:nvCxnSpPr>
        <p:spPr>
          <a:xfrm flipH="1" flipV="1">
            <a:off x="4649892" y="2990728"/>
            <a:ext cx="527011" cy="3516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3280D61-9D58-4546-8502-0981973EFD7B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593004" y="2110663"/>
            <a:ext cx="657058" cy="711226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EF25093-7297-49AD-B1DD-6549DA2D033F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666163" y="2990728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3FCBE51-E7AB-4DDE-B7A0-90C01B313500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6594771" y="3163083"/>
            <a:ext cx="643886" cy="676692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508B2D9-B83E-44FB-9EA1-B9648F021D22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7411010" y="3234474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4DE2F78-6F97-4540-B609-33FB93ED72A4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5593004" y="3163083"/>
            <a:ext cx="657058" cy="680208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9ADF2A7-79EF-4B0D-AADF-36D74FAB81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664396" y="2990729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5F22249-603A-4DCC-9127-3BBA295BE0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664396" y="4012130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E4C2C61-B6F7-48F6-8587-26F1BDAD767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594771" y="2110663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BC7635D-F1AB-4355-BF00-08A2ECDA1DC5}"/>
              </a:ext>
            </a:extLst>
          </p:cNvPr>
          <p:cNvSpPr txBox="1"/>
          <p:nvPr/>
        </p:nvSpPr>
        <p:spPr>
          <a:xfrm>
            <a:off x="4652506" y="229372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E1A2C9F-0EFD-4005-BB60-335A915C222C}"/>
              </a:ext>
            </a:extLst>
          </p:cNvPr>
          <p:cNvSpPr txBox="1"/>
          <p:nvPr/>
        </p:nvSpPr>
        <p:spPr>
          <a:xfrm>
            <a:off x="4196449" y="225652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D79497B-B540-41BE-B72F-0DD3514C0BCC}"/>
              </a:ext>
            </a:extLst>
          </p:cNvPr>
          <p:cNvSpPr txBox="1"/>
          <p:nvPr/>
        </p:nvSpPr>
        <p:spPr>
          <a:xfrm>
            <a:off x="5749157" y="187720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D6018FC-2ADD-4790-81D4-0A764A63A39D}"/>
              </a:ext>
            </a:extLst>
          </p:cNvPr>
          <p:cNvSpPr txBox="1"/>
          <p:nvPr/>
        </p:nvSpPr>
        <p:spPr>
          <a:xfrm>
            <a:off x="5909668" y="229372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890BD40-DE27-452A-854F-41C7342A761C}"/>
              </a:ext>
            </a:extLst>
          </p:cNvPr>
          <p:cNvSpPr txBox="1"/>
          <p:nvPr/>
        </p:nvSpPr>
        <p:spPr>
          <a:xfrm>
            <a:off x="6777580" y="21469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F09CE35-D2B8-43EA-B5CB-B4ADBD2B054D}"/>
              </a:ext>
            </a:extLst>
          </p:cNvPr>
          <p:cNvSpPr txBox="1"/>
          <p:nvPr/>
        </p:nvSpPr>
        <p:spPr>
          <a:xfrm>
            <a:off x="5349259" y="3315424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D35B09-9A65-4893-84DB-D5CDFDCB7049}"/>
              </a:ext>
            </a:extLst>
          </p:cNvPr>
          <p:cNvSpPr txBox="1"/>
          <p:nvPr/>
        </p:nvSpPr>
        <p:spPr>
          <a:xfrm>
            <a:off x="4643997" y="3406390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0B7357A-30A3-408D-84C8-A5AFFE2DE6C5}"/>
              </a:ext>
            </a:extLst>
          </p:cNvPr>
          <p:cNvSpPr txBox="1"/>
          <p:nvPr/>
        </p:nvSpPr>
        <p:spPr>
          <a:xfrm>
            <a:off x="5872553" y="335408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69F2E8A-27A5-4FCE-819C-A08616621C0C}"/>
              </a:ext>
            </a:extLst>
          </p:cNvPr>
          <p:cNvSpPr txBox="1"/>
          <p:nvPr/>
        </p:nvSpPr>
        <p:spPr>
          <a:xfrm>
            <a:off x="6490912" y="389059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6FC62C-0EBC-4980-B7A2-74DD5B5AA71C}"/>
              </a:ext>
            </a:extLst>
          </p:cNvPr>
          <p:cNvSpPr txBox="1"/>
          <p:nvPr/>
        </p:nvSpPr>
        <p:spPr>
          <a:xfrm>
            <a:off x="6683015" y="33519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12A7FFD-BB1A-4480-B219-8C393609A838}"/>
              </a:ext>
            </a:extLst>
          </p:cNvPr>
          <p:cNvSpPr txBox="1"/>
          <p:nvPr/>
        </p:nvSpPr>
        <p:spPr>
          <a:xfrm>
            <a:off x="6738877" y="290163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6A1CA5-CDF4-4434-A6FB-931DD733BA71}"/>
              </a:ext>
            </a:extLst>
          </p:cNvPr>
          <p:cNvSpPr txBox="1"/>
          <p:nvPr/>
        </p:nvSpPr>
        <p:spPr>
          <a:xfrm>
            <a:off x="7375072" y="330211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AD18A57-331E-4248-9064-A43B64B574D8}"/>
              </a:ext>
            </a:extLst>
          </p:cNvPr>
          <p:cNvSpPr txBox="1"/>
          <p:nvPr/>
        </p:nvSpPr>
        <p:spPr>
          <a:xfrm>
            <a:off x="5209680" y="23000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AC7E717-4198-4B01-9E89-AE046BFCD4DB}"/>
              </a:ext>
            </a:extLst>
          </p:cNvPr>
          <p:cNvSpPr txBox="1"/>
          <p:nvPr/>
        </p:nvSpPr>
        <p:spPr>
          <a:xfrm>
            <a:off x="4802701" y="290938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5FE0A25-10A5-4D06-B281-AE2DD14B5CDA}"/>
              </a:ext>
            </a:extLst>
          </p:cNvPr>
          <p:cNvSpPr txBox="1"/>
          <p:nvPr/>
        </p:nvSpPr>
        <p:spPr>
          <a:xfrm>
            <a:off x="5719901" y="293187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B11061B-AB16-48D5-B10D-DD3B3F88A5EE}"/>
              </a:ext>
            </a:extLst>
          </p:cNvPr>
          <p:cNvSpPr txBox="1"/>
          <p:nvPr/>
        </p:nvSpPr>
        <p:spPr>
          <a:xfrm>
            <a:off x="5176903" y="38397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73A9417-DE47-4470-AADC-66A472B5A1A8}"/>
              </a:ext>
            </a:extLst>
          </p:cNvPr>
          <p:cNvSpPr txBox="1"/>
          <p:nvPr/>
        </p:nvSpPr>
        <p:spPr>
          <a:xfrm>
            <a:off x="6192719" y="282074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CB7C303-E93C-4A2F-AED4-890812939BFD}"/>
              </a:ext>
            </a:extLst>
          </p:cNvPr>
          <p:cNvSpPr txBox="1"/>
          <p:nvPr/>
        </p:nvSpPr>
        <p:spPr>
          <a:xfrm>
            <a:off x="7161608" y="38397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990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A6A326D-465D-4651-8F7D-3412DD742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79142"/>
              </p:ext>
            </p:extLst>
          </p:nvPr>
        </p:nvGraphicFramePr>
        <p:xfrm>
          <a:off x="3343795" y="401822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288C1D6-EB58-4F2C-8BF4-6B2EAC013ACB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534060" y="223613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0DA40CC-C6B9-41DB-BEB0-33959F7C46F8}"/>
              </a:ext>
            </a:extLst>
          </p:cNvPr>
          <p:cNvSpPr txBox="1"/>
          <p:nvPr/>
        </p:nvSpPr>
        <p:spPr>
          <a:xfrm>
            <a:off x="8135067" y="-84164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4752B5B-B6A2-4958-B640-3239EBB6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47351"/>
              </p:ext>
            </p:extLst>
          </p:nvPr>
        </p:nvGraphicFramePr>
        <p:xfrm>
          <a:off x="3343795" y="1338651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147283C-C85A-4EA3-B419-50BD4A0D033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910606" y="1154054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8A2194F-A2F8-4998-A336-ABCBCFC6D793}"/>
              </a:ext>
            </a:extLst>
          </p:cNvPr>
          <p:cNvSpPr txBox="1"/>
          <p:nvPr/>
        </p:nvSpPr>
        <p:spPr>
          <a:xfrm>
            <a:off x="7511613" y="846277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525D15E-1D14-4F55-A736-337351F6933B}"/>
              </a:ext>
            </a:extLst>
          </p:cNvPr>
          <p:cNvSpPr txBox="1"/>
          <p:nvPr/>
        </p:nvSpPr>
        <p:spPr>
          <a:xfrm>
            <a:off x="8933052" y="201806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AB1D6BC9-511A-47CF-9D9A-7F10AAE11C57}"/>
              </a:ext>
            </a:extLst>
          </p:cNvPr>
          <p:cNvCxnSpPr>
            <a:cxnSpLocks/>
            <a:stCxn id="20" idx="3"/>
            <a:endCxn id="23" idx="0"/>
          </p:cNvCxnSpPr>
          <p:nvPr/>
        </p:nvCxnSpPr>
        <p:spPr>
          <a:xfrm>
            <a:off x="8848204" y="1524071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489D37D-AA81-45F8-A13F-69602333B985}"/>
              </a:ext>
            </a:extLst>
          </p:cNvPr>
          <p:cNvSpPr txBox="1"/>
          <p:nvPr/>
        </p:nvSpPr>
        <p:spPr>
          <a:xfrm>
            <a:off x="8814171" y="137397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60B7FA0-999B-4937-BF2B-C2E867A14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64443"/>
              </p:ext>
            </p:extLst>
          </p:nvPr>
        </p:nvGraphicFramePr>
        <p:xfrm>
          <a:off x="3343795" y="2347398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9A97B52-9F1E-4508-BC45-5D5CE706B59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320297" y="2192712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75B7F51-7508-41A9-B294-3D2C055EA0C0}"/>
              </a:ext>
            </a:extLst>
          </p:cNvPr>
          <p:cNvSpPr txBox="1"/>
          <p:nvPr/>
        </p:nvSpPr>
        <p:spPr>
          <a:xfrm>
            <a:off x="6921304" y="188493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EFC6BAA-746E-480F-88A8-662F128A88DB}"/>
              </a:ext>
            </a:extLst>
          </p:cNvPr>
          <p:cNvSpPr txBox="1"/>
          <p:nvPr/>
        </p:nvSpPr>
        <p:spPr>
          <a:xfrm>
            <a:off x="8933052" y="3026812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06D96D8-81A6-415E-BE3B-246FB957B4E2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>
            <a:off x="8848204" y="2532818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7562DDD-8BD6-487D-BB2A-C9E547F21D48}"/>
              </a:ext>
            </a:extLst>
          </p:cNvPr>
          <p:cNvSpPr txBox="1"/>
          <p:nvPr/>
        </p:nvSpPr>
        <p:spPr>
          <a:xfrm>
            <a:off x="8814171" y="2382720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0CD16C6A-E9A6-4693-ABD2-7C01D2DB7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0866"/>
              </p:ext>
            </p:extLst>
          </p:nvPr>
        </p:nvGraphicFramePr>
        <p:xfrm>
          <a:off x="3343795" y="3271527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521799-F28A-4E38-98AF-F1CBECEEE072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683690" y="3116841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D252B46-02FA-428C-932F-55A9BE4D4C2F}"/>
              </a:ext>
            </a:extLst>
          </p:cNvPr>
          <p:cNvSpPr txBox="1"/>
          <p:nvPr/>
        </p:nvSpPr>
        <p:spPr>
          <a:xfrm>
            <a:off x="6284697" y="2809064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4DD1E95-F667-4627-941E-4C887C2C4CB1}"/>
              </a:ext>
            </a:extLst>
          </p:cNvPr>
          <p:cNvSpPr txBox="1"/>
          <p:nvPr/>
        </p:nvSpPr>
        <p:spPr>
          <a:xfrm>
            <a:off x="8933052" y="3950941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E1FED092-16ED-4AC8-ABD2-7E2D10EDA420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>
            <a:off x="8848204" y="3456947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BB61563-64C6-4166-AA74-F9427322CD59}"/>
              </a:ext>
            </a:extLst>
          </p:cNvPr>
          <p:cNvSpPr txBox="1"/>
          <p:nvPr/>
        </p:nvSpPr>
        <p:spPr>
          <a:xfrm>
            <a:off x="8814171" y="3306849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6F980B9A-CF88-4FF8-B86F-1597851EE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61393"/>
              </p:ext>
            </p:extLst>
          </p:nvPr>
        </p:nvGraphicFramePr>
        <p:xfrm>
          <a:off x="3343795" y="4249571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C043E73-99A5-4321-88FF-EA30B576E85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096000" y="4094885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13F2D27-6D3B-4ACF-871C-0D3B8CB9117C}"/>
              </a:ext>
            </a:extLst>
          </p:cNvPr>
          <p:cNvSpPr txBox="1"/>
          <p:nvPr/>
        </p:nvSpPr>
        <p:spPr>
          <a:xfrm>
            <a:off x="5697007" y="3787108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858947A-BDBB-4390-951F-B8407FED8CF2}"/>
              </a:ext>
            </a:extLst>
          </p:cNvPr>
          <p:cNvSpPr txBox="1"/>
          <p:nvPr/>
        </p:nvSpPr>
        <p:spPr>
          <a:xfrm>
            <a:off x="8933052" y="492898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5F9BC447-CEB9-40A3-8539-A743C173F7E0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>
            <a:off x="8848204" y="4434991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58EB86F-8287-441E-9880-C7DBD5D5B87E}"/>
              </a:ext>
            </a:extLst>
          </p:cNvPr>
          <p:cNvSpPr txBox="1"/>
          <p:nvPr/>
        </p:nvSpPr>
        <p:spPr>
          <a:xfrm>
            <a:off x="8814171" y="428489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BEE6E3AA-67EB-46A7-B7F8-22C96E20D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13793"/>
              </p:ext>
            </p:extLst>
          </p:nvPr>
        </p:nvGraphicFramePr>
        <p:xfrm>
          <a:off x="3343795" y="5199846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6F80EF7-C7DD-4708-B90F-8FCF4B25F440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86400" y="5045160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A005139-6896-4CE4-986B-FA9AA8FAEB89}"/>
              </a:ext>
            </a:extLst>
          </p:cNvPr>
          <p:cNvSpPr txBox="1"/>
          <p:nvPr/>
        </p:nvSpPr>
        <p:spPr>
          <a:xfrm>
            <a:off x="5087407" y="4737383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E0A1A5-E51F-40A7-ADAF-ED97B70F3D90}"/>
              </a:ext>
            </a:extLst>
          </p:cNvPr>
          <p:cNvSpPr txBox="1"/>
          <p:nvPr/>
        </p:nvSpPr>
        <p:spPr>
          <a:xfrm>
            <a:off x="8933052" y="5879260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77D44604-FAD2-4030-BDA0-F877EE4D44D3}"/>
              </a:ext>
            </a:extLst>
          </p:cNvPr>
          <p:cNvCxnSpPr>
            <a:cxnSpLocks/>
            <a:stCxn id="49" idx="3"/>
            <a:endCxn id="52" idx="0"/>
          </p:cNvCxnSpPr>
          <p:nvPr/>
        </p:nvCxnSpPr>
        <p:spPr>
          <a:xfrm>
            <a:off x="8848204" y="5385266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6609115-0B9B-4D9E-8215-CBC12FC43766}"/>
              </a:ext>
            </a:extLst>
          </p:cNvPr>
          <p:cNvSpPr txBox="1"/>
          <p:nvPr/>
        </p:nvSpPr>
        <p:spPr>
          <a:xfrm>
            <a:off x="8814171" y="5235168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A10D9A4-D631-4C34-A7F7-AFE3B9152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38593"/>
              </p:ext>
            </p:extLst>
          </p:nvPr>
        </p:nvGraphicFramePr>
        <p:xfrm>
          <a:off x="3343795" y="6119232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7651B73-87EC-458B-90FE-464080FAD51A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846320" y="5964546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F7E51B06-D9B6-4152-BA7A-9D73A66FB970}"/>
              </a:ext>
            </a:extLst>
          </p:cNvPr>
          <p:cNvSpPr txBox="1"/>
          <p:nvPr/>
        </p:nvSpPr>
        <p:spPr>
          <a:xfrm>
            <a:off x="4447327" y="5656769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FDF8A1C-275F-4859-B733-BD2D622B42FF}"/>
              </a:ext>
            </a:extLst>
          </p:cNvPr>
          <p:cNvSpPr txBox="1"/>
          <p:nvPr/>
        </p:nvSpPr>
        <p:spPr>
          <a:xfrm>
            <a:off x="8933052" y="6798646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7612E1A9-572C-43B5-B16B-BED8D54E937C}"/>
              </a:ext>
            </a:extLst>
          </p:cNvPr>
          <p:cNvCxnSpPr>
            <a:cxnSpLocks/>
            <a:stCxn id="56" idx="3"/>
            <a:endCxn id="59" idx="0"/>
          </p:cNvCxnSpPr>
          <p:nvPr/>
        </p:nvCxnSpPr>
        <p:spPr>
          <a:xfrm>
            <a:off x="8848204" y="6304652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891A396-6495-4F76-B8BC-71032CFF41D6}"/>
              </a:ext>
            </a:extLst>
          </p:cNvPr>
          <p:cNvSpPr txBox="1"/>
          <p:nvPr/>
        </p:nvSpPr>
        <p:spPr>
          <a:xfrm>
            <a:off x="8814171" y="6154554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7273D6EB-779C-4E68-B3DE-118FD1779A63}"/>
              </a:ext>
            </a:extLst>
          </p:cNvPr>
          <p:cNvCxnSpPr>
            <a:cxnSpLocks/>
            <a:stCxn id="68" idx="2"/>
            <a:endCxn id="13" idx="1"/>
          </p:cNvCxnSpPr>
          <p:nvPr/>
        </p:nvCxnSpPr>
        <p:spPr>
          <a:xfrm rot="16200000" flipH="1">
            <a:off x="2999527" y="242974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0A8BAEF-5CAA-4FC1-9550-282F2999BF12}"/>
              </a:ext>
            </a:extLst>
          </p:cNvPr>
          <p:cNvSpPr txBox="1"/>
          <p:nvPr/>
        </p:nvSpPr>
        <p:spPr>
          <a:xfrm>
            <a:off x="2656723" y="-120991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B0C2E85-07BE-4312-86EF-1056BF64C8B8}"/>
              </a:ext>
            </a:extLst>
          </p:cNvPr>
          <p:cNvSpPr txBox="1"/>
          <p:nvPr/>
        </p:nvSpPr>
        <p:spPr>
          <a:xfrm>
            <a:off x="2577884" y="350981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8E664AAF-6E21-4C8D-A301-7293F13CA4EE}"/>
              </a:ext>
            </a:extLst>
          </p:cNvPr>
          <p:cNvCxnSpPr>
            <a:cxnSpLocks/>
            <a:stCxn id="76" idx="2"/>
            <a:endCxn id="20" idx="1"/>
          </p:cNvCxnSpPr>
          <p:nvPr/>
        </p:nvCxnSpPr>
        <p:spPr>
          <a:xfrm rot="16200000" flipH="1">
            <a:off x="3000649" y="1180924"/>
            <a:ext cx="398213" cy="2880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D73627A5-0F7A-4469-BC63-61460473B4BA}"/>
              </a:ext>
            </a:extLst>
          </p:cNvPr>
          <p:cNvSpPr txBox="1"/>
          <p:nvPr/>
        </p:nvSpPr>
        <p:spPr>
          <a:xfrm>
            <a:off x="2569585" y="818081"/>
            <a:ext cx="972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9B6D1B8-82C9-4A66-94BC-6AC5DDDBA61C}"/>
              </a:ext>
            </a:extLst>
          </p:cNvPr>
          <p:cNvSpPr txBox="1"/>
          <p:nvPr/>
        </p:nvSpPr>
        <p:spPr>
          <a:xfrm>
            <a:off x="2577883" y="129005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0A9544F7-B0AB-4A0A-A7C7-8AFF5007E5E1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2999526" y="2182809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D95E171F-CD5E-41BE-BCAA-51313DA4BA9F}"/>
              </a:ext>
            </a:extLst>
          </p:cNvPr>
          <p:cNvSpPr txBox="1"/>
          <p:nvPr/>
        </p:nvSpPr>
        <p:spPr>
          <a:xfrm>
            <a:off x="2656722" y="1818844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E2873B7-6EFD-49F9-939E-8E17F0C91181}"/>
              </a:ext>
            </a:extLst>
          </p:cNvPr>
          <p:cNvSpPr txBox="1"/>
          <p:nvPr/>
        </p:nvSpPr>
        <p:spPr>
          <a:xfrm>
            <a:off x="2577883" y="2290816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79159AA-5E70-42B8-8636-5507D77FDEF8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999526" y="3087776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09802AB6-AEB7-465B-8538-2E5A559C7E16}"/>
              </a:ext>
            </a:extLst>
          </p:cNvPr>
          <p:cNvSpPr txBox="1"/>
          <p:nvPr/>
        </p:nvSpPr>
        <p:spPr>
          <a:xfrm>
            <a:off x="2656722" y="2723811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DF4F9D4-EB53-4A8F-9482-70AD2AA0C137}"/>
              </a:ext>
            </a:extLst>
          </p:cNvPr>
          <p:cNvSpPr txBox="1"/>
          <p:nvPr/>
        </p:nvSpPr>
        <p:spPr>
          <a:xfrm>
            <a:off x="2577883" y="319578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25F60C45-49C7-4940-B3F0-56635AA18FC1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2999526" y="5038461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236A194D-7571-4D44-B6E1-33946B981602}"/>
              </a:ext>
            </a:extLst>
          </p:cNvPr>
          <p:cNvSpPr txBox="1"/>
          <p:nvPr/>
        </p:nvSpPr>
        <p:spPr>
          <a:xfrm>
            <a:off x="2656722" y="4674496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23DBC7-EF29-4947-A492-F563262DC75F}"/>
              </a:ext>
            </a:extLst>
          </p:cNvPr>
          <p:cNvSpPr txBox="1"/>
          <p:nvPr/>
        </p:nvSpPr>
        <p:spPr>
          <a:xfrm>
            <a:off x="2577883" y="5146468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05ACF7C1-ABB7-4362-9E2B-A073079AF4CD}"/>
              </a:ext>
            </a:extLst>
          </p:cNvPr>
          <p:cNvCxnSpPr>
            <a:cxnSpLocks/>
            <a:stCxn id="88" idx="2"/>
          </p:cNvCxnSpPr>
          <p:nvPr/>
        </p:nvCxnSpPr>
        <p:spPr>
          <a:xfrm rot="16200000" flipH="1">
            <a:off x="2999525" y="5956940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D7E5ED0-AB1A-4BDD-9EB4-3AD59B0DFB57}"/>
              </a:ext>
            </a:extLst>
          </p:cNvPr>
          <p:cNvSpPr txBox="1"/>
          <p:nvPr/>
        </p:nvSpPr>
        <p:spPr>
          <a:xfrm>
            <a:off x="2656721" y="559297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1790E3F-FE6F-4668-A205-10E5704E20CE}"/>
              </a:ext>
            </a:extLst>
          </p:cNvPr>
          <p:cNvSpPr txBox="1"/>
          <p:nvPr/>
        </p:nvSpPr>
        <p:spPr>
          <a:xfrm>
            <a:off x="2577882" y="6064947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0F3B996-E745-43D9-A570-327A68D732B0}"/>
              </a:ext>
            </a:extLst>
          </p:cNvPr>
          <p:cNvSpPr txBox="1"/>
          <p:nvPr/>
        </p:nvSpPr>
        <p:spPr>
          <a:xfrm>
            <a:off x="8871907" y="584759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354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E12301-E53A-4CDB-94F1-E7C48C3F2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504218"/>
            <a:ext cx="4729162" cy="4829782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2565D63-7F81-4C46-BA64-B115A82419B6}"/>
              </a:ext>
            </a:extLst>
          </p:cNvPr>
          <p:cNvSpPr/>
          <p:nvPr/>
        </p:nvSpPr>
        <p:spPr>
          <a:xfrm>
            <a:off x="6271349" y="1627810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0912C-ABB9-47F5-9FA7-7F4C45EC5A23}"/>
              </a:ext>
            </a:extLst>
          </p:cNvPr>
          <p:cNvSpPr/>
          <p:nvPr/>
        </p:nvSpPr>
        <p:spPr>
          <a:xfrm>
            <a:off x="7285853" y="163132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5927438-9CA5-4E8E-B495-8A442389E244}"/>
              </a:ext>
            </a:extLst>
          </p:cNvPr>
          <p:cNvSpPr/>
          <p:nvPr/>
        </p:nvSpPr>
        <p:spPr>
          <a:xfrm>
            <a:off x="8287620" y="162781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205D319-76B1-4F25-86F0-7456F78A3C98}"/>
              </a:ext>
            </a:extLst>
          </p:cNvPr>
          <p:cNvSpPr/>
          <p:nvPr/>
        </p:nvSpPr>
        <p:spPr>
          <a:xfrm>
            <a:off x="7285853" y="268374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710CEF3-9C5D-4FFA-935F-1471186E8981}"/>
              </a:ext>
            </a:extLst>
          </p:cNvPr>
          <p:cNvSpPr/>
          <p:nvPr/>
        </p:nvSpPr>
        <p:spPr>
          <a:xfrm>
            <a:off x="7285853" y="370514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3D61264-3916-4365-A19E-1F27C83BB2F7}"/>
              </a:ext>
            </a:extLst>
          </p:cNvPr>
          <p:cNvSpPr/>
          <p:nvPr/>
        </p:nvSpPr>
        <p:spPr>
          <a:xfrm>
            <a:off x="8287620" y="2680231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81BA04B-D5E9-41C0-A164-BA2658AD1B93}"/>
              </a:ext>
            </a:extLst>
          </p:cNvPr>
          <p:cNvSpPr/>
          <p:nvPr/>
        </p:nvSpPr>
        <p:spPr>
          <a:xfrm>
            <a:off x="9276215" y="37016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CBFD67B-4260-427E-95CF-283583C658D0}"/>
              </a:ext>
            </a:extLst>
          </p:cNvPr>
          <p:cNvSpPr/>
          <p:nvPr/>
        </p:nvSpPr>
        <p:spPr>
          <a:xfrm>
            <a:off x="6271349" y="2680230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1783B66-F953-4A8B-9605-174CA9001B1D}"/>
              </a:ext>
            </a:extLst>
          </p:cNvPr>
          <p:cNvSpPr/>
          <p:nvPr/>
        </p:nvSpPr>
        <p:spPr>
          <a:xfrm>
            <a:off x="9276213" y="2680230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6F40A21-01CF-4A80-AF7E-1576061F413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6758842" y="1871557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E3DDAC-1603-483B-8A39-EB719BBD9A02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687450" y="2043911"/>
            <a:ext cx="669795" cy="711227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867D5D-FFC2-4F51-8EB5-66ADEA0CCF2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773346" y="1871558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6589E12-1780-48CB-A9F6-3FA55F58DDF4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7529600" y="211881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0F538B7-D25A-4540-AE74-32A0844B8965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6515096" y="21153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E9F8A30-1285-4C10-9B77-B44C4156FFB3}"/>
              </a:ext>
            </a:extLst>
          </p:cNvPr>
          <p:cNvCxnSpPr>
            <a:cxnSpLocks/>
            <a:stCxn id="11" idx="5"/>
            <a:endCxn id="8" idx="1"/>
          </p:cNvCxnSpPr>
          <p:nvPr/>
        </p:nvCxnSpPr>
        <p:spPr>
          <a:xfrm>
            <a:off x="6687450" y="3096331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A73BAA-9920-4251-AF87-EAB3E676065C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7529600" y="3171239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83CB271-815A-46AB-9691-14AE5BE109F5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6758842" y="2923977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9612FF4-7717-47CF-8850-3E6ED4B698A4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7701954" y="2043912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778FECA-B385-4948-9416-4B392D67F21C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8775113" y="2923977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D6D638E-5BBD-43A1-A8FF-B5F90F625C3D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8703721" y="3096332"/>
            <a:ext cx="643886" cy="676692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8F23CFF-B185-413F-8612-9A9E7F4D39C2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>
            <a:off x="9519960" y="3167723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E0FCDB-E182-4A40-B7D2-E4E8FC9B984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7701954" y="3096332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5B4D4BE-7098-4653-874A-F8497661EE05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7773346" y="2923978"/>
            <a:ext cx="514274" cy="3515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8A1511-7F4E-4D92-B443-F4B630B00DC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7773346" y="3945379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7EFCEB-236E-4AD8-A430-6C1B1B869EB7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8703721" y="2043912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395A67-0A89-4E5B-AEFF-87C87408D50B}"/>
              </a:ext>
            </a:extLst>
          </p:cNvPr>
          <p:cNvCxnSpPr>
            <a:cxnSpLocks/>
          </p:cNvCxnSpPr>
          <p:nvPr/>
        </p:nvCxnSpPr>
        <p:spPr>
          <a:xfrm>
            <a:off x="1599892" y="4427097"/>
            <a:ext cx="3941372" cy="7209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B946196-39DA-4181-9815-41F24726DFE2}"/>
              </a:ext>
            </a:extLst>
          </p:cNvPr>
          <p:cNvCxnSpPr>
            <a:cxnSpLocks/>
          </p:cNvCxnSpPr>
          <p:nvPr/>
        </p:nvCxnSpPr>
        <p:spPr>
          <a:xfrm flipH="1" flipV="1">
            <a:off x="1489435" y="2545237"/>
            <a:ext cx="4078615" cy="248867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59367A7-BC1D-42C5-9572-4E1EF29E9F8B}"/>
              </a:ext>
            </a:extLst>
          </p:cNvPr>
          <p:cNvCxnSpPr>
            <a:cxnSpLocks/>
          </p:cNvCxnSpPr>
          <p:nvPr/>
        </p:nvCxnSpPr>
        <p:spPr>
          <a:xfrm>
            <a:off x="1599892" y="2545237"/>
            <a:ext cx="3961705" cy="74471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DA75C67-B9E6-487B-8746-C464623065FD}"/>
              </a:ext>
            </a:extLst>
          </p:cNvPr>
          <p:cNvCxnSpPr>
            <a:cxnSpLocks/>
          </p:cNvCxnSpPr>
          <p:nvPr/>
        </p:nvCxnSpPr>
        <p:spPr>
          <a:xfrm flipH="1" flipV="1">
            <a:off x="1593440" y="1319753"/>
            <a:ext cx="3947824" cy="184983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18E002D-D536-4194-A0C5-9FB512BF4D09}"/>
              </a:ext>
            </a:extLst>
          </p:cNvPr>
          <p:cNvCxnSpPr>
            <a:cxnSpLocks/>
          </p:cNvCxnSpPr>
          <p:nvPr/>
        </p:nvCxnSpPr>
        <p:spPr>
          <a:xfrm>
            <a:off x="1706252" y="1279567"/>
            <a:ext cx="3841464" cy="7365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1A7A668-E959-4DAA-A2AC-CBE0A96AD85C}"/>
              </a:ext>
            </a:extLst>
          </p:cNvPr>
          <p:cNvCxnSpPr>
            <a:cxnSpLocks/>
          </p:cNvCxnSpPr>
          <p:nvPr/>
        </p:nvCxnSpPr>
        <p:spPr>
          <a:xfrm flipH="1" flipV="1">
            <a:off x="1586988" y="646733"/>
            <a:ext cx="3954276" cy="12413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896ADF3-CD27-4CB8-8633-D3DC98ECF57F}"/>
              </a:ext>
            </a:extLst>
          </p:cNvPr>
          <p:cNvSpPr/>
          <p:nvPr/>
        </p:nvSpPr>
        <p:spPr>
          <a:xfrm>
            <a:off x="1219199" y="2343922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5A8D0D6-6391-4D5D-8AB8-3E51834B1D21}"/>
              </a:ext>
            </a:extLst>
          </p:cNvPr>
          <p:cNvSpPr/>
          <p:nvPr/>
        </p:nvSpPr>
        <p:spPr>
          <a:xfrm>
            <a:off x="1225154" y="4246725"/>
            <a:ext cx="344517" cy="24671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E9D13BD-B16B-4B4A-880D-A80627866F0B}"/>
              </a:ext>
            </a:extLst>
          </p:cNvPr>
          <p:cNvSpPr/>
          <p:nvPr/>
        </p:nvSpPr>
        <p:spPr>
          <a:xfrm>
            <a:off x="1207599" y="441119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BE61F83-7738-4F67-9925-D5F856159898}"/>
              </a:ext>
            </a:extLst>
          </p:cNvPr>
          <p:cNvSpPr/>
          <p:nvPr/>
        </p:nvSpPr>
        <p:spPr>
          <a:xfrm>
            <a:off x="1197943" y="1103904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D25EE97-2EE5-445C-9016-FCF267E35FEF}"/>
              </a:ext>
            </a:extLst>
          </p:cNvPr>
          <p:cNvSpPr/>
          <p:nvPr/>
        </p:nvSpPr>
        <p:spPr>
          <a:xfrm>
            <a:off x="5519835" y="1908349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74B22E3-2059-4123-A2BB-F0613A0DCD2D}"/>
              </a:ext>
            </a:extLst>
          </p:cNvPr>
          <p:cNvSpPr/>
          <p:nvPr/>
        </p:nvSpPr>
        <p:spPr>
          <a:xfrm>
            <a:off x="5541088" y="3167723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833544B-C941-4C6C-8213-53CD8A63D8D8}"/>
              </a:ext>
            </a:extLst>
          </p:cNvPr>
          <p:cNvSpPr/>
          <p:nvPr/>
        </p:nvSpPr>
        <p:spPr>
          <a:xfrm>
            <a:off x="5572624" y="5014395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19BF542-2E08-4D5D-B0A8-59E2F54850B7}"/>
              </a:ext>
            </a:extLst>
          </p:cNvPr>
          <p:cNvSpPr txBox="1"/>
          <p:nvPr/>
        </p:nvSpPr>
        <p:spPr>
          <a:xfrm>
            <a:off x="792841" y="3734768"/>
            <a:ext cx="442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从终点回溯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7D293B7-F4FB-4F86-9166-8C7380F289A8}"/>
              </a:ext>
            </a:extLst>
          </p:cNvPr>
          <p:cNvSpPr txBox="1"/>
          <p:nvPr/>
        </p:nvSpPr>
        <p:spPr>
          <a:xfrm>
            <a:off x="1489435" y="377685"/>
            <a:ext cx="207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②到达起点后停止回溯</a:t>
            </a:r>
          </a:p>
        </p:txBody>
      </p:sp>
    </p:spTree>
    <p:extLst>
      <p:ext uri="{BB962C8B-B14F-4D97-AF65-F5344CB8AC3E}">
        <p14:creationId xmlns:p14="http://schemas.microsoft.com/office/powerpoint/2010/main" val="217023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EFCE6F-5A05-4247-8D39-D4A1DF04D34A}"/>
              </a:ext>
            </a:extLst>
          </p:cNvPr>
          <p:cNvSpPr/>
          <p:nvPr/>
        </p:nvSpPr>
        <p:spPr>
          <a:xfrm>
            <a:off x="2367281" y="2810910"/>
            <a:ext cx="3587706" cy="145629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A63F740-A7D8-4A74-81F9-9B4D2AAF004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822807" y="3588413"/>
            <a:ext cx="676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692D5AA-B272-4D13-8157-C6933ADB0228}"/>
              </a:ext>
            </a:extLst>
          </p:cNvPr>
          <p:cNvSpPr/>
          <p:nvPr/>
        </p:nvSpPr>
        <p:spPr>
          <a:xfrm>
            <a:off x="2544945" y="335227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路径规划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B01AC7-3A5F-4E76-B3D2-09049543691A}"/>
              </a:ext>
            </a:extLst>
          </p:cNvPr>
          <p:cNvSpPr/>
          <p:nvPr/>
        </p:nvSpPr>
        <p:spPr>
          <a:xfrm>
            <a:off x="4499461" y="335227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轨迹规划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98A08A-0167-4181-B9D0-A18491FB7DFA}"/>
              </a:ext>
            </a:extLst>
          </p:cNvPr>
          <p:cNvSpPr txBox="1"/>
          <p:nvPr/>
        </p:nvSpPr>
        <p:spPr>
          <a:xfrm>
            <a:off x="3522202" y="286487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运动规划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80D464-F742-4E35-9BA5-24C1917A0BF0}"/>
              </a:ext>
            </a:extLst>
          </p:cNvPr>
          <p:cNvSpPr txBox="1"/>
          <p:nvPr/>
        </p:nvSpPr>
        <p:spPr>
          <a:xfrm>
            <a:off x="1178251" y="328063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目标点、地图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AC713E-3546-455E-A2DD-06D328716C41}"/>
              </a:ext>
            </a:extLst>
          </p:cNvPr>
          <p:cNvCxnSpPr>
            <a:cxnSpLocks/>
          </p:cNvCxnSpPr>
          <p:nvPr/>
        </p:nvCxnSpPr>
        <p:spPr>
          <a:xfrm>
            <a:off x="1656080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D8179A-A091-451E-9521-5841D276632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777323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86B2C65-5006-41E6-B1DB-3ECA4335F0E6}"/>
              </a:ext>
            </a:extLst>
          </p:cNvPr>
          <p:cNvSpPr/>
          <p:nvPr/>
        </p:nvSpPr>
        <p:spPr>
          <a:xfrm>
            <a:off x="6666188" y="335227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控制器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738B4C1-DF83-4E29-AB90-A75C0D97EA9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38392" y="3824552"/>
            <a:ext cx="0" cy="984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4B30F4D-0B6A-4D60-A1A7-9DB737E6A809}"/>
              </a:ext>
            </a:extLst>
          </p:cNvPr>
          <p:cNvSpPr txBox="1"/>
          <p:nvPr/>
        </p:nvSpPr>
        <p:spPr>
          <a:xfrm>
            <a:off x="5003217" y="4452704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运动学约束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32E6EE-D746-44F6-9AEA-BCAF44A2E2D8}"/>
              </a:ext>
            </a:extLst>
          </p:cNvPr>
          <p:cNvSpPr txBox="1"/>
          <p:nvPr/>
        </p:nvSpPr>
        <p:spPr>
          <a:xfrm>
            <a:off x="5654383" y="3325730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6110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BDB8F1-1ABD-4F3F-B42A-72DAB00A4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29241"/>
              </p:ext>
            </p:extLst>
          </p:nvPr>
        </p:nvGraphicFramePr>
        <p:xfrm>
          <a:off x="2055332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262036-F668-40DD-B6D2-9914BE7AA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83558"/>
              </p:ext>
            </p:extLst>
          </p:nvPr>
        </p:nvGraphicFramePr>
        <p:xfrm>
          <a:off x="4409860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B4E65874-C6B4-46D2-A327-6400E7D57C44}"/>
              </a:ext>
            </a:extLst>
          </p:cNvPr>
          <p:cNvCxnSpPr>
            <a:cxnSpLocks/>
            <a:stCxn id="7" idx="3"/>
            <a:endCxn id="2" idx="0"/>
          </p:cNvCxnSpPr>
          <p:nvPr/>
        </p:nvCxnSpPr>
        <p:spPr>
          <a:xfrm>
            <a:off x="2055333" y="2028875"/>
            <a:ext cx="457304" cy="4954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33FAF83-0BD4-4C32-9C33-4F10904DAD62}"/>
              </a:ext>
            </a:extLst>
          </p:cNvPr>
          <p:cNvSpPr txBox="1"/>
          <p:nvPr/>
        </p:nvSpPr>
        <p:spPr>
          <a:xfrm>
            <a:off x="765013" y="1874986"/>
            <a:ext cx="12903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94C0AD12-E52B-4BE5-AF1B-C9F5B3B73959}"/>
              </a:ext>
            </a:extLst>
          </p:cNvPr>
          <p:cNvCxnSpPr>
            <a:cxnSpLocks/>
            <a:stCxn id="13" idx="3"/>
            <a:endCxn id="4" idx="0"/>
          </p:cNvCxnSpPr>
          <p:nvPr/>
        </p:nvCxnSpPr>
        <p:spPr>
          <a:xfrm>
            <a:off x="4409860" y="2043650"/>
            <a:ext cx="457305" cy="4806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D54E630-4870-4245-B132-A600697BC03C}"/>
              </a:ext>
            </a:extLst>
          </p:cNvPr>
          <p:cNvSpPr txBox="1"/>
          <p:nvPr/>
        </p:nvSpPr>
        <p:spPr>
          <a:xfrm>
            <a:off x="3769779" y="1889761"/>
            <a:ext cx="6400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加入</a:t>
            </a:r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8775C0F1-1C24-4BB3-87FE-AE670693CC7B}"/>
              </a:ext>
            </a:extLst>
          </p:cNvPr>
          <p:cNvCxnSpPr>
            <a:cxnSpLocks/>
            <a:stCxn id="4" idx="0"/>
            <a:endCxn id="16" idx="1"/>
          </p:cNvCxnSpPr>
          <p:nvPr/>
        </p:nvCxnSpPr>
        <p:spPr>
          <a:xfrm rot="5400000" flipH="1" flipV="1">
            <a:off x="4898728" y="2012088"/>
            <a:ext cx="480644" cy="5437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3B7550A-5871-4292-9989-9F040B947458}"/>
              </a:ext>
            </a:extLst>
          </p:cNvPr>
          <p:cNvSpPr txBox="1"/>
          <p:nvPr/>
        </p:nvSpPr>
        <p:spPr>
          <a:xfrm>
            <a:off x="5410935" y="1889763"/>
            <a:ext cx="66495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弹出</a:t>
            </a:r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2F95CED5-C16F-419E-A7AB-4D232C61A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27422"/>
              </p:ext>
            </p:extLst>
          </p:nvPr>
        </p:nvGraphicFramePr>
        <p:xfrm>
          <a:off x="6850852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D28ADC0-AEA4-4781-8E32-15F58A09313D}"/>
              </a:ext>
            </a:extLst>
          </p:cNvPr>
          <p:cNvCxnSpPr>
            <a:cxnSpLocks/>
            <a:stCxn id="23" idx="3"/>
            <a:endCxn id="21" idx="0"/>
          </p:cNvCxnSpPr>
          <p:nvPr/>
        </p:nvCxnSpPr>
        <p:spPr>
          <a:xfrm>
            <a:off x="6850852" y="2043650"/>
            <a:ext cx="457305" cy="4806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F5F2F71-2C1B-47A0-8233-AA62A7916B57}"/>
              </a:ext>
            </a:extLst>
          </p:cNvPr>
          <p:cNvSpPr txBox="1"/>
          <p:nvPr/>
        </p:nvSpPr>
        <p:spPr>
          <a:xfrm>
            <a:off x="6185897" y="1889761"/>
            <a:ext cx="6649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加入</a:t>
            </a:r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F86309D2-D218-49B2-91D6-E1FC76278647}"/>
              </a:ext>
            </a:extLst>
          </p:cNvPr>
          <p:cNvCxnSpPr>
            <a:cxnSpLocks/>
            <a:stCxn id="21" idx="0"/>
            <a:endCxn id="25" idx="1"/>
          </p:cNvCxnSpPr>
          <p:nvPr/>
        </p:nvCxnSpPr>
        <p:spPr>
          <a:xfrm rot="5400000" flipH="1" flipV="1">
            <a:off x="7339720" y="2012088"/>
            <a:ext cx="480644" cy="5437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BA77E05-0545-4659-BEB3-53986CF397F6}"/>
              </a:ext>
            </a:extLst>
          </p:cNvPr>
          <p:cNvSpPr txBox="1"/>
          <p:nvPr/>
        </p:nvSpPr>
        <p:spPr>
          <a:xfrm>
            <a:off x="7851927" y="1889763"/>
            <a:ext cx="640083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弹出</a:t>
            </a:r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7CBA986E-A738-4208-B124-282A6EA28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33066"/>
              </p:ext>
            </p:extLst>
          </p:nvPr>
        </p:nvGraphicFramePr>
        <p:xfrm>
          <a:off x="9291844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8FBBF0B1-B102-4358-88F1-6549B860600B}"/>
              </a:ext>
            </a:extLst>
          </p:cNvPr>
          <p:cNvCxnSpPr>
            <a:cxnSpLocks/>
            <a:stCxn id="28" idx="3"/>
            <a:endCxn id="26" idx="0"/>
          </p:cNvCxnSpPr>
          <p:nvPr/>
        </p:nvCxnSpPr>
        <p:spPr>
          <a:xfrm>
            <a:off x="9291845" y="2043650"/>
            <a:ext cx="457304" cy="4806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A252F98-BF11-4F0C-BD15-19E466A501F3}"/>
              </a:ext>
            </a:extLst>
          </p:cNvPr>
          <p:cNvSpPr txBox="1"/>
          <p:nvPr/>
        </p:nvSpPr>
        <p:spPr>
          <a:xfrm>
            <a:off x="8651763" y="1889761"/>
            <a:ext cx="6400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加入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EB6BA93-0B0E-49FF-9EF3-93B4766580AD}"/>
              </a:ext>
            </a:extLst>
          </p:cNvPr>
          <p:cNvCxnSpPr>
            <a:cxnSpLocks/>
            <a:stCxn id="26" idx="0"/>
            <a:endCxn id="30" idx="1"/>
          </p:cNvCxnSpPr>
          <p:nvPr/>
        </p:nvCxnSpPr>
        <p:spPr>
          <a:xfrm rot="5400000" flipH="1" flipV="1">
            <a:off x="9780712" y="2012088"/>
            <a:ext cx="480644" cy="54377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3F0239C-CB0B-4A62-A096-33095EF0F7FA}"/>
              </a:ext>
            </a:extLst>
          </p:cNvPr>
          <p:cNvSpPr txBox="1"/>
          <p:nvPr/>
        </p:nvSpPr>
        <p:spPr>
          <a:xfrm>
            <a:off x="10292920" y="1889763"/>
            <a:ext cx="730262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弹出</a:t>
            </a:r>
            <a:r>
              <a:rPr lang="en-US" altLang="zh-CN" dirty="0"/>
              <a:t>g</a:t>
            </a:r>
            <a:endParaRPr lang="zh-CN" altLang="en-US" dirty="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BA8E20A-21BE-4290-8853-2351BC89A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08105"/>
              </p:ext>
            </p:extLst>
          </p:nvPr>
        </p:nvGraphicFramePr>
        <p:xfrm>
          <a:off x="-384410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A3908E7B-6FB8-49A2-B8D6-1A3B06A29105}"/>
              </a:ext>
            </a:extLst>
          </p:cNvPr>
          <p:cNvCxnSpPr>
            <a:cxnSpLocks/>
            <a:stCxn id="37" idx="3"/>
            <a:endCxn id="35" idx="0"/>
          </p:cNvCxnSpPr>
          <p:nvPr/>
        </p:nvCxnSpPr>
        <p:spPr>
          <a:xfrm>
            <a:off x="-384410" y="2028875"/>
            <a:ext cx="457305" cy="4954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7804257-B1EE-4B82-B5D4-A4B8522D3E4C}"/>
              </a:ext>
            </a:extLst>
          </p:cNvPr>
          <p:cNvSpPr txBox="1"/>
          <p:nvPr/>
        </p:nvSpPr>
        <p:spPr>
          <a:xfrm>
            <a:off x="-1132211" y="1874986"/>
            <a:ext cx="7478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9F347126-7628-4C4A-9A60-0240AC6756DA}"/>
              </a:ext>
            </a:extLst>
          </p:cNvPr>
          <p:cNvCxnSpPr>
            <a:cxnSpLocks/>
            <a:stCxn id="2" idx="0"/>
            <a:endCxn id="40" idx="1"/>
          </p:cNvCxnSpPr>
          <p:nvPr/>
        </p:nvCxnSpPr>
        <p:spPr>
          <a:xfrm rot="5400000" flipH="1" flipV="1">
            <a:off x="2501704" y="2039808"/>
            <a:ext cx="495420" cy="47355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14605A4-A213-480D-BD99-2D8907C0A616}"/>
              </a:ext>
            </a:extLst>
          </p:cNvPr>
          <p:cNvSpPr txBox="1"/>
          <p:nvPr/>
        </p:nvSpPr>
        <p:spPr>
          <a:xfrm>
            <a:off x="2986191" y="1874987"/>
            <a:ext cx="66495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弹出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2DC574C5-E8F8-426F-8BE4-58106D6AF446}"/>
              </a:ext>
            </a:extLst>
          </p:cNvPr>
          <p:cNvSpPr/>
          <p:nvPr/>
        </p:nvSpPr>
        <p:spPr>
          <a:xfrm>
            <a:off x="1198424" y="313129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F2AF7A34-0D74-45BF-BCA8-6B41D49F6750}"/>
              </a:ext>
            </a:extLst>
          </p:cNvPr>
          <p:cNvSpPr/>
          <p:nvPr/>
        </p:nvSpPr>
        <p:spPr>
          <a:xfrm>
            <a:off x="3592649" y="3131291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EF8FE7D5-67B3-438B-96E4-0D9613CBB4E8}"/>
              </a:ext>
            </a:extLst>
          </p:cNvPr>
          <p:cNvSpPr/>
          <p:nvPr/>
        </p:nvSpPr>
        <p:spPr>
          <a:xfrm>
            <a:off x="5993945" y="3131292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94534A9-E51F-4C31-9651-E77130C563E1}"/>
              </a:ext>
            </a:extLst>
          </p:cNvPr>
          <p:cNvSpPr/>
          <p:nvPr/>
        </p:nvSpPr>
        <p:spPr>
          <a:xfrm>
            <a:off x="8437487" y="3131291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68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804E6C7-E953-4BD4-8FCC-4B01FB0C0CD1}"/>
              </a:ext>
            </a:extLst>
          </p:cNvPr>
          <p:cNvSpPr/>
          <p:nvPr/>
        </p:nvSpPr>
        <p:spPr>
          <a:xfrm>
            <a:off x="4025860" y="188245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9208717-653D-4F5D-B5AC-71A94D8BA846}"/>
              </a:ext>
            </a:extLst>
          </p:cNvPr>
          <p:cNvSpPr/>
          <p:nvPr/>
        </p:nvSpPr>
        <p:spPr>
          <a:xfrm>
            <a:off x="5040364" y="1885969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CB5F729-21A4-479E-A93D-F4531A493F36}"/>
              </a:ext>
            </a:extLst>
          </p:cNvPr>
          <p:cNvSpPr/>
          <p:nvPr/>
        </p:nvSpPr>
        <p:spPr>
          <a:xfrm>
            <a:off x="6042131" y="188245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0B9FE0-49EA-47AC-87E3-49E01ECCC148}"/>
              </a:ext>
            </a:extLst>
          </p:cNvPr>
          <p:cNvSpPr/>
          <p:nvPr/>
        </p:nvSpPr>
        <p:spPr>
          <a:xfrm>
            <a:off x="5040364" y="293838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EAAD18-1CF0-4DA5-856F-56FC811EBAD9}"/>
              </a:ext>
            </a:extLst>
          </p:cNvPr>
          <p:cNvSpPr/>
          <p:nvPr/>
        </p:nvSpPr>
        <p:spPr>
          <a:xfrm>
            <a:off x="5040364" y="395979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83F4E68-7D5B-40E8-942C-4121CAA17A6E}"/>
              </a:ext>
            </a:extLst>
          </p:cNvPr>
          <p:cNvSpPr/>
          <p:nvPr/>
        </p:nvSpPr>
        <p:spPr>
          <a:xfrm>
            <a:off x="6042131" y="29348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C6579A1-9EAA-48E7-A959-F6E423BCC9B8}"/>
              </a:ext>
            </a:extLst>
          </p:cNvPr>
          <p:cNvSpPr/>
          <p:nvPr/>
        </p:nvSpPr>
        <p:spPr>
          <a:xfrm>
            <a:off x="7030726" y="395627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8268671-658B-4413-9EFD-F8ECC2D37EEF}"/>
              </a:ext>
            </a:extLst>
          </p:cNvPr>
          <p:cNvSpPr/>
          <p:nvPr/>
        </p:nvSpPr>
        <p:spPr>
          <a:xfrm>
            <a:off x="4025860" y="293487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2182184-284C-4F45-A938-985EDD485D9A}"/>
              </a:ext>
            </a:extLst>
          </p:cNvPr>
          <p:cNvSpPr/>
          <p:nvPr/>
        </p:nvSpPr>
        <p:spPr>
          <a:xfrm>
            <a:off x="7030724" y="293487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4165F7D-AEC4-4E61-A48F-F1F8A0FC4911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4513353" y="2126200"/>
            <a:ext cx="527011" cy="3516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23B216C-5A35-466D-8293-D751FE550E07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441961" y="2298554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5B169E2-585C-4961-AAA6-F42FC935737E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5527857" y="2126201"/>
            <a:ext cx="514274" cy="3515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4594ED5-F1C7-4574-ACC6-B67F63E0D297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5284111" y="2373462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753EB82-97D7-42D1-BB6B-CEDC6597E6A3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4269607" y="2369946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AF40CCB-D39E-4629-84D8-5F76F7952D5A}"/>
              </a:ext>
            </a:extLst>
          </p:cNvPr>
          <p:cNvCxnSpPr>
            <a:cxnSpLocks/>
            <a:stCxn id="9" idx="5"/>
            <a:endCxn id="6" idx="1"/>
          </p:cNvCxnSpPr>
          <p:nvPr/>
        </p:nvCxnSpPr>
        <p:spPr>
          <a:xfrm>
            <a:off x="4441961" y="3350974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B10B84-9614-4A84-A24D-300E46E3084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284111" y="3425882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4426CE6-566A-48E7-BAB2-68FBF1CBCC95}"/>
              </a:ext>
            </a:extLst>
          </p:cNvPr>
          <p:cNvCxnSpPr>
            <a:cxnSpLocks/>
            <a:stCxn id="5" idx="2"/>
            <a:endCxn id="9" idx="6"/>
          </p:cNvCxnSpPr>
          <p:nvPr/>
        </p:nvCxnSpPr>
        <p:spPr>
          <a:xfrm flipH="1" flipV="1">
            <a:off x="4513353" y="317862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8120FEB-910F-44FD-9F77-FFF3EDA20D9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456465" y="2298555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C68357C-2E70-4B82-A2D2-6288A3A94EB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529624" y="3178620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64AE304-361F-4A73-9BA2-3A077832D0A5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6458232" y="3350975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4F36AA6-C192-4026-92D8-CF1008EEFEE4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7274471" y="3422366"/>
            <a:ext cx="2" cy="533909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1E98B65-C6B9-4045-B27A-5EC39A95E25D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5456465" y="3350975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ED8E85C-A31C-4D61-A805-57F0A75F984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527857" y="317862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A9EEAA0-98DA-4C81-8016-574FAAE6847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527857" y="4200022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A228319-71D3-40B3-AC3A-567C1EB24577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458232" y="2298555"/>
            <a:ext cx="643884" cy="707710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C8C5B6B-DD37-4550-98C8-2993C433673E}"/>
              </a:ext>
            </a:extLst>
          </p:cNvPr>
          <p:cNvCxnSpPr/>
          <p:nvPr/>
        </p:nvCxnSpPr>
        <p:spPr>
          <a:xfrm>
            <a:off x="4513353" y="2126201"/>
            <a:ext cx="527011" cy="3516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48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262CAC-500B-47D3-A8D6-F7769994C26F}"/>
              </a:ext>
            </a:extLst>
          </p:cNvPr>
          <p:cNvSpPr/>
          <p:nvPr/>
        </p:nvSpPr>
        <p:spPr>
          <a:xfrm>
            <a:off x="451892" y="426526"/>
            <a:ext cx="1204831" cy="819893"/>
          </a:xfrm>
          <a:prstGeom prst="rect">
            <a:avLst/>
          </a:prstGeom>
          <a:solidFill>
            <a:srgbClr val="F0F8F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AliceBlue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89EA03-26FE-455C-8B7A-66F872E6FD7D}"/>
              </a:ext>
            </a:extLst>
          </p:cNvPr>
          <p:cNvSpPr/>
          <p:nvPr/>
        </p:nvSpPr>
        <p:spPr>
          <a:xfrm>
            <a:off x="451891" y="1510100"/>
            <a:ext cx="1204831" cy="819893"/>
          </a:xfrm>
          <a:prstGeom prst="rect">
            <a:avLst/>
          </a:prstGeom>
          <a:solidFill>
            <a:srgbClr val="D2691E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Chocolate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37291B-E160-4845-B7F0-7AB1FD5E864E}"/>
              </a:ext>
            </a:extLst>
          </p:cNvPr>
          <p:cNvSpPr/>
          <p:nvPr/>
        </p:nvSpPr>
        <p:spPr>
          <a:xfrm>
            <a:off x="451891" y="2656732"/>
            <a:ext cx="1204831" cy="819893"/>
          </a:xfrm>
          <a:prstGeom prst="rect">
            <a:avLst/>
          </a:prstGeom>
          <a:solidFill>
            <a:srgbClr val="ADFF2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GreenYellow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8C80FF-C246-407B-8DAD-AF91E21AFE82}"/>
              </a:ext>
            </a:extLst>
          </p:cNvPr>
          <p:cNvSpPr/>
          <p:nvPr/>
        </p:nvSpPr>
        <p:spPr>
          <a:xfrm>
            <a:off x="451890" y="3803364"/>
            <a:ext cx="1204831" cy="819893"/>
          </a:xfrm>
          <a:prstGeom prst="rect">
            <a:avLst/>
          </a:prstGeom>
          <a:solidFill>
            <a:srgbClr val="E0FFF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LightCyan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BC84ED-3D15-4F8A-895B-5F2112F2E0A6}"/>
              </a:ext>
            </a:extLst>
          </p:cNvPr>
          <p:cNvSpPr/>
          <p:nvPr/>
        </p:nvSpPr>
        <p:spPr>
          <a:xfrm>
            <a:off x="1975889" y="3803364"/>
            <a:ext cx="1204831" cy="819893"/>
          </a:xfrm>
          <a:prstGeom prst="rect">
            <a:avLst/>
          </a:prstGeom>
          <a:solidFill>
            <a:srgbClr val="ADD8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LightBlue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D46547-5E54-4DFB-91D9-997D9A5C162A}"/>
              </a:ext>
            </a:extLst>
          </p:cNvPr>
          <p:cNvSpPr/>
          <p:nvPr/>
        </p:nvSpPr>
        <p:spPr>
          <a:xfrm>
            <a:off x="1975890" y="426526"/>
            <a:ext cx="1204831" cy="819893"/>
          </a:xfrm>
          <a:prstGeom prst="rect">
            <a:avLst/>
          </a:prstGeom>
          <a:solidFill>
            <a:srgbClr val="FFC0CB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Pink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E45FF7-1815-491D-8F9D-2559F72B5235}"/>
              </a:ext>
            </a:extLst>
          </p:cNvPr>
          <p:cNvSpPr/>
          <p:nvPr/>
        </p:nvSpPr>
        <p:spPr>
          <a:xfrm>
            <a:off x="1975890" y="1510100"/>
            <a:ext cx="1204831" cy="819893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Purple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8A80013-F669-42CF-9F30-9B6ADD2A60FD}"/>
              </a:ext>
            </a:extLst>
          </p:cNvPr>
          <p:cNvSpPr/>
          <p:nvPr/>
        </p:nvSpPr>
        <p:spPr>
          <a:xfrm>
            <a:off x="1975889" y="2656731"/>
            <a:ext cx="1204831" cy="819893"/>
          </a:xfrm>
          <a:prstGeom prst="rect">
            <a:avLst/>
          </a:prstGeom>
          <a:solidFill>
            <a:srgbClr val="FF6347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Tomato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CA12285-9151-4CCB-9201-92B4BF5666D2}"/>
              </a:ext>
            </a:extLst>
          </p:cNvPr>
          <p:cNvSpPr/>
          <p:nvPr/>
        </p:nvSpPr>
        <p:spPr>
          <a:xfrm>
            <a:off x="4891169" y="426526"/>
            <a:ext cx="1204831" cy="819893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Black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3F8E206-46CA-407B-A309-9DEB544954E7}"/>
              </a:ext>
            </a:extLst>
          </p:cNvPr>
          <p:cNvSpPr/>
          <p:nvPr/>
        </p:nvSpPr>
        <p:spPr>
          <a:xfrm>
            <a:off x="4891168" y="1573157"/>
            <a:ext cx="1204831" cy="819893"/>
          </a:xfrm>
          <a:prstGeom prst="rect">
            <a:avLst/>
          </a:prstGeom>
          <a:solidFill>
            <a:srgbClr val="E0FFF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LightCyan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73102D4-5B6D-4C2B-98AC-B2F9C184359F}"/>
              </a:ext>
            </a:extLst>
          </p:cNvPr>
          <p:cNvSpPr/>
          <p:nvPr/>
        </p:nvSpPr>
        <p:spPr>
          <a:xfrm>
            <a:off x="4891168" y="2719788"/>
            <a:ext cx="1204831" cy="819893"/>
          </a:xfrm>
          <a:prstGeom prst="rect">
            <a:avLst/>
          </a:prstGeom>
          <a:solidFill>
            <a:srgbClr val="ADD8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LightBlue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698971-A3F8-4EEB-87DC-01F740238FA6}"/>
              </a:ext>
            </a:extLst>
          </p:cNvPr>
          <p:cNvSpPr txBox="1"/>
          <p:nvPr/>
        </p:nvSpPr>
        <p:spPr>
          <a:xfrm>
            <a:off x="6355502" y="1798437"/>
            <a:ext cx="16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F2B0136-91AC-4DE7-AFFD-1BD82C647705}"/>
              </a:ext>
            </a:extLst>
          </p:cNvPr>
          <p:cNvSpPr txBox="1"/>
          <p:nvPr/>
        </p:nvSpPr>
        <p:spPr>
          <a:xfrm>
            <a:off x="6355501" y="2945068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在容器中的结点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C08CA5B-FD85-4839-8DFA-B84D423EB654}"/>
              </a:ext>
            </a:extLst>
          </p:cNvPr>
          <p:cNvSpPr/>
          <p:nvPr/>
        </p:nvSpPr>
        <p:spPr>
          <a:xfrm>
            <a:off x="4891168" y="3866419"/>
            <a:ext cx="1204831" cy="819893"/>
          </a:xfrm>
          <a:prstGeom prst="rect">
            <a:avLst/>
          </a:prstGeom>
          <a:solidFill>
            <a:srgbClr val="FF6347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Tomato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CEB2824-B3F9-49CB-97DC-BE74480E8D4A}"/>
              </a:ext>
            </a:extLst>
          </p:cNvPr>
          <p:cNvSpPr txBox="1"/>
          <p:nvPr/>
        </p:nvSpPr>
        <p:spPr>
          <a:xfrm>
            <a:off x="6325020" y="4091699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起点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6842C1B-BDD3-49BE-88D2-A12DD3E05D19}"/>
              </a:ext>
            </a:extLst>
          </p:cNvPr>
          <p:cNvSpPr/>
          <p:nvPr/>
        </p:nvSpPr>
        <p:spPr>
          <a:xfrm>
            <a:off x="4891167" y="5089056"/>
            <a:ext cx="1204831" cy="819893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Purple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35ECC7C-7A4E-4DEF-87E7-0CE8B557D17B}"/>
              </a:ext>
            </a:extLst>
          </p:cNvPr>
          <p:cNvSpPr txBox="1"/>
          <p:nvPr/>
        </p:nvSpPr>
        <p:spPr>
          <a:xfrm>
            <a:off x="6325019" y="5314336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终点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876E6E4-1FF5-4E5E-BF99-36AC756E5B51}"/>
              </a:ext>
            </a:extLst>
          </p:cNvPr>
          <p:cNvSpPr txBox="1"/>
          <p:nvPr/>
        </p:nvSpPr>
        <p:spPr>
          <a:xfrm>
            <a:off x="6355502" y="651806"/>
            <a:ext cx="16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障碍物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711B749-17EA-49FE-A212-3E970DCAF8FB}"/>
              </a:ext>
            </a:extLst>
          </p:cNvPr>
          <p:cNvSpPr/>
          <p:nvPr/>
        </p:nvSpPr>
        <p:spPr>
          <a:xfrm>
            <a:off x="4891166" y="6311693"/>
            <a:ext cx="1204831" cy="819893"/>
          </a:xfrm>
          <a:prstGeom prst="rect">
            <a:avLst/>
          </a:prstGeom>
          <a:solidFill>
            <a:srgbClr val="FFC0CB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Pink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BE8E709-598B-44EC-97AB-618018C2FA93}"/>
              </a:ext>
            </a:extLst>
          </p:cNvPr>
          <p:cNvSpPr txBox="1"/>
          <p:nvPr/>
        </p:nvSpPr>
        <p:spPr>
          <a:xfrm>
            <a:off x="6355501" y="6488668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</a:p>
        </p:txBody>
      </p:sp>
    </p:spTree>
    <p:extLst>
      <p:ext uri="{BB962C8B-B14F-4D97-AF65-F5344CB8AC3E}">
        <p14:creationId xmlns:p14="http://schemas.microsoft.com/office/powerpoint/2010/main" val="948326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102EB68-A912-4E5B-A2BF-A1CDD70B6F21}"/>
              </a:ext>
            </a:extLst>
          </p:cNvPr>
          <p:cNvCxnSpPr>
            <a:cxnSpLocks/>
          </p:cNvCxnSpPr>
          <p:nvPr/>
        </p:nvCxnSpPr>
        <p:spPr>
          <a:xfrm flipH="1">
            <a:off x="2804725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BAC912-7E81-42BE-9115-A8E9DA084BE3}"/>
              </a:ext>
            </a:extLst>
          </p:cNvPr>
          <p:cNvCxnSpPr>
            <a:cxnSpLocks/>
          </p:cNvCxnSpPr>
          <p:nvPr/>
        </p:nvCxnSpPr>
        <p:spPr>
          <a:xfrm>
            <a:off x="2804725" y="5021278"/>
            <a:ext cx="89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5DC7980-6D58-42C1-AD9F-F020ADCE4DFC}"/>
              </a:ext>
            </a:extLst>
          </p:cNvPr>
          <p:cNvSpPr/>
          <p:nvPr/>
        </p:nvSpPr>
        <p:spPr>
          <a:xfrm>
            <a:off x="2955735" y="3600920"/>
            <a:ext cx="609885" cy="304890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770ECC-CB8E-41FD-A452-B4209937C8A2}"/>
              </a:ext>
            </a:extLst>
          </p:cNvPr>
          <p:cNvSpPr/>
          <p:nvPr/>
        </p:nvSpPr>
        <p:spPr>
          <a:xfrm>
            <a:off x="2955735" y="4096175"/>
            <a:ext cx="609885" cy="304890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96E764-D6ED-4F10-9878-5139945A89A7}"/>
              </a:ext>
            </a:extLst>
          </p:cNvPr>
          <p:cNvSpPr/>
          <p:nvPr/>
        </p:nvSpPr>
        <p:spPr>
          <a:xfrm>
            <a:off x="2955734" y="4565365"/>
            <a:ext cx="609885" cy="30489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EF7FED6-9727-4E77-B6D0-6AACF338FA3A}"/>
              </a:ext>
            </a:extLst>
          </p:cNvPr>
          <p:cNvCxnSpPr>
            <a:cxnSpLocks/>
          </p:cNvCxnSpPr>
          <p:nvPr/>
        </p:nvCxnSpPr>
        <p:spPr>
          <a:xfrm flipH="1">
            <a:off x="3695102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D43B325-766A-4FD0-9684-FF0C07A82419}"/>
              </a:ext>
            </a:extLst>
          </p:cNvPr>
          <p:cNvSpPr/>
          <p:nvPr/>
        </p:nvSpPr>
        <p:spPr>
          <a:xfrm>
            <a:off x="2058100" y="2968494"/>
            <a:ext cx="609885" cy="304856"/>
          </a:xfrm>
          <a:prstGeom prst="rect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191A2A4-309F-40C0-81CD-C69D00FD62B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67985" y="3120922"/>
            <a:ext cx="337376" cy="3851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8F5257CA-6ED6-477F-ACE0-0C6D77D45BF6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3517433" y="3062067"/>
            <a:ext cx="385136" cy="502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3E217F4-EF37-4E5E-BFAB-7D64BA685C4B}"/>
              </a:ext>
            </a:extLst>
          </p:cNvPr>
          <p:cNvSpPr/>
          <p:nvPr/>
        </p:nvSpPr>
        <p:spPr>
          <a:xfrm>
            <a:off x="3359246" y="3506057"/>
            <a:ext cx="198666" cy="1274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81B7692-8D8D-4354-A2E5-1B85A0BA4FDC}"/>
              </a:ext>
            </a:extLst>
          </p:cNvPr>
          <p:cNvSpPr txBox="1"/>
          <p:nvPr/>
        </p:nvSpPr>
        <p:spPr>
          <a:xfrm>
            <a:off x="2465871" y="2873969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3E579D-93BB-40AD-A9C1-CF3D2212D202}"/>
              </a:ext>
            </a:extLst>
          </p:cNvPr>
          <p:cNvSpPr txBox="1"/>
          <p:nvPr/>
        </p:nvSpPr>
        <p:spPr>
          <a:xfrm rot="19718104">
            <a:off x="6013357" y="2307151"/>
            <a:ext cx="128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8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欧氏距离</a:t>
            </a:r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129277B3-5B57-4A92-A9D8-664C65C72E99}"/>
              </a:ext>
            </a:extLst>
          </p:cNvPr>
          <p:cNvSpPr/>
          <p:nvPr/>
        </p:nvSpPr>
        <p:spPr>
          <a:xfrm>
            <a:off x="5292260" y="3123062"/>
            <a:ext cx="401710" cy="401710"/>
          </a:xfrm>
          <a:prstGeom prst="star5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8367B54D-2BF0-4070-987B-5A94A493FC72}"/>
              </a:ext>
            </a:extLst>
          </p:cNvPr>
          <p:cNvSpPr/>
          <p:nvPr/>
        </p:nvSpPr>
        <p:spPr>
          <a:xfrm>
            <a:off x="7670309" y="1732391"/>
            <a:ext cx="401710" cy="401710"/>
          </a:xfrm>
          <a:prstGeom prst="star5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DB8D208-A55E-434A-BB0E-4E5BEB030787}"/>
              </a:ext>
            </a:extLst>
          </p:cNvPr>
          <p:cNvCxnSpPr>
            <a:cxnSpLocks/>
          </p:cNvCxnSpPr>
          <p:nvPr/>
        </p:nvCxnSpPr>
        <p:spPr>
          <a:xfrm flipH="1">
            <a:off x="5693970" y="3313489"/>
            <a:ext cx="2186977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5D32AE2-44D3-4624-AF3B-A4840BBAB9F6}"/>
              </a:ext>
            </a:extLst>
          </p:cNvPr>
          <p:cNvCxnSpPr>
            <a:cxnSpLocks/>
          </p:cNvCxnSpPr>
          <p:nvPr/>
        </p:nvCxnSpPr>
        <p:spPr>
          <a:xfrm flipV="1">
            <a:off x="7880947" y="2127773"/>
            <a:ext cx="1" cy="1185716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68CBC6E-F1D8-42BA-9FD4-AE6FC3A83B9F}"/>
              </a:ext>
            </a:extLst>
          </p:cNvPr>
          <p:cNvCxnSpPr>
            <a:cxnSpLocks/>
            <a:endCxn id="21" idx="4"/>
          </p:cNvCxnSpPr>
          <p:nvPr/>
        </p:nvCxnSpPr>
        <p:spPr>
          <a:xfrm flipH="1">
            <a:off x="5693970" y="1995488"/>
            <a:ext cx="2045082" cy="1281013"/>
          </a:xfrm>
          <a:prstGeom prst="line">
            <a:avLst/>
          </a:prstGeom>
          <a:ln w="3175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A18F434-AD11-4B65-9AD2-8D17C911202E}"/>
              </a:ext>
            </a:extLst>
          </p:cNvPr>
          <p:cNvSpPr txBox="1"/>
          <p:nvPr/>
        </p:nvSpPr>
        <p:spPr>
          <a:xfrm>
            <a:off x="6716510" y="2991860"/>
            <a:ext cx="128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曼哈顿距离</a:t>
            </a:r>
          </a:p>
        </p:txBody>
      </p:sp>
    </p:spTree>
    <p:extLst>
      <p:ext uri="{BB962C8B-B14F-4D97-AF65-F5344CB8AC3E}">
        <p14:creationId xmlns:p14="http://schemas.microsoft.com/office/powerpoint/2010/main" val="3926123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2B3541-EB86-4A5F-88D2-9CAEF6DEF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2062281"/>
            <a:ext cx="5260068" cy="2733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792BEF-BF88-49D6-AC66-CC2AF216A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11" y="2062281"/>
            <a:ext cx="5260068" cy="27334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140227-42E6-4AEC-A75A-65EA3F600BB9}"/>
              </a:ext>
            </a:extLst>
          </p:cNvPr>
          <p:cNvSpPr txBox="1"/>
          <p:nvPr/>
        </p:nvSpPr>
        <p:spPr>
          <a:xfrm>
            <a:off x="3253846" y="4993055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901B0B-614D-4466-9EB5-A2B32EC51EC6}"/>
              </a:ext>
            </a:extLst>
          </p:cNvPr>
          <p:cNvSpPr txBox="1"/>
          <p:nvPr/>
        </p:nvSpPr>
        <p:spPr>
          <a:xfrm>
            <a:off x="8513914" y="4993055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228772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8838E9C-3243-4D83-8D8D-5BCEE3EA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67825"/>
              </p:ext>
            </p:extLst>
          </p:nvPr>
        </p:nvGraphicFramePr>
        <p:xfrm>
          <a:off x="8060639" y="1286554"/>
          <a:ext cx="1107639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213">
                  <a:extLst>
                    <a:ext uri="{9D8B030D-6E8A-4147-A177-3AD203B41FA5}">
                      <a16:colId xmlns:a16="http://schemas.microsoft.com/office/drawing/2014/main" val="942010725"/>
                    </a:ext>
                  </a:extLst>
                </a:gridCol>
                <a:gridCol w="369213">
                  <a:extLst>
                    <a:ext uri="{9D8B030D-6E8A-4147-A177-3AD203B41FA5}">
                      <a16:colId xmlns:a16="http://schemas.microsoft.com/office/drawing/2014/main" val="4286204207"/>
                    </a:ext>
                  </a:extLst>
                </a:gridCol>
                <a:gridCol w="369213">
                  <a:extLst>
                    <a:ext uri="{9D8B030D-6E8A-4147-A177-3AD203B41FA5}">
                      <a16:colId xmlns:a16="http://schemas.microsoft.com/office/drawing/2014/main" val="335743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61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77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708492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C20AF6B-BB88-4ED8-8FE0-70D31D9BBD68}"/>
              </a:ext>
            </a:extLst>
          </p:cNvPr>
          <p:cNvCxnSpPr>
            <a:cxnSpLocks/>
          </p:cNvCxnSpPr>
          <p:nvPr/>
        </p:nvCxnSpPr>
        <p:spPr>
          <a:xfrm flipV="1">
            <a:off x="8296663" y="1480626"/>
            <a:ext cx="283863" cy="326434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DAF628A-A4E5-43B4-862B-D8764B8EC18B}"/>
              </a:ext>
            </a:extLst>
          </p:cNvPr>
          <p:cNvCxnSpPr>
            <a:cxnSpLocks/>
          </p:cNvCxnSpPr>
          <p:nvPr/>
        </p:nvCxnSpPr>
        <p:spPr>
          <a:xfrm flipV="1">
            <a:off x="8614458" y="1508760"/>
            <a:ext cx="0" cy="334054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58CCAE6-1B76-4E27-A7DB-C6C09718F345}"/>
              </a:ext>
            </a:extLst>
          </p:cNvPr>
          <p:cNvCxnSpPr>
            <a:cxnSpLocks/>
          </p:cNvCxnSpPr>
          <p:nvPr/>
        </p:nvCxnSpPr>
        <p:spPr>
          <a:xfrm flipV="1">
            <a:off x="8267844" y="1842814"/>
            <a:ext cx="0" cy="334054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A582F11-372F-4C7F-9F20-D15BF6EA2B2D}"/>
              </a:ext>
            </a:extLst>
          </p:cNvPr>
          <p:cNvCxnSpPr>
            <a:cxnSpLocks/>
          </p:cNvCxnSpPr>
          <p:nvPr/>
        </p:nvCxnSpPr>
        <p:spPr>
          <a:xfrm flipV="1">
            <a:off x="8296663" y="1851845"/>
            <a:ext cx="283863" cy="326434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4E49FB1A-02AB-499D-A8D1-3D1CA3BDC3A9}"/>
              </a:ext>
            </a:extLst>
          </p:cNvPr>
          <p:cNvSpPr/>
          <p:nvPr/>
        </p:nvSpPr>
        <p:spPr>
          <a:xfrm>
            <a:off x="6527835" y="3428999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928B29C-4728-431B-87C5-B3581B5D410E}"/>
              </a:ext>
            </a:extLst>
          </p:cNvPr>
          <p:cNvSpPr/>
          <p:nvPr/>
        </p:nvSpPr>
        <p:spPr>
          <a:xfrm>
            <a:off x="7542339" y="3432515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65CC16-05D9-4EA0-996E-8CC97C1E8D90}"/>
              </a:ext>
            </a:extLst>
          </p:cNvPr>
          <p:cNvSpPr/>
          <p:nvPr/>
        </p:nvSpPr>
        <p:spPr>
          <a:xfrm>
            <a:off x="8544106" y="3429000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0903240-8588-4EDD-A55F-192F11288658}"/>
              </a:ext>
            </a:extLst>
          </p:cNvPr>
          <p:cNvSpPr/>
          <p:nvPr/>
        </p:nvSpPr>
        <p:spPr>
          <a:xfrm>
            <a:off x="7542339" y="4484935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5811888-40FF-4D7F-BECD-6C242F623F01}"/>
              </a:ext>
            </a:extLst>
          </p:cNvPr>
          <p:cNvSpPr/>
          <p:nvPr/>
        </p:nvSpPr>
        <p:spPr>
          <a:xfrm>
            <a:off x="7542339" y="55063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2369817-28F1-4804-AB05-ED08A006BE64}"/>
              </a:ext>
            </a:extLst>
          </p:cNvPr>
          <p:cNvSpPr/>
          <p:nvPr/>
        </p:nvSpPr>
        <p:spPr>
          <a:xfrm>
            <a:off x="8544106" y="4481420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420678-1A31-4201-9E57-CF94D629B16F}"/>
              </a:ext>
            </a:extLst>
          </p:cNvPr>
          <p:cNvSpPr/>
          <p:nvPr/>
        </p:nvSpPr>
        <p:spPr>
          <a:xfrm>
            <a:off x="9532701" y="5502821"/>
            <a:ext cx="487493" cy="487493"/>
          </a:xfrm>
          <a:prstGeom prst="ellipse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67AC37-4299-4FF5-8EF7-CA52FB1CB607}"/>
              </a:ext>
            </a:extLst>
          </p:cNvPr>
          <p:cNvSpPr/>
          <p:nvPr/>
        </p:nvSpPr>
        <p:spPr>
          <a:xfrm>
            <a:off x="6527835" y="448141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74E697A-A1E9-4DF2-8887-C6A1DDCA6190}"/>
              </a:ext>
            </a:extLst>
          </p:cNvPr>
          <p:cNvSpPr/>
          <p:nvPr/>
        </p:nvSpPr>
        <p:spPr>
          <a:xfrm>
            <a:off x="9532699" y="448141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4F0A3E4-A234-4FC2-8CF4-2E8870B77A61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7015328" y="3672746"/>
            <a:ext cx="527011" cy="3516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A9382AC-2679-4C18-A1D5-661591F94E38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6943936" y="3845100"/>
            <a:ext cx="669795" cy="711227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38B5565-57C1-45A5-9444-4100704A733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8029832" y="3672747"/>
            <a:ext cx="514274" cy="351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A4730DC-1FAC-45EE-9B35-D1FB18FE33E3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7786086" y="3920008"/>
            <a:ext cx="0" cy="564927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A9216A9-88D3-4FE0-A4AA-762C8A9F416B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6771582" y="3916492"/>
            <a:ext cx="0" cy="564927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21F37B-4D41-4853-B1D8-8F67ADCDBBCB}"/>
              </a:ext>
            </a:extLst>
          </p:cNvPr>
          <p:cNvCxnSpPr>
            <a:cxnSpLocks/>
            <a:stCxn id="17" idx="5"/>
            <a:endCxn id="13" idx="1"/>
          </p:cNvCxnSpPr>
          <p:nvPr/>
        </p:nvCxnSpPr>
        <p:spPr>
          <a:xfrm>
            <a:off x="6943936" y="4897520"/>
            <a:ext cx="669795" cy="68020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45AC5B-D79D-4227-AEC1-70FC6BECA26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86086" y="4972428"/>
            <a:ext cx="0" cy="53390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407ADEA-A931-4469-9163-451B7F6A582B}"/>
              </a:ext>
            </a:extLst>
          </p:cNvPr>
          <p:cNvCxnSpPr>
            <a:cxnSpLocks/>
            <a:stCxn id="17" idx="6"/>
            <a:endCxn id="12" idx="2"/>
          </p:cNvCxnSpPr>
          <p:nvPr/>
        </p:nvCxnSpPr>
        <p:spPr>
          <a:xfrm>
            <a:off x="7015328" y="4725166"/>
            <a:ext cx="527011" cy="351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7096635-C672-4CC7-8334-7C375E3557F4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>
          <a:xfrm>
            <a:off x="7958440" y="3848616"/>
            <a:ext cx="657058" cy="704196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4A35794-4459-48E3-9685-A3E5691C54C7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9031599" y="4725166"/>
            <a:ext cx="501100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719F7A1-5C05-423D-997A-231C0DB46D20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8960207" y="4897521"/>
            <a:ext cx="643886" cy="676692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51E925-6A3A-47DB-A866-7E328490716C}"/>
              </a:ext>
            </a:extLst>
          </p:cNvPr>
          <p:cNvCxnSpPr>
            <a:cxnSpLocks/>
            <a:stCxn id="18" idx="4"/>
            <a:endCxn id="16" idx="0"/>
          </p:cNvCxnSpPr>
          <p:nvPr/>
        </p:nvCxnSpPr>
        <p:spPr>
          <a:xfrm>
            <a:off x="9776446" y="4968912"/>
            <a:ext cx="2" cy="53390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B6A8697-E04E-44E1-BE4A-E45BCB845FA9}"/>
              </a:ext>
            </a:extLst>
          </p:cNvPr>
          <p:cNvCxnSpPr>
            <a:cxnSpLocks/>
            <a:stCxn id="12" idx="5"/>
            <a:endCxn id="38" idx="1"/>
          </p:cNvCxnSpPr>
          <p:nvPr/>
        </p:nvCxnSpPr>
        <p:spPr>
          <a:xfrm>
            <a:off x="7958440" y="4901036"/>
            <a:ext cx="658043" cy="669661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B0F2F67-CF3A-40A3-B795-AD8288312642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8029832" y="4725167"/>
            <a:ext cx="514274" cy="3515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38F5517-D810-4F95-85A2-CCEA8532CB36}"/>
              </a:ext>
            </a:extLst>
          </p:cNvPr>
          <p:cNvCxnSpPr>
            <a:cxnSpLocks/>
            <a:stCxn id="13" idx="6"/>
            <a:endCxn id="38" idx="2"/>
          </p:cNvCxnSpPr>
          <p:nvPr/>
        </p:nvCxnSpPr>
        <p:spPr>
          <a:xfrm flipV="1">
            <a:off x="8029832" y="5743052"/>
            <a:ext cx="515259" cy="703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714B5CA-519E-4ADA-90BC-D3F18EFF5CA9}"/>
              </a:ext>
            </a:extLst>
          </p:cNvPr>
          <p:cNvCxnSpPr>
            <a:cxnSpLocks/>
            <a:stCxn id="10" idx="5"/>
            <a:endCxn id="18" idx="1"/>
          </p:cNvCxnSpPr>
          <p:nvPr/>
        </p:nvCxnSpPr>
        <p:spPr>
          <a:xfrm>
            <a:off x="8960207" y="3845101"/>
            <a:ext cx="643884" cy="70771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CC559E4-A2F5-4F0D-B6D5-B0B9972564DB}"/>
              </a:ext>
            </a:extLst>
          </p:cNvPr>
          <p:cNvSpPr/>
          <p:nvPr/>
        </p:nvSpPr>
        <p:spPr>
          <a:xfrm>
            <a:off x="6524853" y="5502820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253151D-EDBA-4E9C-9450-6047A5E1CB45}"/>
              </a:ext>
            </a:extLst>
          </p:cNvPr>
          <p:cNvSpPr/>
          <p:nvPr/>
        </p:nvSpPr>
        <p:spPr>
          <a:xfrm>
            <a:off x="8545091" y="5499305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97F64D7-DD96-4A1C-BAF5-FD719CC87D48}"/>
              </a:ext>
            </a:extLst>
          </p:cNvPr>
          <p:cNvCxnSpPr>
            <a:cxnSpLocks/>
            <a:stCxn id="37" idx="6"/>
            <a:endCxn id="13" idx="2"/>
          </p:cNvCxnSpPr>
          <p:nvPr/>
        </p:nvCxnSpPr>
        <p:spPr>
          <a:xfrm>
            <a:off x="7012346" y="5746567"/>
            <a:ext cx="529993" cy="3517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6E87232-E82D-4E50-91B3-869123B89F39}"/>
              </a:ext>
            </a:extLst>
          </p:cNvPr>
          <p:cNvCxnSpPr>
            <a:cxnSpLocks/>
            <a:stCxn id="17" idx="4"/>
            <a:endCxn id="37" idx="0"/>
          </p:cNvCxnSpPr>
          <p:nvPr/>
        </p:nvCxnSpPr>
        <p:spPr>
          <a:xfrm flipH="1">
            <a:off x="6768600" y="4968912"/>
            <a:ext cx="2982" cy="533908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19A90BC-30CE-4452-9534-2C3EBA66CB21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>
            <a:off x="9032584" y="5743052"/>
            <a:ext cx="500117" cy="3516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357855F5-0BA5-4164-AC14-C688870BBDFF}"/>
              </a:ext>
            </a:extLst>
          </p:cNvPr>
          <p:cNvSpPr/>
          <p:nvPr/>
        </p:nvSpPr>
        <p:spPr>
          <a:xfrm>
            <a:off x="9532698" y="342899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735931F-DF6D-4AD5-A1DF-D92A6D2E235D}"/>
              </a:ext>
            </a:extLst>
          </p:cNvPr>
          <p:cNvCxnSpPr>
            <a:cxnSpLocks/>
            <a:stCxn id="10" idx="6"/>
            <a:endCxn id="52" idx="2"/>
          </p:cNvCxnSpPr>
          <p:nvPr/>
        </p:nvCxnSpPr>
        <p:spPr>
          <a:xfrm flipV="1">
            <a:off x="9031599" y="3672745"/>
            <a:ext cx="501099" cy="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E5A01E7-2CE3-4C43-989A-EC4F21D68F80}"/>
              </a:ext>
            </a:extLst>
          </p:cNvPr>
          <p:cNvCxnSpPr>
            <a:cxnSpLocks/>
            <a:stCxn id="52" idx="4"/>
            <a:endCxn id="18" idx="0"/>
          </p:cNvCxnSpPr>
          <p:nvPr/>
        </p:nvCxnSpPr>
        <p:spPr>
          <a:xfrm>
            <a:off x="9776445" y="3916491"/>
            <a:ext cx="1" cy="564928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AB86E55-3A1B-404F-864C-9F9DB0F26098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8787853" y="3916493"/>
            <a:ext cx="0" cy="564927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1290ED0-C567-440C-A31E-4472FB1CA33D}"/>
              </a:ext>
            </a:extLst>
          </p:cNvPr>
          <p:cNvCxnSpPr>
            <a:cxnSpLocks/>
            <a:stCxn id="14" idx="4"/>
            <a:endCxn id="38" idx="0"/>
          </p:cNvCxnSpPr>
          <p:nvPr/>
        </p:nvCxnSpPr>
        <p:spPr>
          <a:xfrm>
            <a:off x="8787853" y="4968913"/>
            <a:ext cx="985" cy="530392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4F5B2B1C-67AC-46E6-8B52-28E5833C8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85599"/>
              </p:ext>
            </p:extLst>
          </p:nvPr>
        </p:nvGraphicFramePr>
        <p:xfrm>
          <a:off x="2624138" y="4821238"/>
          <a:ext cx="15321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32">
                  <a:extLst>
                    <a:ext uri="{9D8B030D-6E8A-4147-A177-3AD203B41FA5}">
                      <a16:colId xmlns:a16="http://schemas.microsoft.com/office/drawing/2014/main" val="3131840541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15680863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227193802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774911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02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40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50996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58AEA366-8CF6-44A4-BA17-209DBAEB5CE9}"/>
              </a:ext>
            </a:extLst>
          </p:cNvPr>
          <p:cNvSpPr txBox="1"/>
          <p:nvPr/>
        </p:nvSpPr>
        <p:spPr>
          <a:xfrm>
            <a:off x="2366962" y="5986798"/>
            <a:ext cx="89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F29D11A-4123-4D84-A668-C87643B32465}"/>
              </a:ext>
            </a:extLst>
          </p:cNvPr>
          <p:cNvSpPr txBox="1"/>
          <p:nvPr/>
        </p:nvSpPr>
        <p:spPr>
          <a:xfrm>
            <a:off x="3330842" y="5986798"/>
            <a:ext cx="89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9618611-CDB7-4A59-AD5D-394386A08CFD}"/>
              </a:ext>
            </a:extLst>
          </p:cNvPr>
          <p:cNvSpPr txBox="1"/>
          <p:nvPr/>
        </p:nvSpPr>
        <p:spPr>
          <a:xfrm>
            <a:off x="4117706" y="5175448"/>
            <a:ext cx="1077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Forced Neighbor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26484890-89CA-4D7F-81C7-057265ED75AE}"/>
              </a:ext>
            </a:extLst>
          </p:cNvPr>
          <p:cNvCxnSpPr>
            <a:cxnSpLocks/>
          </p:cNvCxnSpPr>
          <p:nvPr/>
        </p:nvCxnSpPr>
        <p:spPr>
          <a:xfrm>
            <a:off x="3957638" y="5377499"/>
            <a:ext cx="369997" cy="8163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CDA46FB-894F-45DC-AE78-41E373C84B95}"/>
              </a:ext>
            </a:extLst>
          </p:cNvPr>
          <p:cNvCxnSpPr>
            <a:cxnSpLocks/>
          </p:cNvCxnSpPr>
          <p:nvPr/>
        </p:nvCxnSpPr>
        <p:spPr>
          <a:xfrm>
            <a:off x="3580384" y="5746566"/>
            <a:ext cx="121221" cy="306312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46DCB0B-28E3-4383-958D-E499FA2C84D1}"/>
              </a:ext>
            </a:extLst>
          </p:cNvPr>
          <p:cNvCxnSpPr>
            <a:cxnSpLocks/>
          </p:cNvCxnSpPr>
          <p:nvPr/>
        </p:nvCxnSpPr>
        <p:spPr>
          <a:xfrm flipH="1">
            <a:off x="2729457" y="5750083"/>
            <a:ext cx="86126" cy="302795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表格 114">
            <a:extLst>
              <a:ext uri="{FF2B5EF4-FFF2-40B4-BE49-F238E27FC236}">
                <a16:creationId xmlns:a16="http://schemas.microsoft.com/office/drawing/2014/main" id="{45C68B91-4D37-4A86-B98B-53D97D13F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17312"/>
              </p:ext>
            </p:extLst>
          </p:nvPr>
        </p:nvGraphicFramePr>
        <p:xfrm>
          <a:off x="909965" y="396240"/>
          <a:ext cx="15321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32">
                  <a:extLst>
                    <a:ext uri="{9D8B030D-6E8A-4147-A177-3AD203B41FA5}">
                      <a16:colId xmlns:a16="http://schemas.microsoft.com/office/drawing/2014/main" val="3131840541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15680863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227193802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774911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02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40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50996"/>
                  </a:ext>
                </a:extLst>
              </a:tr>
            </a:tbl>
          </a:graphicData>
        </a:graphic>
      </p:graphicFrame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1EE7BFF-DB7C-487B-936C-CEDC817374A8}"/>
              </a:ext>
            </a:extLst>
          </p:cNvPr>
          <p:cNvCxnSpPr>
            <a:cxnSpLocks/>
          </p:cNvCxnSpPr>
          <p:nvPr/>
        </p:nvCxnSpPr>
        <p:spPr>
          <a:xfrm flipV="1">
            <a:off x="1101410" y="952500"/>
            <a:ext cx="383720" cy="362374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1FF7749-2F54-4727-A47A-6A751E62C118}"/>
              </a:ext>
            </a:extLst>
          </p:cNvPr>
          <p:cNvCxnSpPr>
            <a:cxnSpLocks/>
          </p:cNvCxnSpPr>
          <p:nvPr/>
        </p:nvCxnSpPr>
        <p:spPr>
          <a:xfrm>
            <a:off x="1485130" y="952500"/>
            <a:ext cx="809379" cy="0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75CE4D11-6A9D-4637-9E41-6DBDFC89179D}"/>
              </a:ext>
            </a:extLst>
          </p:cNvPr>
          <p:cNvCxnSpPr>
            <a:cxnSpLocks/>
          </p:cNvCxnSpPr>
          <p:nvPr/>
        </p:nvCxnSpPr>
        <p:spPr>
          <a:xfrm>
            <a:off x="1101410" y="1335882"/>
            <a:ext cx="809379" cy="0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BD2ABF0D-0CF2-439B-98A6-A6C1BF4B8CBC}"/>
              </a:ext>
            </a:extLst>
          </p:cNvPr>
          <p:cNvCxnSpPr>
            <a:cxnSpLocks/>
          </p:cNvCxnSpPr>
          <p:nvPr/>
        </p:nvCxnSpPr>
        <p:spPr>
          <a:xfrm flipV="1">
            <a:off x="1853107" y="973508"/>
            <a:ext cx="383720" cy="362374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表格 129">
            <a:extLst>
              <a:ext uri="{FF2B5EF4-FFF2-40B4-BE49-F238E27FC236}">
                <a16:creationId xmlns:a16="http://schemas.microsoft.com/office/drawing/2014/main" id="{6F7BC70F-DC38-4A5E-AAE8-4D434ABCB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9816"/>
              </p:ext>
            </p:extLst>
          </p:nvPr>
        </p:nvGraphicFramePr>
        <p:xfrm>
          <a:off x="4184562" y="694540"/>
          <a:ext cx="15321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32">
                  <a:extLst>
                    <a:ext uri="{9D8B030D-6E8A-4147-A177-3AD203B41FA5}">
                      <a16:colId xmlns:a16="http://schemas.microsoft.com/office/drawing/2014/main" val="3131840541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15680863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227193802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774911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02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40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50996"/>
                  </a:ext>
                </a:extLst>
              </a:tr>
            </a:tbl>
          </a:graphicData>
        </a:graphic>
      </p:graphicFrame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E50B3A2-A6B2-4FBD-A2A5-2C3B5B735E2E}"/>
              </a:ext>
            </a:extLst>
          </p:cNvPr>
          <p:cNvCxnSpPr>
            <a:cxnSpLocks/>
          </p:cNvCxnSpPr>
          <p:nvPr/>
        </p:nvCxnSpPr>
        <p:spPr>
          <a:xfrm flipV="1">
            <a:off x="4376007" y="1250800"/>
            <a:ext cx="383720" cy="362374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23EB2E40-9456-4EA4-AE34-EB16A2458955}"/>
              </a:ext>
            </a:extLst>
          </p:cNvPr>
          <p:cNvCxnSpPr>
            <a:cxnSpLocks/>
          </p:cNvCxnSpPr>
          <p:nvPr/>
        </p:nvCxnSpPr>
        <p:spPr>
          <a:xfrm>
            <a:off x="4759727" y="1250800"/>
            <a:ext cx="383357" cy="0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11CA40FB-E1E3-4B05-8B55-0459A1F79407}"/>
              </a:ext>
            </a:extLst>
          </p:cNvPr>
          <p:cNvCxnSpPr>
            <a:cxnSpLocks/>
          </p:cNvCxnSpPr>
          <p:nvPr/>
        </p:nvCxnSpPr>
        <p:spPr>
          <a:xfrm flipV="1">
            <a:off x="5143084" y="885930"/>
            <a:ext cx="383720" cy="362374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表格 137">
            <a:extLst>
              <a:ext uri="{FF2B5EF4-FFF2-40B4-BE49-F238E27FC236}">
                <a16:creationId xmlns:a16="http://schemas.microsoft.com/office/drawing/2014/main" id="{A49C457F-425D-458E-A1F5-978E07824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26281"/>
              </p:ext>
            </p:extLst>
          </p:nvPr>
        </p:nvGraphicFramePr>
        <p:xfrm>
          <a:off x="909965" y="1784509"/>
          <a:ext cx="15321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32">
                  <a:extLst>
                    <a:ext uri="{9D8B030D-6E8A-4147-A177-3AD203B41FA5}">
                      <a16:colId xmlns:a16="http://schemas.microsoft.com/office/drawing/2014/main" val="3131840541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15680863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227193802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774911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02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40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5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491526"/>
                  </a:ext>
                </a:extLst>
              </a:tr>
            </a:tbl>
          </a:graphicData>
        </a:graphic>
      </p:graphicFrame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22731452-B12F-4E98-9DF9-50CC0B9A4568}"/>
              </a:ext>
            </a:extLst>
          </p:cNvPr>
          <p:cNvCxnSpPr>
            <a:cxnSpLocks/>
          </p:cNvCxnSpPr>
          <p:nvPr/>
        </p:nvCxnSpPr>
        <p:spPr>
          <a:xfrm flipV="1">
            <a:off x="1101410" y="1962150"/>
            <a:ext cx="1156015" cy="1114425"/>
          </a:xfrm>
          <a:prstGeom prst="straightConnector1">
            <a:avLst/>
          </a:prstGeom>
          <a:ln w="127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2807BBD6-BF5A-41F9-80AB-7D01901C594B}"/>
              </a:ext>
            </a:extLst>
          </p:cNvPr>
          <p:cNvCxnSpPr>
            <a:cxnSpLocks/>
          </p:cNvCxnSpPr>
          <p:nvPr/>
        </p:nvCxnSpPr>
        <p:spPr>
          <a:xfrm>
            <a:off x="1101410" y="3076575"/>
            <a:ext cx="1165540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BF2087B-E40E-47BF-9691-6C1154EA2DF2}"/>
              </a:ext>
            </a:extLst>
          </p:cNvPr>
          <p:cNvCxnSpPr>
            <a:cxnSpLocks/>
          </p:cNvCxnSpPr>
          <p:nvPr/>
        </p:nvCxnSpPr>
        <p:spPr>
          <a:xfrm flipV="1">
            <a:off x="1101410" y="1973263"/>
            <a:ext cx="0" cy="110331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6328B6D-DF2C-4751-936A-6713C5D62F54}"/>
              </a:ext>
            </a:extLst>
          </p:cNvPr>
          <p:cNvCxnSpPr>
            <a:cxnSpLocks/>
          </p:cNvCxnSpPr>
          <p:nvPr/>
        </p:nvCxnSpPr>
        <p:spPr>
          <a:xfrm flipV="1">
            <a:off x="1484815" y="1973263"/>
            <a:ext cx="315" cy="73501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51B4D72D-0516-4847-A3A1-C228CC5B4E83}"/>
              </a:ext>
            </a:extLst>
          </p:cNvPr>
          <p:cNvCxnSpPr>
            <a:cxnSpLocks/>
          </p:cNvCxnSpPr>
          <p:nvPr/>
        </p:nvCxnSpPr>
        <p:spPr>
          <a:xfrm flipV="1">
            <a:off x="1867395" y="1973263"/>
            <a:ext cx="0" cy="36750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6C395AC1-7261-4D0F-B1EC-28D8F38AB740}"/>
              </a:ext>
            </a:extLst>
          </p:cNvPr>
          <p:cNvCxnSpPr>
            <a:cxnSpLocks/>
          </p:cNvCxnSpPr>
          <p:nvPr/>
        </p:nvCxnSpPr>
        <p:spPr>
          <a:xfrm>
            <a:off x="1478698" y="2703516"/>
            <a:ext cx="798968" cy="4762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906E0B58-2F98-428E-B665-BB6D4D15E5E3}"/>
              </a:ext>
            </a:extLst>
          </p:cNvPr>
          <p:cNvCxnSpPr>
            <a:cxnSpLocks/>
          </p:cNvCxnSpPr>
          <p:nvPr/>
        </p:nvCxnSpPr>
        <p:spPr>
          <a:xfrm>
            <a:off x="1862704" y="2336009"/>
            <a:ext cx="404246" cy="2381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07D07861-5D49-43C7-8A21-AFBE8EBEFDA1}"/>
              </a:ext>
            </a:extLst>
          </p:cNvPr>
          <p:cNvSpPr txBox="1"/>
          <p:nvPr/>
        </p:nvSpPr>
        <p:spPr>
          <a:xfrm>
            <a:off x="4304955" y="1917081"/>
            <a:ext cx="89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14409E7B-65A7-4E45-8048-6C14CDD50198}"/>
              </a:ext>
            </a:extLst>
          </p:cNvPr>
          <p:cNvSpPr txBox="1"/>
          <p:nvPr/>
        </p:nvSpPr>
        <p:spPr>
          <a:xfrm>
            <a:off x="5025756" y="1893161"/>
            <a:ext cx="89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592D2088-C625-4ADD-91C4-7DE6E448D7AE}"/>
              </a:ext>
            </a:extLst>
          </p:cNvPr>
          <p:cNvSpPr txBox="1"/>
          <p:nvPr/>
        </p:nvSpPr>
        <p:spPr>
          <a:xfrm>
            <a:off x="5733072" y="696498"/>
            <a:ext cx="1077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Forced Neighbor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AEDC0731-4783-400B-A3D6-F85247B33276}"/>
              </a:ext>
            </a:extLst>
          </p:cNvPr>
          <p:cNvCxnSpPr>
            <a:cxnSpLocks/>
          </p:cNvCxnSpPr>
          <p:nvPr/>
        </p:nvCxnSpPr>
        <p:spPr>
          <a:xfrm>
            <a:off x="5573004" y="898549"/>
            <a:ext cx="369997" cy="8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1C4D3DC5-2EE1-48A3-A12A-5034F74174CC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5234062" y="1334405"/>
            <a:ext cx="240316" cy="558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170">
            <a:extLst>
              <a:ext uri="{FF2B5EF4-FFF2-40B4-BE49-F238E27FC236}">
                <a16:creationId xmlns:a16="http://schemas.microsoft.com/office/drawing/2014/main" id="{68AC0927-CED4-4117-8256-FC501B7A50EC}"/>
              </a:ext>
            </a:extLst>
          </p:cNvPr>
          <p:cNvCxnSpPr>
            <a:cxnSpLocks/>
          </p:cNvCxnSpPr>
          <p:nvPr/>
        </p:nvCxnSpPr>
        <p:spPr>
          <a:xfrm flipH="1">
            <a:off x="4753577" y="1334405"/>
            <a:ext cx="6150" cy="5826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C077B4F-8545-4101-9FD2-6E4C94CA7ADB}"/>
              </a:ext>
            </a:extLst>
          </p:cNvPr>
          <p:cNvSpPr txBox="1"/>
          <p:nvPr/>
        </p:nvSpPr>
        <p:spPr>
          <a:xfrm>
            <a:off x="3375990" y="1471458"/>
            <a:ext cx="66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23C08910-460E-41BD-B171-B07EFD72B7F3}"/>
              </a:ext>
            </a:extLst>
          </p:cNvPr>
          <p:cNvCxnSpPr>
            <a:cxnSpLocks/>
          </p:cNvCxnSpPr>
          <p:nvPr/>
        </p:nvCxnSpPr>
        <p:spPr>
          <a:xfrm flipH="1" flipV="1">
            <a:off x="3912870" y="1613174"/>
            <a:ext cx="392085" cy="228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13943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EB8A6D-93CE-4EC5-8C09-52FAFF372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750" y="1767848"/>
            <a:ext cx="4936967" cy="24684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E60DFF-7D67-4141-930F-2B4B14A91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83" y="1767848"/>
            <a:ext cx="4936967" cy="246848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DA6B2B2-9228-46F8-92BD-FDDBBFD7CFC4}"/>
              </a:ext>
            </a:extLst>
          </p:cNvPr>
          <p:cNvSpPr txBox="1"/>
          <p:nvPr/>
        </p:nvSpPr>
        <p:spPr>
          <a:xfrm>
            <a:off x="3349348" y="4236332"/>
            <a:ext cx="327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最大距离为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A734AC-D112-4482-9292-1604B3580056}"/>
              </a:ext>
            </a:extLst>
          </p:cNvPr>
          <p:cNvSpPr txBox="1"/>
          <p:nvPr/>
        </p:nvSpPr>
        <p:spPr>
          <a:xfrm>
            <a:off x="8287657" y="4236331"/>
            <a:ext cx="336568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最大距离为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378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F4F9DC-34D3-43E9-B88F-82DB5BCF1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96" y="4522554"/>
            <a:ext cx="4982403" cy="24912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0CA796-53D0-405C-8806-7D20E0B51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92" y="-1133222"/>
            <a:ext cx="4982403" cy="24912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587C41-EB48-4E99-9EDE-CC477CCD7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95" y="-1133222"/>
            <a:ext cx="4982403" cy="24912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F5C242-689C-41F5-A67E-5B914FDA2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92" y="1694666"/>
            <a:ext cx="4982403" cy="24912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B85818F-7F08-4B86-930C-2E8CE0DE4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95" y="1694666"/>
            <a:ext cx="4982403" cy="24912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3B49ED6-F2EE-427B-9FAC-BCC7C05E71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92" y="4522554"/>
            <a:ext cx="4982403" cy="249120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7972072-7737-4D53-8B8A-7CFD37DDED00}"/>
              </a:ext>
            </a:extLst>
          </p:cNvPr>
          <p:cNvSpPr txBox="1"/>
          <p:nvPr/>
        </p:nvSpPr>
        <p:spPr>
          <a:xfrm>
            <a:off x="2737196" y="1357980"/>
            <a:ext cx="2215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(a)300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采样点，规划失败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4BA43E5-E2D7-4028-8B11-BEB64A498291}"/>
              </a:ext>
            </a:extLst>
          </p:cNvPr>
          <p:cNvSpPr txBox="1"/>
          <p:nvPr/>
        </p:nvSpPr>
        <p:spPr>
          <a:xfrm>
            <a:off x="7719599" y="1357979"/>
            <a:ext cx="2215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(b)300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采样点，规划成功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671456-BEE8-4C9C-9DCF-CD8CB94C1332}"/>
              </a:ext>
            </a:extLst>
          </p:cNvPr>
          <p:cNvSpPr txBox="1"/>
          <p:nvPr/>
        </p:nvSpPr>
        <p:spPr>
          <a:xfrm>
            <a:off x="2737196" y="4185868"/>
            <a:ext cx="2215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(a)500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个采样点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D1951C4-C362-44C7-91DC-63EAF33A2F56}"/>
              </a:ext>
            </a:extLst>
          </p:cNvPr>
          <p:cNvSpPr txBox="1"/>
          <p:nvPr/>
        </p:nvSpPr>
        <p:spPr>
          <a:xfrm>
            <a:off x="7719599" y="4185867"/>
            <a:ext cx="2215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(b)1000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个采样点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813C4BB-FE58-48EA-ACDA-A3752CCBCFE8}"/>
              </a:ext>
            </a:extLst>
          </p:cNvPr>
          <p:cNvSpPr txBox="1"/>
          <p:nvPr/>
        </p:nvSpPr>
        <p:spPr>
          <a:xfrm>
            <a:off x="2737196" y="7013756"/>
            <a:ext cx="2215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(c)2000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个采样点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9CCCBD-5568-4314-BB49-05E70530EBB4}"/>
              </a:ext>
            </a:extLst>
          </p:cNvPr>
          <p:cNvSpPr txBox="1"/>
          <p:nvPr/>
        </p:nvSpPr>
        <p:spPr>
          <a:xfrm>
            <a:off x="7719599" y="7013755"/>
            <a:ext cx="2215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(d)5000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个采样点</a:t>
            </a:r>
          </a:p>
        </p:txBody>
      </p:sp>
    </p:spTree>
    <p:extLst>
      <p:ext uri="{BB962C8B-B14F-4D97-AF65-F5344CB8AC3E}">
        <p14:creationId xmlns:p14="http://schemas.microsoft.com/office/powerpoint/2010/main" val="2302074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595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B82EA68-F05C-4CEC-87D6-BEFB989F4EC8}"/>
              </a:ext>
            </a:extLst>
          </p:cNvPr>
          <p:cNvSpPr/>
          <p:nvPr/>
        </p:nvSpPr>
        <p:spPr>
          <a:xfrm>
            <a:off x="3444241" y="447040"/>
            <a:ext cx="4886959" cy="61898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6FDE98-FF44-4304-A542-9A449F3F3FEA}"/>
              </a:ext>
            </a:extLst>
          </p:cNvPr>
          <p:cNvSpPr/>
          <p:nvPr/>
        </p:nvSpPr>
        <p:spPr>
          <a:xfrm>
            <a:off x="5002466" y="1697308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图像处理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20F62F-FB4D-4094-BB15-4C5D1F58015F}"/>
              </a:ext>
            </a:extLst>
          </p:cNvPr>
          <p:cNvSpPr/>
          <p:nvPr/>
        </p:nvSpPr>
        <p:spPr>
          <a:xfrm>
            <a:off x="3549586" y="319665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感兴趣区域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A1E3AA0-69B6-4903-B891-CBDEFA5C91F4}"/>
              </a:ext>
            </a:extLst>
          </p:cNvPr>
          <p:cNvSpPr/>
          <p:nvPr/>
        </p:nvSpPr>
        <p:spPr>
          <a:xfrm>
            <a:off x="3549586" y="447958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标定结果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B25703-708D-4B27-92FF-922B28A5AE3D}"/>
              </a:ext>
            </a:extLst>
          </p:cNvPr>
          <p:cNvSpPr/>
          <p:nvPr/>
        </p:nvSpPr>
        <p:spPr>
          <a:xfrm>
            <a:off x="6201345" y="292721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角点检测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F10113-210E-4D72-A97D-0F03B1FD43A6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4451954" y="3854643"/>
            <a:ext cx="0" cy="6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AD17A59-3B6A-42DB-8451-1C66284E57AD}"/>
              </a:ext>
            </a:extLst>
          </p:cNvPr>
          <p:cNvSpPr/>
          <p:nvPr/>
        </p:nvSpPr>
        <p:spPr>
          <a:xfrm>
            <a:off x="5002466" y="582723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目标在固定坐标系下的坐标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C4A26B-334A-45A6-A323-CC5983EE31F5}"/>
              </a:ext>
            </a:extLst>
          </p:cNvPr>
          <p:cNvSpPr/>
          <p:nvPr/>
        </p:nvSpPr>
        <p:spPr>
          <a:xfrm>
            <a:off x="5994408" y="4602585"/>
            <a:ext cx="2218610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目标坐标系与图像坐标系间位姿关系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4BBC98-DA7A-461F-92A1-188CE37B2565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7103713" y="3585209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FD9E759-7444-47EF-984A-4F975E92EAB4}"/>
              </a:ext>
            </a:extLst>
          </p:cNvPr>
          <p:cNvSpPr/>
          <p:nvPr/>
        </p:nvSpPr>
        <p:spPr>
          <a:xfrm>
            <a:off x="5002466" y="59892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获取图像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4E3134-DB05-40C8-A9E1-064699B2C801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>
            <a:off x="5904834" y="1256921"/>
            <a:ext cx="0" cy="44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C38B44E-3C30-4916-8C7D-E5EB67A83C5F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 rot="5400000">
            <a:off x="4757719" y="2049535"/>
            <a:ext cx="841351" cy="1452880"/>
          </a:xfrm>
          <a:prstGeom prst="bentConnector3">
            <a:avLst>
              <a:gd name="adj1" fmla="val 34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919B0E0-BF32-4D65-8792-4328892C0EC1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 rot="16200000" flipH="1">
            <a:off x="6218315" y="2041818"/>
            <a:ext cx="571917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586B4EA-F160-4622-AD6F-C95436BC625F}"/>
              </a:ext>
            </a:extLst>
          </p:cNvPr>
          <p:cNvCxnSpPr>
            <a:cxnSpLocks/>
            <a:stCxn id="40" idx="2"/>
            <a:endCxn id="18" idx="0"/>
          </p:cNvCxnSpPr>
          <p:nvPr/>
        </p:nvCxnSpPr>
        <p:spPr>
          <a:xfrm rot="16200000" flipH="1">
            <a:off x="4833566" y="4755969"/>
            <a:ext cx="689656" cy="1452880"/>
          </a:xfrm>
          <a:prstGeom prst="bentConnector3">
            <a:avLst>
              <a:gd name="adj1" fmla="val 58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A4B8CA4-C3D1-494E-907E-F8E0BA5B4BCA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6220944" y="4944468"/>
            <a:ext cx="566660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61A9B5C-CCD3-42AA-91ED-78DA0E5E4E98}"/>
              </a:ext>
            </a:extLst>
          </p:cNvPr>
          <p:cNvSpPr/>
          <p:nvPr/>
        </p:nvSpPr>
        <p:spPr>
          <a:xfrm>
            <a:off x="6201345" y="376490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PNP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问题求解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72969D8-AF47-4EE3-967C-E475D5B0FECB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7103713" y="4422893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0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A509CC-017D-4F8B-9C51-9BFEDFF0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1682544"/>
            <a:ext cx="4848231" cy="3492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23073D-75E6-4E21-BD9D-D3564DBC2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13936" r="20539" b="12536"/>
          <a:stretch/>
        </p:blipFill>
        <p:spPr>
          <a:xfrm>
            <a:off x="1541538" y="1682545"/>
            <a:ext cx="3566160" cy="34929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62E8FF-489A-4060-8542-9FC0F64E898C}"/>
              </a:ext>
            </a:extLst>
          </p:cNvPr>
          <p:cNvSpPr txBox="1"/>
          <p:nvPr/>
        </p:nvSpPr>
        <p:spPr>
          <a:xfrm>
            <a:off x="2685803" y="5306144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4ECA4-EBD9-4BFB-9EE6-2246FC4BBA80}"/>
              </a:ext>
            </a:extLst>
          </p:cNvPr>
          <p:cNvSpPr txBox="1"/>
          <p:nvPr/>
        </p:nvSpPr>
        <p:spPr>
          <a:xfrm>
            <a:off x="7027744" y="530614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75106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70738905-7BCC-4DAA-8F06-78430A8D7A32}"/>
              </a:ext>
            </a:extLst>
          </p:cNvPr>
          <p:cNvSpPr/>
          <p:nvPr/>
        </p:nvSpPr>
        <p:spPr>
          <a:xfrm>
            <a:off x="2458720" y="844952"/>
            <a:ext cx="7630160" cy="4849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50316640-952A-4592-9816-496430A198A8}"/>
              </a:ext>
            </a:extLst>
          </p:cNvPr>
          <p:cNvSpPr/>
          <p:nvPr/>
        </p:nvSpPr>
        <p:spPr>
          <a:xfrm rot="4853491">
            <a:off x="3329307" y="2430481"/>
            <a:ext cx="2149642" cy="2133717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3C30AC45-F1DF-4365-8511-3EA863680BE1}"/>
              </a:ext>
            </a:extLst>
          </p:cNvPr>
          <p:cNvSpPr/>
          <p:nvPr/>
        </p:nvSpPr>
        <p:spPr>
          <a:xfrm rot="10244141">
            <a:off x="6784333" y="2944060"/>
            <a:ext cx="2683517" cy="1205301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695A18-4508-4B50-A6D6-8E5AFC734483}"/>
              </a:ext>
            </a:extLst>
          </p:cNvPr>
          <p:cNvCxnSpPr>
            <a:cxnSpLocks/>
          </p:cNvCxnSpPr>
          <p:nvPr/>
        </p:nvCxnSpPr>
        <p:spPr>
          <a:xfrm>
            <a:off x="2784485" y="4143028"/>
            <a:ext cx="2416938" cy="804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B8818D-EA6C-4949-BDAF-31478A8319C6}"/>
              </a:ext>
            </a:extLst>
          </p:cNvPr>
          <p:cNvCxnSpPr>
            <a:cxnSpLocks/>
          </p:cNvCxnSpPr>
          <p:nvPr/>
        </p:nvCxnSpPr>
        <p:spPr>
          <a:xfrm flipV="1">
            <a:off x="2864088" y="3290222"/>
            <a:ext cx="1371278" cy="1289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F98271-EC79-44F5-A864-04D4BD571E17}"/>
              </a:ext>
            </a:extLst>
          </p:cNvPr>
          <p:cNvCxnSpPr>
            <a:cxnSpLocks/>
          </p:cNvCxnSpPr>
          <p:nvPr/>
        </p:nvCxnSpPr>
        <p:spPr>
          <a:xfrm>
            <a:off x="3072330" y="3809680"/>
            <a:ext cx="314884" cy="1471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DE8995-3BCF-4EE6-9B46-DBE46134A4E6}"/>
              </a:ext>
            </a:extLst>
          </p:cNvPr>
          <p:cNvCxnSpPr>
            <a:cxnSpLocks/>
          </p:cNvCxnSpPr>
          <p:nvPr/>
        </p:nvCxnSpPr>
        <p:spPr>
          <a:xfrm flipH="1">
            <a:off x="3180572" y="1163984"/>
            <a:ext cx="2852332" cy="30910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3CD10B-D1B0-45BC-BE0A-6E2EA9A3642B}"/>
              </a:ext>
            </a:extLst>
          </p:cNvPr>
          <p:cNvCxnSpPr>
            <a:cxnSpLocks/>
          </p:cNvCxnSpPr>
          <p:nvPr/>
        </p:nvCxnSpPr>
        <p:spPr>
          <a:xfrm flipV="1">
            <a:off x="7576265" y="4139935"/>
            <a:ext cx="2317675" cy="614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94D81D-FFC1-4F65-820E-FAEC02790C24}"/>
              </a:ext>
            </a:extLst>
          </p:cNvPr>
          <p:cNvCxnSpPr>
            <a:cxnSpLocks/>
          </p:cNvCxnSpPr>
          <p:nvPr/>
        </p:nvCxnSpPr>
        <p:spPr>
          <a:xfrm flipH="1">
            <a:off x="9128466" y="3809681"/>
            <a:ext cx="140924" cy="1679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46445E-E077-41A2-AFC1-608C03AD1184}"/>
              </a:ext>
            </a:extLst>
          </p:cNvPr>
          <p:cNvCxnSpPr>
            <a:cxnSpLocks/>
          </p:cNvCxnSpPr>
          <p:nvPr/>
        </p:nvCxnSpPr>
        <p:spPr>
          <a:xfrm flipH="1" flipV="1">
            <a:off x="8147456" y="3497339"/>
            <a:ext cx="1568043" cy="1230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797BA91-F0F9-47CE-BC0D-E2551BDA988A}"/>
              </a:ext>
            </a:extLst>
          </p:cNvPr>
          <p:cNvCxnSpPr>
            <a:cxnSpLocks/>
          </p:cNvCxnSpPr>
          <p:nvPr/>
        </p:nvCxnSpPr>
        <p:spPr>
          <a:xfrm>
            <a:off x="6032903" y="1163984"/>
            <a:ext cx="3172057" cy="31438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/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blipFill>
                <a:blip r:embed="rId2"/>
                <a:stretch>
                  <a:fillRect l="-17308" r="-3846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/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blipFill>
                <a:blip r:embed="rId3"/>
                <a:stretch>
                  <a:fillRect l="-17021" r="-8511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/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blipFill>
                <a:blip r:embed="rId4"/>
                <a:stretch>
                  <a:fillRect l="-16667" r="-833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/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blipFill>
                <a:blip r:embed="rId5"/>
                <a:stretch>
                  <a:fillRect l="-18000" r="-6000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0D11CC99-60BA-47EC-B229-22A33B2BA523}"/>
              </a:ext>
            </a:extLst>
          </p:cNvPr>
          <p:cNvSpPr/>
          <p:nvPr/>
        </p:nvSpPr>
        <p:spPr>
          <a:xfrm>
            <a:off x="5998100" y="1120178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1C14C81-E482-403E-B35A-DED9DF45A875}"/>
              </a:ext>
            </a:extLst>
          </p:cNvPr>
          <p:cNvSpPr/>
          <p:nvPr/>
        </p:nvSpPr>
        <p:spPr>
          <a:xfrm>
            <a:off x="5115821" y="2053882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DC7E813-A185-4B95-9508-E9A45C9BE5EF}"/>
              </a:ext>
            </a:extLst>
          </p:cNvPr>
          <p:cNvSpPr/>
          <p:nvPr/>
        </p:nvSpPr>
        <p:spPr>
          <a:xfrm>
            <a:off x="4061573" y="3196786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589FB6-4F15-4B25-8DA6-74186A7E1E5A}"/>
              </a:ext>
            </a:extLst>
          </p:cNvPr>
          <p:cNvSpPr/>
          <p:nvPr/>
        </p:nvSpPr>
        <p:spPr>
          <a:xfrm>
            <a:off x="8294260" y="3395560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/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blipFill>
                <a:blip r:embed="rId6"/>
                <a:stretch>
                  <a:fillRect l="-17021" r="-6383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/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/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blipFill>
                <a:blip r:embed="rId8"/>
                <a:stretch>
                  <a:fillRect l="-17391" r="-434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/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blipFill>
                <a:blip r:embed="rId9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81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8AE0F3-FC30-4394-99A8-323D0020863C}"/>
              </a:ext>
            </a:extLst>
          </p:cNvPr>
          <p:cNvSpPr/>
          <p:nvPr/>
        </p:nvSpPr>
        <p:spPr>
          <a:xfrm>
            <a:off x="3606800" y="3897313"/>
            <a:ext cx="4521199" cy="924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D6D334-2412-47B3-A1EC-88FFA641B770}"/>
              </a:ext>
            </a:extLst>
          </p:cNvPr>
          <p:cNvCxnSpPr>
            <a:cxnSpLocks/>
          </p:cNvCxnSpPr>
          <p:nvPr/>
        </p:nvCxnSpPr>
        <p:spPr>
          <a:xfrm flipH="1">
            <a:off x="3606800" y="1981200"/>
            <a:ext cx="452120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49B9569-4FD6-4E83-B695-39048D268DF2}"/>
              </a:ext>
            </a:extLst>
          </p:cNvPr>
          <p:cNvCxnSpPr>
            <a:cxnSpLocks/>
          </p:cNvCxnSpPr>
          <p:nvPr/>
        </p:nvCxnSpPr>
        <p:spPr>
          <a:xfrm flipH="1">
            <a:off x="6837680" y="1981200"/>
            <a:ext cx="129032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B85A9A-A7B0-450D-8461-9A49977135E9}"/>
              </a:ext>
            </a:extLst>
          </p:cNvPr>
          <p:cNvCxnSpPr>
            <a:cxnSpLocks/>
          </p:cNvCxnSpPr>
          <p:nvPr/>
        </p:nvCxnSpPr>
        <p:spPr>
          <a:xfrm>
            <a:off x="8128000" y="1981200"/>
            <a:ext cx="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3DA2A1-4DB4-40DF-A794-B2F31BCCCBE1}"/>
              </a:ext>
            </a:extLst>
          </p:cNvPr>
          <p:cNvCxnSpPr>
            <a:cxnSpLocks/>
          </p:cNvCxnSpPr>
          <p:nvPr/>
        </p:nvCxnSpPr>
        <p:spPr>
          <a:xfrm flipH="1">
            <a:off x="6829844" y="3908535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1DB4F3B-D5A3-429F-BE6F-C4C8D177F6A3}"/>
              </a:ext>
            </a:extLst>
          </p:cNvPr>
          <p:cNvCxnSpPr>
            <a:cxnSpLocks/>
          </p:cNvCxnSpPr>
          <p:nvPr/>
        </p:nvCxnSpPr>
        <p:spPr>
          <a:xfrm flipH="1">
            <a:off x="3606797" y="3897313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B0EF7EC-24D9-4658-9199-5B2F5509C9CA}"/>
              </a:ext>
            </a:extLst>
          </p:cNvPr>
          <p:cNvCxnSpPr>
            <a:cxnSpLocks/>
          </p:cNvCxnSpPr>
          <p:nvPr/>
        </p:nvCxnSpPr>
        <p:spPr>
          <a:xfrm flipH="1">
            <a:off x="7874000" y="4821873"/>
            <a:ext cx="104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56E35A5-C1FD-482A-B22D-D7480A423D44}"/>
              </a:ext>
            </a:extLst>
          </p:cNvPr>
          <p:cNvCxnSpPr>
            <a:cxnSpLocks/>
          </p:cNvCxnSpPr>
          <p:nvPr/>
        </p:nvCxnSpPr>
        <p:spPr>
          <a:xfrm flipH="1">
            <a:off x="8127999" y="1977073"/>
            <a:ext cx="792481" cy="4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6ED09A5-B14C-45FB-99BF-A2640F10E12F}"/>
              </a:ext>
            </a:extLst>
          </p:cNvPr>
          <p:cNvCxnSpPr>
            <a:cxnSpLocks/>
          </p:cNvCxnSpPr>
          <p:nvPr/>
        </p:nvCxnSpPr>
        <p:spPr>
          <a:xfrm>
            <a:off x="5867399" y="4978400"/>
            <a:ext cx="962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A98040-78D8-4842-B1FE-E271ED94E5AC}"/>
              </a:ext>
            </a:extLst>
          </p:cNvPr>
          <p:cNvCxnSpPr>
            <a:cxnSpLocks/>
          </p:cNvCxnSpPr>
          <p:nvPr/>
        </p:nvCxnSpPr>
        <p:spPr>
          <a:xfrm flipH="1">
            <a:off x="3606797" y="4978400"/>
            <a:ext cx="173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9CC79DA-8E03-4494-8410-11CB53FF574E}"/>
              </a:ext>
            </a:extLst>
          </p:cNvPr>
          <p:cNvCxnSpPr>
            <a:cxnSpLocks/>
          </p:cNvCxnSpPr>
          <p:nvPr/>
        </p:nvCxnSpPr>
        <p:spPr>
          <a:xfrm>
            <a:off x="8820952" y="3604507"/>
            <a:ext cx="0" cy="123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C3633FA-176D-4C58-BF9C-4AD500A3DB7D}"/>
              </a:ext>
            </a:extLst>
          </p:cNvPr>
          <p:cNvCxnSpPr>
            <a:cxnSpLocks/>
          </p:cNvCxnSpPr>
          <p:nvPr/>
        </p:nvCxnSpPr>
        <p:spPr>
          <a:xfrm flipV="1">
            <a:off x="8820952" y="1995100"/>
            <a:ext cx="0" cy="104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/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/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F0EF9FA-442D-4102-90B2-5F463B2910FC}"/>
              </a:ext>
            </a:extLst>
          </p:cNvPr>
          <p:cNvCxnSpPr>
            <a:cxnSpLocks/>
          </p:cNvCxnSpPr>
          <p:nvPr/>
        </p:nvCxnSpPr>
        <p:spPr>
          <a:xfrm flipH="1">
            <a:off x="7721600" y="3897313"/>
            <a:ext cx="75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3C1A41-0515-43E7-B1E6-B8BB2FBC96A8}"/>
              </a:ext>
            </a:extLst>
          </p:cNvPr>
          <p:cNvCxnSpPr>
            <a:cxnSpLocks/>
          </p:cNvCxnSpPr>
          <p:nvPr/>
        </p:nvCxnSpPr>
        <p:spPr>
          <a:xfrm>
            <a:off x="8323112" y="4574293"/>
            <a:ext cx="0" cy="247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12E5D29-F206-4453-AAC9-B8919FD117C0}"/>
              </a:ext>
            </a:extLst>
          </p:cNvPr>
          <p:cNvCxnSpPr>
            <a:cxnSpLocks/>
          </p:cNvCxnSpPr>
          <p:nvPr/>
        </p:nvCxnSpPr>
        <p:spPr>
          <a:xfrm flipV="1">
            <a:off x="8323112" y="3897316"/>
            <a:ext cx="1" cy="32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/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blipFill>
                <a:blip r:embed="rId4"/>
                <a:stretch>
                  <a:fillRect l="-40909" r="-4090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/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blipFill>
                <a:blip r:embed="rId5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/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blipFill>
                <a:blip r:embed="rId6"/>
                <a:stretch>
                  <a:fillRect l="-25000" r="-1944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/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/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blipFill>
                <a:blip r:embed="rId8"/>
                <a:stretch>
                  <a:fillRect l="-18750" r="-625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/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blipFill>
                <a:blip r:embed="rId9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/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blipFill>
                <a:blip r:embed="rId10"/>
                <a:stretch>
                  <a:fillRect l="-16667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561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矩形 250">
            <a:extLst>
              <a:ext uri="{FF2B5EF4-FFF2-40B4-BE49-F238E27FC236}">
                <a16:creationId xmlns:a16="http://schemas.microsoft.com/office/drawing/2014/main" id="{78C0DFD4-BE31-4D90-A869-04A1F2AE3530}"/>
              </a:ext>
            </a:extLst>
          </p:cNvPr>
          <p:cNvSpPr/>
          <p:nvPr/>
        </p:nvSpPr>
        <p:spPr>
          <a:xfrm>
            <a:off x="426720" y="243840"/>
            <a:ext cx="9235440" cy="66141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6" name="矩形: 圆角 4">
            <a:extLst>
              <a:ext uri="{FF2B5EF4-FFF2-40B4-BE49-F238E27FC236}">
                <a16:creationId xmlns:a16="http://schemas.microsoft.com/office/drawing/2014/main" id="{38681752-CDE1-4EE6-BE15-98A5A38494ED}"/>
              </a:ext>
            </a:extLst>
          </p:cNvPr>
          <p:cNvSpPr/>
          <p:nvPr/>
        </p:nvSpPr>
        <p:spPr>
          <a:xfrm>
            <a:off x="2529839" y="356274"/>
            <a:ext cx="7007678" cy="7459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4" name="矩形: 圆角 4">
            <a:extLst>
              <a:ext uri="{FF2B5EF4-FFF2-40B4-BE49-F238E27FC236}">
                <a16:creationId xmlns:a16="http://schemas.microsoft.com/office/drawing/2014/main" id="{8585A1EC-89CB-4CB0-928F-3A488782F2D6}"/>
              </a:ext>
            </a:extLst>
          </p:cNvPr>
          <p:cNvSpPr/>
          <p:nvPr/>
        </p:nvSpPr>
        <p:spPr>
          <a:xfrm>
            <a:off x="2529837" y="4327895"/>
            <a:ext cx="7007679" cy="240818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9" name="矩形: 圆角 4">
            <a:extLst>
              <a:ext uri="{FF2B5EF4-FFF2-40B4-BE49-F238E27FC236}">
                <a16:creationId xmlns:a16="http://schemas.microsoft.com/office/drawing/2014/main" id="{F2AA5DB8-7F7E-47E6-8EF4-4F347EC96E92}"/>
              </a:ext>
            </a:extLst>
          </p:cNvPr>
          <p:cNvSpPr/>
          <p:nvPr/>
        </p:nvSpPr>
        <p:spPr>
          <a:xfrm>
            <a:off x="2529839" y="1258065"/>
            <a:ext cx="7007677" cy="29139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D33A68-1026-4C26-AFC8-0E526BC43F28}"/>
              </a:ext>
            </a:extLst>
          </p:cNvPr>
          <p:cNvSpPr/>
          <p:nvPr/>
        </p:nvSpPr>
        <p:spPr>
          <a:xfrm>
            <a:off x="4031609" y="1684784"/>
            <a:ext cx="1453075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7A7EA8-C6DF-4A96-A950-6C9267B9E255}"/>
              </a:ext>
            </a:extLst>
          </p:cNvPr>
          <p:cNvSpPr txBox="1"/>
          <p:nvPr/>
        </p:nvSpPr>
        <p:spPr>
          <a:xfrm>
            <a:off x="6784014" y="587963"/>
            <a:ext cx="2133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数据交换及通信系统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04E601-D59F-4228-B8D9-C07D3AEA4831}"/>
              </a:ext>
            </a:extLst>
          </p:cNvPr>
          <p:cNvSpPr/>
          <p:nvPr/>
        </p:nvSpPr>
        <p:spPr>
          <a:xfrm>
            <a:off x="2720858" y="479121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无线数传模块</a:t>
            </a:r>
          </a:p>
        </p:txBody>
      </p:sp>
      <p:cxnSp>
        <p:nvCxnSpPr>
          <p:cNvPr id="20" name="肘形连接符 30">
            <a:extLst>
              <a:ext uri="{FF2B5EF4-FFF2-40B4-BE49-F238E27FC236}">
                <a16:creationId xmlns:a16="http://schemas.microsoft.com/office/drawing/2014/main" id="{057C29B5-F97C-42B9-9D17-4FA26E7E049D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rot="16200000" flipV="1">
            <a:off x="3715542" y="642178"/>
            <a:ext cx="672898" cy="141231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435D3D5-DB6C-4549-982A-B4E5A80C863E}"/>
              </a:ext>
            </a:extLst>
          </p:cNvPr>
          <p:cNvSpPr/>
          <p:nvPr/>
        </p:nvSpPr>
        <p:spPr>
          <a:xfrm>
            <a:off x="6205267" y="5258726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E7C250-CBF9-4219-A5D2-D18743ACE5D6}"/>
              </a:ext>
            </a:extLst>
          </p:cNvPr>
          <p:cNvSpPr/>
          <p:nvPr/>
        </p:nvSpPr>
        <p:spPr>
          <a:xfrm>
            <a:off x="4760782" y="5254944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505AB91C-8053-4AB3-9139-2850684F27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 rot="5400000">
            <a:off x="3583509" y="4077126"/>
            <a:ext cx="1428705" cy="92057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0C555570-F2D4-4C69-BF34-7BC3664FEADC}"/>
              </a:ext>
            </a:extLst>
          </p:cNvPr>
          <p:cNvSpPr/>
          <p:nvPr/>
        </p:nvSpPr>
        <p:spPr>
          <a:xfrm>
            <a:off x="3311559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37A1753-8402-4001-96C1-7BC0614F912C}"/>
              </a:ext>
            </a:extLst>
          </p:cNvPr>
          <p:cNvSpPr/>
          <p:nvPr/>
        </p:nvSpPr>
        <p:spPr>
          <a:xfrm>
            <a:off x="7649751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DBE83A-A9E9-4A5E-A8D4-B7577A01FF6D}"/>
              </a:ext>
            </a:extLst>
          </p:cNvPr>
          <p:cNvSpPr/>
          <p:nvPr/>
        </p:nvSpPr>
        <p:spPr>
          <a:xfrm>
            <a:off x="8098100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ICM20602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姿态传感器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243BCE9-BBDD-46C6-A05E-EA185FAD9DC4}"/>
              </a:ext>
            </a:extLst>
          </p:cNvPr>
          <p:cNvSpPr/>
          <p:nvPr/>
        </p:nvSpPr>
        <p:spPr>
          <a:xfrm>
            <a:off x="8098100" y="248753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AK8975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磁力计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EB9477F-BCA8-4A9D-A778-C1B0D6FE0891}"/>
              </a:ext>
            </a:extLst>
          </p:cNvPr>
          <p:cNvSpPr/>
          <p:nvPr/>
        </p:nvSpPr>
        <p:spPr>
          <a:xfrm>
            <a:off x="8098100" y="3290292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SPL06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气压计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41FC2F4-BC0F-481E-9825-819F3E3E373E}"/>
              </a:ext>
            </a:extLst>
          </p:cNvPr>
          <p:cNvSpPr/>
          <p:nvPr/>
        </p:nvSpPr>
        <p:spPr>
          <a:xfrm>
            <a:off x="7377721" y="1684784"/>
            <a:ext cx="466644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IMU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85263E2-CDA4-4DBE-A5B4-B978913D6FBB}"/>
              </a:ext>
            </a:extLst>
          </p:cNvPr>
          <p:cNvSpPr/>
          <p:nvPr/>
        </p:nvSpPr>
        <p:spPr>
          <a:xfrm>
            <a:off x="5891397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LC307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光流传感器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63FA598-98F6-4EF5-8425-2CB22B6D36E0}"/>
              </a:ext>
            </a:extLst>
          </p:cNvPr>
          <p:cNvSpPr/>
          <p:nvPr/>
        </p:nvSpPr>
        <p:spPr>
          <a:xfrm>
            <a:off x="5885084" y="328711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openMV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图像传感器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7B8D3EC-337F-49F4-8773-EABB81AD686C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486402" y="1951167"/>
            <a:ext cx="404995" cy="546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5818349-6362-44E8-A67F-25A2A26D9AA7}"/>
              </a:ext>
            </a:extLst>
          </p:cNvPr>
          <p:cNvCxnSpPr>
            <a:cxnSpLocks/>
            <a:stCxn id="113" idx="1"/>
            <a:endCxn id="15" idx="3"/>
          </p:cNvCxnSpPr>
          <p:nvPr/>
        </p:nvCxnSpPr>
        <p:spPr>
          <a:xfrm flipH="1">
            <a:off x="5484684" y="2753922"/>
            <a:ext cx="1893037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EA8705A-1873-4B51-8A17-E260DE5B54D6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5484684" y="3553501"/>
            <a:ext cx="40040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AB01CFF-40B1-49B4-9F5F-2631A19FE4E0}"/>
              </a:ext>
            </a:extLst>
          </p:cNvPr>
          <p:cNvCxnSpPr>
            <a:cxnSpLocks/>
            <a:stCxn id="101" idx="1"/>
            <a:endCxn id="113" idx="3"/>
          </p:cNvCxnSpPr>
          <p:nvPr/>
        </p:nvCxnSpPr>
        <p:spPr>
          <a:xfrm flipH="1">
            <a:off x="7844365" y="2753921"/>
            <a:ext cx="253735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9FD8EA5-3419-469C-9505-7798AB18A4F0}"/>
              </a:ext>
            </a:extLst>
          </p:cNvPr>
          <p:cNvSpPr txBox="1"/>
          <p:nvPr/>
        </p:nvSpPr>
        <p:spPr>
          <a:xfrm>
            <a:off x="3196419" y="474374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6F586F7-A938-4C36-81CD-220F157EE2AE}"/>
              </a:ext>
            </a:extLst>
          </p:cNvPr>
          <p:cNvSpPr txBox="1"/>
          <p:nvPr/>
        </p:nvSpPr>
        <p:spPr>
          <a:xfrm>
            <a:off x="4627911" y="4756596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8242E79E-AD44-4D89-A067-893BA7E065C5}"/>
              </a:ext>
            </a:extLst>
          </p:cNvPr>
          <p:cNvSpPr txBox="1"/>
          <p:nvPr/>
        </p:nvSpPr>
        <p:spPr>
          <a:xfrm>
            <a:off x="6092933" y="474667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5A45411-EB7D-4C5D-8386-01F35FB250EC}"/>
              </a:ext>
            </a:extLst>
          </p:cNvPr>
          <p:cNvSpPr txBox="1"/>
          <p:nvPr/>
        </p:nvSpPr>
        <p:spPr>
          <a:xfrm>
            <a:off x="7508425" y="475613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B377F5AE-7AED-40F2-8636-DBB4D571BD02}"/>
              </a:ext>
            </a:extLst>
          </p:cNvPr>
          <p:cNvSpPr/>
          <p:nvPr/>
        </p:nvSpPr>
        <p:spPr>
          <a:xfrm>
            <a:off x="3311558" y="6015459"/>
            <a:ext cx="5390223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  机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3A2E698-B486-449B-9CAD-3F39623E086D}"/>
              </a:ext>
            </a:extLst>
          </p:cNvPr>
          <p:cNvSpPr txBox="1"/>
          <p:nvPr/>
        </p:nvSpPr>
        <p:spPr>
          <a:xfrm>
            <a:off x="5393787" y="1278225"/>
            <a:ext cx="274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数据融合及运动控制系统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A748817-ADB2-4B60-B26F-10370B72F68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286797" y="5787709"/>
            <a:ext cx="0" cy="22775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8A91FE3-CEB7-4D5E-B29F-98CA2D20D37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731282" y="5791491"/>
            <a:ext cx="0" cy="22396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6D432D7-DF27-4A01-B0DE-C919B43B10BA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175766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47AF8DB6-C5DC-45D1-A21C-3D448A7A8FB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837574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1349A4EB-4761-4F92-96F9-E0EEBE48F73B}"/>
              </a:ext>
            </a:extLst>
          </p:cNvPr>
          <p:cNvSpPr txBox="1"/>
          <p:nvPr/>
        </p:nvSpPr>
        <p:spPr>
          <a:xfrm>
            <a:off x="6136581" y="248710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3" name="矩形: 圆角 4">
            <a:extLst>
              <a:ext uri="{FF2B5EF4-FFF2-40B4-BE49-F238E27FC236}">
                <a16:creationId xmlns:a16="http://schemas.microsoft.com/office/drawing/2014/main" id="{C60B5E12-B416-4F8F-A429-5D95C11C5BE4}"/>
              </a:ext>
            </a:extLst>
          </p:cNvPr>
          <p:cNvSpPr/>
          <p:nvPr/>
        </p:nvSpPr>
        <p:spPr>
          <a:xfrm>
            <a:off x="546766" y="356274"/>
            <a:ext cx="1590088" cy="63798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电源管理系统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9FEE399-DB42-419B-93BF-C3DE85E31078}"/>
              </a:ext>
            </a:extLst>
          </p:cNvPr>
          <p:cNvSpPr txBox="1"/>
          <p:nvPr/>
        </p:nvSpPr>
        <p:spPr>
          <a:xfrm>
            <a:off x="8010066" y="4672710"/>
            <a:ext cx="1693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底层硬件驱动</a:t>
            </a:r>
            <a:endParaRPr lang="en-US" altLang="zh-CN" sz="1400" b="1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789D6024-80A5-46CD-900D-B94D1CF61921}"/>
              </a:ext>
            </a:extLst>
          </p:cNvPr>
          <p:cNvSpPr txBox="1"/>
          <p:nvPr/>
        </p:nvSpPr>
        <p:spPr>
          <a:xfrm>
            <a:off x="3716051" y="130340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44771749-6822-430C-8563-84F54788A1C3}"/>
              </a:ext>
            </a:extLst>
          </p:cNvPr>
          <p:cNvSpPr txBox="1"/>
          <p:nvPr/>
        </p:nvSpPr>
        <p:spPr>
          <a:xfrm>
            <a:off x="5434499" y="164189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7206ADB9-6DF5-48E1-B05F-2EBDEB29CC88}"/>
              </a:ext>
            </a:extLst>
          </p:cNvPr>
          <p:cNvSpPr txBox="1"/>
          <p:nvPr/>
        </p:nvSpPr>
        <p:spPr>
          <a:xfrm>
            <a:off x="5425389" y="325189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22D61799-ED80-4260-8C61-4BB9201CB777}"/>
              </a:ext>
            </a:extLst>
          </p:cNvPr>
          <p:cNvSpPr/>
          <p:nvPr/>
        </p:nvSpPr>
        <p:spPr>
          <a:xfrm>
            <a:off x="4031609" y="3286687"/>
            <a:ext cx="1465373" cy="5363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PID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控制器</a:t>
            </a: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C6209C25-4451-4B93-B0B3-3736BD67B357}"/>
              </a:ext>
            </a:extLst>
          </p:cNvPr>
          <p:cNvSpPr/>
          <p:nvPr/>
        </p:nvSpPr>
        <p:spPr>
          <a:xfrm>
            <a:off x="4033279" y="1684782"/>
            <a:ext cx="1047042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B0F4ABEE-9F63-42A6-B96D-C5B5377604CD}"/>
              </a:ext>
            </a:extLst>
          </p:cNvPr>
          <p:cNvSpPr/>
          <p:nvPr/>
        </p:nvSpPr>
        <p:spPr>
          <a:xfrm>
            <a:off x="5078216" y="1687645"/>
            <a:ext cx="419740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姿态解算</a:t>
            </a: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E6FAFEDC-687C-4026-B1CD-BEB8F12C2D43}"/>
              </a:ext>
            </a:extLst>
          </p:cNvPr>
          <p:cNvSpPr/>
          <p:nvPr/>
        </p:nvSpPr>
        <p:spPr>
          <a:xfrm>
            <a:off x="3977903" y="630466"/>
            <a:ext cx="470427" cy="19931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C9B2015-238F-456C-AD40-210D93000B29}"/>
              </a:ext>
            </a:extLst>
          </p:cNvPr>
          <p:cNvSpPr/>
          <p:nvPr/>
        </p:nvSpPr>
        <p:spPr>
          <a:xfrm>
            <a:off x="4448330" y="467278"/>
            <a:ext cx="125474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上位机</a:t>
            </a: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2BB258D5-7073-45B0-9CA9-D07AE1AD10F7}"/>
              </a:ext>
            </a:extLst>
          </p:cNvPr>
          <p:cNvSpPr/>
          <p:nvPr/>
        </p:nvSpPr>
        <p:spPr>
          <a:xfrm>
            <a:off x="2165809" y="610925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77869A2-9BB5-4E51-B691-582F8EEDE864}"/>
              </a:ext>
            </a:extLst>
          </p:cNvPr>
          <p:cNvSpPr/>
          <p:nvPr/>
        </p:nvSpPr>
        <p:spPr>
          <a:xfrm>
            <a:off x="2724709" y="1674627"/>
            <a:ext cx="902960" cy="214525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辅助控制核心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DAAD6A8-B27D-488C-90A9-9568C403ACF0}"/>
              </a:ext>
            </a:extLst>
          </p:cNvPr>
          <p:cNvCxnSpPr>
            <a:cxnSpLocks/>
            <a:stCxn id="56" idx="3"/>
            <a:endCxn id="15" idx="1"/>
          </p:cNvCxnSpPr>
          <p:nvPr/>
        </p:nvCxnSpPr>
        <p:spPr>
          <a:xfrm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613AE17-8F84-4548-95DF-989FA7882481}"/>
              </a:ext>
            </a:extLst>
          </p:cNvPr>
          <p:cNvCxnSpPr>
            <a:cxnSpLocks/>
            <a:stCxn id="15" idx="1"/>
            <a:endCxn id="56" idx="3"/>
          </p:cNvCxnSpPr>
          <p:nvPr/>
        </p:nvCxnSpPr>
        <p:spPr>
          <a:xfrm flipH="1" flipV="1"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12F4F8D-E9D5-4FF8-BE32-92ADD889D585}"/>
              </a:ext>
            </a:extLst>
          </p:cNvPr>
          <p:cNvSpPr txBox="1"/>
          <p:nvPr/>
        </p:nvSpPr>
        <p:spPr>
          <a:xfrm>
            <a:off x="3560220" y="2442055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64225EE3-0EF3-4145-B4BC-289CC2AF7D70}"/>
              </a:ext>
            </a:extLst>
          </p:cNvPr>
          <p:cNvSpPr/>
          <p:nvPr/>
        </p:nvSpPr>
        <p:spPr>
          <a:xfrm>
            <a:off x="2165809" y="2603947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3712E4C6-860D-4E0C-BA3E-D794BA7E9C7B}"/>
              </a:ext>
            </a:extLst>
          </p:cNvPr>
          <p:cNvSpPr/>
          <p:nvPr/>
        </p:nvSpPr>
        <p:spPr>
          <a:xfrm>
            <a:off x="2164080" y="5420889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3B7A4A-A53A-4473-9C4E-6AEB97B081C6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5486402" y="3553501"/>
            <a:ext cx="398682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E9E4413-F615-48F4-B1D6-C4FE9E2AE71E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844366" y="3553821"/>
            <a:ext cx="253734" cy="285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C9AE21A-83F9-4633-8AB5-7969180DF8E0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844365" y="1951167"/>
            <a:ext cx="253735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肘形连接符 43">
            <a:extLst>
              <a:ext uri="{FF2B5EF4-FFF2-40B4-BE49-F238E27FC236}">
                <a16:creationId xmlns:a16="http://schemas.microsoft.com/office/drawing/2014/main" id="{01C9F8E8-4AA5-419A-A145-5075B3B8146E}"/>
              </a:ext>
            </a:extLst>
          </p:cNvPr>
          <p:cNvCxnSpPr>
            <a:cxnSpLocks/>
            <a:stCxn id="252" idx="2"/>
            <a:endCxn id="51" idx="0"/>
          </p:cNvCxnSpPr>
          <p:nvPr/>
        </p:nvCxnSpPr>
        <p:spPr>
          <a:xfrm rot="16200000" flipH="1">
            <a:off x="5755676" y="2831674"/>
            <a:ext cx="1428711" cy="341147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6F5F80B-DE7A-44C2-A8B3-BDE1C424C17A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286797" y="4546192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763D2F4-4B1E-40BE-B376-2F20718E8A7A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731282" y="4549974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DB02C6E-A8B4-4060-9484-017C02F7F8B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58147" y="1365574"/>
            <a:ext cx="0" cy="3192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1545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>
            <a:extLst>
              <a:ext uri="{FF2B5EF4-FFF2-40B4-BE49-F238E27FC236}">
                <a16:creationId xmlns:a16="http://schemas.microsoft.com/office/drawing/2014/main" id="{7D7EA5C9-3857-4EB3-B71E-EB845EB9746C}"/>
              </a:ext>
            </a:extLst>
          </p:cNvPr>
          <p:cNvSpPr/>
          <p:nvPr/>
        </p:nvSpPr>
        <p:spPr>
          <a:xfrm>
            <a:off x="0" y="1"/>
            <a:ext cx="12087445" cy="63873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801078-A4E4-40FC-83F9-171F915A4CE9}"/>
              </a:ext>
            </a:extLst>
          </p:cNvPr>
          <p:cNvSpPr/>
          <p:nvPr/>
        </p:nvSpPr>
        <p:spPr>
          <a:xfrm>
            <a:off x="1648320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汇总连接 5">
            <a:extLst>
              <a:ext uri="{FF2B5EF4-FFF2-40B4-BE49-F238E27FC236}">
                <a16:creationId xmlns:a16="http://schemas.microsoft.com/office/drawing/2014/main" id="{EA6D7C68-1D38-4D7A-A31F-6D2EAD933D5A}"/>
              </a:ext>
            </a:extLst>
          </p:cNvPr>
          <p:cNvSpPr/>
          <p:nvPr/>
        </p:nvSpPr>
        <p:spPr>
          <a:xfrm>
            <a:off x="4612057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0CA2FD-5E20-44FE-AD50-6D928EC5D2B1}"/>
              </a:ext>
            </a:extLst>
          </p:cNvPr>
          <p:cNvSpPr txBox="1"/>
          <p:nvPr/>
        </p:nvSpPr>
        <p:spPr>
          <a:xfrm>
            <a:off x="239263" y="1984533"/>
            <a:ext cx="202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（速度环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E93BB8-1788-402A-A625-D394DC96A27D}"/>
              </a:ext>
            </a:extLst>
          </p:cNvPr>
          <p:cNvSpPr/>
          <p:nvPr/>
        </p:nvSpPr>
        <p:spPr>
          <a:xfrm>
            <a:off x="5552955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: 圆角 4">
            <a:extLst>
              <a:ext uri="{FF2B5EF4-FFF2-40B4-BE49-F238E27FC236}">
                <a16:creationId xmlns:a16="http://schemas.microsoft.com/office/drawing/2014/main" id="{E4F3220C-7841-4AE5-8C88-C44A06273B85}"/>
              </a:ext>
            </a:extLst>
          </p:cNvPr>
          <p:cNvSpPr/>
          <p:nvPr/>
        </p:nvSpPr>
        <p:spPr>
          <a:xfrm>
            <a:off x="8820553" y="703864"/>
            <a:ext cx="2184346" cy="34494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21E7BB-7ED3-4BEE-8A7D-9232D5D5B618}"/>
              </a:ext>
            </a:extLst>
          </p:cNvPr>
          <p:cNvSpPr/>
          <p:nvPr/>
        </p:nvSpPr>
        <p:spPr>
          <a:xfrm>
            <a:off x="7698593" y="799293"/>
            <a:ext cx="900651" cy="2924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6B2C2D-3980-4ADC-979A-92A0338698D9}"/>
              </a:ext>
            </a:extLst>
          </p:cNvPr>
          <p:cNvSpPr/>
          <p:nvPr/>
        </p:nvSpPr>
        <p:spPr>
          <a:xfrm>
            <a:off x="10033659" y="2411940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姿态解算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A789C6-9F54-4A0A-B343-9E71D4A3C874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3043592" y="3170591"/>
            <a:ext cx="156846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0911E38-FB77-4C31-AEEE-B2AE1EF8C6E4}"/>
              </a:ext>
            </a:extLst>
          </p:cNvPr>
          <p:cNvSpPr txBox="1"/>
          <p:nvPr/>
        </p:nvSpPr>
        <p:spPr>
          <a:xfrm>
            <a:off x="3019295" y="2549284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CF8DB0-E511-4B4C-BE50-A169F6403B01}"/>
              </a:ext>
            </a:extLst>
          </p:cNvPr>
          <p:cNvSpPr txBox="1"/>
          <p:nvPr/>
        </p:nvSpPr>
        <p:spPr>
          <a:xfrm>
            <a:off x="4532492" y="3925110"/>
            <a:ext cx="231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E8CA821-58D3-4082-9B3C-507101D6E835}"/>
              </a:ext>
            </a:extLst>
          </p:cNvPr>
          <p:cNvCxnSpPr>
            <a:cxnSpLocks/>
            <a:stCxn id="21" idx="3"/>
            <a:endCxn id="43" idx="4"/>
          </p:cNvCxnSpPr>
          <p:nvPr/>
        </p:nvCxnSpPr>
        <p:spPr>
          <a:xfrm flipH="1">
            <a:off x="1188097" y="3067493"/>
            <a:ext cx="9659085" cy="248187"/>
          </a:xfrm>
          <a:prstGeom prst="bentConnector4">
            <a:avLst>
              <a:gd name="adj1" fmla="val -2367"/>
              <a:gd name="adj2" fmla="val 503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汇总连接 42">
            <a:extLst>
              <a:ext uri="{FF2B5EF4-FFF2-40B4-BE49-F238E27FC236}">
                <a16:creationId xmlns:a16="http://schemas.microsoft.com/office/drawing/2014/main" id="{EADB6137-2D53-4F65-8675-8316983DBEC7}"/>
              </a:ext>
            </a:extLst>
          </p:cNvPr>
          <p:cNvSpPr/>
          <p:nvPr/>
        </p:nvSpPr>
        <p:spPr>
          <a:xfrm>
            <a:off x="1045869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0775E2-F437-4EC2-93F4-87650070E012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 flipV="1">
            <a:off x="1330325" y="3170591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5F6066D-A42B-406C-95E3-58BEFC350275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 flipV="1">
            <a:off x="4896513" y="3170591"/>
            <a:ext cx="656442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D7FEBED-E6C1-4C23-AFF6-D50727832C7F}"/>
              </a:ext>
            </a:extLst>
          </p:cNvPr>
          <p:cNvSpPr txBox="1"/>
          <p:nvPr/>
        </p:nvSpPr>
        <p:spPr>
          <a:xfrm>
            <a:off x="1156427" y="3938009"/>
            <a:ext cx="266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反馈当前横滚角、俯仰角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F6CCF93-A0C5-45C2-ACCA-041A547E4A03}"/>
              </a:ext>
            </a:extLst>
          </p:cNvPr>
          <p:cNvSpPr/>
          <p:nvPr/>
        </p:nvSpPr>
        <p:spPr>
          <a:xfrm>
            <a:off x="4879947" y="3343139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CC73B75-1032-4C0A-B483-24CCF1CF5B64}"/>
              </a:ext>
            </a:extLst>
          </p:cNvPr>
          <p:cNvSpPr/>
          <p:nvPr/>
        </p:nvSpPr>
        <p:spPr>
          <a:xfrm>
            <a:off x="1263025" y="340080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C2B98DE-7CA9-452E-8C7B-84FDA885B2A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47182" y="3067493"/>
            <a:ext cx="1000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6441C7C-807E-49B5-853D-D9A4DE87FFEE}"/>
              </a:ext>
            </a:extLst>
          </p:cNvPr>
          <p:cNvSpPr txBox="1"/>
          <p:nvPr/>
        </p:nvSpPr>
        <p:spPr>
          <a:xfrm>
            <a:off x="10988074" y="2719800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姿态输出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71F1133-CCE4-4774-8A6B-E916B2684B14}"/>
              </a:ext>
            </a:extLst>
          </p:cNvPr>
          <p:cNvSpPr/>
          <p:nvPr/>
        </p:nvSpPr>
        <p:spPr>
          <a:xfrm>
            <a:off x="1648320" y="799292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AEAF43B-44CE-4431-9B7C-3C1BC786E1A1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239263" y="1346083"/>
            <a:ext cx="806606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3E07A47-BDCF-4311-9BAE-6F27EAFB79EA}"/>
              </a:ext>
            </a:extLst>
          </p:cNvPr>
          <p:cNvSpPr txBox="1"/>
          <p:nvPr/>
        </p:nvSpPr>
        <p:spPr>
          <a:xfrm>
            <a:off x="100301" y="912237"/>
            <a:ext cx="1041059" cy="34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期望位置</a:t>
            </a:r>
          </a:p>
        </p:txBody>
      </p:sp>
      <p:sp>
        <p:nvSpPr>
          <p:cNvPr id="89" name="流程图: 汇总连接 88">
            <a:extLst>
              <a:ext uri="{FF2B5EF4-FFF2-40B4-BE49-F238E27FC236}">
                <a16:creationId xmlns:a16="http://schemas.microsoft.com/office/drawing/2014/main" id="{8735D49E-F359-4556-8104-3FEAADBD95D0}"/>
              </a:ext>
            </a:extLst>
          </p:cNvPr>
          <p:cNvSpPr/>
          <p:nvPr/>
        </p:nvSpPr>
        <p:spPr>
          <a:xfrm>
            <a:off x="1045869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AB4C62A-EE24-48E5-9DFA-506E7CE0FCD3}"/>
              </a:ext>
            </a:extLst>
          </p:cNvPr>
          <p:cNvCxnSpPr>
            <a:cxnSpLocks/>
            <a:stCxn id="89" idx="6"/>
            <a:endCxn id="86" idx="1"/>
          </p:cNvCxnSpPr>
          <p:nvPr/>
        </p:nvCxnSpPr>
        <p:spPr>
          <a:xfrm>
            <a:off x="1330325" y="1348945"/>
            <a:ext cx="317995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7F27BAA-510A-4664-AB71-DA2F091546E6}"/>
              </a:ext>
            </a:extLst>
          </p:cNvPr>
          <p:cNvSpPr/>
          <p:nvPr/>
        </p:nvSpPr>
        <p:spPr>
          <a:xfrm>
            <a:off x="1156428" y="8957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4C5812D-54B9-49C7-BD2D-FC66E5CFC63E}"/>
              </a:ext>
            </a:extLst>
          </p:cNvPr>
          <p:cNvSpPr/>
          <p:nvPr/>
        </p:nvSpPr>
        <p:spPr>
          <a:xfrm>
            <a:off x="5552955" y="792473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86AD512-0C3A-460E-AED9-3D4674320CCF}"/>
              </a:ext>
            </a:extLst>
          </p:cNvPr>
          <p:cNvCxnSpPr>
            <a:cxnSpLocks/>
            <a:stCxn id="86" idx="3"/>
            <a:endCxn id="107" idx="2"/>
          </p:cNvCxnSpPr>
          <p:nvPr/>
        </p:nvCxnSpPr>
        <p:spPr>
          <a:xfrm flipV="1">
            <a:off x="3043592" y="1348945"/>
            <a:ext cx="1561779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01500292-B9AA-4A51-8211-1BD825A7D9F6}"/>
              </a:ext>
            </a:extLst>
          </p:cNvPr>
          <p:cNvCxnSpPr>
            <a:cxnSpLocks/>
            <a:stCxn id="92" idx="3"/>
            <a:endCxn id="43" idx="2"/>
          </p:cNvCxnSpPr>
          <p:nvPr/>
        </p:nvCxnSpPr>
        <p:spPr>
          <a:xfrm flipH="1">
            <a:off x="1045869" y="1346083"/>
            <a:ext cx="5902358" cy="1827369"/>
          </a:xfrm>
          <a:prstGeom prst="bentConnector5">
            <a:avLst>
              <a:gd name="adj1" fmla="val -6882"/>
              <a:gd name="adj2" fmla="val 50512"/>
              <a:gd name="adj3" fmla="val 1115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图: 汇总连接 106">
            <a:extLst>
              <a:ext uri="{FF2B5EF4-FFF2-40B4-BE49-F238E27FC236}">
                <a16:creationId xmlns:a16="http://schemas.microsoft.com/office/drawing/2014/main" id="{3B304BC9-818F-4E2D-AF2F-87ACB164F7F3}"/>
              </a:ext>
            </a:extLst>
          </p:cNvPr>
          <p:cNvSpPr/>
          <p:nvPr/>
        </p:nvSpPr>
        <p:spPr>
          <a:xfrm>
            <a:off x="4605371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ED2225-E4BC-4A33-B739-781BECD0754A}"/>
              </a:ext>
            </a:extLst>
          </p:cNvPr>
          <p:cNvCxnSpPr>
            <a:cxnSpLocks/>
            <a:stCxn id="107" idx="6"/>
            <a:endCxn id="92" idx="1"/>
          </p:cNvCxnSpPr>
          <p:nvPr/>
        </p:nvCxnSpPr>
        <p:spPr>
          <a:xfrm flipV="1">
            <a:off x="4889827" y="1346083"/>
            <a:ext cx="663128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0CFBA613-6B71-4D25-8599-72AD68BCCC55}"/>
              </a:ext>
            </a:extLst>
          </p:cNvPr>
          <p:cNvSpPr/>
          <p:nvPr/>
        </p:nvSpPr>
        <p:spPr>
          <a:xfrm>
            <a:off x="10025641" y="792473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惯导融合</a:t>
            </a: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243D4705-8E55-4A0B-BA9A-4B12EA533797}"/>
              </a:ext>
            </a:extLst>
          </p:cNvPr>
          <p:cNvCxnSpPr>
            <a:cxnSpLocks/>
            <a:stCxn id="123" idx="3"/>
            <a:endCxn id="89" idx="0"/>
          </p:cNvCxnSpPr>
          <p:nvPr/>
        </p:nvCxnSpPr>
        <p:spPr>
          <a:xfrm flipH="1" flipV="1">
            <a:off x="1188097" y="1206717"/>
            <a:ext cx="9651067" cy="241309"/>
          </a:xfrm>
          <a:prstGeom prst="bentConnector4">
            <a:avLst>
              <a:gd name="adj1" fmla="val -2369"/>
              <a:gd name="adj2" fmla="val 561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A52D56F6-185B-4B46-A754-B4DEE0308E23}"/>
              </a:ext>
            </a:extLst>
          </p:cNvPr>
          <p:cNvSpPr/>
          <p:nvPr/>
        </p:nvSpPr>
        <p:spPr>
          <a:xfrm>
            <a:off x="4847140" y="8725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82BD57D-AE75-49FA-AB9C-5F911A7206E2}"/>
              </a:ext>
            </a:extLst>
          </p:cNvPr>
          <p:cNvSpPr txBox="1"/>
          <p:nvPr/>
        </p:nvSpPr>
        <p:spPr>
          <a:xfrm>
            <a:off x="998864" y="153618"/>
            <a:ext cx="180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反馈当前位置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F92F08C-F6B1-4E8D-A336-A3FB1F2BEAFD}"/>
              </a:ext>
            </a:extLst>
          </p:cNvPr>
          <p:cNvSpPr txBox="1"/>
          <p:nvPr/>
        </p:nvSpPr>
        <p:spPr>
          <a:xfrm>
            <a:off x="4605371" y="153358"/>
            <a:ext cx="173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反馈当前速度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033CCF7-0A75-43DF-8A2D-7EE7B14233A8}"/>
              </a:ext>
            </a:extLst>
          </p:cNvPr>
          <p:cNvSpPr txBox="1"/>
          <p:nvPr/>
        </p:nvSpPr>
        <p:spPr>
          <a:xfrm>
            <a:off x="10933381" y="1504272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位置输出</a:t>
            </a: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BDDA215-A8F5-43C4-BA03-6611F3471BB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839164" y="1448026"/>
            <a:ext cx="1008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8A0448F-199D-48BE-AE82-4AEAEC5EF23D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4747599" y="96183"/>
            <a:ext cx="0" cy="111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FE7994D-8140-4756-8052-9025EEF3992C}"/>
              </a:ext>
            </a:extLst>
          </p:cNvPr>
          <p:cNvSpPr txBox="1"/>
          <p:nvPr/>
        </p:nvSpPr>
        <p:spPr>
          <a:xfrm>
            <a:off x="2975034" y="746524"/>
            <a:ext cx="180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（位置环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B57C79D-2839-4A74-BD86-445CA0177C73}"/>
              </a:ext>
            </a:extLst>
          </p:cNvPr>
          <p:cNvSpPr/>
          <p:nvPr/>
        </p:nvSpPr>
        <p:spPr>
          <a:xfrm>
            <a:off x="9003873" y="792473"/>
            <a:ext cx="741907" cy="2931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4F27018-73BE-4D00-B8A9-AB2D683F0E0F}"/>
              </a:ext>
            </a:extLst>
          </p:cNvPr>
          <p:cNvSpPr txBox="1"/>
          <p:nvPr/>
        </p:nvSpPr>
        <p:spPr>
          <a:xfrm>
            <a:off x="9213213" y="3763426"/>
            <a:ext cx="139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四轴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9DA38BB-E609-47D1-8CF4-5C5CEF0F4E07}"/>
              </a:ext>
            </a:extLst>
          </p:cNvPr>
          <p:cNvCxnSpPr>
            <a:cxnSpLocks/>
            <a:stCxn id="20" idx="3"/>
            <a:endCxn id="62" idx="1"/>
          </p:cNvCxnSpPr>
          <p:nvPr/>
        </p:nvCxnSpPr>
        <p:spPr>
          <a:xfrm flipV="1">
            <a:off x="8599244" y="2258336"/>
            <a:ext cx="404629" cy="3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DCB7A43-66E0-48CA-982A-3E5E9D0ED2AC}"/>
              </a:ext>
            </a:extLst>
          </p:cNvPr>
          <p:cNvSpPr txBox="1"/>
          <p:nvPr/>
        </p:nvSpPr>
        <p:spPr>
          <a:xfrm>
            <a:off x="6855973" y="470646"/>
            <a:ext cx="95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高度方向控制量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B44E7DE-96C3-4FAA-BD5D-97F2E5301B74}"/>
              </a:ext>
            </a:extLst>
          </p:cNvPr>
          <p:cNvSpPr txBox="1"/>
          <p:nvPr/>
        </p:nvSpPr>
        <p:spPr>
          <a:xfrm>
            <a:off x="6905564" y="3178005"/>
            <a:ext cx="82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水平方向控制量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D1DB17C-4751-44B8-BEFC-DC5D74590AFC}"/>
              </a:ext>
            </a:extLst>
          </p:cNvPr>
          <p:cNvSpPr txBox="1"/>
          <p:nvPr/>
        </p:nvSpPr>
        <p:spPr>
          <a:xfrm>
            <a:off x="8504593" y="2471614"/>
            <a:ext cx="53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PWM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D76369-952F-4A76-8A32-4AB27E54104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6948227" y="1346083"/>
            <a:ext cx="750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8F3A441-359E-450F-812A-15AD79B3A32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948227" y="3167857"/>
            <a:ext cx="750366" cy="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4CC1F9F-C7B3-401E-BE80-C37F75DCFED4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754285" y="3315680"/>
            <a:ext cx="0" cy="999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D878B5EB-F7F8-4E73-92F6-AEEC870A54B9}"/>
              </a:ext>
            </a:extLst>
          </p:cNvPr>
          <p:cNvSpPr/>
          <p:nvPr/>
        </p:nvSpPr>
        <p:spPr>
          <a:xfrm>
            <a:off x="1648320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流程图: 汇总连接 104">
            <a:extLst>
              <a:ext uri="{FF2B5EF4-FFF2-40B4-BE49-F238E27FC236}">
                <a16:creationId xmlns:a16="http://schemas.microsoft.com/office/drawing/2014/main" id="{1FA64755-26E4-4976-A026-4B1D8BC0E007}"/>
              </a:ext>
            </a:extLst>
          </p:cNvPr>
          <p:cNvSpPr/>
          <p:nvPr/>
        </p:nvSpPr>
        <p:spPr>
          <a:xfrm>
            <a:off x="460043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06CB8C4-2FD6-4F8C-B4EB-4ECC8BC995D0}"/>
              </a:ext>
            </a:extLst>
          </p:cNvPr>
          <p:cNvSpPr/>
          <p:nvPr/>
        </p:nvSpPr>
        <p:spPr>
          <a:xfrm>
            <a:off x="5552955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CA88680-E249-42B1-A2D8-DF0D4F3A0E40}"/>
              </a:ext>
            </a:extLst>
          </p:cNvPr>
          <p:cNvCxnSpPr>
            <a:cxnSpLocks/>
            <a:stCxn id="104" idx="3"/>
            <a:endCxn id="105" idx="2"/>
          </p:cNvCxnSpPr>
          <p:nvPr/>
        </p:nvCxnSpPr>
        <p:spPr>
          <a:xfrm>
            <a:off x="3043592" y="5117208"/>
            <a:ext cx="1556847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A9E8321-20FE-44E6-A0BB-394A28640B5A}"/>
              </a:ext>
            </a:extLst>
          </p:cNvPr>
          <p:cNvSpPr txBox="1"/>
          <p:nvPr/>
        </p:nvSpPr>
        <p:spPr>
          <a:xfrm>
            <a:off x="3019295" y="4469602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AD0DF0F-FCFA-4863-9975-182E531E96FE}"/>
              </a:ext>
            </a:extLst>
          </p:cNvPr>
          <p:cNvSpPr txBox="1"/>
          <p:nvPr/>
        </p:nvSpPr>
        <p:spPr>
          <a:xfrm>
            <a:off x="4474176" y="5814220"/>
            <a:ext cx="2157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211596A2-0453-40BB-A5AD-806C4683AAEA}"/>
              </a:ext>
            </a:extLst>
          </p:cNvPr>
          <p:cNvCxnSpPr>
            <a:cxnSpLocks/>
            <a:stCxn id="21" idx="3"/>
            <a:endCxn id="118" idx="4"/>
          </p:cNvCxnSpPr>
          <p:nvPr/>
        </p:nvCxnSpPr>
        <p:spPr>
          <a:xfrm flipH="1">
            <a:off x="1188097" y="3067493"/>
            <a:ext cx="9659085" cy="2194804"/>
          </a:xfrm>
          <a:prstGeom prst="bentConnector4">
            <a:avLst>
              <a:gd name="adj1" fmla="val -2367"/>
              <a:gd name="adj2" fmla="val 1436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流程图: 汇总连接 117">
            <a:extLst>
              <a:ext uri="{FF2B5EF4-FFF2-40B4-BE49-F238E27FC236}">
                <a16:creationId xmlns:a16="http://schemas.microsoft.com/office/drawing/2014/main" id="{2251AAFD-2998-494E-B833-C50311D7221C}"/>
              </a:ext>
            </a:extLst>
          </p:cNvPr>
          <p:cNvSpPr/>
          <p:nvPr/>
        </p:nvSpPr>
        <p:spPr>
          <a:xfrm>
            <a:off x="104586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344FC0D-F6FF-44E2-A47B-D0E4EB58E5AA}"/>
              </a:ext>
            </a:extLst>
          </p:cNvPr>
          <p:cNvCxnSpPr>
            <a:cxnSpLocks/>
            <a:stCxn id="118" idx="6"/>
            <a:endCxn id="104" idx="1"/>
          </p:cNvCxnSpPr>
          <p:nvPr/>
        </p:nvCxnSpPr>
        <p:spPr>
          <a:xfrm flipV="1">
            <a:off x="1330325" y="5117208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385CD2C-12B8-4655-B2D2-487D55A3D448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 flipV="1">
            <a:off x="4884895" y="5117208"/>
            <a:ext cx="668060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F957929-7C27-433C-ABCC-0EA128537F50}"/>
              </a:ext>
            </a:extLst>
          </p:cNvPr>
          <p:cNvSpPr txBox="1"/>
          <p:nvPr/>
        </p:nvSpPr>
        <p:spPr>
          <a:xfrm>
            <a:off x="1070575" y="5844381"/>
            <a:ext cx="197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反馈当前偏航角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CF39499B-9D4B-4815-BA25-7A13B1701963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253048" y="5120069"/>
            <a:ext cx="792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448AD65-8A10-491D-B5D8-D2C45E29F473}"/>
              </a:ext>
            </a:extLst>
          </p:cNvPr>
          <p:cNvSpPr txBox="1"/>
          <p:nvPr/>
        </p:nvSpPr>
        <p:spPr>
          <a:xfrm>
            <a:off x="104554" y="4665182"/>
            <a:ext cx="130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期望偏航角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BC084D4-566F-4FB0-B66E-D00F3D94DDF6}"/>
              </a:ext>
            </a:extLst>
          </p:cNvPr>
          <p:cNvCxnSpPr>
            <a:cxnSpLocks/>
            <a:endCxn id="105" idx="4"/>
          </p:cNvCxnSpPr>
          <p:nvPr/>
        </p:nvCxnSpPr>
        <p:spPr>
          <a:xfrm flipV="1">
            <a:off x="4742667" y="5262297"/>
            <a:ext cx="0" cy="96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D664923-04CC-4DF0-A8DF-09096C0E04D0}"/>
              </a:ext>
            </a:extLst>
          </p:cNvPr>
          <p:cNvSpPr txBox="1"/>
          <p:nvPr/>
        </p:nvSpPr>
        <p:spPr>
          <a:xfrm>
            <a:off x="8148727" y="4577676"/>
            <a:ext cx="1087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偏航方向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控制量</a:t>
            </a:r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19B699D8-E195-4186-BE49-341D0EA5870B}"/>
              </a:ext>
            </a:extLst>
          </p:cNvPr>
          <p:cNvSpPr/>
          <p:nvPr/>
        </p:nvSpPr>
        <p:spPr>
          <a:xfrm>
            <a:off x="8148727" y="4260981"/>
            <a:ext cx="56111" cy="104503"/>
          </a:xfrm>
          <a:custGeom>
            <a:avLst/>
            <a:gdLst>
              <a:gd name="connsiteX0" fmla="*/ 0 w 182900"/>
              <a:gd name="connsiteY0" fmla="*/ 0 h 182880"/>
              <a:gd name="connsiteX1" fmla="*/ 182880 w 182900"/>
              <a:gd name="connsiteY1" fmla="*/ 104503 h 182880"/>
              <a:gd name="connsiteX2" fmla="*/ 13063 w 182900"/>
              <a:gd name="connsiteY2" fmla="*/ 182880 h 182880"/>
              <a:gd name="connsiteX3" fmla="*/ 13063 w 182900"/>
              <a:gd name="connsiteY3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900" h="182880">
                <a:moveTo>
                  <a:pt x="0" y="0"/>
                </a:moveTo>
                <a:cubicBezTo>
                  <a:pt x="90351" y="37011"/>
                  <a:pt x="180703" y="74023"/>
                  <a:pt x="182880" y="104503"/>
                </a:cubicBezTo>
                <a:cubicBezTo>
                  <a:pt x="185057" y="134983"/>
                  <a:pt x="13063" y="182880"/>
                  <a:pt x="13063" y="182880"/>
                </a:cubicBezTo>
                <a:lnTo>
                  <a:pt x="13063" y="18288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F2588C46-B2E4-460D-855B-C9A927B47D76}"/>
              </a:ext>
            </a:extLst>
          </p:cNvPr>
          <p:cNvCxnSpPr>
            <a:cxnSpLocks/>
            <a:stCxn id="106" idx="3"/>
            <a:endCxn id="153" idx="2"/>
          </p:cNvCxnSpPr>
          <p:nvPr/>
        </p:nvCxnSpPr>
        <p:spPr>
          <a:xfrm flipV="1">
            <a:off x="6948227" y="4365484"/>
            <a:ext cx="1204508" cy="751724"/>
          </a:xfrm>
          <a:prstGeom prst="bentConnector3">
            <a:avLst>
              <a:gd name="adj1" fmla="val 995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D4CA116-DD89-4C46-AD46-76325D1DE1A3}"/>
              </a:ext>
            </a:extLst>
          </p:cNvPr>
          <p:cNvCxnSpPr>
            <a:cxnSpLocks/>
            <a:stCxn id="153" idx="0"/>
            <a:endCxn id="20" idx="2"/>
          </p:cNvCxnSpPr>
          <p:nvPr/>
        </p:nvCxnSpPr>
        <p:spPr>
          <a:xfrm flipV="1">
            <a:off x="8148727" y="3724199"/>
            <a:ext cx="192" cy="5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F8F57122-C603-48C2-951A-852D1CAE7034}"/>
              </a:ext>
            </a:extLst>
          </p:cNvPr>
          <p:cNvSpPr/>
          <p:nvPr/>
        </p:nvSpPr>
        <p:spPr>
          <a:xfrm>
            <a:off x="1250321" y="536539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54E0689-536E-4E1A-9D7E-A4D350297DD0}"/>
              </a:ext>
            </a:extLst>
          </p:cNvPr>
          <p:cNvSpPr/>
          <p:nvPr/>
        </p:nvSpPr>
        <p:spPr>
          <a:xfrm>
            <a:off x="4771762" y="5300466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5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BC4464-CEF2-4B76-B7E8-FB050FF67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80" y="622467"/>
            <a:ext cx="6761482" cy="45386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1DF2FD-14B6-480E-B6C4-B9A13255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20" y="396240"/>
            <a:ext cx="4678680" cy="49862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273F11-EAB3-42F1-B64E-173A8E4E1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7320" y="396240"/>
            <a:ext cx="6350000" cy="4991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8190976-C928-4D46-8BDD-D1114DB09718}"/>
              </a:ext>
            </a:extLst>
          </p:cNvPr>
          <p:cNvSpPr txBox="1"/>
          <p:nvPr/>
        </p:nvSpPr>
        <p:spPr>
          <a:xfrm>
            <a:off x="-364612" y="5580464"/>
            <a:ext cx="170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尺度地图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21B438-425F-42C5-A899-0D5958AAE83C}"/>
              </a:ext>
            </a:extLst>
          </p:cNvPr>
          <p:cNvSpPr txBox="1"/>
          <p:nvPr/>
        </p:nvSpPr>
        <p:spPr>
          <a:xfrm>
            <a:off x="3157795" y="5580464"/>
            <a:ext cx="777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拓扑地图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80D099-B754-48DB-B4E5-5853EE6BA05C}"/>
              </a:ext>
            </a:extLst>
          </p:cNvPr>
          <p:cNvSpPr txBox="1"/>
          <p:nvPr/>
        </p:nvSpPr>
        <p:spPr>
          <a:xfrm>
            <a:off x="11628120" y="5382500"/>
            <a:ext cx="25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语义地图</a:t>
            </a:r>
          </a:p>
        </p:txBody>
      </p:sp>
    </p:spTree>
    <p:extLst>
      <p:ext uri="{BB962C8B-B14F-4D97-AF65-F5344CB8AC3E}">
        <p14:creationId xmlns:p14="http://schemas.microsoft.com/office/powerpoint/2010/main" val="8343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497CC2-A01B-48DC-AEBB-00902A24E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80" y="898206"/>
            <a:ext cx="3934232" cy="36780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F4D755-F73B-4A23-BF0C-C61DD8AB6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898207"/>
            <a:ext cx="5492496" cy="367801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7932960-EDB6-47F8-965D-36DA98C4562C}"/>
              </a:ext>
            </a:extLst>
          </p:cNvPr>
          <p:cNvCxnSpPr>
            <a:cxnSpLocks/>
          </p:cNvCxnSpPr>
          <p:nvPr/>
        </p:nvCxnSpPr>
        <p:spPr>
          <a:xfrm>
            <a:off x="11417808" y="1625485"/>
            <a:ext cx="0" cy="236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78F372-20B0-4253-BB03-230BA48DC42C}"/>
              </a:ext>
            </a:extLst>
          </p:cNvPr>
          <p:cNvSpPr txBox="1"/>
          <p:nvPr/>
        </p:nvSpPr>
        <p:spPr>
          <a:xfrm>
            <a:off x="11417808" y="2044205"/>
            <a:ext cx="517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58424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40E38C-DAEA-4309-8F63-5EAF00AB3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12793"/>
              </p:ext>
            </p:extLst>
          </p:nvPr>
        </p:nvGraphicFramePr>
        <p:xfrm>
          <a:off x="2048256" y="1286594"/>
          <a:ext cx="306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32">
                  <a:extLst>
                    <a:ext uri="{9D8B030D-6E8A-4147-A177-3AD203B41FA5}">
                      <a16:colId xmlns:a16="http://schemas.microsoft.com/office/drawing/2014/main" val="3625374975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998033026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138951309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51055304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4111941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2447865382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2993302249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287913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8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9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63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2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4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28743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12BD291-1028-4706-8114-F6264B3FB21C}"/>
              </a:ext>
            </a:extLst>
          </p:cNvPr>
          <p:cNvSpPr txBox="1"/>
          <p:nvPr/>
        </p:nvSpPr>
        <p:spPr>
          <a:xfrm>
            <a:off x="5747992" y="1464790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未知状态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ECBB57-FA8B-44B7-BFB6-AD9D3FBDBAB2}"/>
              </a:ext>
            </a:extLst>
          </p:cNvPr>
          <p:cNvSpPr txBox="1"/>
          <p:nvPr/>
        </p:nvSpPr>
        <p:spPr>
          <a:xfrm>
            <a:off x="5747992" y="2050823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占据状态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2EDC9-1F2C-4F67-A486-D1AD3EA75A4C}"/>
              </a:ext>
            </a:extLst>
          </p:cNvPr>
          <p:cNvSpPr txBox="1"/>
          <p:nvPr/>
        </p:nvSpPr>
        <p:spPr>
          <a:xfrm>
            <a:off x="5747992" y="2668388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空闲状态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DAAD298-B59C-450B-85A7-135AD6A9F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23054"/>
              </p:ext>
            </p:extLst>
          </p:nvPr>
        </p:nvGraphicFramePr>
        <p:xfrm>
          <a:off x="5561814" y="1433258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28B2471-0C7A-42F7-A5C1-4C55C5F59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93248"/>
              </p:ext>
            </p:extLst>
          </p:nvPr>
        </p:nvGraphicFramePr>
        <p:xfrm>
          <a:off x="5561813" y="2019291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4160A1E-ADE0-4416-ACF7-A78B13B26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07530"/>
              </p:ext>
            </p:extLst>
          </p:nvPr>
        </p:nvGraphicFramePr>
        <p:xfrm>
          <a:off x="5561814" y="2636856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7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EA78CE4-1C56-4635-9B82-918A5EA4FF7E}"/>
              </a:ext>
            </a:extLst>
          </p:cNvPr>
          <p:cNvSpPr/>
          <p:nvPr/>
        </p:nvSpPr>
        <p:spPr>
          <a:xfrm>
            <a:off x="1565564" y="3289356"/>
            <a:ext cx="3823854" cy="242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EB3681-D993-45B3-9ECB-0D244CD92951}"/>
              </a:ext>
            </a:extLst>
          </p:cNvPr>
          <p:cNvSpPr/>
          <p:nvPr/>
        </p:nvSpPr>
        <p:spPr>
          <a:xfrm>
            <a:off x="1565564" y="665018"/>
            <a:ext cx="3823854" cy="242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3E21C1-F7A9-4CBB-8C8B-A5BCC4AED30B}"/>
              </a:ext>
            </a:extLst>
          </p:cNvPr>
          <p:cNvSpPr/>
          <p:nvPr/>
        </p:nvSpPr>
        <p:spPr>
          <a:xfrm>
            <a:off x="2526657" y="1642346"/>
            <a:ext cx="573159" cy="762526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21917D-06D8-41B5-BDD3-4C1803C34A69}"/>
              </a:ext>
            </a:extLst>
          </p:cNvPr>
          <p:cNvSpPr/>
          <p:nvPr/>
        </p:nvSpPr>
        <p:spPr>
          <a:xfrm>
            <a:off x="3794625" y="1194290"/>
            <a:ext cx="695079" cy="1658638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3126B8-C4F8-4F39-9B4B-6B13E2148C50}"/>
              </a:ext>
            </a:extLst>
          </p:cNvPr>
          <p:cNvSpPr/>
          <p:nvPr/>
        </p:nvSpPr>
        <p:spPr>
          <a:xfrm>
            <a:off x="3557539" y="3538001"/>
            <a:ext cx="1169250" cy="1989236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C36B2E-EF1D-4993-9FEC-568B55277140}"/>
              </a:ext>
            </a:extLst>
          </p:cNvPr>
          <p:cNvSpPr/>
          <p:nvPr/>
        </p:nvSpPr>
        <p:spPr>
          <a:xfrm>
            <a:off x="3794625" y="3703300"/>
            <a:ext cx="695079" cy="1658638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B5DED3F-D2E6-4657-A32A-30628048BA08}"/>
              </a:ext>
            </a:extLst>
          </p:cNvPr>
          <p:cNvSpPr/>
          <p:nvPr/>
        </p:nvSpPr>
        <p:spPr>
          <a:xfrm>
            <a:off x="2771672" y="3875374"/>
            <a:ext cx="83127" cy="831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001448-2111-441C-84BE-5BEDEBB042A5}"/>
              </a:ext>
            </a:extLst>
          </p:cNvPr>
          <p:cNvSpPr txBox="1"/>
          <p:nvPr/>
        </p:nvSpPr>
        <p:spPr>
          <a:xfrm>
            <a:off x="1757216" y="871124"/>
            <a:ext cx="169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Workspace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1F382B-A879-4321-978C-C9675E24476A}"/>
              </a:ext>
            </a:extLst>
          </p:cNvPr>
          <p:cNvSpPr txBox="1"/>
          <p:nvPr/>
        </p:nvSpPr>
        <p:spPr>
          <a:xfrm>
            <a:off x="1688832" y="4532619"/>
            <a:ext cx="1928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 Space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E264459-C8A4-4B6B-954B-51C047C9073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335097" y="3916938"/>
            <a:ext cx="355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1656EF9-E8B3-41E7-B349-BD2C83F1C4CB}"/>
              </a:ext>
            </a:extLst>
          </p:cNvPr>
          <p:cNvSpPr txBox="1"/>
          <p:nvPr/>
        </p:nvSpPr>
        <p:spPr>
          <a:xfrm>
            <a:off x="1699033" y="3763049"/>
            <a:ext cx="63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小车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67D16AA5-3A36-443D-B754-F70AC19B3CCD}"/>
              </a:ext>
            </a:extLst>
          </p:cNvPr>
          <p:cNvSpPr/>
          <p:nvPr/>
        </p:nvSpPr>
        <p:spPr>
          <a:xfrm rot="5400000">
            <a:off x="2526655" y="3079468"/>
            <a:ext cx="573159" cy="2457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40A9A8C6-016C-4342-B2D2-5505AA39E08D}"/>
              </a:ext>
            </a:extLst>
          </p:cNvPr>
          <p:cNvSpPr/>
          <p:nvPr/>
        </p:nvSpPr>
        <p:spPr>
          <a:xfrm rot="5400000">
            <a:off x="3858569" y="3079468"/>
            <a:ext cx="573159" cy="2457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C28CD0-4070-4117-A916-F55C96AD0485}"/>
              </a:ext>
            </a:extLst>
          </p:cNvPr>
          <p:cNvSpPr txBox="1"/>
          <p:nvPr/>
        </p:nvSpPr>
        <p:spPr>
          <a:xfrm>
            <a:off x="1957828" y="3032454"/>
            <a:ext cx="1169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转化为质点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49939A2-55D5-4D1A-A61F-7AB0D625E0D4}"/>
              </a:ext>
            </a:extLst>
          </p:cNvPr>
          <p:cNvSpPr txBox="1"/>
          <p:nvPr/>
        </p:nvSpPr>
        <p:spPr>
          <a:xfrm>
            <a:off x="3565514" y="3027552"/>
            <a:ext cx="1670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按照小车体积膨胀</a:t>
            </a:r>
          </a:p>
        </p:txBody>
      </p:sp>
    </p:spTree>
    <p:extLst>
      <p:ext uri="{BB962C8B-B14F-4D97-AF65-F5344CB8AC3E}">
        <p14:creationId xmlns:p14="http://schemas.microsoft.com/office/powerpoint/2010/main" val="164642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FEDF2F-229C-4766-AD47-C60033FC9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8" y="2024252"/>
            <a:ext cx="4631316" cy="20529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38A343-7B9B-4001-A573-8DEF81D36D2F}"/>
              </a:ext>
            </a:extLst>
          </p:cNvPr>
          <p:cNvSpPr txBox="1"/>
          <p:nvPr/>
        </p:nvSpPr>
        <p:spPr>
          <a:xfrm>
            <a:off x="756459" y="392329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5E8CEC-00BB-44B3-9A0B-BC4E6852F245}"/>
              </a:ext>
            </a:extLst>
          </p:cNvPr>
          <p:cNvSpPr txBox="1"/>
          <p:nvPr/>
        </p:nvSpPr>
        <p:spPr>
          <a:xfrm>
            <a:off x="2890059" y="3920992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7BF4C2-4B21-4793-BA6E-D1E9087F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8" y="0"/>
            <a:ext cx="4404055" cy="18703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998389-7604-4037-B64B-57E577F86EFB}"/>
              </a:ext>
            </a:extLst>
          </p:cNvPr>
          <p:cNvSpPr txBox="1"/>
          <p:nvPr/>
        </p:nvSpPr>
        <p:spPr>
          <a:xfrm>
            <a:off x="423702" y="1716475"/>
            <a:ext cx="15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带权的无向图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3610C6-426A-4C6B-B720-B4A6B5CB0F45}"/>
              </a:ext>
            </a:extLst>
          </p:cNvPr>
          <p:cNvSpPr txBox="1"/>
          <p:nvPr/>
        </p:nvSpPr>
        <p:spPr>
          <a:xfrm>
            <a:off x="2642323" y="1716475"/>
            <a:ext cx="15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带权的有向图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22B193A-4AFC-4BA5-A279-DDBD44F1A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163900"/>
            <a:ext cx="3695700" cy="15525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6D05FB8-29E0-4ABE-8300-A876DF49987D}"/>
              </a:ext>
            </a:extLst>
          </p:cNvPr>
          <p:cNvSpPr txBox="1"/>
          <p:nvPr/>
        </p:nvSpPr>
        <p:spPr>
          <a:xfrm>
            <a:off x="5525735" y="1638164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无向图的邻接矩阵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CB41BA-442E-4A04-96E7-A0CD3D60A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64" y="1975816"/>
            <a:ext cx="3467100" cy="1447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E3D8BF8-E1CF-48A4-B3E8-3B5C0BAC3005}"/>
              </a:ext>
            </a:extLst>
          </p:cNvPr>
          <p:cNvSpPr txBox="1"/>
          <p:nvPr/>
        </p:nvSpPr>
        <p:spPr>
          <a:xfrm>
            <a:off x="5461906" y="3375180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有向图的邻接矩阵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745ED0-2DFA-4CDC-B891-FF57A583CCC9}"/>
              </a:ext>
            </a:extLst>
          </p:cNvPr>
          <p:cNvSpPr/>
          <p:nvPr/>
        </p:nvSpPr>
        <p:spPr>
          <a:xfrm>
            <a:off x="6837681" y="2706616"/>
            <a:ext cx="78740" cy="8890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DA09C1-B9D5-47FB-82AE-A1DE1EB7DCFC}"/>
              </a:ext>
            </a:extLst>
          </p:cNvPr>
          <p:cNvSpPr/>
          <p:nvPr/>
        </p:nvSpPr>
        <p:spPr>
          <a:xfrm>
            <a:off x="6809741" y="1021707"/>
            <a:ext cx="78740" cy="12344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1FE6102-2B8E-415E-937A-13AEC0AF52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96"/>
          <a:stretch/>
        </p:blipFill>
        <p:spPr>
          <a:xfrm>
            <a:off x="5023659" y="4074880"/>
            <a:ext cx="2017221" cy="18703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6E4193A-C9F8-46DE-ABF8-2FC53A828C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19"/>
          <a:stretch/>
        </p:blipFill>
        <p:spPr>
          <a:xfrm>
            <a:off x="7040880" y="4470006"/>
            <a:ext cx="1794162" cy="11525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50EEBBF-0379-484F-8502-CD69AEA52C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5"/>
          <a:stretch/>
        </p:blipFill>
        <p:spPr>
          <a:xfrm>
            <a:off x="7104610" y="6411525"/>
            <a:ext cx="1854517" cy="11525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62663DF-D34A-4058-B587-A36936594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/>
          <a:stretch/>
        </p:blipFill>
        <p:spPr>
          <a:xfrm>
            <a:off x="5087389" y="6052606"/>
            <a:ext cx="2017221" cy="187036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2E09EBD-2AFF-4B05-AABA-B09FA099119C}"/>
              </a:ext>
            </a:extLst>
          </p:cNvPr>
          <p:cNvSpPr txBox="1"/>
          <p:nvPr/>
        </p:nvSpPr>
        <p:spPr>
          <a:xfrm>
            <a:off x="5888972" y="5785645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带权无向图的邻接矩阵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B82489-7765-4367-931A-6C7E18B6153C}"/>
              </a:ext>
            </a:extLst>
          </p:cNvPr>
          <p:cNvSpPr txBox="1"/>
          <p:nvPr/>
        </p:nvSpPr>
        <p:spPr>
          <a:xfrm>
            <a:off x="5888972" y="7804187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带权有向图的邻接矩阵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94105B-C5FB-4181-9144-BD9A2953CEEF}"/>
              </a:ext>
            </a:extLst>
          </p:cNvPr>
          <p:cNvSpPr/>
          <p:nvPr/>
        </p:nvSpPr>
        <p:spPr>
          <a:xfrm>
            <a:off x="7244600" y="5046345"/>
            <a:ext cx="78740" cy="10595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B5EB66-3FCE-49BA-A68A-11A92399297D}"/>
              </a:ext>
            </a:extLst>
          </p:cNvPr>
          <p:cNvSpPr/>
          <p:nvPr/>
        </p:nvSpPr>
        <p:spPr>
          <a:xfrm>
            <a:off x="7283970" y="6987787"/>
            <a:ext cx="78740" cy="10595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92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CF35BAD-B340-4EC6-8912-D640C5B6EE15}"/>
              </a:ext>
            </a:extLst>
          </p:cNvPr>
          <p:cNvSpPr/>
          <p:nvPr/>
        </p:nvSpPr>
        <p:spPr>
          <a:xfrm>
            <a:off x="1548483" y="964844"/>
            <a:ext cx="835999" cy="472278"/>
          </a:xfrm>
          <a:prstGeom prst="rect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C6EB6-2489-4E9D-9851-D07EA1C2D0F2}"/>
              </a:ext>
            </a:extLst>
          </p:cNvPr>
          <p:cNvSpPr/>
          <p:nvPr/>
        </p:nvSpPr>
        <p:spPr>
          <a:xfrm>
            <a:off x="3042345" y="1655554"/>
            <a:ext cx="835999" cy="472278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8F934A-C5E9-4693-9136-BFCE739348DF}"/>
              </a:ext>
            </a:extLst>
          </p:cNvPr>
          <p:cNvSpPr/>
          <p:nvPr/>
        </p:nvSpPr>
        <p:spPr>
          <a:xfrm>
            <a:off x="4185885" y="1655554"/>
            <a:ext cx="835999" cy="472278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AA2D14-2E2E-4085-AB05-2B79EDDDCC8A}"/>
              </a:ext>
            </a:extLst>
          </p:cNvPr>
          <p:cNvSpPr/>
          <p:nvPr/>
        </p:nvSpPr>
        <p:spPr>
          <a:xfrm>
            <a:off x="5329425" y="1655554"/>
            <a:ext cx="835999" cy="472278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47E64B40-0C78-4C51-BB9F-5F71E175963D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2124865" y="1278740"/>
            <a:ext cx="476356" cy="7931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88846A83-1F9F-4FB8-BC30-D74E0BB0FAB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165424" y="1891693"/>
            <a:ext cx="524936" cy="6457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70E4FF8-A013-4D9B-B409-02021182B951}"/>
              </a:ext>
            </a:extLst>
          </p:cNvPr>
          <p:cNvSpPr txBox="1"/>
          <p:nvPr/>
        </p:nvSpPr>
        <p:spPr>
          <a:xfrm>
            <a:off x="1489447" y="1778615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D10B1F-EDCA-42A9-A6E3-425CE200CF59}"/>
              </a:ext>
            </a:extLst>
          </p:cNvPr>
          <p:cNvCxnSpPr>
            <a:cxnSpLocks/>
          </p:cNvCxnSpPr>
          <p:nvPr/>
        </p:nvCxnSpPr>
        <p:spPr>
          <a:xfrm>
            <a:off x="2688336" y="1508760"/>
            <a:ext cx="364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6120CE3-FFFF-4721-B127-DFD7DB399492}"/>
              </a:ext>
            </a:extLst>
          </p:cNvPr>
          <p:cNvSpPr txBox="1"/>
          <p:nvPr/>
        </p:nvSpPr>
        <p:spPr>
          <a:xfrm>
            <a:off x="6331269" y="1932818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0838825-0FB9-4D6A-846C-F4A0EB2B4AEE}"/>
              </a:ext>
            </a:extLst>
          </p:cNvPr>
          <p:cNvSpPr txBox="1"/>
          <p:nvPr/>
        </p:nvSpPr>
        <p:spPr>
          <a:xfrm>
            <a:off x="3964953" y="1200983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7DBFD1-EA3A-4154-BA3B-2620E6B8F956}"/>
              </a:ext>
            </a:extLst>
          </p:cNvPr>
          <p:cNvCxnSpPr>
            <a:cxnSpLocks/>
          </p:cNvCxnSpPr>
          <p:nvPr/>
        </p:nvCxnSpPr>
        <p:spPr>
          <a:xfrm>
            <a:off x="2703880" y="2281720"/>
            <a:ext cx="364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CF8B97E-B88E-43EC-A1C2-93DBE9A79E3C}"/>
              </a:ext>
            </a:extLst>
          </p:cNvPr>
          <p:cNvCxnSpPr>
            <a:cxnSpLocks/>
          </p:cNvCxnSpPr>
          <p:nvPr/>
        </p:nvCxnSpPr>
        <p:spPr>
          <a:xfrm flipH="1">
            <a:off x="2804725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30F8330-5103-4EAC-8896-66A06697323A}"/>
              </a:ext>
            </a:extLst>
          </p:cNvPr>
          <p:cNvCxnSpPr>
            <a:cxnSpLocks/>
          </p:cNvCxnSpPr>
          <p:nvPr/>
        </p:nvCxnSpPr>
        <p:spPr>
          <a:xfrm>
            <a:off x="2804725" y="5021278"/>
            <a:ext cx="89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6550DAA-EE28-41E9-A6A7-7A850F39D586}"/>
              </a:ext>
            </a:extLst>
          </p:cNvPr>
          <p:cNvSpPr/>
          <p:nvPr/>
        </p:nvSpPr>
        <p:spPr>
          <a:xfrm>
            <a:off x="2955735" y="3600920"/>
            <a:ext cx="609885" cy="304890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CB252C2-1846-48BC-9A00-208EEBC092A3}"/>
              </a:ext>
            </a:extLst>
          </p:cNvPr>
          <p:cNvSpPr/>
          <p:nvPr/>
        </p:nvSpPr>
        <p:spPr>
          <a:xfrm>
            <a:off x="2955735" y="4096175"/>
            <a:ext cx="609885" cy="304890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AA16F3A-E513-40A2-AD6C-87DD6D258EA2}"/>
              </a:ext>
            </a:extLst>
          </p:cNvPr>
          <p:cNvSpPr/>
          <p:nvPr/>
        </p:nvSpPr>
        <p:spPr>
          <a:xfrm>
            <a:off x="2955734" y="4565365"/>
            <a:ext cx="609885" cy="30489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1FBE6E-9769-4AC6-844C-B2AC2C97897F}"/>
              </a:ext>
            </a:extLst>
          </p:cNvPr>
          <p:cNvCxnSpPr>
            <a:cxnSpLocks/>
          </p:cNvCxnSpPr>
          <p:nvPr/>
        </p:nvCxnSpPr>
        <p:spPr>
          <a:xfrm flipH="1">
            <a:off x="3695102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16B54B3-C493-456A-AFC1-BF01ABD60FD9}"/>
              </a:ext>
            </a:extLst>
          </p:cNvPr>
          <p:cNvSpPr/>
          <p:nvPr/>
        </p:nvSpPr>
        <p:spPr>
          <a:xfrm>
            <a:off x="2058100" y="2968494"/>
            <a:ext cx="609885" cy="304856"/>
          </a:xfrm>
          <a:prstGeom prst="rect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EB7A03A7-C875-4540-9145-4F71ACC6AFC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2667985" y="3120922"/>
            <a:ext cx="337376" cy="3851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999D69E1-F817-4C56-B156-2457F0438EC2}"/>
              </a:ext>
            </a:extLst>
          </p:cNvPr>
          <p:cNvCxnSpPr>
            <a:cxnSpLocks/>
            <a:stCxn id="62" idx="0"/>
          </p:cNvCxnSpPr>
          <p:nvPr/>
        </p:nvCxnSpPr>
        <p:spPr>
          <a:xfrm rot="5400000" flipH="1" flipV="1">
            <a:off x="3517433" y="3062067"/>
            <a:ext cx="385136" cy="502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B58A58B-67F9-4F00-AA0F-590A06E8378D}"/>
              </a:ext>
            </a:extLst>
          </p:cNvPr>
          <p:cNvSpPr/>
          <p:nvPr/>
        </p:nvSpPr>
        <p:spPr>
          <a:xfrm>
            <a:off x="3359246" y="3506057"/>
            <a:ext cx="198666" cy="1274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55C25A9-464F-4193-9AA2-C0B31406A27B}"/>
              </a:ext>
            </a:extLst>
          </p:cNvPr>
          <p:cNvSpPr txBox="1"/>
          <p:nvPr/>
        </p:nvSpPr>
        <p:spPr>
          <a:xfrm>
            <a:off x="2465871" y="2873969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731AFCE-4AEE-460F-B7BE-286373FFE9A7}"/>
              </a:ext>
            </a:extLst>
          </p:cNvPr>
          <p:cNvSpPr txBox="1"/>
          <p:nvPr/>
        </p:nvSpPr>
        <p:spPr>
          <a:xfrm>
            <a:off x="3843066" y="2884362"/>
            <a:ext cx="60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7485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0437;#40043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20209</TotalTime>
  <Words>1241</Words>
  <Application>Microsoft Office PowerPoint</Application>
  <PresentationFormat>宽屏</PresentationFormat>
  <Paragraphs>924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等线 Light</vt:lpstr>
      <vt:lpstr>华文行楷</vt:lpstr>
      <vt:lpstr>宋体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木士 鬼</dc:creator>
  <cp:lastModifiedBy>木士</cp:lastModifiedBy>
  <cp:revision>1131</cp:revision>
  <dcterms:created xsi:type="dcterms:W3CDTF">2018-12-16T11:58:49Z</dcterms:created>
  <dcterms:modified xsi:type="dcterms:W3CDTF">2021-04-22T07:56:57Z</dcterms:modified>
</cp:coreProperties>
</file>