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63" r:id="rId11"/>
    <p:sldId id="265" r:id="rId12"/>
    <p:sldId id="266" r:id="rId13"/>
    <p:sldId id="282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58F"/>
    <a:srgbClr val="4BACC6"/>
    <a:srgbClr val="C4D6A0"/>
    <a:srgbClr val="FFD965"/>
    <a:srgbClr val="9DBB61"/>
    <a:srgbClr val="F2F2F2"/>
    <a:srgbClr val="DD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7CC2-A01B-48DC-AEBB-00902A24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898206"/>
            <a:ext cx="3934232" cy="3678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4D755-F73B-4A23-BF0C-C61DD8AB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898207"/>
            <a:ext cx="5492496" cy="36780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932960-EDB6-47F8-965D-36DA98C4562C}"/>
              </a:ext>
            </a:extLst>
          </p:cNvPr>
          <p:cNvCxnSpPr>
            <a:cxnSpLocks/>
          </p:cNvCxnSpPr>
          <p:nvPr/>
        </p:nvCxnSpPr>
        <p:spPr>
          <a:xfrm>
            <a:off x="11417808" y="1625485"/>
            <a:ext cx="0" cy="236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78F372-20B0-4253-BB03-230BA48DC42C}"/>
              </a:ext>
            </a:extLst>
          </p:cNvPr>
          <p:cNvSpPr txBox="1"/>
          <p:nvPr/>
        </p:nvSpPr>
        <p:spPr>
          <a:xfrm>
            <a:off x="11417808" y="2044205"/>
            <a:ext cx="51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842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40E38C-DAEA-4309-8F63-5EAF00AB3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2793"/>
              </p:ext>
            </p:extLst>
          </p:nvPr>
        </p:nvGraphicFramePr>
        <p:xfrm>
          <a:off x="2048256" y="1286594"/>
          <a:ext cx="306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625374975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998033026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3895130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51055304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4111941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44786538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99330224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8791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874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12BD291-1028-4706-8114-F6264B3FB21C}"/>
              </a:ext>
            </a:extLst>
          </p:cNvPr>
          <p:cNvSpPr txBox="1"/>
          <p:nvPr/>
        </p:nvSpPr>
        <p:spPr>
          <a:xfrm>
            <a:off x="5747992" y="1464790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CBB57-FA8B-44B7-BFB6-AD9D3FBDBAB2}"/>
              </a:ext>
            </a:extLst>
          </p:cNvPr>
          <p:cNvSpPr txBox="1"/>
          <p:nvPr/>
        </p:nvSpPr>
        <p:spPr>
          <a:xfrm>
            <a:off x="5747992" y="205082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2EDC9-1F2C-4F67-A486-D1AD3EA75A4C}"/>
              </a:ext>
            </a:extLst>
          </p:cNvPr>
          <p:cNvSpPr txBox="1"/>
          <p:nvPr/>
        </p:nvSpPr>
        <p:spPr>
          <a:xfrm>
            <a:off x="5747992" y="2668388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DAAD298-B59C-450B-85A7-135AD6A9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3054"/>
              </p:ext>
            </p:extLst>
          </p:nvPr>
        </p:nvGraphicFramePr>
        <p:xfrm>
          <a:off x="5561814" y="1433258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8B2471-0C7A-42F7-A5C1-4C55C5F5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3248"/>
              </p:ext>
            </p:extLst>
          </p:nvPr>
        </p:nvGraphicFramePr>
        <p:xfrm>
          <a:off x="5561813" y="2019291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4160A1E-ADE0-4416-ACF7-A78B13B2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07530"/>
              </p:ext>
            </p:extLst>
          </p:nvPr>
        </p:nvGraphicFramePr>
        <p:xfrm>
          <a:off x="5561814" y="2636856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EA78CE4-1C56-4635-9B82-918A5EA4FF7E}"/>
              </a:ext>
            </a:extLst>
          </p:cNvPr>
          <p:cNvSpPr/>
          <p:nvPr/>
        </p:nvSpPr>
        <p:spPr>
          <a:xfrm>
            <a:off x="1565564" y="3289356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B3681-D993-45B3-9ECB-0D244CD92951}"/>
              </a:ext>
            </a:extLst>
          </p:cNvPr>
          <p:cNvSpPr/>
          <p:nvPr/>
        </p:nvSpPr>
        <p:spPr>
          <a:xfrm>
            <a:off x="1565564" y="665018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3E21C1-F7A9-4CBB-8C8B-A5BCC4AED30B}"/>
              </a:ext>
            </a:extLst>
          </p:cNvPr>
          <p:cNvSpPr/>
          <p:nvPr/>
        </p:nvSpPr>
        <p:spPr>
          <a:xfrm>
            <a:off x="2526657" y="1642346"/>
            <a:ext cx="573159" cy="76252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21917D-06D8-41B5-BDD3-4C1803C34A69}"/>
              </a:ext>
            </a:extLst>
          </p:cNvPr>
          <p:cNvSpPr/>
          <p:nvPr/>
        </p:nvSpPr>
        <p:spPr>
          <a:xfrm>
            <a:off x="3794625" y="1194290"/>
            <a:ext cx="695079" cy="165863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3126B8-C4F8-4F39-9B4B-6B13E2148C50}"/>
              </a:ext>
            </a:extLst>
          </p:cNvPr>
          <p:cNvSpPr/>
          <p:nvPr/>
        </p:nvSpPr>
        <p:spPr>
          <a:xfrm>
            <a:off x="3557539" y="3538001"/>
            <a:ext cx="1169250" cy="1989236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C36B2E-EF1D-4993-9FEC-568B55277140}"/>
              </a:ext>
            </a:extLst>
          </p:cNvPr>
          <p:cNvSpPr/>
          <p:nvPr/>
        </p:nvSpPr>
        <p:spPr>
          <a:xfrm>
            <a:off x="3794625" y="3703300"/>
            <a:ext cx="695079" cy="165863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5DED3F-D2E6-4657-A32A-30628048BA08}"/>
              </a:ext>
            </a:extLst>
          </p:cNvPr>
          <p:cNvSpPr/>
          <p:nvPr/>
        </p:nvSpPr>
        <p:spPr>
          <a:xfrm>
            <a:off x="2771672" y="3875374"/>
            <a:ext cx="83127" cy="831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01448-2111-441C-84BE-5BEDEBB042A5}"/>
              </a:ext>
            </a:extLst>
          </p:cNvPr>
          <p:cNvSpPr txBox="1"/>
          <p:nvPr/>
        </p:nvSpPr>
        <p:spPr>
          <a:xfrm>
            <a:off x="1757216" y="871124"/>
            <a:ext cx="169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F382B-A879-4321-978C-C9675E24476A}"/>
              </a:ext>
            </a:extLst>
          </p:cNvPr>
          <p:cNvSpPr txBox="1"/>
          <p:nvPr/>
        </p:nvSpPr>
        <p:spPr>
          <a:xfrm>
            <a:off x="1688832" y="4532619"/>
            <a:ext cx="192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264459-C8A4-4B6B-954B-51C047C9073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335097" y="3916938"/>
            <a:ext cx="35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56EF9-E8B3-41E7-B349-BD2C83F1C4CB}"/>
              </a:ext>
            </a:extLst>
          </p:cNvPr>
          <p:cNvSpPr txBox="1"/>
          <p:nvPr/>
        </p:nvSpPr>
        <p:spPr>
          <a:xfrm>
            <a:off x="1699033" y="3763049"/>
            <a:ext cx="63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小车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7D16AA5-3A36-443D-B754-F70AC19B3CCD}"/>
              </a:ext>
            </a:extLst>
          </p:cNvPr>
          <p:cNvSpPr/>
          <p:nvPr/>
        </p:nvSpPr>
        <p:spPr>
          <a:xfrm rot="5400000">
            <a:off x="2526655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0A9A8C6-016C-4342-B2D2-5505AA39E08D}"/>
              </a:ext>
            </a:extLst>
          </p:cNvPr>
          <p:cNvSpPr/>
          <p:nvPr/>
        </p:nvSpPr>
        <p:spPr>
          <a:xfrm rot="5400000">
            <a:off x="3858569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C28CD0-4070-4117-A916-F55C96AD0485}"/>
              </a:ext>
            </a:extLst>
          </p:cNvPr>
          <p:cNvSpPr txBox="1"/>
          <p:nvPr/>
        </p:nvSpPr>
        <p:spPr>
          <a:xfrm>
            <a:off x="1957828" y="3032454"/>
            <a:ext cx="1169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转化为质点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9939A2-55D5-4D1A-A61F-7AB0D625E0D4}"/>
              </a:ext>
            </a:extLst>
          </p:cNvPr>
          <p:cNvSpPr txBox="1"/>
          <p:nvPr/>
        </p:nvSpPr>
        <p:spPr>
          <a:xfrm>
            <a:off x="3565514" y="3027552"/>
            <a:ext cx="167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按照小车体积膨胀</a:t>
            </a:r>
          </a:p>
        </p:txBody>
      </p:sp>
    </p:spTree>
    <p:extLst>
      <p:ext uri="{BB962C8B-B14F-4D97-AF65-F5344CB8AC3E}">
        <p14:creationId xmlns:p14="http://schemas.microsoft.com/office/powerpoint/2010/main" val="16464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EDF2F-229C-4766-AD47-C60033FC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2024252"/>
            <a:ext cx="4631316" cy="20529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38A343-7B9B-4001-A573-8DEF81D36D2F}"/>
              </a:ext>
            </a:extLst>
          </p:cNvPr>
          <p:cNvSpPr txBox="1"/>
          <p:nvPr/>
        </p:nvSpPr>
        <p:spPr>
          <a:xfrm>
            <a:off x="756459" y="392329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E8CEC-00BB-44B3-9A0B-BC4E6852F245}"/>
              </a:ext>
            </a:extLst>
          </p:cNvPr>
          <p:cNvSpPr txBox="1"/>
          <p:nvPr/>
        </p:nvSpPr>
        <p:spPr>
          <a:xfrm>
            <a:off x="2890059" y="3920992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BF4C2-4B21-4793-BA6E-D1E9087F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0"/>
            <a:ext cx="4404055" cy="18703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98389-7604-4037-B64B-57E577F86EFB}"/>
              </a:ext>
            </a:extLst>
          </p:cNvPr>
          <p:cNvSpPr txBox="1"/>
          <p:nvPr/>
        </p:nvSpPr>
        <p:spPr>
          <a:xfrm>
            <a:off x="423702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带权的无向图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610C6-426A-4C6B-B720-B4A6B5CB0F45}"/>
              </a:ext>
            </a:extLst>
          </p:cNvPr>
          <p:cNvSpPr txBox="1"/>
          <p:nvPr/>
        </p:nvSpPr>
        <p:spPr>
          <a:xfrm>
            <a:off x="2642323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带权的有向图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2B193A-4AFC-4BA5-A279-DDBD44F1A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163900"/>
            <a:ext cx="3695700" cy="15525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D05FB8-29E0-4ABE-8300-A876DF49987D}"/>
              </a:ext>
            </a:extLst>
          </p:cNvPr>
          <p:cNvSpPr txBox="1"/>
          <p:nvPr/>
        </p:nvSpPr>
        <p:spPr>
          <a:xfrm>
            <a:off x="5525735" y="1638164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无向图的邻接矩阵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CB41BA-442E-4A04-96E7-A0CD3D60A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4" y="1975816"/>
            <a:ext cx="3467100" cy="1447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E3D8BF8-E1CF-48A4-B3E8-3B5C0BAC3005}"/>
              </a:ext>
            </a:extLst>
          </p:cNvPr>
          <p:cNvSpPr txBox="1"/>
          <p:nvPr/>
        </p:nvSpPr>
        <p:spPr>
          <a:xfrm>
            <a:off x="5461906" y="3375180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有向图的邻接矩阵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745ED0-2DFA-4CDC-B891-FF57A583CCC9}"/>
              </a:ext>
            </a:extLst>
          </p:cNvPr>
          <p:cNvSpPr/>
          <p:nvPr/>
        </p:nvSpPr>
        <p:spPr>
          <a:xfrm>
            <a:off x="6837681" y="2706616"/>
            <a:ext cx="78740" cy="8890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DA09C1-B9D5-47FB-82AE-A1DE1EB7DCFC}"/>
              </a:ext>
            </a:extLst>
          </p:cNvPr>
          <p:cNvSpPr/>
          <p:nvPr/>
        </p:nvSpPr>
        <p:spPr>
          <a:xfrm>
            <a:off x="6809741" y="1021707"/>
            <a:ext cx="78740" cy="12344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FE6102-2B8E-415E-937A-13AEC0AF5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6"/>
          <a:stretch/>
        </p:blipFill>
        <p:spPr>
          <a:xfrm>
            <a:off x="5023659" y="4074880"/>
            <a:ext cx="2017221" cy="18703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6E4193A-C9F8-46DE-ABF8-2FC53A828C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9"/>
          <a:stretch/>
        </p:blipFill>
        <p:spPr>
          <a:xfrm>
            <a:off x="7040880" y="4470006"/>
            <a:ext cx="1794162" cy="11525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0EEBBF-0379-484F-8502-CD69AEA52C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5"/>
          <a:stretch/>
        </p:blipFill>
        <p:spPr>
          <a:xfrm>
            <a:off x="7104610" y="6411525"/>
            <a:ext cx="1854517" cy="11525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2663DF-D34A-4058-B587-A36936594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/>
          <a:stretch/>
        </p:blipFill>
        <p:spPr>
          <a:xfrm>
            <a:off x="5087389" y="6052606"/>
            <a:ext cx="2017221" cy="18703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2E09EBD-2AFF-4B05-AABA-B09FA099119C}"/>
              </a:ext>
            </a:extLst>
          </p:cNvPr>
          <p:cNvSpPr txBox="1"/>
          <p:nvPr/>
        </p:nvSpPr>
        <p:spPr>
          <a:xfrm>
            <a:off x="5888972" y="5785645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带权无向图的邻接矩阵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B82489-7765-4367-931A-6C7E18B6153C}"/>
              </a:ext>
            </a:extLst>
          </p:cNvPr>
          <p:cNvSpPr txBox="1"/>
          <p:nvPr/>
        </p:nvSpPr>
        <p:spPr>
          <a:xfrm>
            <a:off x="5888972" y="7804187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带权有向图的邻接矩阵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94105B-C5FB-4181-9144-BD9A2953CEEF}"/>
              </a:ext>
            </a:extLst>
          </p:cNvPr>
          <p:cNvSpPr/>
          <p:nvPr/>
        </p:nvSpPr>
        <p:spPr>
          <a:xfrm>
            <a:off x="7244600" y="5046345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B5EB66-3FCE-49BA-A68A-11A92399297D}"/>
              </a:ext>
            </a:extLst>
          </p:cNvPr>
          <p:cNvSpPr/>
          <p:nvPr/>
        </p:nvSpPr>
        <p:spPr>
          <a:xfrm>
            <a:off x="7283970" y="6987787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F35BAD-B340-4EC6-8912-D640C5B6EE15}"/>
              </a:ext>
            </a:extLst>
          </p:cNvPr>
          <p:cNvSpPr/>
          <p:nvPr/>
        </p:nvSpPr>
        <p:spPr>
          <a:xfrm>
            <a:off x="1548483" y="964844"/>
            <a:ext cx="835999" cy="472278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C6EB6-2489-4E9D-9851-D07EA1C2D0F2}"/>
              </a:ext>
            </a:extLst>
          </p:cNvPr>
          <p:cNvSpPr/>
          <p:nvPr/>
        </p:nvSpPr>
        <p:spPr>
          <a:xfrm>
            <a:off x="3042345" y="1655554"/>
            <a:ext cx="835999" cy="47227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8F934A-C5E9-4693-9136-BFCE739348DF}"/>
              </a:ext>
            </a:extLst>
          </p:cNvPr>
          <p:cNvSpPr/>
          <p:nvPr/>
        </p:nvSpPr>
        <p:spPr>
          <a:xfrm>
            <a:off x="4185885" y="1655554"/>
            <a:ext cx="835999" cy="47227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A2D14-2E2E-4085-AB05-2B79EDDDCC8A}"/>
              </a:ext>
            </a:extLst>
          </p:cNvPr>
          <p:cNvSpPr/>
          <p:nvPr/>
        </p:nvSpPr>
        <p:spPr>
          <a:xfrm>
            <a:off x="5329425" y="1655554"/>
            <a:ext cx="835999" cy="472278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7E64B40-0C78-4C51-BB9F-5F71E175963D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124865" y="1278740"/>
            <a:ext cx="476356" cy="793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88846A83-1F9F-4FB8-BC30-D74E0BB0FA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165424" y="1891693"/>
            <a:ext cx="524936" cy="6457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0E4FF8-A013-4D9B-B409-02021182B951}"/>
              </a:ext>
            </a:extLst>
          </p:cNvPr>
          <p:cNvSpPr txBox="1"/>
          <p:nvPr/>
        </p:nvSpPr>
        <p:spPr>
          <a:xfrm>
            <a:off x="1489447" y="1778615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D10B1F-EDCA-42A9-A6E3-425CE200CF59}"/>
              </a:ext>
            </a:extLst>
          </p:cNvPr>
          <p:cNvCxnSpPr>
            <a:cxnSpLocks/>
          </p:cNvCxnSpPr>
          <p:nvPr/>
        </p:nvCxnSpPr>
        <p:spPr>
          <a:xfrm>
            <a:off x="2688336" y="150876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20CE3-FFFF-4721-B127-DFD7DB399492}"/>
              </a:ext>
            </a:extLst>
          </p:cNvPr>
          <p:cNvSpPr txBox="1"/>
          <p:nvPr/>
        </p:nvSpPr>
        <p:spPr>
          <a:xfrm>
            <a:off x="6331269" y="1932818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0838825-0FB9-4D6A-846C-F4A0EB2B4AEE}"/>
              </a:ext>
            </a:extLst>
          </p:cNvPr>
          <p:cNvSpPr txBox="1"/>
          <p:nvPr/>
        </p:nvSpPr>
        <p:spPr>
          <a:xfrm>
            <a:off x="3964953" y="120098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7DBFD1-EA3A-4154-BA3B-2620E6B8F956}"/>
              </a:ext>
            </a:extLst>
          </p:cNvPr>
          <p:cNvCxnSpPr>
            <a:cxnSpLocks/>
          </p:cNvCxnSpPr>
          <p:nvPr/>
        </p:nvCxnSpPr>
        <p:spPr>
          <a:xfrm>
            <a:off x="2703880" y="228172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CF8B97E-B88E-43EC-A1C2-93DBE9A79E3C}"/>
              </a:ext>
            </a:extLst>
          </p:cNvPr>
          <p:cNvCxnSpPr>
            <a:cxnSpLocks/>
          </p:cNvCxnSpPr>
          <p:nvPr/>
        </p:nvCxnSpPr>
        <p:spPr>
          <a:xfrm flipH="1">
            <a:off x="2804725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30F8330-5103-4EAC-8896-66A06697323A}"/>
              </a:ext>
            </a:extLst>
          </p:cNvPr>
          <p:cNvCxnSpPr>
            <a:cxnSpLocks/>
          </p:cNvCxnSpPr>
          <p:nvPr/>
        </p:nvCxnSpPr>
        <p:spPr>
          <a:xfrm>
            <a:off x="2804725" y="5021278"/>
            <a:ext cx="89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6550DAA-EE28-41E9-A6A7-7A850F39D586}"/>
              </a:ext>
            </a:extLst>
          </p:cNvPr>
          <p:cNvSpPr/>
          <p:nvPr/>
        </p:nvSpPr>
        <p:spPr>
          <a:xfrm>
            <a:off x="2955735" y="3600920"/>
            <a:ext cx="609885" cy="30489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B252C2-1846-48BC-9A00-208EEBC092A3}"/>
              </a:ext>
            </a:extLst>
          </p:cNvPr>
          <p:cNvSpPr/>
          <p:nvPr/>
        </p:nvSpPr>
        <p:spPr>
          <a:xfrm>
            <a:off x="2955735" y="4096175"/>
            <a:ext cx="609885" cy="30489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A16F3A-E513-40A2-AD6C-87DD6D258EA2}"/>
              </a:ext>
            </a:extLst>
          </p:cNvPr>
          <p:cNvSpPr/>
          <p:nvPr/>
        </p:nvSpPr>
        <p:spPr>
          <a:xfrm>
            <a:off x="2955734" y="4565365"/>
            <a:ext cx="609885" cy="30489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1FBE6E-9769-4AC6-844C-B2AC2C97897F}"/>
              </a:ext>
            </a:extLst>
          </p:cNvPr>
          <p:cNvCxnSpPr>
            <a:cxnSpLocks/>
          </p:cNvCxnSpPr>
          <p:nvPr/>
        </p:nvCxnSpPr>
        <p:spPr>
          <a:xfrm flipH="1">
            <a:off x="3695102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16B54B3-C493-456A-AFC1-BF01ABD60FD9}"/>
              </a:ext>
            </a:extLst>
          </p:cNvPr>
          <p:cNvSpPr/>
          <p:nvPr/>
        </p:nvSpPr>
        <p:spPr>
          <a:xfrm>
            <a:off x="2058100" y="2968494"/>
            <a:ext cx="609885" cy="304856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B7A03A7-C875-4540-9145-4F71ACC6AFC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667985" y="3120922"/>
            <a:ext cx="337376" cy="38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99D69E1-F817-4C56-B156-2457F0438EC2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3517433" y="3062067"/>
            <a:ext cx="385136" cy="50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8A58B-67F9-4F00-AA0F-590A06E8378D}"/>
              </a:ext>
            </a:extLst>
          </p:cNvPr>
          <p:cNvSpPr/>
          <p:nvPr/>
        </p:nvSpPr>
        <p:spPr>
          <a:xfrm>
            <a:off x="3359246" y="3506057"/>
            <a:ext cx="198666" cy="127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55C25A9-464F-4193-9AA2-C0B31406A27B}"/>
              </a:ext>
            </a:extLst>
          </p:cNvPr>
          <p:cNvSpPr txBox="1"/>
          <p:nvPr/>
        </p:nvSpPr>
        <p:spPr>
          <a:xfrm>
            <a:off x="2465871" y="2873969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731AFCE-4AEE-460F-B7BE-286373FFE9A7}"/>
              </a:ext>
            </a:extLst>
          </p:cNvPr>
          <p:cNvSpPr txBox="1"/>
          <p:nvPr/>
        </p:nvSpPr>
        <p:spPr>
          <a:xfrm>
            <a:off x="3843066" y="2884362"/>
            <a:ext cx="60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7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17137</TotalTime>
  <Words>365</Words>
  <Application>Microsoft Office PowerPoint</Application>
  <PresentationFormat>宽屏</PresentationFormat>
  <Paragraphs>178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鬼木士</cp:lastModifiedBy>
  <cp:revision>1048</cp:revision>
  <dcterms:created xsi:type="dcterms:W3CDTF">2018-12-16T11:58:49Z</dcterms:created>
  <dcterms:modified xsi:type="dcterms:W3CDTF">2020-11-25T04:16:17Z</dcterms:modified>
</cp:coreProperties>
</file>