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1" r:id="rId16"/>
    <p:sldId id="263" r:id="rId17"/>
    <p:sldId id="265" r:id="rId18"/>
    <p:sldId id="266" r:id="rId19"/>
    <p:sldId id="282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01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B61"/>
    <a:srgbClr val="C4D6A0"/>
    <a:srgbClr val="FFD965"/>
    <a:srgbClr val="4BACC6"/>
    <a:srgbClr val="F2F2F2"/>
    <a:srgbClr val="D9958F"/>
    <a:srgbClr val="DD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53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B4F845-2721-4E35-B799-CCF94AC1626A}"/>
              </a:ext>
            </a:extLst>
          </p:cNvPr>
          <p:cNvSpPr/>
          <p:nvPr/>
        </p:nvSpPr>
        <p:spPr>
          <a:xfrm>
            <a:off x="2210765" y="1190170"/>
            <a:ext cx="7641277" cy="447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2339958" y="1296139"/>
            <a:ext cx="834501" cy="834501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664525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7" y="472735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66452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8797909" y="4727359"/>
            <a:ext cx="834501" cy="834501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23399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87979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17445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3698411" y="141835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0522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532710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90985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275720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052249" y="3724040"/>
            <a:ext cx="1562568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909858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31744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20489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74797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7357549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9215159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5204898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32710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327108" y="5144610"/>
            <a:ext cx="34708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73575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527004" y="220318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2422626" y="248630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801864" y="143958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6001889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7925896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41119" y="407443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257376" y="4264286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738444" y="40749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6957499" y="484956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8048107" y="398565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7838874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9293144" y="424726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61530" y="241604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3705231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773246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26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5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47F90573-C056-44BB-B396-51EEA388F221}"/>
              </a:ext>
            </a:extLst>
          </p:cNvPr>
          <p:cNvCxnSpPr>
            <a:cxnSpLocks/>
            <a:stCxn id="249" idx="4"/>
          </p:cNvCxnSpPr>
          <p:nvPr/>
        </p:nvCxnSpPr>
        <p:spPr>
          <a:xfrm>
            <a:off x="689284" y="6565355"/>
            <a:ext cx="0" cy="636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5E1DC096-EFDA-4FDC-9C42-9EFB36D19F24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9323B11A-B062-4ED5-A4A1-8156C27838EF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5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4098863" y="213099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968211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3512154" y="251777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064862" y="213846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5225373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6093285" y="240823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64964" y="3576676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959702" y="3667642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188258" y="361533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5806617" y="415184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5998720" y="36131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6054582" y="316289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6690777" y="35633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25385" y="25613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4118406" y="31706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035606" y="31931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16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EFA1D53-D53A-4384-ABF3-F939395DF1B8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52D9B02-642D-486E-A099-E71E87D02ED9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AAB9A98-39AD-412E-A01D-717DE9B64AD7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963BE58-92E7-4633-82F1-4087430CE27F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C5F92E0-C3FF-49BF-8F34-26E34C82FB8F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D3B358-E9ED-41C6-A41F-8055FACBB01D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104162-82CB-4BA1-9996-9618C76429DC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AF38635-112A-4E5D-A6EB-48AF56DA1C34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BAE5A8F-BDEA-4F70-94FD-29860A614E04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93D9059-8B92-49F1-BCBF-FCEBCD2B12B7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B1200E-BE53-4FF2-A6CB-35712D683790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6EC727-7224-4CD2-9E81-7F4EE6C0718F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ED00F9A-EEF4-47A7-9EB5-A114C13FF377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A13607-6D84-47E5-8982-7D962E0F8AA8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22E2CF3-58D7-41D9-8F2D-E6B8A2BCA175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9BC919-1562-4148-B42A-F213418C2100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9D01F4B-5D3D-4535-B31B-1189FB3C7C01}"/>
              </a:ext>
            </a:extLst>
          </p:cNvPr>
          <p:cNvSpPr txBox="1"/>
          <p:nvPr/>
        </p:nvSpPr>
        <p:spPr>
          <a:xfrm>
            <a:off x="8808328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28648A8-DBCD-4605-9AE2-5252888DB2B7}"/>
              </a:ext>
            </a:extLst>
          </p:cNvPr>
          <p:cNvSpPr txBox="1"/>
          <p:nvPr/>
        </p:nvSpPr>
        <p:spPr>
          <a:xfrm>
            <a:off x="867767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9A3F2F-1C03-4342-AA2E-C008B2C1A6D7}"/>
              </a:ext>
            </a:extLst>
          </p:cNvPr>
          <p:cNvSpPr txBox="1"/>
          <p:nvPr/>
        </p:nvSpPr>
        <p:spPr>
          <a:xfrm>
            <a:off x="8221619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DC0C1E9-9F74-41AE-B824-3B19EA18F537}"/>
              </a:ext>
            </a:extLst>
          </p:cNvPr>
          <p:cNvSpPr txBox="1"/>
          <p:nvPr/>
        </p:nvSpPr>
        <p:spPr>
          <a:xfrm>
            <a:off x="9774327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CD37384-58C1-4381-8CC9-087A2F5F97B8}"/>
              </a:ext>
            </a:extLst>
          </p:cNvPr>
          <p:cNvSpPr txBox="1"/>
          <p:nvPr/>
        </p:nvSpPr>
        <p:spPr>
          <a:xfrm>
            <a:off x="9934838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5601F0-A9A7-42B4-AA85-F1F519C5C45D}"/>
              </a:ext>
            </a:extLst>
          </p:cNvPr>
          <p:cNvSpPr txBox="1"/>
          <p:nvPr/>
        </p:nvSpPr>
        <p:spPr>
          <a:xfrm>
            <a:off x="10802750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1218BFF-F685-44F1-B114-D11DF0F0E668}"/>
              </a:ext>
            </a:extLst>
          </p:cNvPr>
          <p:cNvSpPr txBox="1"/>
          <p:nvPr/>
        </p:nvSpPr>
        <p:spPr>
          <a:xfrm>
            <a:off x="9374429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31A3CE-6797-4BCA-9B8B-360A20F47202}"/>
              </a:ext>
            </a:extLst>
          </p:cNvPr>
          <p:cNvSpPr txBox="1"/>
          <p:nvPr/>
        </p:nvSpPr>
        <p:spPr>
          <a:xfrm>
            <a:off x="8669167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F0FF96E-73C1-4B57-BEFB-5CBBC62E3577}"/>
              </a:ext>
            </a:extLst>
          </p:cNvPr>
          <p:cNvSpPr txBox="1"/>
          <p:nvPr/>
        </p:nvSpPr>
        <p:spPr>
          <a:xfrm>
            <a:off x="9897723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80F1605-B310-4950-9F8F-6A6AA53E01D7}"/>
              </a:ext>
            </a:extLst>
          </p:cNvPr>
          <p:cNvSpPr txBox="1"/>
          <p:nvPr/>
        </p:nvSpPr>
        <p:spPr>
          <a:xfrm>
            <a:off x="10516082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16CDAAD-A8E2-4EDD-B080-35E3FDE01A80}"/>
              </a:ext>
            </a:extLst>
          </p:cNvPr>
          <p:cNvSpPr txBox="1"/>
          <p:nvPr/>
        </p:nvSpPr>
        <p:spPr>
          <a:xfrm>
            <a:off x="10708185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A4F6873-3FD8-44C9-A88D-48874DE3134A}"/>
              </a:ext>
            </a:extLst>
          </p:cNvPr>
          <p:cNvSpPr txBox="1"/>
          <p:nvPr/>
        </p:nvSpPr>
        <p:spPr>
          <a:xfrm>
            <a:off x="10764047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CD206-DEC2-450A-9986-7BACB3EC219E}"/>
              </a:ext>
            </a:extLst>
          </p:cNvPr>
          <p:cNvSpPr txBox="1"/>
          <p:nvPr/>
        </p:nvSpPr>
        <p:spPr>
          <a:xfrm>
            <a:off x="11400242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7EE79B9-850C-4F77-9ADF-2A5B603CF5CD}"/>
              </a:ext>
            </a:extLst>
          </p:cNvPr>
          <p:cNvSpPr txBox="1"/>
          <p:nvPr/>
        </p:nvSpPr>
        <p:spPr>
          <a:xfrm>
            <a:off x="9234850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C71AF8B-566D-4270-B869-3531A92E2CBA}"/>
              </a:ext>
            </a:extLst>
          </p:cNvPr>
          <p:cNvSpPr txBox="1"/>
          <p:nvPr/>
        </p:nvSpPr>
        <p:spPr>
          <a:xfrm>
            <a:off x="8827871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B20A0E2-E589-4CAC-AE10-9DAA1AD90D45}"/>
              </a:ext>
            </a:extLst>
          </p:cNvPr>
          <p:cNvSpPr txBox="1"/>
          <p:nvPr/>
        </p:nvSpPr>
        <p:spPr>
          <a:xfrm>
            <a:off x="9745071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993078E-CC25-4025-98FA-82E1EE607F8B}"/>
              </a:ext>
            </a:extLst>
          </p:cNvPr>
          <p:cNvSpPr txBox="1"/>
          <p:nvPr/>
        </p:nvSpPr>
        <p:spPr>
          <a:xfrm>
            <a:off x="8808328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993FFD3-6DED-446F-BF2B-CF3D1607B563}"/>
              </a:ext>
            </a:extLst>
          </p:cNvPr>
          <p:cNvSpPr txBox="1"/>
          <p:nvPr/>
        </p:nvSpPr>
        <p:spPr>
          <a:xfrm>
            <a:off x="8677676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481F475-1FBC-4A70-A6DC-58145DEBBE94}"/>
              </a:ext>
            </a:extLst>
          </p:cNvPr>
          <p:cNvSpPr txBox="1"/>
          <p:nvPr/>
        </p:nvSpPr>
        <p:spPr>
          <a:xfrm>
            <a:off x="8221619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F447669-3289-4CCB-A396-02A53B5CC952}"/>
              </a:ext>
            </a:extLst>
          </p:cNvPr>
          <p:cNvSpPr txBox="1"/>
          <p:nvPr/>
        </p:nvSpPr>
        <p:spPr>
          <a:xfrm>
            <a:off x="9774327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82A479F-5008-4484-A393-88076FB7DE74}"/>
              </a:ext>
            </a:extLst>
          </p:cNvPr>
          <p:cNvSpPr txBox="1"/>
          <p:nvPr/>
        </p:nvSpPr>
        <p:spPr>
          <a:xfrm>
            <a:off x="993483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9F279D8-379F-4671-A51D-DF999D2C01A8}"/>
              </a:ext>
            </a:extLst>
          </p:cNvPr>
          <p:cNvSpPr txBox="1"/>
          <p:nvPr/>
        </p:nvSpPr>
        <p:spPr>
          <a:xfrm>
            <a:off x="10802750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FB8B9BA-6B32-4C54-8CE1-1FCCFF21C520}"/>
              </a:ext>
            </a:extLst>
          </p:cNvPr>
          <p:cNvSpPr txBox="1"/>
          <p:nvPr/>
        </p:nvSpPr>
        <p:spPr>
          <a:xfrm>
            <a:off x="9374429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15660E5-ADF6-4C2F-BE5B-A622224BE094}"/>
              </a:ext>
            </a:extLst>
          </p:cNvPr>
          <p:cNvSpPr txBox="1"/>
          <p:nvPr/>
        </p:nvSpPr>
        <p:spPr>
          <a:xfrm>
            <a:off x="8669167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09E504E-FF60-421C-B0C4-A93539AFE058}"/>
              </a:ext>
            </a:extLst>
          </p:cNvPr>
          <p:cNvSpPr txBox="1"/>
          <p:nvPr/>
        </p:nvSpPr>
        <p:spPr>
          <a:xfrm>
            <a:off x="9897723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02A195C-AF6A-4939-85B6-62000E45F2FB}"/>
              </a:ext>
            </a:extLst>
          </p:cNvPr>
          <p:cNvSpPr txBox="1"/>
          <p:nvPr/>
        </p:nvSpPr>
        <p:spPr>
          <a:xfrm>
            <a:off x="10516082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A348E02-1A4E-4739-8A00-9428837C9BED}"/>
              </a:ext>
            </a:extLst>
          </p:cNvPr>
          <p:cNvSpPr txBox="1"/>
          <p:nvPr/>
        </p:nvSpPr>
        <p:spPr>
          <a:xfrm>
            <a:off x="10708185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25EE7E3-3F71-4958-AB6B-8AFD23C2EA12}"/>
              </a:ext>
            </a:extLst>
          </p:cNvPr>
          <p:cNvSpPr txBox="1"/>
          <p:nvPr/>
        </p:nvSpPr>
        <p:spPr>
          <a:xfrm>
            <a:off x="10764047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8B9C0AA-D68F-499F-8DA8-96EED1EC28C4}"/>
              </a:ext>
            </a:extLst>
          </p:cNvPr>
          <p:cNvSpPr txBox="1"/>
          <p:nvPr/>
        </p:nvSpPr>
        <p:spPr>
          <a:xfrm>
            <a:off x="11400242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1C5EC41-CF27-44F4-9443-D415C08348AD}"/>
              </a:ext>
            </a:extLst>
          </p:cNvPr>
          <p:cNvSpPr txBox="1"/>
          <p:nvPr/>
        </p:nvSpPr>
        <p:spPr>
          <a:xfrm>
            <a:off x="9234850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157776A-29DC-471A-A8B0-84A8CECB7D96}"/>
              </a:ext>
            </a:extLst>
          </p:cNvPr>
          <p:cNvSpPr txBox="1"/>
          <p:nvPr/>
        </p:nvSpPr>
        <p:spPr>
          <a:xfrm>
            <a:off x="8827871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8E16293-3FA2-4742-A8C5-195459F1D926}"/>
              </a:ext>
            </a:extLst>
          </p:cNvPr>
          <p:cNvSpPr txBox="1"/>
          <p:nvPr/>
        </p:nvSpPr>
        <p:spPr>
          <a:xfrm>
            <a:off x="9745071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CF86BC8-F7D4-4EC2-976E-0A974D398CFE}"/>
              </a:ext>
            </a:extLst>
          </p:cNvPr>
          <p:cNvSpPr txBox="1"/>
          <p:nvPr/>
        </p:nvSpPr>
        <p:spPr>
          <a:xfrm>
            <a:off x="4920830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9960A3A-F74C-465A-B463-4218F0C9F485}"/>
              </a:ext>
            </a:extLst>
          </p:cNvPr>
          <p:cNvSpPr txBox="1"/>
          <p:nvPr/>
        </p:nvSpPr>
        <p:spPr>
          <a:xfrm>
            <a:off x="479017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4E1E5D2E-410E-4A6D-B31B-F4B0876EA8CE}"/>
              </a:ext>
            </a:extLst>
          </p:cNvPr>
          <p:cNvSpPr txBox="1"/>
          <p:nvPr/>
        </p:nvSpPr>
        <p:spPr>
          <a:xfrm>
            <a:off x="4334121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81C5642-5F49-43E3-A92C-172902980099}"/>
              </a:ext>
            </a:extLst>
          </p:cNvPr>
          <p:cNvSpPr txBox="1"/>
          <p:nvPr/>
        </p:nvSpPr>
        <p:spPr>
          <a:xfrm>
            <a:off x="5886829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0631412-83D6-48EF-B31C-56121C727E85}"/>
              </a:ext>
            </a:extLst>
          </p:cNvPr>
          <p:cNvSpPr txBox="1"/>
          <p:nvPr/>
        </p:nvSpPr>
        <p:spPr>
          <a:xfrm>
            <a:off x="6047340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860C8DF-CF1B-4F1F-8993-BF7C923545DE}"/>
              </a:ext>
            </a:extLst>
          </p:cNvPr>
          <p:cNvSpPr txBox="1"/>
          <p:nvPr/>
        </p:nvSpPr>
        <p:spPr>
          <a:xfrm>
            <a:off x="6915252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5BA1759-CC29-46EC-B85F-C93797749E52}"/>
              </a:ext>
            </a:extLst>
          </p:cNvPr>
          <p:cNvSpPr txBox="1"/>
          <p:nvPr/>
        </p:nvSpPr>
        <p:spPr>
          <a:xfrm>
            <a:off x="5486931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C5A1E2F-2BF8-455F-A3D5-A370DE57C374}"/>
              </a:ext>
            </a:extLst>
          </p:cNvPr>
          <p:cNvSpPr txBox="1"/>
          <p:nvPr/>
        </p:nvSpPr>
        <p:spPr>
          <a:xfrm>
            <a:off x="4781669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45129E0-4252-4A76-BFDA-19664027FE30}"/>
              </a:ext>
            </a:extLst>
          </p:cNvPr>
          <p:cNvSpPr txBox="1"/>
          <p:nvPr/>
        </p:nvSpPr>
        <p:spPr>
          <a:xfrm>
            <a:off x="6010225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63ADCA1-A399-442E-8A51-8B9D54B942BE}"/>
              </a:ext>
            </a:extLst>
          </p:cNvPr>
          <p:cNvSpPr txBox="1"/>
          <p:nvPr/>
        </p:nvSpPr>
        <p:spPr>
          <a:xfrm>
            <a:off x="6628584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E8D9555-3E26-42E9-80E8-E0732F30A616}"/>
              </a:ext>
            </a:extLst>
          </p:cNvPr>
          <p:cNvSpPr txBox="1"/>
          <p:nvPr/>
        </p:nvSpPr>
        <p:spPr>
          <a:xfrm>
            <a:off x="6820687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4F196A5-0D71-45A3-BB02-81D96A5A583B}"/>
              </a:ext>
            </a:extLst>
          </p:cNvPr>
          <p:cNvSpPr txBox="1"/>
          <p:nvPr/>
        </p:nvSpPr>
        <p:spPr>
          <a:xfrm>
            <a:off x="6876549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295838C-F1B3-4B94-9F59-0A2BD9F2FAF7}"/>
              </a:ext>
            </a:extLst>
          </p:cNvPr>
          <p:cNvSpPr txBox="1"/>
          <p:nvPr/>
        </p:nvSpPr>
        <p:spPr>
          <a:xfrm>
            <a:off x="7512744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1CBA832-AEB5-4B92-A43F-30B1A8B4F927}"/>
              </a:ext>
            </a:extLst>
          </p:cNvPr>
          <p:cNvSpPr txBox="1"/>
          <p:nvPr/>
        </p:nvSpPr>
        <p:spPr>
          <a:xfrm>
            <a:off x="5347352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7DBAC03-CA2C-495A-AE83-90FA2E4F6897}"/>
              </a:ext>
            </a:extLst>
          </p:cNvPr>
          <p:cNvSpPr txBox="1"/>
          <p:nvPr/>
        </p:nvSpPr>
        <p:spPr>
          <a:xfrm>
            <a:off x="4940373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E774281A-C307-458E-B5EB-612863601CB9}"/>
              </a:ext>
            </a:extLst>
          </p:cNvPr>
          <p:cNvSpPr txBox="1"/>
          <p:nvPr/>
        </p:nvSpPr>
        <p:spPr>
          <a:xfrm>
            <a:off x="5857573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419A2C5-1156-4B29-B77B-7CB361A658FC}"/>
              </a:ext>
            </a:extLst>
          </p:cNvPr>
          <p:cNvSpPr txBox="1"/>
          <p:nvPr/>
        </p:nvSpPr>
        <p:spPr>
          <a:xfrm>
            <a:off x="1067384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4F57641-0294-41D6-8D8E-C5F4C991ECA2}"/>
              </a:ext>
            </a:extLst>
          </p:cNvPr>
          <p:cNvSpPr txBox="1"/>
          <p:nvPr/>
        </p:nvSpPr>
        <p:spPr>
          <a:xfrm>
            <a:off x="936732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658DC9B-CC24-4F11-8311-1E9F17E79EC3}"/>
              </a:ext>
            </a:extLst>
          </p:cNvPr>
          <p:cNvSpPr txBox="1"/>
          <p:nvPr/>
        </p:nvSpPr>
        <p:spPr>
          <a:xfrm>
            <a:off x="480675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3D88D31-E34D-46C9-9EFB-7A1DDBB13376}"/>
              </a:ext>
            </a:extLst>
          </p:cNvPr>
          <p:cNvSpPr txBox="1"/>
          <p:nvPr/>
        </p:nvSpPr>
        <p:spPr>
          <a:xfrm>
            <a:off x="2033383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1F0E818-3507-4E45-AD5B-A7378D9E205C}"/>
              </a:ext>
            </a:extLst>
          </p:cNvPr>
          <p:cNvSpPr txBox="1"/>
          <p:nvPr/>
        </p:nvSpPr>
        <p:spPr>
          <a:xfrm>
            <a:off x="2193894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244FC8D4-CBCD-493D-A4F2-72C6D85AFA4B}"/>
              </a:ext>
            </a:extLst>
          </p:cNvPr>
          <p:cNvSpPr txBox="1"/>
          <p:nvPr/>
        </p:nvSpPr>
        <p:spPr>
          <a:xfrm>
            <a:off x="3061806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E9F0DE8-6AE6-466C-9B8A-26DE675388A0}"/>
              </a:ext>
            </a:extLst>
          </p:cNvPr>
          <p:cNvSpPr txBox="1"/>
          <p:nvPr/>
        </p:nvSpPr>
        <p:spPr>
          <a:xfrm>
            <a:off x="1633485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4F32231B-0A24-4951-A7D9-02CE0AD011B7}"/>
              </a:ext>
            </a:extLst>
          </p:cNvPr>
          <p:cNvSpPr txBox="1"/>
          <p:nvPr/>
        </p:nvSpPr>
        <p:spPr>
          <a:xfrm>
            <a:off x="928223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23847D7-7945-4395-BC0F-232DE82F68D3}"/>
              </a:ext>
            </a:extLst>
          </p:cNvPr>
          <p:cNvSpPr txBox="1"/>
          <p:nvPr/>
        </p:nvSpPr>
        <p:spPr>
          <a:xfrm>
            <a:off x="2156779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5F70120A-9139-44CA-8145-B43066FE8CF3}"/>
              </a:ext>
            </a:extLst>
          </p:cNvPr>
          <p:cNvSpPr txBox="1"/>
          <p:nvPr/>
        </p:nvSpPr>
        <p:spPr>
          <a:xfrm>
            <a:off x="2775138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176C4537-337A-49F8-8574-81506A5149EE}"/>
              </a:ext>
            </a:extLst>
          </p:cNvPr>
          <p:cNvSpPr txBox="1"/>
          <p:nvPr/>
        </p:nvSpPr>
        <p:spPr>
          <a:xfrm>
            <a:off x="2967241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E779342-9867-40F8-A38C-8AF4FB5F7F1E}"/>
              </a:ext>
            </a:extLst>
          </p:cNvPr>
          <p:cNvSpPr txBox="1"/>
          <p:nvPr/>
        </p:nvSpPr>
        <p:spPr>
          <a:xfrm>
            <a:off x="3023103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FA006D2-44BF-4C35-AA1E-E7255D12A418}"/>
              </a:ext>
            </a:extLst>
          </p:cNvPr>
          <p:cNvSpPr txBox="1"/>
          <p:nvPr/>
        </p:nvSpPr>
        <p:spPr>
          <a:xfrm>
            <a:off x="3659298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BA5C303D-8B7D-4743-A030-5F725DBD070C}"/>
              </a:ext>
            </a:extLst>
          </p:cNvPr>
          <p:cNvSpPr txBox="1"/>
          <p:nvPr/>
        </p:nvSpPr>
        <p:spPr>
          <a:xfrm>
            <a:off x="1493906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93FB52FD-9E2D-4292-A376-1966A5660A16}"/>
              </a:ext>
            </a:extLst>
          </p:cNvPr>
          <p:cNvSpPr txBox="1"/>
          <p:nvPr/>
        </p:nvSpPr>
        <p:spPr>
          <a:xfrm>
            <a:off x="1086927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965441BB-C2B9-4C4E-922A-AD320AC1539C}"/>
              </a:ext>
            </a:extLst>
          </p:cNvPr>
          <p:cNvSpPr txBox="1"/>
          <p:nvPr/>
        </p:nvSpPr>
        <p:spPr>
          <a:xfrm>
            <a:off x="2004127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B5E825F-F0A1-4086-A515-976737B62813}"/>
              </a:ext>
            </a:extLst>
          </p:cNvPr>
          <p:cNvSpPr txBox="1"/>
          <p:nvPr/>
        </p:nvSpPr>
        <p:spPr>
          <a:xfrm>
            <a:off x="1066296" y="625304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6F0F9C67-3317-4B0E-AC26-C25CBC716A55}"/>
              </a:ext>
            </a:extLst>
          </p:cNvPr>
          <p:cNvCxnSpPr>
            <a:cxnSpLocks/>
            <a:stCxn id="250" idx="4"/>
            <a:endCxn id="252" idx="0"/>
          </p:cNvCxnSpPr>
          <p:nvPr/>
        </p:nvCxnSpPr>
        <p:spPr>
          <a:xfrm>
            <a:off x="1703788" y="6568871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79BE7080-CCC8-45B4-9758-B2E6F119569D}"/>
              </a:ext>
            </a:extLst>
          </p:cNvPr>
          <p:cNvCxnSpPr>
            <a:cxnSpLocks/>
            <a:stCxn id="249" idx="4"/>
            <a:endCxn id="256" idx="0"/>
          </p:cNvCxnSpPr>
          <p:nvPr/>
        </p:nvCxnSpPr>
        <p:spPr>
          <a:xfrm>
            <a:off x="689284" y="656535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FFF9B820-DF31-4BB2-BAAD-A0015641979D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986388E5-1A24-4EEF-8FF3-A7827B8F9D6E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2B00E4B-35AC-4D9D-AE33-A6D3985C0AA7}"/>
              </a:ext>
            </a:extLst>
          </p:cNvPr>
          <p:cNvSpPr txBox="1"/>
          <p:nvPr/>
        </p:nvSpPr>
        <p:spPr>
          <a:xfrm>
            <a:off x="935644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688AF434-A850-4394-BE16-B94BF5EED71E}"/>
              </a:ext>
            </a:extLst>
          </p:cNvPr>
          <p:cNvSpPr txBox="1"/>
          <p:nvPr/>
        </p:nvSpPr>
        <p:spPr>
          <a:xfrm>
            <a:off x="479587" y="663982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58F2CD4D-94E5-486B-A4A6-4C4A8D866BF3}"/>
              </a:ext>
            </a:extLst>
          </p:cNvPr>
          <p:cNvSpPr txBox="1"/>
          <p:nvPr/>
        </p:nvSpPr>
        <p:spPr>
          <a:xfrm>
            <a:off x="2032295" y="626050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00C9E3C6-27A8-4D0A-90D6-4D4A4EAF571A}"/>
              </a:ext>
            </a:extLst>
          </p:cNvPr>
          <p:cNvSpPr txBox="1"/>
          <p:nvPr/>
        </p:nvSpPr>
        <p:spPr>
          <a:xfrm>
            <a:off x="2192806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07DEA5EF-69F3-477D-8C43-237DE5E1B7F3}"/>
              </a:ext>
            </a:extLst>
          </p:cNvPr>
          <p:cNvSpPr txBox="1"/>
          <p:nvPr/>
        </p:nvSpPr>
        <p:spPr>
          <a:xfrm>
            <a:off x="3060718" y="653028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80A63C3B-0007-4E6B-9D54-0A553CC5647A}"/>
              </a:ext>
            </a:extLst>
          </p:cNvPr>
          <p:cNvSpPr txBox="1"/>
          <p:nvPr/>
        </p:nvSpPr>
        <p:spPr>
          <a:xfrm>
            <a:off x="1632397" y="7698725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2E30D4BC-05EC-45BD-B176-F31E4B0F8975}"/>
              </a:ext>
            </a:extLst>
          </p:cNvPr>
          <p:cNvSpPr txBox="1"/>
          <p:nvPr/>
        </p:nvSpPr>
        <p:spPr>
          <a:xfrm>
            <a:off x="927135" y="7789691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814D6201-51A7-4AC6-8265-2F2E29E62A6D}"/>
              </a:ext>
            </a:extLst>
          </p:cNvPr>
          <p:cNvSpPr txBox="1"/>
          <p:nvPr/>
        </p:nvSpPr>
        <p:spPr>
          <a:xfrm>
            <a:off x="2155691" y="773738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CA5F57C-E4C6-4497-8D23-5F8E915CBF32}"/>
              </a:ext>
            </a:extLst>
          </p:cNvPr>
          <p:cNvSpPr txBox="1"/>
          <p:nvPr/>
        </p:nvSpPr>
        <p:spPr>
          <a:xfrm>
            <a:off x="2774050" y="827389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FADCEAF9-AD22-4DA4-9547-E799D8793177}"/>
              </a:ext>
            </a:extLst>
          </p:cNvPr>
          <p:cNvSpPr txBox="1"/>
          <p:nvPr/>
        </p:nvSpPr>
        <p:spPr>
          <a:xfrm>
            <a:off x="2966153" y="773523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6EB788E0-BE44-4866-AE45-CD501078848C}"/>
              </a:ext>
            </a:extLst>
          </p:cNvPr>
          <p:cNvSpPr txBox="1"/>
          <p:nvPr/>
        </p:nvSpPr>
        <p:spPr>
          <a:xfrm>
            <a:off x="3022015" y="728493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F692C81B-4F40-49CF-A880-5E7489D260DD}"/>
              </a:ext>
            </a:extLst>
          </p:cNvPr>
          <p:cNvSpPr txBox="1"/>
          <p:nvPr/>
        </p:nvSpPr>
        <p:spPr>
          <a:xfrm>
            <a:off x="3658210" y="768541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DDAFE132-E23B-4673-93F3-91F063D814F0}"/>
              </a:ext>
            </a:extLst>
          </p:cNvPr>
          <p:cNvSpPr txBox="1"/>
          <p:nvPr/>
        </p:nvSpPr>
        <p:spPr>
          <a:xfrm>
            <a:off x="1492818" y="668335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04F4DEF-7AF1-493E-B775-C9BAC830EC73}"/>
              </a:ext>
            </a:extLst>
          </p:cNvPr>
          <p:cNvSpPr txBox="1"/>
          <p:nvPr/>
        </p:nvSpPr>
        <p:spPr>
          <a:xfrm>
            <a:off x="1085839" y="72926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D4753F62-97B6-459F-B885-C7B44E34C939}"/>
              </a:ext>
            </a:extLst>
          </p:cNvPr>
          <p:cNvSpPr txBox="1"/>
          <p:nvPr/>
        </p:nvSpPr>
        <p:spPr>
          <a:xfrm>
            <a:off x="2003039" y="73151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0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A6A326D-465D-4651-8F7D-3412DD742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79142"/>
              </p:ext>
            </p:extLst>
          </p:nvPr>
        </p:nvGraphicFramePr>
        <p:xfrm>
          <a:off x="3343795" y="40182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88C1D6-EB58-4F2C-8BF4-6B2EAC013AC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34060" y="223613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DA40CC-C6B9-41DB-BEB0-33959F7C46F8}"/>
              </a:ext>
            </a:extLst>
          </p:cNvPr>
          <p:cNvSpPr txBox="1"/>
          <p:nvPr/>
        </p:nvSpPr>
        <p:spPr>
          <a:xfrm>
            <a:off x="8135067" y="-841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4752B5B-B6A2-4958-B640-3239EBB6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47351"/>
              </p:ext>
            </p:extLst>
          </p:nvPr>
        </p:nvGraphicFramePr>
        <p:xfrm>
          <a:off x="3343795" y="133865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147283C-C85A-4EA3-B419-50BD4A0D033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910606" y="1154054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8A2194F-A2F8-4998-A336-ABCBCFC6D793}"/>
              </a:ext>
            </a:extLst>
          </p:cNvPr>
          <p:cNvSpPr txBox="1"/>
          <p:nvPr/>
        </p:nvSpPr>
        <p:spPr>
          <a:xfrm>
            <a:off x="7511613" y="846277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525D15E-1D14-4F55-A736-337351F6933B}"/>
              </a:ext>
            </a:extLst>
          </p:cNvPr>
          <p:cNvSpPr txBox="1"/>
          <p:nvPr/>
        </p:nvSpPr>
        <p:spPr>
          <a:xfrm>
            <a:off x="8933052" y="201806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AB1D6BC9-511A-47CF-9D9A-7F10AAE11C57}"/>
              </a:ext>
            </a:extLst>
          </p:cNvPr>
          <p:cNvCxnSpPr>
            <a:cxnSpLocks/>
            <a:stCxn id="20" idx="3"/>
            <a:endCxn id="23" idx="0"/>
          </p:cNvCxnSpPr>
          <p:nvPr/>
        </p:nvCxnSpPr>
        <p:spPr>
          <a:xfrm>
            <a:off x="8848204" y="152407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489D37D-AA81-45F8-A13F-69602333B985}"/>
              </a:ext>
            </a:extLst>
          </p:cNvPr>
          <p:cNvSpPr txBox="1"/>
          <p:nvPr/>
        </p:nvSpPr>
        <p:spPr>
          <a:xfrm>
            <a:off x="8814171" y="137397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60B7FA0-999B-4937-BF2B-C2E867A14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64443"/>
              </p:ext>
            </p:extLst>
          </p:nvPr>
        </p:nvGraphicFramePr>
        <p:xfrm>
          <a:off x="3343795" y="2347398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A97B52-9F1E-4508-BC45-5D5CE706B59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320297" y="2192712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75B7F51-7508-41A9-B294-3D2C055EA0C0}"/>
              </a:ext>
            </a:extLst>
          </p:cNvPr>
          <p:cNvSpPr txBox="1"/>
          <p:nvPr/>
        </p:nvSpPr>
        <p:spPr>
          <a:xfrm>
            <a:off x="6921304" y="188493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FC6BAA-746E-480F-88A8-662F128A88DB}"/>
              </a:ext>
            </a:extLst>
          </p:cNvPr>
          <p:cNvSpPr txBox="1"/>
          <p:nvPr/>
        </p:nvSpPr>
        <p:spPr>
          <a:xfrm>
            <a:off x="8933052" y="3026812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06D96D8-81A6-415E-BE3B-246FB957B4E2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8848204" y="2532818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7562DDD-8BD6-487D-BB2A-C9E547F21D48}"/>
              </a:ext>
            </a:extLst>
          </p:cNvPr>
          <p:cNvSpPr txBox="1"/>
          <p:nvPr/>
        </p:nvSpPr>
        <p:spPr>
          <a:xfrm>
            <a:off x="8814171" y="2382720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0CD16C6A-E9A6-4693-ABD2-7C01D2DB7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0866"/>
              </p:ext>
            </p:extLst>
          </p:nvPr>
        </p:nvGraphicFramePr>
        <p:xfrm>
          <a:off x="3343795" y="3271527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521799-F28A-4E38-98AF-F1CBECEEE072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83690" y="3116841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D252B46-02FA-428C-932F-55A9BE4D4C2F}"/>
              </a:ext>
            </a:extLst>
          </p:cNvPr>
          <p:cNvSpPr txBox="1"/>
          <p:nvPr/>
        </p:nvSpPr>
        <p:spPr>
          <a:xfrm>
            <a:off x="6284697" y="28090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DD1E95-F667-4627-941E-4C887C2C4CB1}"/>
              </a:ext>
            </a:extLst>
          </p:cNvPr>
          <p:cNvSpPr txBox="1"/>
          <p:nvPr/>
        </p:nvSpPr>
        <p:spPr>
          <a:xfrm>
            <a:off x="8933052" y="395094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1FED092-16ED-4AC8-ABD2-7E2D10EDA420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8848204" y="3456947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BB61563-64C6-4166-AA74-F9427322CD59}"/>
              </a:ext>
            </a:extLst>
          </p:cNvPr>
          <p:cNvSpPr txBox="1"/>
          <p:nvPr/>
        </p:nvSpPr>
        <p:spPr>
          <a:xfrm>
            <a:off x="8814171" y="3306849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6F980B9A-CF88-4FF8-B86F-1597851E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61393"/>
              </p:ext>
            </p:extLst>
          </p:nvPr>
        </p:nvGraphicFramePr>
        <p:xfrm>
          <a:off x="3343795" y="424957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043E73-99A5-4321-88FF-EA30B576E85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96000" y="4094885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13F2D27-6D3B-4ACF-871C-0D3B8CB9117C}"/>
              </a:ext>
            </a:extLst>
          </p:cNvPr>
          <p:cNvSpPr txBox="1"/>
          <p:nvPr/>
        </p:nvSpPr>
        <p:spPr>
          <a:xfrm>
            <a:off x="5697007" y="3787108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58947A-BDBB-4390-951F-B8407FED8CF2}"/>
              </a:ext>
            </a:extLst>
          </p:cNvPr>
          <p:cNvSpPr txBox="1"/>
          <p:nvPr/>
        </p:nvSpPr>
        <p:spPr>
          <a:xfrm>
            <a:off x="8933052" y="492898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F9BC447-CEB9-40A3-8539-A743C173F7E0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8848204" y="443499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58EB86F-8287-441E-9880-C7DBD5D5B87E}"/>
              </a:ext>
            </a:extLst>
          </p:cNvPr>
          <p:cNvSpPr txBox="1"/>
          <p:nvPr/>
        </p:nvSpPr>
        <p:spPr>
          <a:xfrm>
            <a:off x="8814171" y="428489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BEE6E3AA-67EB-46A7-B7F8-22C96E20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13793"/>
              </p:ext>
            </p:extLst>
          </p:nvPr>
        </p:nvGraphicFramePr>
        <p:xfrm>
          <a:off x="3343795" y="5199846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6F80EF7-C7DD-4708-B90F-8FCF4B25F4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86400" y="5045160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A005139-6896-4CE4-986B-FA9AA8FAEB89}"/>
              </a:ext>
            </a:extLst>
          </p:cNvPr>
          <p:cNvSpPr txBox="1"/>
          <p:nvPr/>
        </p:nvSpPr>
        <p:spPr>
          <a:xfrm>
            <a:off x="5087407" y="4737383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E0A1A5-E51F-40A7-ADAF-ED97B70F3D90}"/>
              </a:ext>
            </a:extLst>
          </p:cNvPr>
          <p:cNvSpPr txBox="1"/>
          <p:nvPr/>
        </p:nvSpPr>
        <p:spPr>
          <a:xfrm>
            <a:off x="8933052" y="5879260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77D44604-FAD2-4030-BDA0-F877EE4D44D3}"/>
              </a:ext>
            </a:extLst>
          </p:cNvPr>
          <p:cNvCxnSpPr>
            <a:cxnSpLocks/>
            <a:stCxn id="49" idx="3"/>
            <a:endCxn id="52" idx="0"/>
          </p:cNvCxnSpPr>
          <p:nvPr/>
        </p:nvCxnSpPr>
        <p:spPr>
          <a:xfrm>
            <a:off x="8848204" y="5385266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6609115-0B9B-4D9E-8215-CBC12FC43766}"/>
              </a:ext>
            </a:extLst>
          </p:cNvPr>
          <p:cNvSpPr txBox="1"/>
          <p:nvPr/>
        </p:nvSpPr>
        <p:spPr>
          <a:xfrm>
            <a:off x="8814171" y="52351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A10D9A4-D631-4C34-A7F7-AFE3B9152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8593"/>
              </p:ext>
            </p:extLst>
          </p:nvPr>
        </p:nvGraphicFramePr>
        <p:xfrm>
          <a:off x="3343795" y="611923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7651B73-87EC-458B-90FE-464080FAD51A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846320" y="5964546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7E51B06-D9B6-4152-BA7A-9D73A66FB970}"/>
              </a:ext>
            </a:extLst>
          </p:cNvPr>
          <p:cNvSpPr txBox="1"/>
          <p:nvPr/>
        </p:nvSpPr>
        <p:spPr>
          <a:xfrm>
            <a:off x="4447327" y="565676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FDF8A1C-275F-4859-B733-BD2D622B42FF}"/>
              </a:ext>
            </a:extLst>
          </p:cNvPr>
          <p:cNvSpPr txBox="1"/>
          <p:nvPr/>
        </p:nvSpPr>
        <p:spPr>
          <a:xfrm>
            <a:off x="8933052" y="679864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7612E1A9-572C-43B5-B16B-BED8D54E93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>
            <a:off x="8848204" y="6304652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891A396-6495-4F76-B8BC-71032CFF41D6}"/>
              </a:ext>
            </a:extLst>
          </p:cNvPr>
          <p:cNvSpPr txBox="1"/>
          <p:nvPr/>
        </p:nvSpPr>
        <p:spPr>
          <a:xfrm>
            <a:off x="8814171" y="6154554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273D6EB-779C-4E68-B3DE-118FD1779A63}"/>
              </a:ext>
            </a:extLst>
          </p:cNvPr>
          <p:cNvCxnSpPr>
            <a:cxnSpLocks/>
            <a:stCxn id="68" idx="2"/>
            <a:endCxn id="13" idx="1"/>
          </p:cNvCxnSpPr>
          <p:nvPr/>
        </p:nvCxnSpPr>
        <p:spPr>
          <a:xfrm rot="16200000" flipH="1">
            <a:off x="2999527" y="242974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0A8BAEF-5CAA-4FC1-9550-282F2999BF12}"/>
              </a:ext>
            </a:extLst>
          </p:cNvPr>
          <p:cNvSpPr txBox="1"/>
          <p:nvPr/>
        </p:nvSpPr>
        <p:spPr>
          <a:xfrm>
            <a:off x="2656723" y="-12099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B0C2E85-07BE-4312-86EF-1056BF64C8B8}"/>
              </a:ext>
            </a:extLst>
          </p:cNvPr>
          <p:cNvSpPr txBox="1"/>
          <p:nvPr/>
        </p:nvSpPr>
        <p:spPr>
          <a:xfrm>
            <a:off x="2577884" y="350981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8E664AAF-6E21-4C8D-A301-7293F13CA4EE}"/>
              </a:ext>
            </a:extLst>
          </p:cNvPr>
          <p:cNvCxnSpPr>
            <a:cxnSpLocks/>
            <a:stCxn id="76" idx="2"/>
            <a:endCxn id="20" idx="1"/>
          </p:cNvCxnSpPr>
          <p:nvPr/>
        </p:nvCxnSpPr>
        <p:spPr>
          <a:xfrm rot="16200000" flipH="1">
            <a:off x="3000649" y="1180924"/>
            <a:ext cx="398213" cy="2880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73627A5-0F7A-4469-BC63-61460473B4BA}"/>
              </a:ext>
            </a:extLst>
          </p:cNvPr>
          <p:cNvSpPr txBox="1"/>
          <p:nvPr/>
        </p:nvSpPr>
        <p:spPr>
          <a:xfrm>
            <a:off x="2569585" y="818081"/>
            <a:ext cx="97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B6D1B8-82C9-4A66-94BC-6AC5DDDBA61C}"/>
              </a:ext>
            </a:extLst>
          </p:cNvPr>
          <p:cNvSpPr txBox="1"/>
          <p:nvPr/>
        </p:nvSpPr>
        <p:spPr>
          <a:xfrm>
            <a:off x="2577883" y="129005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0A9544F7-B0AB-4A0A-A7C7-8AFF5007E5E1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2999526" y="2182809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95E171F-CD5E-41BE-BCAA-51313DA4BA9F}"/>
              </a:ext>
            </a:extLst>
          </p:cNvPr>
          <p:cNvSpPr txBox="1"/>
          <p:nvPr/>
        </p:nvSpPr>
        <p:spPr>
          <a:xfrm>
            <a:off x="2656722" y="181884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2873B7-6EFD-49F9-939E-8E17F0C91181}"/>
              </a:ext>
            </a:extLst>
          </p:cNvPr>
          <p:cNvSpPr txBox="1"/>
          <p:nvPr/>
        </p:nvSpPr>
        <p:spPr>
          <a:xfrm>
            <a:off x="2577883" y="2290816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79159AA-5E70-42B8-8636-5507D77FDEF8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999526" y="3087776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9802AB6-AEB7-465B-8538-2E5A559C7E16}"/>
              </a:ext>
            </a:extLst>
          </p:cNvPr>
          <p:cNvSpPr txBox="1"/>
          <p:nvPr/>
        </p:nvSpPr>
        <p:spPr>
          <a:xfrm>
            <a:off x="2656722" y="272381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DF4F9D4-EB53-4A8F-9482-70AD2AA0C137}"/>
              </a:ext>
            </a:extLst>
          </p:cNvPr>
          <p:cNvSpPr txBox="1"/>
          <p:nvPr/>
        </p:nvSpPr>
        <p:spPr>
          <a:xfrm>
            <a:off x="2577883" y="319578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25F60C45-49C7-4940-B3F0-56635AA18FC1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2999526" y="5038461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36A194D-7571-4D44-B6E1-33946B981602}"/>
              </a:ext>
            </a:extLst>
          </p:cNvPr>
          <p:cNvSpPr txBox="1"/>
          <p:nvPr/>
        </p:nvSpPr>
        <p:spPr>
          <a:xfrm>
            <a:off x="2656722" y="467449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23DBC7-EF29-4947-A492-F563262DC75F}"/>
              </a:ext>
            </a:extLst>
          </p:cNvPr>
          <p:cNvSpPr txBox="1"/>
          <p:nvPr/>
        </p:nvSpPr>
        <p:spPr>
          <a:xfrm>
            <a:off x="2577883" y="51464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05ACF7C1-ABB7-4362-9E2B-A073079AF4CD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2999525" y="5956940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D7E5ED0-AB1A-4BDD-9EB4-3AD59B0DFB57}"/>
              </a:ext>
            </a:extLst>
          </p:cNvPr>
          <p:cNvSpPr txBox="1"/>
          <p:nvPr/>
        </p:nvSpPr>
        <p:spPr>
          <a:xfrm>
            <a:off x="2656721" y="559297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1790E3F-FE6F-4668-A205-10E5704E20CE}"/>
              </a:ext>
            </a:extLst>
          </p:cNvPr>
          <p:cNvSpPr txBox="1"/>
          <p:nvPr/>
        </p:nvSpPr>
        <p:spPr>
          <a:xfrm>
            <a:off x="2577882" y="6064947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0F3B996-E745-43D9-A570-327A68D732B0}"/>
              </a:ext>
            </a:extLst>
          </p:cNvPr>
          <p:cNvSpPr txBox="1"/>
          <p:nvPr/>
        </p:nvSpPr>
        <p:spPr>
          <a:xfrm>
            <a:off x="8871907" y="58475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35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C4464-CEF2-4B76-B7E8-FB050FF6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622467"/>
            <a:ext cx="6761482" cy="4538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DF2FD-14B6-480E-B6C4-B9A13255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0" y="396240"/>
            <a:ext cx="4678680" cy="4986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73F11-EAB3-42F1-B64E-173A8E4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320" y="396240"/>
            <a:ext cx="6350000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190976-C928-4D46-8BDD-D1114DB09718}"/>
              </a:ext>
            </a:extLst>
          </p:cNvPr>
          <p:cNvSpPr txBox="1"/>
          <p:nvPr/>
        </p:nvSpPr>
        <p:spPr>
          <a:xfrm>
            <a:off x="-364612" y="5580464"/>
            <a:ext cx="170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尺度地图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21B438-425F-42C5-A899-0D5958AAE83C}"/>
              </a:ext>
            </a:extLst>
          </p:cNvPr>
          <p:cNvSpPr txBox="1"/>
          <p:nvPr/>
        </p:nvSpPr>
        <p:spPr>
          <a:xfrm>
            <a:off x="3157795" y="5580464"/>
            <a:ext cx="77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拓扑地图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80D099-B754-48DB-B4E5-5853EE6BA05C}"/>
              </a:ext>
            </a:extLst>
          </p:cNvPr>
          <p:cNvSpPr txBox="1"/>
          <p:nvPr/>
        </p:nvSpPr>
        <p:spPr>
          <a:xfrm>
            <a:off x="11628120" y="538250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语义地图</a:t>
            </a:r>
          </a:p>
        </p:txBody>
      </p:sp>
    </p:spTree>
    <p:extLst>
      <p:ext uri="{BB962C8B-B14F-4D97-AF65-F5344CB8AC3E}">
        <p14:creationId xmlns:p14="http://schemas.microsoft.com/office/powerpoint/2010/main" val="834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7CC2-A01B-48DC-AEBB-00902A24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0" y="898206"/>
            <a:ext cx="3934232" cy="3678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4D755-F73B-4A23-BF0C-C61DD8AB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898207"/>
            <a:ext cx="5492496" cy="36780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932960-EDB6-47F8-965D-36DA98C4562C}"/>
              </a:ext>
            </a:extLst>
          </p:cNvPr>
          <p:cNvCxnSpPr>
            <a:cxnSpLocks/>
          </p:cNvCxnSpPr>
          <p:nvPr/>
        </p:nvCxnSpPr>
        <p:spPr>
          <a:xfrm>
            <a:off x="11417808" y="1625485"/>
            <a:ext cx="0" cy="236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78F372-20B0-4253-BB03-230BA48DC42C}"/>
              </a:ext>
            </a:extLst>
          </p:cNvPr>
          <p:cNvSpPr txBox="1"/>
          <p:nvPr/>
        </p:nvSpPr>
        <p:spPr>
          <a:xfrm>
            <a:off x="11417808" y="2044205"/>
            <a:ext cx="51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842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40E38C-DAEA-4309-8F63-5EAF00AB3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2793"/>
              </p:ext>
            </p:extLst>
          </p:nvPr>
        </p:nvGraphicFramePr>
        <p:xfrm>
          <a:off x="2048256" y="1286594"/>
          <a:ext cx="306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625374975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998033026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3895130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51055304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4111941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44786538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99330224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8791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8743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12BD291-1028-4706-8114-F6264B3FB21C}"/>
              </a:ext>
            </a:extLst>
          </p:cNvPr>
          <p:cNvSpPr txBox="1"/>
          <p:nvPr/>
        </p:nvSpPr>
        <p:spPr>
          <a:xfrm>
            <a:off x="5747992" y="1464790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CBB57-FA8B-44B7-BFB6-AD9D3FBDBAB2}"/>
              </a:ext>
            </a:extLst>
          </p:cNvPr>
          <p:cNvSpPr txBox="1"/>
          <p:nvPr/>
        </p:nvSpPr>
        <p:spPr>
          <a:xfrm>
            <a:off x="5747992" y="205082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占据状态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2EDC9-1F2C-4F67-A486-D1AD3EA75A4C}"/>
              </a:ext>
            </a:extLst>
          </p:cNvPr>
          <p:cNvSpPr txBox="1"/>
          <p:nvPr/>
        </p:nvSpPr>
        <p:spPr>
          <a:xfrm>
            <a:off x="5747992" y="2668388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空闲状态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DAAD298-B59C-450B-85A7-135AD6A9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3054"/>
              </p:ext>
            </p:extLst>
          </p:nvPr>
        </p:nvGraphicFramePr>
        <p:xfrm>
          <a:off x="5561814" y="1433258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8B2471-0C7A-42F7-A5C1-4C55C5F5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3248"/>
              </p:ext>
            </p:extLst>
          </p:nvPr>
        </p:nvGraphicFramePr>
        <p:xfrm>
          <a:off x="5561813" y="2019291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4160A1E-ADE0-4416-ACF7-A78B13B2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07530"/>
              </p:ext>
            </p:extLst>
          </p:nvPr>
        </p:nvGraphicFramePr>
        <p:xfrm>
          <a:off x="5561814" y="2636856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EA78CE4-1C56-4635-9B82-918A5EA4FF7E}"/>
              </a:ext>
            </a:extLst>
          </p:cNvPr>
          <p:cNvSpPr/>
          <p:nvPr/>
        </p:nvSpPr>
        <p:spPr>
          <a:xfrm>
            <a:off x="1565564" y="3289356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B3681-D993-45B3-9ECB-0D244CD92951}"/>
              </a:ext>
            </a:extLst>
          </p:cNvPr>
          <p:cNvSpPr/>
          <p:nvPr/>
        </p:nvSpPr>
        <p:spPr>
          <a:xfrm>
            <a:off x="1565564" y="665018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3E21C1-F7A9-4CBB-8C8B-A5BCC4AED30B}"/>
              </a:ext>
            </a:extLst>
          </p:cNvPr>
          <p:cNvSpPr/>
          <p:nvPr/>
        </p:nvSpPr>
        <p:spPr>
          <a:xfrm>
            <a:off x="2526657" y="1642346"/>
            <a:ext cx="573159" cy="76252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21917D-06D8-41B5-BDD3-4C1803C34A69}"/>
              </a:ext>
            </a:extLst>
          </p:cNvPr>
          <p:cNvSpPr/>
          <p:nvPr/>
        </p:nvSpPr>
        <p:spPr>
          <a:xfrm>
            <a:off x="3794625" y="1194290"/>
            <a:ext cx="695079" cy="165863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3126B8-C4F8-4F39-9B4B-6B13E2148C50}"/>
              </a:ext>
            </a:extLst>
          </p:cNvPr>
          <p:cNvSpPr/>
          <p:nvPr/>
        </p:nvSpPr>
        <p:spPr>
          <a:xfrm>
            <a:off x="3557539" y="3538001"/>
            <a:ext cx="1169250" cy="1989236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C36B2E-EF1D-4993-9FEC-568B55277140}"/>
              </a:ext>
            </a:extLst>
          </p:cNvPr>
          <p:cNvSpPr/>
          <p:nvPr/>
        </p:nvSpPr>
        <p:spPr>
          <a:xfrm>
            <a:off x="3794625" y="3703300"/>
            <a:ext cx="695079" cy="165863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5DED3F-D2E6-4657-A32A-30628048BA08}"/>
              </a:ext>
            </a:extLst>
          </p:cNvPr>
          <p:cNvSpPr/>
          <p:nvPr/>
        </p:nvSpPr>
        <p:spPr>
          <a:xfrm>
            <a:off x="2771672" y="3875374"/>
            <a:ext cx="83127" cy="831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01448-2111-441C-84BE-5BEDEBB042A5}"/>
              </a:ext>
            </a:extLst>
          </p:cNvPr>
          <p:cNvSpPr txBox="1"/>
          <p:nvPr/>
        </p:nvSpPr>
        <p:spPr>
          <a:xfrm>
            <a:off x="1757216" y="871124"/>
            <a:ext cx="169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F382B-A879-4321-978C-C9675E24476A}"/>
              </a:ext>
            </a:extLst>
          </p:cNvPr>
          <p:cNvSpPr txBox="1"/>
          <p:nvPr/>
        </p:nvSpPr>
        <p:spPr>
          <a:xfrm>
            <a:off x="1688832" y="4532619"/>
            <a:ext cx="192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264459-C8A4-4B6B-954B-51C047C9073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335097" y="3916938"/>
            <a:ext cx="35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56EF9-E8B3-41E7-B349-BD2C83F1C4CB}"/>
              </a:ext>
            </a:extLst>
          </p:cNvPr>
          <p:cNvSpPr txBox="1"/>
          <p:nvPr/>
        </p:nvSpPr>
        <p:spPr>
          <a:xfrm>
            <a:off x="1699033" y="3763049"/>
            <a:ext cx="63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小车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7D16AA5-3A36-443D-B754-F70AC19B3CCD}"/>
              </a:ext>
            </a:extLst>
          </p:cNvPr>
          <p:cNvSpPr/>
          <p:nvPr/>
        </p:nvSpPr>
        <p:spPr>
          <a:xfrm rot="5400000">
            <a:off x="2526655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0A9A8C6-016C-4342-B2D2-5505AA39E08D}"/>
              </a:ext>
            </a:extLst>
          </p:cNvPr>
          <p:cNvSpPr/>
          <p:nvPr/>
        </p:nvSpPr>
        <p:spPr>
          <a:xfrm rot="5400000">
            <a:off x="3858569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C28CD0-4070-4117-A916-F55C96AD0485}"/>
              </a:ext>
            </a:extLst>
          </p:cNvPr>
          <p:cNvSpPr txBox="1"/>
          <p:nvPr/>
        </p:nvSpPr>
        <p:spPr>
          <a:xfrm>
            <a:off x="1957828" y="3032454"/>
            <a:ext cx="1169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转化为质点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9939A2-55D5-4D1A-A61F-7AB0D625E0D4}"/>
              </a:ext>
            </a:extLst>
          </p:cNvPr>
          <p:cNvSpPr txBox="1"/>
          <p:nvPr/>
        </p:nvSpPr>
        <p:spPr>
          <a:xfrm>
            <a:off x="3565514" y="3027552"/>
            <a:ext cx="167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按照小车体积膨胀</a:t>
            </a:r>
          </a:p>
        </p:txBody>
      </p:sp>
    </p:spTree>
    <p:extLst>
      <p:ext uri="{BB962C8B-B14F-4D97-AF65-F5344CB8AC3E}">
        <p14:creationId xmlns:p14="http://schemas.microsoft.com/office/powerpoint/2010/main" val="164642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FEDF2F-229C-4766-AD47-C60033FC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2024252"/>
            <a:ext cx="4631316" cy="20529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38A343-7B9B-4001-A573-8DEF81D36D2F}"/>
              </a:ext>
            </a:extLst>
          </p:cNvPr>
          <p:cNvSpPr txBox="1"/>
          <p:nvPr/>
        </p:nvSpPr>
        <p:spPr>
          <a:xfrm>
            <a:off x="756459" y="392329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5E8CEC-00BB-44B3-9A0B-BC4E6852F245}"/>
              </a:ext>
            </a:extLst>
          </p:cNvPr>
          <p:cNvSpPr txBox="1"/>
          <p:nvPr/>
        </p:nvSpPr>
        <p:spPr>
          <a:xfrm>
            <a:off x="2890059" y="3920992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BF4C2-4B21-4793-BA6E-D1E9087F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0"/>
            <a:ext cx="4404055" cy="18703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998389-7604-4037-B64B-57E577F86EFB}"/>
              </a:ext>
            </a:extLst>
          </p:cNvPr>
          <p:cNvSpPr txBox="1"/>
          <p:nvPr/>
        </p:nvSpPr>
        <p:spPr>
          <a:xfrm>
            <a:off x="423702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带权的无向图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610C6-426A-4C6B-B720-B4A6B5CB0F45}"/>
              </a:ext>
            </a:extLst>
          </p:cNvPr>
          <p:cNvSpPr txBox="1"/>
          <p:nvPr/>
        </p:nvSpPr>
        <p:spPr>
          <a:xfrm>
            <a:off x="2642323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带权的有向图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2B193A-4AFC-4BA5-A279-DDBD44F1A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163900"/>
            <a:ext cx="3695700" cy="15525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D05FB8-29E0-4ABE-8300-A876DF49987D}"/>
              </a:ext>
            </a:extLst>
          </p:cNvPr>
          <p:cNvSpPr txBox="1"/>
          <p:nvPr/>
        </p:nvSpPr>
        <p:spPr>
          <a:xfrm>
            <a:off x="5525735" y="1638164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无向图的邻接矩阵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CB41BA-442E-4A04-96E7-A0CD3D60A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4" y="1975816"/>
            <a:ext cx="3467100" cy="1447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E3D8BF8-E1CF-48A4-B3E8-3B5C0BAC3005}"/>
              </a:ext>
            </a:extLst>
          </p:cNvPr>
          <p:cNvSpPr txBox="1"/>
          <p:nvPr/>
        </p:nvSpPr>
        <p:spPr>
          <a:xfrm>
            <a:off x="5461906" y="3375180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有向图的邻接矩阵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745ED0-2DFA-4CDC-B891-FF57A583CCC9}"/>
              </a:ext>
            </a:extLst>
          </p:cNvPr>
          <p:cNvSpPr/>
          <p:nvPr/>
        </p:nvSpPr>
        <p:spPr>
          <a:xfrm>
            <a:off x="6837681" y="2706616"/>
            <a:ext cx="78740" cy="8890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DA09C1-B9D5-47FB-82AE-A1DE1EB7DCFC}"/>
              </a:ext>
            </a:extLst>
          </p:cNvPr>
          <p:cNvSpPr/>
          <p:nvPr/>
        </p:nvSpPr>
        <p:spPr>
          <a:xfrm>
            <a:off x="6809741" y="1021707"/>
            <a:ext cx="78740" cy="12344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FE6102-2B8E-415E-937A-13AEC0AF5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6"/>
          <a:stretch/>
        </p:blipFill>
        <p:spPr>
          <a:xfrm>
            <a:off x="5023659" y="4074880"/>
            <a:ext cx="2017221" cy="18703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6E4193A-C9F8-46DE-ABF8-2FC53A828C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9"/>
          <a:stretch/>
        </p:blipFill>
        <p:spPr>
          <a:xfrm>
            <a:off x="7040880" y="4470006"/>
            <a:ext cx="1794162" cy="11525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0EEBBF-0379-484F-8502-CD69AEA52C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5"/>
          <a:stretch/>
        </p:blipFill>
        <p:spPr>
          <a:xfrm>
            <a:off x="7104610" y="6411525"/>
            <a:ext cx="1854517" cy="11525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62663DF-D34A-4058-B587-A36936594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/>
          <a:stretch/>
        </p:blipFill>
        <p:spPr>
          <a:xfrm>
            <a:off x="5087389" y="6052606"/>
            <a:ext cx="2017221" cy="187036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2E09EBD-2AFF-4B05-AABA-B09FA099119C}"/>
              </a:ext>
            </a:extLst>
          </p:cNvPr>
          <p:cNvSpPr txBox="1"/>
          <p:nvPr/>
        </p:nvSpPr>
        <p:spPr>
          <a:xfrm>
            <a:off x="5888972" y="5785645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带权无向图的邻接矩阵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B82489-7765-4367-931A-6C7E18B6153C}"/>
              </a:ext>
            </a:extLst>
          </p:cNvPr>
          <p:cNvSpPr txBox="1"/>
          <p:nvPr/>
        </p:nvSpPr>
        <p:spPr>
          <a:xfrm>
            <a:off x="5888972" y="7804187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带权有向图的邻接矩阵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94105B-C5FB-4181-9144-BD9A2953CEEF}"/>
              </a:ext>
            </a:extLst>
          </p:cNvPr>
          <p:cNvSpPr/>
          <p:nvPr/>
        </p:nvSpPr>
        <p:spPr>
          <a:xfrm>
            <a:off x="7244600" y="5046345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B5EB66-3FCE-49BA-A68A-11A92399297D}"/>
              </a:ext>
            </a:extLst>
          </p:cNvPr>
          <p:cNvSpPr/>
          <p:nvPr/>
        </p:nvSpPr>
        <p:spPr>
          <a:xfrm>
            <a:off x="7283970" y="6987787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F35BAD-B340-4EC6-8912-D640C5B6EE15}"/>
              </a:ext>
            </a:extLst>
          </p:cNvPr>
          <p:cNvSpPr/>
          <p:nvPr/>
        </p:nvSpPr>
        <p:spPr>
          <a:xfrm>
            <a:off x="1548483" y="964844"/>
            <a:ext cx="835999" cy="472278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C6EB6-2489-4E9D-9851-D07EA1C2D0F2}"/>
              </a:ext>
            </a:extLst>
          </p:cNvPr>
          <p:cNvSpPr/>
          <p:nvPr/>
        </p:nvSpPr>
        <p:spPr>
          <a:xfrm>
            <a:off x="3042345" y="1655554"/>
            <a:ext cx="835999" cy="47227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8F934A-C5E9-4693-9136-BFCE739348DF}"/>
              </a:ext>
            </a:extLst>
          </p:cNvPr>
          <p:cNvSpPr/>
          <p:nvPr/>
        </p:nvSpPr>
        <p:spPr>
          <a:xfrm>
            <a:off x="4185885" y="1655554"/>
            <a:ext cx="835999" cy="472278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A2D14-2E2E-4085-AB05-2B79EDDDCC8A}"/>
              </a:ext>
            </a:extLst>
          </p:cNvPr>
          <p:cNvSpPr/>
          <p:nvPr/>
        </p:nvSpPr>
        <p:spPr>
          <a:xfrm>
            <a:off x="5329425" y="1655554"/>
            <a:ext cx="835999" cy="472278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7E64B40-0C78-4C51-BB9F-5F71E175963D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124865" y="1278740"/>
            <a:ext cx="476356" cy="793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88846A83-1F9F-4FB8-BC30-D74E0BB0FA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165424" y="1891693"/>
            <a:ext cx="524936" cy="6457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0E4FF8-A013-4D9B-B409-02021182B951}"/>
              </a:ext>
            </a:extLst>
          </p:cNvPr>
          <p:cNvSpPr txBox="1"/>
          <p:nvPr/>
        </p:nvSpPr>
        <p:spPr>
          <a:xfrm>
            <a:off x="1489447" y="1778615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D10B1F-EDCA-42A9-A6E3-425CE200CF59}"/>
              </a:ext>
            </a:extLst>
          </p:cNvPr>
          <p:cNvCxnSpPr>
            <a:cxnSpLocks/>
          </p:cNvCxnSpPr>
          <p:nvPr/>
        </p:nvCxnSpPr>
        <p:spPr>
          <a:xfrm>
            <a:off x="2688336" y="150876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20CE3-FFFF-4721-B127-DFD7DB399492}"/>
              </a:ext>
            </a:extLst>
          </p:cNvPr>
          <p:cNvSpPr txBox="1"/>
          <p:nvPr/>
        </p:nvSpPr>
        <p:spPr>
          <a:xfrm>
            <a:off x="6331269" y="1932818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0838825-0FB9-4D6A-846C-F4A0EB2B4AEE}"/>
              </a:ext>
            </a:extLst>
          </p:cNvPr>
          <p:cNvSpPr txBox="1"/>
          <p:nvPr/>
        </p:nvSpPr>
        <p:spPr>
          <a:xfrm>
            <a:off x="3964953" y="120098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7DBFD1-EA3A-4154-BA3B-2620E6B8F956}"/>
              </a:ext>
            </a:extLst>
          </p:cNvPr>
          <p:cNvCxnSpPr>
            <a:cxnSpLocks/>
          </p:cNvCxnSpPr>
          <p:nvPr/>
        </p:nvCxnSpPr>
        <p:spPr>
          <a:xfrm>
            <a:off x="2703880" y="228172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CF8B97E-B88E-43EC-A1C2-93DBE9A79E3C}"/>
              </a:ext>
            </a:extLst>
          </p:cNvPr>
          <p:cNvCxnSpPr>
            <a:cxnSpLocks/>
          </p:cNvCxnSpPr>
          <p:nvPr/>
        </p:nvCxnSpPr>
        <p:spPr>
          <a:xfrm flipH="1">
            <a:off x="2804725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30F8330-5103-4EAC-8896-66A06697323A}"/>
              </a:ext>
            </a:extLst>
          </p:cNvPr>
          <p:cNvCxnSpPr>
            <a:cxnSpLocks/>
          </p:cNvCxnSpPr>
          <p:nvPr/>
        </p:nvCxnSpPr>
        <p:spPr>
          <a:xfrm>
            <a:off x="2804725" y="5021278"/>
            <a:ext cx="89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6550DAA-EE28-41E9-A6A7-7A850F39D586}"/>
              </a:ext>
            </a:extLst>
          </p:cNvPr>
          <p:cNvSpPr/>
          <p:nvPr/>
        </p:nvSpPr>
        <p:spPr>
          <a:xfrm>
            <a:off x="2955735" y="3600920"/>
            <a:ext cx="609885" cy="30489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CB252C2-1846-48BC-9A00-208EEBC092A3}"/>
              </a:ext>
            </a:extLst>
          </p:cNvPr>
          <p:cNvSpPr/>
          <p:nvPr/>
        </p:nvSpPr>
        <p:spPr>
          <a:xfrm>
            <a:off x="2955735" y="4096175"/>
            <a:ext cx="609885" cy="30489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A16F3A-E513-40A2-AD6C-87DD6D258EA2}"/>
              </a:ext>
            </a:extLst>
          </p:cNvPr>
          <p:cNvSpPr/>
          <p:nvPr/>
        </p:nvSpPr>
        <p:spPr>
          <a:xfrm>
            <a:off x="2955734" y="4565365"/>
            <a:ext cx="609885" cy="30489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1FBE6E-9769-4AC6-844C-B2AC2C97897F}"/>
              </a:ext>
            </a:extLst>
          </p:cNvPr>
          <p:cNvCxnSpPr>
            <a:cxnSpLocks/>
          </p:cNvCxnSpPr>
          <p:nvPr/>
        </p:nvCxnSpPr>
        <p:spPr>
          <a:xfrm flipH="1">
            <a:off x="3695102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16B54B3-C493-456A-AFC1-BF01ABD60FD9}"/>
              </a:ext>
            </a:extLst>
          </p:cNvPr>
          <p:cNvSpPr/>
          <p:nvPr/>
        </p:nvSpPr>
        <p:spPr>
          <a:xfrm>
            <a:off x="2058100" y="2968494"/>
            <a:ext cx="609885" cy="304856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B7A03A7-C875-4540-9145-4F71ACC6AFC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667985" y="3120922"/>
            <a:ext cx="337376" cy="385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99D69E1-F817-4C56-B156-2457F0438EC2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3517433" y="3062067"/>
            <a:ext cx="385136" cy="502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8A58B-67F9-4F00-AA0F-590A06E8378D}"/>
              </a:ext>
            </a:extLst>
          </p:cNvPr>
          <p:cNvSpPr/>
          <p:nvPr/>
        </p:nvSpPr>
        <p:spPr>
          <a:xfrm>
            <a:off x="3359246" y="3506057"/>
            <a:ext cx="198666" cy="127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55C25A9-464F-4193-9AA2-C0B31406A27B}"/>
              </a:ext>
            </a:extLst>
          </p:cNvPr>
          <p:cNvSpPr txBox="1"/>
          <p:nvPr/>
        </p:nvSpPr>
        <p:spPr>
          <a:xfrm>
            <a:off x="2465871" y="2873969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731AFCE-4AEE-460F-B7BE-286373FFE9A7}"/>
              </a:ext>
            </a:extLst>
          </p:cNvPr>
          <p:cNvSpPr txBox="1"/>
          <p:nvPr/>
        </p:nvSpPr>
        <p:spPr>
          <a:xfrm>
            <a:off x="3843066" y="2884362"/>
            <a:ext cx="60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7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17286</TotalTime>
  <Words>754</Words>
  <Application>Microsoft Office PowerPoint</Application>
  <PresentationFormat>宽屏</PresentationFormat>
  <Paragraphs>533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华文行楷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鬼木士</cp:lastModifiedBy>
  <cp:revision>1057</cp:revision>
  <dcterms:created xsi:type="dcterms:W3CDTF">2018-12-16T11:58:49Z</dcterms:created>
  <dcterms:modified xsi:type="dcterms:W3CDTF">2020-11-25T08:39:32Z</dcterms:modified>
</cp:coreProperties>
</file>