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12" r:id="rId16"/>
    <p:sldId id="311" r:id="rId17"/>
    <p:sldId id="313" r:id="rId18"/>
    <p:sldId id="301" r:id="rId19"/>
    <p:sldId id="306" r:id="rId20"/>
    <p:sldId id="307" r:id="rId21"/>
    <p:sldId id="308" r:id="rId22"/>
    <p:sldId id="305" r:id="rId23"/>
    <p:sldId id="309" r:id="rId24"/>
    <p:sldId id="310" r:id="rId25"/>
    <p:sldId id="315" r:id="rId26"/>
    <p:sldId id="314" r:id="rId27"/>
    <p:sldId id="316" r:id="rId28"/>
    <p:sldId id="263" r:id="rId29"/>
    <p:sldId id="265" r:id="rId30"/>
    <p:sldId id="266" r:id="rId31"/>
    <p:sldId id="282" r:id="rId32"/>
    <p:sldId id="27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图搜索" id="{52C1B873-C56B-4597-9924-96F07152A9BF}">
          <p14:sldIdLst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12"/>
            <p14:sldId id="311"/>
            <p14:sldId id="313"/>
            <p14:sldId id="301"/>
            <p14:sldId id="306"/>
            <p14:sldId id="307"/>
            <p14:sldId id="308"/>
            <p14:sldId id="305"/>
            <p14:sldId id="309"/>
            <p14:sldId id="310"/>
          </p14:sldIdLst>
        </p14:section>
        <p14:section name="随机采样" id="{FDD9F54C-BCE5-42F4-A0F9-42BE3E578273}">
          <p14:sldIdLst>
            <p14:sldId id="315"/>
            <p14:sldId id="314"/>
            <p14:sldId id="316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2D050"/>
    <a:srgbClr val="9DBB61"/>
    <a:srgbClr val="800080"/>
    <a:srgbClr val="D9958F"/>
    <a:srgbClr val="FFC0CB"/>
    <a:srgbClr val="FF6347"/>
    <a:srgbClr val="000000"/>
    <a:srgbClr val="ADD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5" y="-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4F845-2721-4E35-B799-CCF94AC1626A}"/>
              </a:ext>
            </a:extLst>
          </p:cNvPr>
          <p:cNvSpPr/>
          <p:nvPr/>
        </p:nvSpPr>
        <p:spPr>
          <a:xfrm>
            <a:off x="2210765" y="1190170"/>
            <a:ext cx="7641277" cy="447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2339958" y="1296139"/>
            <a:ext cx="834501" cy="834501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664525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7" y="472735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66452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8797909" y="4727359"/>
            <a:ext cx="834501" cy="834501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23399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87979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17445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3698411" y="141835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0522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32710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90985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75720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052249" y="3724040"/>
            <a:ext cx="1562568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909858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31744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0489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74797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357549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9215159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5204898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2710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27108" y="5144610"/>
            <a:ext cx="3470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3575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527004" y="220318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2422626" y="248630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801864" y="143958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6001889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7925896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41119" y="407443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257376" y="426428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738444" y="40749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6957499" y="484956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8048107" y="398565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7838874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9293144" y="424726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61530" y="241604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3705231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773246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6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47F90573-C056-44BB-B396-51EEA388F221}"/>
              </a:ext>
            </a:extLst>
          </p:cNvPr>
          <p:cNvCxnSpPr>
            <a:cxnSpLocks/>
            <a:stCxn id="249" idx="4"/>
          </p:cNvCxnSpPr>
          <p:nvPr/>
        </p:nvCxnSpPr>
        <p:spPr>
          <a:xfrm>
            <a:off x="689284" y="6565355"/>
            <a:ext cx="0" cy="63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E1DC096-EFDA-4FDC-9C42-9EFB36D19F24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323B11A-B062-4ED5-A4A1-8156C27838EF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4098863" y="213099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968211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3512154" y="251777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064862" y="21384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5225373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6093285" y="24082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64964" y="3576676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959702" y="3667642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188258" y="361533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5806617" y="415184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5998720" y="36131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6054582" y="31628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6690777" y="35633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25385" y="25613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4118406" y="3170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035606" y="3193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993078E-CC25-4025-98FA-82E1EE607F8B}"/>
              </a:ext>
            </a:extLst>
          </p:cNvPr>
          <p:cNvSpPr txBox="1"/>
          <p:nvPr/>
        </p:nvSpPr>
        <p:spPr>
          <a:xfrm>
            <a:off x="8808328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993FFD3-6DED-446F-BF2B-CF3D1607B563}"/>
              </a:ext>
            </a:extLst>
          </p:cNvPr>
          <p:cNvSpPr txBox="1"/>
          <p:nvPr/>
        </p:nvSpPr>
        <p:spPr>
          <a:xfrm>
            <a:off x="8677676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481F475-1FBC-4A70-A6DC-58145DEBBE94}"/>
              </a:ext>
            </a:extLst>
          </p:cNvPr>
          <p:cNvSpPr txBox="1"/>
          <p:nvPr/>
        </p:nvSpPr>
        <p:spPr>
          <a:xfrm>
            <a:off x="8221619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F447669-3289-4CCB-A396-02A53B5CC952}"/>
              </a:ext>
            </a:extLst>
          </p:cNvPr>
          <p:cNvSpPr txBox="1"/>
          <p:nvPr/>
        </p:nvSpPr>
        <p:spPr>
          <a:xfrm>
            <a:off x="9774327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82A479F-5008-4484-A393-88076FB7DE74}"/>
              </a:ext>
            </a:extLst>
          </p:cNvPr>
          <p:cNvSpPr txBox="1"/>
          <p:nvPr/>
        </p:nvSpPr>
        <p:spPr>
          <a:xfrm>
            <a:off x="993483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9F279D8-379F-4671-A51D-DF999D2C01A8}"/>
              </a:ext>
            </a:extLst>
          </p:cNvPr>
          <p:cNvSpPr txBox="1"/>
          <p:nvPr/>
        </p:nvSpPr>
        <p:spPr>
          <a:xfrm>
            <a:off x="10802750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FB8B9BA-6B32-4C54-8CE1-1FCCFF21C520}"/>
              </a:ext>
            </a:extLst>
          </p:cNvPr>
          <p:cNvSpPr txBox="1"/>
          <p:nvPr/>
        </p:nvSpPr>
        <p:spPr>
          <a:xfrm>
            <a:off x="9374429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15660E5-ADF6-4C2F-BE5B-A622224BE094}"/>
              </a:ext>
            </a:extLst>
          </p:cNvPr>
          <p:cNvSpPr txBox="1"/>
          <p:nvPr/>
        </p:nvSpPr>
        <p:spPr>
          <a:xfrm>
            <a:off x="8669167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9E504E-FF60-421C-B0C4-A93539AFE058}"/>
              </a:ext>
            </a:extLst>
          </p:cNvPr>
          <p:cNvSpPr txBox="1"/>
          <p:nvPr/>
        </p:nvSpPr>
        <p:spPr>
          <a:xfrm>
            <a:off x="9897723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02A195C-AF6A-4939-85B6-62000E45F2FB}"/>
              </a:ext>
            </a:extLst>
          </p:cNvPr>
          <p:cNvSpPr txBox="1"/>
          <p:nvPr/>
        </p:nvSpPr>
        <p:spPr>
          <a:xfrm>
            <a:off x="10516082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A348E02-1A4E-4739-8A00-9428837C9BED}"/>
              </a:ext>
            </a:extLst>
          </p:cNvPr>
          <p:cNvSpPr txBox="1"/>
          <p:nvPr/>
        </p:nvSpPr>
        <p:spPr>
          <a:xfrm>
            <a:off x="10708185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25EE7E3-3F71-4958-AB6B-8AFD23C2EA12}"/>
              </a:ext>
            </a:extLst>
          </p:cNvPr>
          <p:cNvSpPr txBox="1"/>
          <p:nvPr/>
        </p:nvSpPr>
        <p:spPr>
          <a:xfrm>
            <a:off x="10764047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8B9C0AA-D68F-499F-8DA8-96EED1EC28C4}"/>
              </a:ext>
            </a:extLst>
          </p:cNvPr>
          <p:cNvSpPr txBox="1"/>
          <p:nvPr/>
        </p:nvSpPr>
        <p:spPr>
          <a:xfrm>
            <a:off x="11400242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C5EC41-CF27-44F4-9443-D415C08348AD}"/>
              </a:ext>
            </a:extLst>
          </p:cNvPr>
          <p:cNvSpPr txBox="1"/>
          <p:nvPr/>
        </p:nvSpPr>
        <p:spPr>
          <a:xfrm>
            <a:off x="9234850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157776A-29DC-471A-A8B0-84A8CECB7D96}"/>
              </a:ext>
            </a:extLst>
          </p:cNvPr>
          <p:cNvSpPr txBox="1"/>
          <p:nvPr/>
        </p:nvSpPr>
        <p:spPr>
          <a:xfrm>
            <a:off x="8827871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E16293-3FA2-4742-A8C5-195459F1D926}"/>
              </a:ext>
            </a:extLst>
          </p:cNvPr>
          <p:cNvSpPr txBox="1"/>
          <p:nvPr/>
        </p:nvSpPr>
        <p:spPr>
          <a:xfrm>
            <a:off x="9745071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CF86BC8-F7D4-4EC2-976E-0A974D398CFE}"/>
              </a:ext>
            </a:extLst>
          </p:cNvPr>
          <p:cNvSpPr txBox="1"/>
          <p:nvPr/>
        </p:nvSpPr>
        <p:spPr>
          <a:xfrm>
            <a:off x="4920830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9960A3A-F74C-465A-B463-4218F0C9F485}"/>
              </a:ext>
            </a:extLst>
          </p:cNvPr>
          <p:cNvSpPr txBox="1"/>
          <p:nvPr/>
        </p:nvSpPr>
        <p:spPr>
          <a:xfrm>
            <a:off x="479017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E1E5D2E-410E-4A6D-B31B-F4B0876EA8CE}"/>
              </a:ext>
            </a:extLst>
          </p:cNvPr>
          <p:cNvSpPr txBox="1"/>
          <p:nvPr/>
        </p:nvSpPr>
        <p:spPr>
          <a:xfrm>
            <a:off x="4334121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81C5642-5F49-43E3-A92C-172902980099}"/>
              </a:ext>
            </a:extLst>
          </p:cNvPr>
          <p:cNvSpPr txBox="1"/>
          <p:nvPr/>
        </p:nvSpPr>
        <p:spPr>
          <a:xfrm>
            <a:off x="5886829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0631412-83D6-48EF-B31C-56121C727E85}"/>
              </a:ext>
            </a:extLst>
          </p:cNvPr>
          <p:cNvSpPr txBox="1"/>
          <p:nvPr/>
        </p:nvSpPr>
        <p:spPr>
          <a:xfrm>
            <a:off x="6047340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860C8DF-CF1B-4F1F-8993-BF7C923545DE}"/>
              </a:ext>
            </a:extLst>
          </p:cNvPr>
          <p:cNvSpPr txBox="1"/>
          <p:nvPr/>
        </p:nvSpPr>
        <p:spPr>
          <a:xfrm>
            <a:off x="6915252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5BA1759-CC29-46EC-B85F-C93797749E52}"/>
              </a:ext>
            </a:extLst>
          </p:cNvPr>
          <p:cNvSpPr txBox="1"/>
          <p:nvPr/>
        </p:nvSpPr>
        <p:spPr>
          <a:xfrm>
            <a:off x="5486931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C5A1E2F-2BF8-455F-A3D5-A370DE57C374}"/>
              </a:ext>
            </a:extLst>
          </p:cNvPr>
          <p:cNvSpPr txBox="1"/>
          <p:nvPr/>
        </p:nvSpPr>
        <p:spPr>
          <a:xfrm>
            <a:off x="4781669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45129E0-4252-4A76-BFDA-19664027FE30}"/>
              </a:ext>
            </a:extLst>
          </p:cNvPr>
          <p:cNvSpPr txBox="1"/>
          <p:nvPr/>
        </p:nvSpPr>
        <p:spPr>
          <a:xfrm>
            <a:off x="6010225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3ADCA1-A399-442E-8A51-8B9D54B942BE}"/>
              </a:ext>
            </a:extLst>
          </p:cNvPr>
          <p:cNvSpPr txBox="1"/>
          <p:nvPr/>
        </p:nvSpPr>
        <p:spPr>
          <a:xfrm>
            <a:off x="6628584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E8D9555-3E26-42E9-80E8-E0732F30A616}"/>
              </a:ext>
            </a:extLst>
          </p:cNvPr>
          <p:cNvSpPr txBox="1"/>
          <p:nvPr/>
        </p:nvSpPr>
        <p:spPr>
          <a:xfrm>
            <a:off x="6820687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4F196A5-0D71-45A3-BB02-81D96A5A583B}"/>
              </a:ext>
            </a:extLst>
          </p:cNvPr>
          <p:cNvSpPr txBox="1"/>
          <p:nvPr/>
        </p:nvSpPr>
        <p:spPr>
          <a:xfrm>
            <a:off x="6876549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295838C-F1B3-4B94-9F59-0A2BD9F2FAF7}"/>
              </a:ext>
            </a:extLst>
          </p:cNvPr>
          <p:cNvSpPr txBox="1"/>
          <p:nvPr/>
        </p:nvSpPr>
        <p:spPr>
          <a:xfrm>
            <a:off x="7512744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1CBA832-AEB5-4B92-A43F-30B1A8B4F927}"/>
              </a:ext>
            </a:extLst>
          </p:cNvPr>
          <p:cNvSpPr txBox="1"/>
          <p:nvPr/>
        </p:nvSpPr>
        <p:spPr>
          <a:xfrm>
            <a:off x="5347352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7DBAC03-CA2C-495A-AE83-90FA2E4F6897}"/>
              </a:ext>
            </a:extLst>
          </p:cNvPr>
          <p:cNvSpPr txBox="1"/>
          <p:nvPr/>
        </p:nvSpPr>
        <p:spPr>
          <a:xfrm>
            <a:off x="4940373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774281A-C307-458E-B5EB-612863601CB9}"/>
              </a:ext>
            </a:extLst>
          </p:cNvPr>
          <p:cNvSpPr txBox="1"/>
          <p:nvPr/>
        </p:nvSpPr>
        <p:spPr>
          <a:xfrm>
            <a:off x="5857573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419A2C5-1156-4B29-B77B-7CB361A658FC}"/>
              </a:ext>
            </a:extLst>
          </p:cNvPr>
          <p:cNvSpPr txBox="1"/>
          <p:nvPr/>
        </p:nvSpPr>
        <p:spPr>
          <a:xfrm>
            <a:off x="1067384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4F57641-0294-41D6-8D8E-C5F4C991ECA2}"/>
              </a:ext>
            </a:extLst>
          </p:cNvPr>
          <p:cNvSpPr txBox="1"/>
          <p:nvPr/>
        </p:nvSpPr>
        <p:spPr>
          <a:xfrm>
            <a:off x="936732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658DC9B-CC24-4F11-8311-1E9F17E79EC3}"/>
              </a:ext>
            </a:extLst>
          </p:cNvPr>
          <p:cNvSpPr txBox="1"/>
          <p:nvPr/>
        </p:nvSpPr>
        <p:spPr>
          <a:xfrm>
            <a:off x="480675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D88D31-E34D-46C9-9EFB-7A1DDBB13376}"/>
              </a:ext>
            </a:extLst>
          </p:cNvPr>
          <p:cNvSpPr txBox="1"/>
          <p:nvPr/>
        </p:nvSpPr>
        <p:spPr>
          <a:xfrm>
            <a:off x="2033383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1F0E818-3507-4E45-AD5B-A7378D9E205C}"/>
              </a:ext>
            </a:extLst>
          </p:cNvPr>
          <p:cNvSpPr txBox="1"/>
          <p:nvPr/>
        </p:nvSpPr>
        <p:spPr>
          <a:xfrm>
            <a:off x="2193894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44FC8D4-CBCD-493D-A4F2-72C6D85AFA4B}"/>
              </a:ext>
            </a:extLst>
          </p:cNvPr>
          <p:cNvSpPr txBox="1"/>
          <p:nvPr/>
        </p:nvSpPr>
        <p:spPr>
          <a:xfrm>
            <a:off x="3061806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E9F0DE8-6AE6-466C-9B8A-26DE675388A0}"/>
              </a:ext>
            </a:extLst>
          </p:cNvPr>
          <p:cNvSpPr txBox="1"/>
          <p:nvPr/>
        </p:nvSpPr>
        <p:spPr>
          <a:xfrm>
            <a:off x="1633485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F32231B-0A24-4951-A7D9-02CE0AD011B7}"/>
              </a:ext>
            </a:extLst>
          </p:cNvPr>
          <p:cNvSpPr txBox="1"/>
          <p:nvPr/>
        </p:nvSpPr>
        <p:spPr>
          <a:xfrm>
            <a:off x="928223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23847D7-7945-4395-BC0F-232DE82F68D3}"/>
              </a:ext>
            </a:extLst>
          </p:cNvPr>
          <p:cNvSpPr txBox="1"/>
          <p:nvPr/>
        </p:nvSpPr>
        <p:spPr>
          <a:xfrm>
            <a:off x="2156779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5F70120A-9139-44CA-8145-B43066FE8CF3}"/>
              </a:ext>
            </a:extLst>
          </p:cNvPr>
          <p:cNvSpPr txBox="1"/>
          <p:nvPr/>
        </p:nvSpPr>
        <p:spPr>
          <a:xfrm>
            <a:off x="2775138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6C4537-337A-49F8-8574-81506A5149EE}"/>
              </a:ext>
            </a:extLst>
          </p:cNvPr>
          <p:cNvSpPr txBox="1"/>
          <p:nvPr/>
        </p:nvSpPr>
        <p:spPr>
          <a:xfrm>
            <a:off x="2967241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E779342-9867-40F8-A38C-8AF4FB5F7F1E}"/>
              </a:ext>
            </a:extLst>
          </p:cNvPr>
          <p:cNvSpPr txBox="1"/>
          <p:nvPr/>
        </p:nvSpPr>
        <p:spPr>
          <a:xfrm>
            <a:off x="3023103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FA006D2-44BF-4C35-AA1E-E7255D12A418}"/>
              </a:ext>
            </a:extLst>
          </p:cNvPr>
          <p:cNvSpPr txBox="1"/>
          <p:nvPr/>
        </p:nvSpPr>
        <p:spPr>
          <a:xfrm>
            <a:off x="3659298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A5C303D-8B7D-4743-A030-5F725DBD070C}"/>
              </a:ext>
            </a:extLst>
          </p:cNvPr>
          <p:cNvSpPr txBox="1"/>
          <p:nvPr/>
        </p:nvSpPr>
        <p:spPr>
          <a:xfrm>
            <a:off x="1493906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3FB52FD-9E2D-4292-A376-1966A5660A16}"/>
              </a:ext>
            </a:extLst>
          </p:cNvPr>
          <p:cNvSpPr txBox="1"/>
          <p:nvPr/>
        </p:nvSpPr>
        <p:spPr>
          <a:xfrm>
            <a:off x="1086927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965441BB-C2B9-4C4E-922A-AD320AC1539C}"/>
              </a:ext>
            </a:extLst>
          </p:cNvPr>
          <p:cNvSpPr txBox="1"/>
          <p:nvPr/>
        </p:nvSpPr>
        <p:spPr>
          <a:xfrm>
            <a:off x="2004127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E825F-F0A1-4086-A515-976737B62813}"/>
              </a:ext>
            </a:extLst>
          </p:cNvPr>
          <p:cNvSpPr txBox="1"/>
          <p:nvPr/>
        </p:nvSpPr>
        <p:spPr>
          <a:xfrm>
            <a:off x="1066296" y="62530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F0F9C67-3317-4B0E-AC26-C25CBC716A55}"/>
              </a:ext>
            </a:extLst>
          </p:cNvPr>
          <p:cNvCxnSpPr>
            <a:cxnSpLocks/>
            <a:stCxn id="250" idx="4"/>
            <a:endCxn id="252" idx="0"/>
          </p:cNvCxnSpPr>
          <p:nvPr/>
        </p:nvCxnSpPr>
        <p:spPr>
          <a:xfrm>
            <a:off x="1703788" y="6568871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79BE7080-CCC8-45B4-9758-B2E6F119569D}"/>
              </a:ext>
            </a:extLst>
          </p:cNvPr>
          <p:cNvCxnSpPr>
            <a:cxnSpLocks/>
            <a:stCxn id="249" idx="4"/>
            <a:endCxn id="256" idx="0"/>
          </p:cNvCxnSpPr>
          <p:nvPr/>
        </p:nvCxnSpPr>
        <p:spPr>
          <a:xfrm>
            <a:off x="689284" y="656535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FFF9B820-DF31-4BB2-BAAD-A0015641979D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986388E5-1A24-4EEF-8FF3-A7827B8F9D6E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2B00E4B-35AC-4D9D-AE33-A6D3985C0AA7}"/>
              </a:ext>
            </a:extLst>
          </p:cNvPr>
          <p:cNvSpPr txBox="1"/>
          <p:nvPr/>
        </p:nvSpPr>
        <p:spPr>
          <a:xfrm>
            <a:off x="935644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88AF434-A850-4394-BE16-B94BF5EED71E}"/>
              </a:ext>
            </a:extLst>
          </p:cNvPr>
          <p:cNvSpPr txBox="1"/>
          <p:nvPr/>
        </p:nvSpPr>
        <p:spPr>
          <a:xfrm>
            <a:off x="479587" y="66398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8F2CD4D-94E5-486B-A4A6-4C4A8D866BF3}"/>
              </a:ext>
            </a:extLst>
          </p:cNvPr>
          <p:cNvSpPr txBox="1"/>
          <p:nvPr/>
        </p:nvSpPr>
        <p:spPr>
          <a:xfrm>
            <a:off x="2032295" y="62605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0C9E3C6-27A8-4D0A-90D6-4D4A4EAF571A}"/>
              </a:ext>
            </a:extLst>
          </p:cNvPr>
          <p:cNvSpPr txBox="1"/>
          <p:nvPr/>
        </p:nvSpPr>
        <p:spPr>
          <a:xfrm>
            <a:off x="2192806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07DEA5EF-69F3-477D-8C43-237DE5E1B7F3}"/>
              </a:ext>
            </a:extLst>
          </p:cNvPr>
          <p:cNvSpPr txBox="1"/>
          <p:nvPr/>
        </p:nvSpPr>
        <p:spPr>
          <a:xfrm>
            <a:off x="3060718" y="65302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80A63C3B-0007-4E6B-9D54-0A553CC5647A}"/>
              </a:ext>
            </a:extLst>
          </p:cNvPr>
          <p:cNvSpPr txBox="1"/>
          <p:nvPr/>
        </p:nvSpPr>
        <p:spPr>
          <a:xfrm>
            <a:off x="1632397" y="7698725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2E30D4BC-05EC-45BD-B176-F31E4B0F8975}"/>
              </a:ext>
            </a:extLst>
          </p:cNvPr>
          <p:cNvSpPr txBox="1"/>
          <p:nvPr/>
        </p:nvSpPr>
        <p:spPr>
          <a:xfrm>
            <a:off x="927135" y="7789691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14D6201-51A7-4AC6-8265-2F2E29E62A6D}"/>
              </a:ext>
            </a:extLst>
          </p:cNvPr>
          <p:cNvSpPr txBox="1"/>
          <p:nvPr/>
        </p:nvSpPr>
        <p:spPr>
          <a:xfrm>
            <a:off x="2155691" y="773738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CA5F57C-E4C6-4497-8D23-5F8E915CBF32}"/>
              </a:ext>
            </a:extLst>
          </p:cNvPr>
          <p:cNvSpPr txBox="1"/>
          <p:nvPr/>
        </p:nvSpPr>
        <p:spPr>
          <a:xfrm>
            <a:off x="2774050" y="827389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ADCEAF9-AD22-4DA4-9547-E799D8793177}"/>
              </a:ext>
            </a:extLst>
          </p:cNvPr>
          <p:cNvSpPr txBox="1"/>
          <p:nvPr/>
        </p:nvSpPr>
        <p:spPr>
          <a:xfrm>
            <a:off x="2966153" y="773523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6EB788E0-BE44-4866-AE45-CD501078848C}"/>
              </a:ext>
            </a:extLst>
          </p:cNvPr>
          <p:cNvSpPr txBox="1"/>
          <p:nvPr/>
        </p:nvSpPr>
        <p:spPr>
          <a:xfrm>
            <a:off x="3022015" y="728493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F692C81B-4F40-49CF-A880-5E7489D260DD}"/>
              </a:ext>
            </a:extLst>
          </p:cNvPr>
          <p:cNvSpPr txBox="1"/>
          <p:nvPr/>
        </p:nvSpPr>
        <p:spPr>
          <a:xfrm>
            <a:off x="3658210" y="768541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DDAFE132-E23B-4673-93F3-91F063D814F0}"/>
              </a:ext>
            </a:extLst>
          </p:cNvPr>
          <p:cNvSpPr txBox="1"/>
          <p:nvPr/>
        </p:nvSpPr>
        <p:spPr>
          <a:xfrm>
            <a:off x="1492818" y="66833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04F4DEF-7AF1-493E-B775-C9BAC830EC73}"/>
              </a:ext>
            </a:extLst>
          </p:cNvPr>
          <p:cNvSpPr txBox="1"/>
          <p:nvPr/>
        </p:nvSpPr>
        <p:spPr>
          <a:xfrm>
            <a:off x="1085839" y="7292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D4753F62-97B6-459F-B885-C7B44E34C939}"/>
              </a:ext>
            </a:extLst>
          </p:cNvPr>
          <p:cNvSpPr txBox="1"/>
          <p:nvPr/>
        </p:nvSpPr>
        <p:spPr>
          <a:xfrm>
            <a:off x="2003039" y="73151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193B1F-5410-458D-9ACD-C19AAC95608A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59BAEB-05B6-4B38-9DBD-07679659CD03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241B93-F855-4CB5-9F6A-EC7807D64603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5D3493-C823-4D89-9E6A-EC5A255E70D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9C0C9E-D265-499E-9584-BB0F914A1D71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E598A9-8F5C-4B2C-B626-FCCC63301FF8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C4DB7A-8BF8-4377-977E-E8D272E5A3C1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AD7B95-1C18-4120-B12A-21DD95D83B5D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BEB444-E9B9-4D85-AF7B-C2ABC39CDB13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1AE062-D63A-4609-B2A1-F788D68BB74C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813A32-1ADC-4DB6-BF11-C11C8E37D822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1BA76A-6A95-42F7-ADDD-B923DF089BF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135B46D-CA4C-418F-A7BB-E500091621D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84E14C-87C4-429C-8560-91DB146CB8D5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4CDB43-4BB5-4CE2-831C-2F4D90AA4A77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94033D-BA65-486B-9144-62BCFD806007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26F9EA-C17E-47A8-939F-2DAD59CE22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7A5DC4-9E42-4441-8C93-199357CBFA85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393D61-1E01-43C0-998B-C51A29CE411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97179B-A880-4E2C-A121-4FF0E9EBFD5A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ECB6F3-0352-4A00-A67E-7C38A0F366B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B967F86-D3DE-4BD0-B6B8-0C282318ADF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16896D-F0FE-4E27-B8AE-2763AB9275B9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036D454-9C15-4387-BB81-ABD937C5CE3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D4CB32-8436-4637-B3E3-282FCC3575C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BAC30C-ADC2-4E3B-98A3-681BE93FCFE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74391A-0588-4FAF-A78C-EE7829B11EAA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9FB6F1-0140-4AAA-AC93-8FBBD2E13C1D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7A83CF-3114-4D51-B9E2-CBD2455FA145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56D74A-321D-4B69-8900-0DDE3C7B2E5A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0EFEFAD-8142-4914-B4C7-612CBE49D977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B30783-253F-481F-9F88-258BF769EC1F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8C5A1A7-E6DC-4C87-A0AA-3DE25FD42BDF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79009C-A47B-4420-B0C6-63117E2E5C22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452C6C-6606-4E58-A3AC-AFEC7AAE8574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AEDAF3-CCF9-46DD-AF36-FA756EE986A0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57A358-D502-45F7-8D1C-261DA7F83BEE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353375-7E77-4CCA-9123-DD38E46FD2A1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288DAD-ED94-47F2-AD35-7E90BB8CB583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EB815ED-F440-44BE-AE0A-413DF47EFF51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C1471E-DD88-4F8D-90EF-F80E11218DC1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375C4F6-AB26-483D-B7A6-9279DE11B9A3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87CEA01-E196-42FB-83EB-FD6C4B072144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B6AD521-5BB9-4DFF-9056-1BBEA6804E86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F6B54C3-5551-4C90-B841-3DB7465C054E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814274-E31A-42CC-9174-D9D488A29C62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548EA2E-4C20-4675-9804-BE7D73CA2FC8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EB775-707F-4DC5-9CBD-8B8E997625CE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0F44E55-3E20-4337-9E42-A2898D753880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A55B7C-40F6-4BA1-8A0B-841C4E3293CA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655356E-F286-42F3-9954-BD182D876C7D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3D07881-A2F5-46A5-8BF5-69E6F1764E1E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DF6EE54-D8B4-406E-9188-6AFE7DCCCF47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3A1B0A4-F556-4A93-9F66-B1CD066EFDC5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1B2AB51-FBDB-4B47-936C-D639962176ED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F1228A-1E8F-43B6-915B-4BD6D71C83A3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C70C04-3ED9-4248-9AA2-860C1D77B072}"/>
              </a:ext>
            </a:extLst>
          </p:cNvPr>
          <p:cNvCxnSpPr>
            <a:cxnSpLocks/>
            <a:stCxn id="50" idx="5"/>
            <a:endCxn id="47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7B3038-FDE9-40D3-93DF-FD40FB3C73D7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4903F23-D4DC-4676-9F4A-6259B97F9BAB}"/>
              </a:ext>
            </a:extLst>
          </p:cNvPr>
          <p:cNvCxnSpPr>
            <a:cxnSpLocks/>
            <a:stCxn id="46" idx="2"/>
            <a:endCxn id="50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977355C-E7C2-4798-8080-FE97F83435AE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2336E94-8515-4850-BE3F-3BE637E116ED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E4CA74-C9A5-4581-A5EF-8925992DE853}"/>
              </a:ext>
            </a:extLst>
          </p:cNvPr>
          <p:cNvCxnSpPr>
            <a:cxnSpLocks/>
            <a:stCxn id="48" idx="5"/>
            <a:endCxn id="49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93D505B-FED5-4522-96AB-02DDD9E5CFAC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7A75A25-053B-40A0-9C17-D9C61E001BD2}"/>
              </a:ext>
            </a:extLst>
          </p:cNvPr>
          <p:cNvCxnSpPr>
            <a:cxnSpLocks/>
            <a:stCxn id="47" idx="7"/>
            <a:endCxn id="48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D123E69-71BB-4A8C-96AF-F37F5F29B30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1AD0144-E3FA-43E2-8953-4C2EF1C426C2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42AA2AA-AF0A-4AD4-A274-1C5332266081}"/>
              </a:ext>
            </a:extLst>
          </p:cNvPr>
          <p:cNvCxnSpPr>
            <a:cxnSpLocks/>
            <a:stCxn id="45" idx="5"/>
            <a:endCxn id="51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8FDFA3A-6177-4026-96B1-1A8FE1906E22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8E2985-29F8-4663-B4E4-2193B5D33C56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C844F6C-7259-4C40-A418-38F3218A4F27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2F419-E62A-4646-A57F-DA065BD04FA9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6F0919C-ECA6-45C2-95E6-34E7E83A81D0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D3CF54-FDA4-4F91-AB08-AA8271C273BD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49D946-A514-4BCC-A60A-C83B1B798555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BD672BA-9A9A-44C7-8520-B9DC19416A4D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768B3C1-0314-4011-B22F-9DE9FE68B134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39398BB-2CF2-4EA4-A84D-63381A9588DF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1E3A238-D11E-4ADB-93BA-9CBE62854546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E80BC31-F3A9-479F-8502-C3282B91F7BD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2E48041-5E4E-4807-A48C-9A32467AB7D4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EFECAEF-4E28-4017-8BCA-F1ADFA0189D4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F370215-2038-4F44-9EFD-938ABF3720F1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B8D3A004-4CC0-4DA5-9F74-E9D5081B6F82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6942104-E1D0-453D-91CC-FFC65318E9F7}"/>
              </a:ext>
            </a:extLst>
          </p:cNvPr>
          <p:cNvSpPr/>
          <p:nvPr/>
        </p:nvSpPr>
        <p:spPr>
          <a:xfrm>
            <a:off x="8702402" y="4898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2A1A045-7849-401B-BF7E-59B4CEA356F6}"/>
              </a:ext>
            </a:extLst>
          </p:cNvPr>
          <p:cNvSpPr txBox="1"/>
          <p:nvPr/>
        </p:nvSpPr>
        <p:spPr>
          <a:xfrm>
            <a:off x="9362409" y="58207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39B2A98-F729-4809-9367-261DD0D9183A}"/>
              </a:ext>
            </a:extLst>
          </p:cNvPr>
          <p:cNvSpPr/>
          <p:nvPr/>
        </p:nvSpPr>
        <p:spPr>
          <a:xfrm>
            <a:off x="8702649" y="12134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549C5D8-17B2-4495-AFBD-F3E99D40DF74}"/>
              </a:ext>
            </a:extLst>
          </p:cNvPr>
          <p:cNvSpPr txBox="1"/>
          <p:nvPr/>
        </p:nvSpPr>
        <p:spPr>
          <a:xfrm>
            <a:off x="9387850" y="13050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0FCF14A-AE2A-4D90-A0AF-6BFF7399251C}"/>
              </a:ext>
            </a:extLst>
          </p:cNvPr>
          <p:cNvSpPr/>
          <p:nvPr/>
        </p:nvSpPr>
        <p:spPr>
          <a:xfrm>
            <a:off x="8706354" y="197207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BCAE89-91BA-44FC-98EE-4FF5E6EDB45A}"/>
              </a:ext>
            </a:extLst>
          </p:cNvPr>
          <p:cNvSpPr txBox="1"/>
          <p:nvPr/>
        </p:nvSpPr>
        <p:spPr>
          <a:xfrm>
            <a:off x="9306744" y="2062679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</p:spTree>
    <p:extLst>
      <p:ext uri="{BB962C8B-B14F-4D97-AF65-F5344CB8AC3E}">
        <p14:creationId xmlns:p14="http://schemas.microsoft.com/office/powerpoint/2010/main" val="34137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5382E137-C8DB-43E0-BF33-6DE5AF871B84}"/>
              </a:ext>
            </a:extLst>
          </p:cNvPr>
          <p:cNvSpPr/>
          <p:nvPr/>
        </p:nvSpPr>
        <p:spPr>
          <a:xfrm>
            <a:off x="445537" y="325608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4A3034A7-CAF8-423D-9B1F-67F5A0C6DDEE}"/>
              </a:ext>
            </a:extLst>
          </p:cNvPr>
          <p:cNvSpPr/>
          <p:nvPr/>
        </p:nvSpPr>
        <p:spPr>
          <a:xfrm>
            <a:off x="1460041" y="325960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1ABAA69D-F961-4657-A3B2-EE7BEA2991A6}"/>
              </a:ext>
            </a:extLst>
          </p:cNvPr>
          <p:cNvSpPr/>
          <p:nvPr/>
        </p:nvSpPr>
        <p:spPr>
          <a:xfrm>
            <a:off x="2461808" y="325609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CA9B8AFF-57E1-45FC-8754-2F8AC213C618}"/>
              </a:ext>
            </a:extLst>
          </p:cNvPr>
          <p:cNvSpPr/>
          <p:nvPr/>
        </p:nvSpPr>
        <p:spPr>
          <a:xfrm>
            <a:off x="1460041" y="431202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6B2E09C2-F0E4-437B-B014-665F7402FAFE}"/>
              </a:ext>
            </a:extLst>
          </p:cNvPr>
          <p:cNvSpPr/>
          <p:nvPr/>
        </p:nvSpPr>
        <p:spPr>
          <a:xfrm>
            <a:off x="1460041" y="533342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87BBD0C9-7790-47F8-9311-2A41FA61D551}"/>
              </a:ext>
            </a:extLst>
          </p:cNvPr>
          <p:cNvSpPr/>
          <p:nvPr/>
        </p:nvSpPr>
        <p:spPr>
          <a:xfrm>
            <a:off x="2461808" y="430851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56A98AD1-F624-42DD-99C6-80FF0CA3A084}"/>
              </a:ext>
            </a:extLst>
          </p:cNvPr>
          <p:cNvSpPr/>
          <p:nvPr/>
        </p:nvSpPr>
        <p:spPr>
          <a:xfrm>
            <a:off x="3450403" y="53299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椭圆 308">
            <a:extLst>
              <a:ext uri="{FF2B5EF4-FFF2-40B4-BE49-F238E27FC236}">
                <a16:creationId xmlns:a16="http://schemas.microsoft.com/office/drawing/2014/main" id="{39A397D4-14B7-49D6-B86D-1E6FA3CE5588}"/>
              </a:ext>
            </a:extLst>
          </p:cNvPr>
          <p:cNvSpPr/>
          <p:nvPr/>
        </p:nvSpPr>
        <p:spPr>
          <a:xfrm>
            <a:off x="445537" y="430850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283BE7D9-46C8-4AC5-AE53-5B0D4A15694C}"/>
              </a:ext>
            </a:extLst>
          </p:cNvPr>
          <p:cNvSpPr/>
          <p:nvPr/>
        </p:nvSpPr>
        <p:spPr>
          <a:xfrm>
            <a:off x="3450401" y="430850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ABC9CE86-6872-441C-8CB4-BE539CF89B5D}"/>
              </a:ext>
            </a:extLst>
          </p:cNvPr>
          <p:cNvCxnSpPr>
            <a:stCxn id="302" idx="6"/>
            <a:endCxn id="303" idx="2"/>
          </p:cNvCxnSpPr>
          <p:nvPr/>
        </p:nvCxnSpPr>
        <p:spPr>
          <a:xfrm>
            <a:off x="933030" y="3499836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>
            <a:extLst>
              <a:ext uri="{FF2B5EF4-FFF2-40B4-BE49-F238E27FC236}">
                <a16:creationId xmlns:a16="http://schemas.microsoft.com/office/drawing/2014/main" id="{6B1021B2-3FE6-4BF0-9A78-B39405AA8930}"/>
              </a:ext>
            </a:extLst>
          </p:cNvPr>
          <p:cNvSpPr txBox="1"/>
          <p:nvPr/>
        </p:nvSpPr>
        <p:spPr>
          <a:xfrm>
            <a:off x="1066296" y="34312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B9B43B6D-3EA1-4E02-AF8E-15939B1F69B9}"/>
              </a:ext>
            </a:extLst>
          </p:cNvPr>
          <p:cNvCxnSpPr>
            <a:cxnSpLocks/>
            <a:stCxn id="302" idx="5"/>
            <a:endCxn id="305" idx="1"/>
          </p:cNvCxnSpPr>
          <p:nvPr/>
        </p:nvCxnSpPr>
        <p:spPr>
          <a:xfrm>
            <a:off x="861638" y="3672190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F83F7C77-8CD8-47F3-AECE-71677A360CA7}"/>
              </a:ext>
            </a:extLst>
          </p:cNvPr>
          <p:cNvCxnSpPr>
            <a:cxnSpLocks/>
            <a:stCxn id="303" idx="6"/>
            <a:endCxn id="304" idx="2"/>
          </p:cNvCxnSpPr>
          <p:nvPr/>
        </p:nvCxnSpPr>
        <p:spPr>
          <a:xfrm flipV="1">
            <a:off x="1947534" y="3499837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42F484D0-E3B8-4F50-B787-80C00E162802}"/>
              </a:ext>
            </a:extLst>
          </p:cNvPr>
          <p:cNvCxnSpPr>
            <a:cxnSpLocks/>
            <a:stCxn id="303" idx="4"/>
            <a:endCxn id="305" idx="0"/>
          </p:cNvCxnSpPr>
          <p:nvPr/>
        </p:nvCxnSpPr>
        <p:spPr>
          <a:xfrm>
            <a:off x="1703788" y="374709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8289029B-3410-4905-83C2-E82A13818F3C}"/>
              </a:ext>
            </a:extLst>
          </p:cNvPr>
          <p:cNvCxnSpPr>
            <a:cxnSpLocks/>
            <a:stCxn id="302" idx="4"/>
            <a:endCxn id="309" idx="0"/>
          </p:cNvCxnSpPr>
          <p:nvPr/>
        </p:nvCxnSpPr>
        <p:spPr>
          <a:xfrm>
            <a:off x="689284" y="374358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2A03D78E-4DB2-4AE3-92EF-A79599A8286A}"/>
              </a:ext>
            </a:extLst>
          </p:cNvPr>
          <p:cNvCxnSpPr>
            <a:cxnSpLocks/>
            <a:stCxn id="309" idx="5"/>
            <a:endCxn id="306" idx="1"/>
          </p:cNvCxnSpPr>
          <p:nvPr/>
        </p:nvCxnSpPr>
        <p:spPr>
          <a:xfrm>
            <a:off x="861638" y="4724610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795A5CFC-6C98-4FDC-9026-7B7DC3039D0B}"/>
              </a:ext>
            </a:extLst>
          </p:cNvPr>
          <p:cNvCxnSpPr>
            <a:cxnSpLocks/>
            <a:stCxn id="305" idx="4"/>
            <a:endCxn id="306" idx="0"/>
          </p:cNvCxnSpPr>
          <p:nvPr/>
        </p:nvCxnSpPr>
        <p:spPr>
          <a:xfrm>
            <a:off x="1703788" y="4799518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6901800-3119-4CDB-9F5C-C22AC301F550}"/>
              </a:ext>
            </a:extLst>
          </p:cNvPr>
          <p:cNvCxnSpPr>
            <a:cxnSpLocks/>
            <a:stCxn id="305" idx="2"/>
            <a:endCxn id="309" idx="6"/>
          </p:cNvCxnSpPr>
          <p:nvPr/>
        </p:nvCxnSpPr>
        <p:spPr>
          <a:xfrm flipH="1" flipV="1">
            <a:off x="933030" y="4552256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5ECFF95A-64B3-4111-9472-0772D6C9FFF2}"/>
              </a:ext>
            </a:extLst>
          </p:cNvPr>
          <p:cNvCxnSpPr>
            <a:cxnSpLocks/>
            <a:stCxn id="304" idx="3"/>
            <a:endCxn id="305" idx="7"/>
          </p:cNvCxnSpPr>
          <p:nvPr/>
        </p:nvCxnSpPr>
        <p:spPr>
          <a:xfrm flipH="1">
            <a:off x="1876142" y="3672191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133A77F7-22A8-43D3-A787-101F2A1FDBE6}"/>
              </a:ext>
            </a:extLst>
          </p:cNvPr>
          <p:cNvCxnSpPr>
            <a:cxnSpLocks/>
            <a:stCxn id="307" idx="6"/>
            <a:endCxn id="310" idx="2"/>
          </p:cNvCxnSpPr>
          <p:nvPr/>
        </p:nvCxnSpPr>
        <p:spPr>
          <a:xfrm flipV="1">
            <a:off x="2949301" y="4552256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5DE7D86-F2C2-4AC7-8D14-3825F345F463}"/>
              </a:ext>
            </a:extLst>
          </p:cNvPr>
          <p:cNvCxnSpPr>
            <a:cxnSpLocks/>
            <a:stCxn id="307" idx="5"/>
            <a:endCxn id="308" idx="1"/>
          </p:cNvCxnSpPr>
          <p:nvPr/>
        </p:nvCxnSpPr>
        <p:spPr>
          <a:xfrm>
            <a:off x="2877909" y="4724611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78EDC0C-EB48-4EBA-BA88-216B33F8B593}"/>
              </a:ext>
            </a:extLst>
          </p:cNvPr>
          <p:cNvCxnSpPr>
            <a:cxnSpLocks/>
            <a:stCxn id="310" idx="4"/>
            <a:endCxn id="308" idx="0"/>
          </p:cNvCxnSpPr>
          <p:nvPr/>
        </p:nvCxnSpPr>
        <p:spPr>
          <a:xfrm>
            <a:off x="3694148" y="4796002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4CE754BE-8DA9-4BDD-8061-23E3AB2013FA}"/>
              </a:ext>
            </a:extLst>
          </p:cNvPr>
          <p:cNvCxnSpPr>
            <a:cxnSpLocks/>
            <a:stCxn id="306" idx="7"/>
            <a:endCxn id="307" idx="3"/>
          </p:cNvCxnSpPr>
          <p:nvPr/>
        </p:nvCxnSpPr>
        <p:spPr>
          <a:xfrm flipV="1">
            <a:off x="1876142" y="4724611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CD084D26-A75D-4829-805E-5CB27D814C1D}"/>
              </a:ext>
            </a:extLst>
          </p:cNvPr>
          <p:cNvCxnSpPr>
            <a:cxnSpLocks/>
            <a:stCxn id="305" idx="6"/>
            <a:endCxn id="307" idx="2"/>
          </p:cNvCxnSpPr>
          <p:nvPr/>
        </p:nvCxnSpPr>
        <p:spPr>
          <a:xfrm flipV="1">
            <a:off x="1947534" y="4552257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6C8A55DD-5E6A-445B-ADAF-65FB0982FD90}"/>
              </a:ext>
            </a:extLst>
          </p:cNvPr>
          <p:cNvCxnSpPr>
            <a:cxnSpLocks/>
            <a:stCxn id="306" idx="6"/>
            <a:endCxn id="308" idx="2"/>
          </p:cNvCxnSpPr>
          <p:nvPr/>
        </p:nvCxnSpPr>
        <p:spPr>
          <a:xfrm flipV="1">
            <a:off x="1947534" y="5573658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A44FDFE9-A63A-4782-8813-031ECD329AAE}"/>
              </a:ext>
            </a:extLst>
          </p:cNvPr>
          <p:cNvCxnSpPr>
            <a:cxnSpLocks/>
            <a:stCxn id="304" idx="5"/>
            <a:endCxn id="310" idx="1"/>
          </p:cNvCxnSpPr>
          <p:nvPr/>
        </p:nvCxnSpPr>
        <p:spPr>
          <a:xfrm>
            <a:off x="2877909" y="3672191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9FDB7D58-CD1F-41C7-B53F-3CFD7E51F84B}"/>
              </a:ext>
            </a:extLst>
          </p:cNvPr>
          <p:cNvSpPr txBox="1"/>
          <p:nvPr/>
        </p:nvSpPr>
        <p:spPr>
          <a:xfrm>
            <a:off x="935644" y="38552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4C2769F7-066E-45DE-BE76-B7F4F0DA6307}"/>
              </a:ext>
            </a:extLst>
          </p:cNvPr>
          <p:cNvSpPr txBox="1"/>
          <p:nvPr/>
        </p:nvSpPr>
        <p:spPr>
          <a:xfrm>
            <a:off x="479587" y="381805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940A282-E262-46D5-B1B2-EE803FCF2B1D}"/>
              </a:ext>
            </a:extLst>
          </p:cNvPr>
          <p:cNvSpPr txBox="1"/>
          <p:nvPr/>
        </p:nvSpPr>
        <p:spPr>
          <a:xfrm>
            <a:off x="2032295" y="343873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7376200D-B040-40EB-888E-F9901B4C00BA}"/>
              </a:ext>
            </a:extLst>
          </p:cNvPr>
          <p:cNvSpPr txBox="1"/>
          <p:nvPr/>
        </p:nvSpPr>
        <p:spPr>
          <a:xfrm>
            <a:off x="2192806" y="38552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B12A5B97-1601-4642-B867-2417B3C15409}"/>
              </a:ext>
            </a:extLst>
          </p:cNvPr>
          <p:cNvSpPr txBox="1"/>
          <p:nvPr/>
        </p:nvSpPr>
        <p:spPr>
          <a:xfrm>
            <a:off x="3060718" y="370851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2C76EDDF-418A-408C-A4D3-C4A81496972D}"/>
              </a:ext>
            </a:extLst>
          </p:cNvPr>
          <p:cNvSpPr txBox="1"/>
          <p:nvPr/>
        </p:nvSpPr>
        <p:spPr>
          <a:xfrm>
            <a:off x="1632397" y="4876952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94770538-8011-4975-9644-354C0B3FE082}"/>
              </a:ext>
            </a:extLst>
          </p:cNvPr>
          <p:cNvSpPr txBox="1"/>
          <p:nvPr/>
        </p:nvSpPr>
        <p:spPr>
          <a:xfrm>
            <a:off x="927135" y="4967918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98AAD9F6-3EF0-434D-B0FE-5D27F30595D6}"/>
              </a:ext>
            </a:extLst>
          </p:cNvPr>
          <p:cNvSpPr txBox="1"/>
          <p:nvPr/>
        </p:nvSpPr>
        <p:spPr>
          <a:xfrm>
            <a:off x="2155691" y="49156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82737BF4-E7BE-4EB0-88AA-EF978A9C6707}"/>
              </a:ext>
            </a:extLst>
          </p:cNvPr>
          <p:cNvSpPr txBox="1"/>
          <p:nvPr/>
        </p:nvSpPr>
        <p:spPr>
          <a:xfrm>
            <a:off x="2774050" y="5452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998406CE-4D9E-4B94-99B0-F3563C6D296F}"/>
              </a:ext>
            </a:extLst>
          </p:cNvPr>
          <p:cNvSpPr txBox="1"/>
          <p:nvPr/>
        </p:nvSpPr>
        <p:spPr>
          <a:xfrm>
            <a:off x="2966153" y="491345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9A04558-A22F-48C5-97F9-9DC8CB844536}"/>
              </a:ext>
            </a:extLst>
          </p:cNvPr>
          <p:cNvSpPr txBox="1"/>
          <p:nvPr/>
        </p:nvSpPr>
        <p:spPr>
          <a:xfrm>
            <a:off x="3022015" y="446316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9AA62B20-BF9A-4145-AF91-84E18FD075D4}"/>
              </a:ext>
            </a:extLst>
          </p:cNvPr>
          <p:cNvSpPr txBox="1"/>
          <p:nvPr/>
        </p:nvSpPr>
        <p:spPr>
          <a:xfrm>
            <a:off x="3658210" y="48636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E26E3BB2-F85E-4813-818B-BF0E4F870FA5}"/>
              </a:ext>
            </a:extLst>
          </p:cNvPr>
          <p:cNvSpPr txBox="1"/>
          <p:nvPr/>
        </p:nvSpPr>
        <p:spPr>
          <a:xfrm>
            <a:off x="1492818" y="38615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1ECA0438-27E5-40DD-A77B-352F4937A0EC}"/>
              </a:ext>
            </a:extLst>
          </p:cNvPr>
          <p:cNvSpPr txBox="1"/>
          <p:nvPr/>
        </p:nvSpPr>
        <p:spPr>
          <a:xfrm>
            <a:off x="1085839" y="44709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A6F61F5E-1FDC-4DA2-9075-2E8DA520F101}"/>
              </a:ext>
            </a:extLst>
          </p:cNvPr>
          <p:cNvSpPr txBox="1"/>
          <p:nvPr/>
        </p:nvSpPr>
        <p:spPr>
          <a:xfrm>
            <a:off x="2003039" y="44933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3" name="箭头: 右 342">
            <a:extLst>
              <a:ext uri="{FF2B5EF4-FFF2-40B4-BE49-F238E27FC236}">
                <a16:creationId xmlns:a16="http://schemas.microsoft.com/office/drawing/2014/main" id="{CF5926FF-408D-49CD-BBDE-F3A08C1E2A39}"/>
              </a:ext>
            </a:extLst>
          </p:cNvPr>
          <p:cNvSpPr/>
          <p:nvPr/>
        </p:nvSpPr>
        <p:spPr>
          <a:xfrm>
            <a:off x="134371" y="441757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A7847887-4B97-4B22-8529-53AE217971FD}"/>
              </a:ext>
            </a:extLst>
          </p:cNvPr>
          <p:cNvSpPr/>
          <p:nvPr/>
        </p:nvSpPr>
        <p:spPr>
          <a:xfrm>
            <a:off x="4296792" y="322584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9E6B9772-D984-4D1B-89FB-78BF74801C63}"/>
              </a:ext>
            </a:extLst>
          </p:cNvPr>
          <p:cNvSpPr/>
          <p:nvPr/>
        </p:nvSpPr>
        <p:spPr>
          <a:xfrm>
            <a:off x="5311296" y="32293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0D0A5720-4285-42C3-B7CD-3435A461B3A9}"/>
              </a:ext>
            </a:extLst>
          </p:cNvPr>
          <p:cNvSpPr/>
          <p:nvPr/>
        </p:nvSpPr>
        <p:spPr>
          <a:xfrm>
            <a:off x="6313063" y="322584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161F2B28-2DED-44E0-B4EC-FB202EB2A49F}"/>
              </a:ext>
            </a:extLst>
          </p:cNvPr>
          <p:cNvSpPr/>
          <p:nvPr/>
        </p:nvSpPr>
        <p:spPr>
          <a:xfrm>
            <a:off x="5311296" y="42817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7E3C9FA5-9979-488D-8F53-8242FFB20953}"/>
              </a:ext>
            </a:extLst>
          </p:cNvPr>
          <p:cNvSpPr/>
          <p:nvPr/>
        </p:nvSpPr>
        <p:spPr>
          <a:xfrm>
            <a:off x="5311296" y="53031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52B84859-E785-4FB4-94FD-A49F28B962FD}"/>
              </a:ext>
            </a:extLst>
          </p:cNvPr>
          <p:cNvSpPr/>
          <p:nvPr/>
        </p:nvSpPr>
        <p:spPr>
          <a:xfrm>
            <a:off x="6313063" y="427826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12755951-2FAD-44FA-A576-A534E7B67F28}"/>
              </a:ext>
            </a:extLst>
          </p:cNvPr>
          <p:cNvSpPr/>
          <p:nvPr/>
        </p:nvSpPr>
        <p:spPr>
          <a:xfrm>
            <a:off x="7301658" y="529966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FA855010-3235-4E53-89B0-DA66A0C260D0}"/>
              </a:ext>
            </a:extLst>
          </p:cNvPr>
          <p:cNvSpPr/>
          <p:nvPr/>
        </p:nvSpPr>
        <p:spPr>
          <a:xfrm>
            <a:off x="4296792" y="427826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1BC0318F-B9A7-4BE3-9130-AE0FE62656F3}"/>
              </a:ext>
            </a:extLst>
          </p:cNvPr>
          <p:cNvSpPr/>
          <p:nvPr/>
        </p:nvSpPr>
        <p:spPr>
          <a:xfrm>
            <a:off x="7301656" y="427826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15E21F18-F98B-4E9A-996E-62E018F6B4AF}"/>
              </a:ext>
            </a:extLst>
          </p:cNvPr>
          <p:cNvCxnSpPr>
            <a:stCxn id="344" idx="6"/>
            <a:endCxn id="345" idx="2"/>
          </p:cNvCxnSpPr>
          <p:nvPr/>
        </p:nvCxnSpPr>
        <p:spPr>
          <a:xfrm>
            <a:off x="4784285" y="346959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>
            <a:extLst>
              <a:ext uri="{FF2B5EF4-FFF2-40B4-BE49-F238E27FC236}">
                <a16:creationId xmlns:a16="http://schemas.microsoft.com/office/drawing/2014/main" id="{3EED70B2-6865-4616-A608-04F6CF2DBD90}"/>
              </a:ext>
            </a:extLst>
          </p:cNvPr>
          <p:cNvSpPr txBox="1"/>
          <p:nvPr/>
        </p:nvSpPr>
        <p:spPr>
          <a:xfrm>
            <a:off x="4917551" y="34010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0FDDCC8C-7AB5-40F7-9F7D-D6EBD4845206}"/>
              </a:ext>
            </a:extLst>
          </p:cNvPr>
          <p:cNvCxnSpPr>
            <a:cxnSpLocks/>
            <a:stCxn id="344" idx="5"/>
            <a:endCxn id="347" idx="1"/>
          </p:cNvCxnSpPr>
          <p:nvPr/>
        </p:nvCxnSpPr>
        <p:spPr>
          <a:xfrm>
            <a:off x="4712893" y="3641946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0BA20C2-961A-43A0-9B9B-1EA30E0F6DD2}"/>
              </a:ext>
            </a:extLst>
          </p:cNvPr>
          <p:cNvCxnSpPr>
            <a:cxnSpLocks/>
            <a:stCxn id="345" idx="6"/>
            <a:endCxn id="346" idx="2"/>
          </p:cNvCxnSpPr>
          <p:nvPr/>
        </p:nvCxnSpPr>
        <p:spPr>
          <a:xfrm flipV="1">
            <a:off x="5798789" y="346959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C73A8B59-F768-422A-A136-24C3669B9997}"/>
              </a:ext>
            </a:extLst>
          </p:cNvPr>
          <p:cNvCxnSpPr>
            <a:cxnSpLocks/>
            <a:stCxn id="345" idx="4"/>
            <a:endCxn id="347" idx="0"/>
          </p:cNvCxnSpPr>
          <p:nvPr/>
        </p:nvCxnSpPr>
        <p:spPr>
          <a:xfrm>
            <a:off x="5555043" y="37168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5D0E9992-C0C2-4E90-ADCF-A7DC120E6728}"/>
              </a:ext>
            </a:extLst>
          </p:cNvPr>
          <p:cNvCxnSpPr>
            <a:cxnSpLocks/>
            <a:stCxn id="344" idx="4"/>
            <a:endCxn id="351" idx="0"/>
          </p:cNvCxnSpPr>
          <p:nvPr/>
        </p:nvCxnSpPr>
        <p:spPr>
          <a:xfrm>
            <a:off x="4540539" y="371333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F2553A59-497C-46AA-BFD8-C2DB4E95F58E}"/>
              </a:ext>
            </a:extLst>
          </p:cNvPr>
          <p:cNvCxnSpPr>
            <a:cxnSpLocks/>
            <a:stCxn id="351" idx="5"/>
            <a:endCxn id="348" idx="1"/>
          </p:cNvCxnSpPr>
          <p:nvPr/>
        </p:nvCxnSpPr>
        <p:spPr>
          <a:xfrm>
            <a:off x="4712893" y="4694366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3B8A4143-658B-4362-955D-1D3397500E63}"/>
              </a:ext>
            </a:extLst>
          </p:cNvPr>
          <p:cNvCxnSpPr>
            <a:cxnSpLocks/>
            <a:stCxn id="347" idx="4"/>
            <a:endCxn id="348" idx="0"/>
          </p:cNvCxnSpPr>
          <p:nvPr/>
        </p:nvCxnSpPr>
        <p:spPr>
          <a:xfrm>
            <a:off x="5555043" y="4769274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B6C3F2F8-77EC-484B-BEF3-6CA6B319FC15}"/>
              </a:ext>
            </a:extLst>
          </p:cNvPr>
          <p:cNvCxnSpPr>
            <a:cxnSpLocks/>
            <a:stCxn id="347" idx="2"/>
            <a:endCxn id="351" idx="6"/>
          </p:cNvCxnSpPr>
          <p:nvPr/>
        </p:nvCxnSpPr>
        <p:spPr>
          <a:xfrm flipH="1" flipV="1">
            <a:off x="4784285" y="452201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8AC36BF2-8953-4D25-B973-5C50386073F1}"/>
              </a:ext>
            </a:extLst>
          </p:cNvPr>
          <p:cNvCxnSpPr>
            <a:cxnSpLocks/>
            <a:stCxn id="346" idx="3"/>
            <a:endCxn id="347" idx="7"/>
          </p:cNvCxnSpPr>
          <p:nvPr/>
        </p:nvCxnSpPr>
        <p:spPr>
          <a:xfrm flipH="1">
            <a:off x="5727397" y="3641947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19906C6B-71E5-4709-84C4-541238C54C58}"/>
              </a:ext>
            </a:extLst>
          </p:cNvPr>
          <p:cNvCxnSpPr>
            <a:cxnSpLocks/>
            <a:stCxn id="349" idx="6"/>
            <a:endCxn id="352" idx="2"/>
          </p:cNvCxnSpPr>
          <p:nvPr/>
        </p:nvCxnSpPr>
        <p:spPr>
          <a:xfrm flipV="1">
            <a:off x="6800556" y="4522012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6D04C99-B12E-4A54-AE1C-65D6F161FE18}"/>
              </a:ext>
            </a:extLst>
          </p:cNvPr>
          <p:cNvCxnSpPr>
            <a:cxnSpLocks/>
            <a:stCxn id="349" idx="5"/>
            <a:endCxn id="350" idx="1"/>
          </p:cNvCxnSpPr>
          <p:nvPr/>
        </p:nvCxnSpPr>
        <p:spPr>
          <a:xfrm>
            <a:off x="6729164" y="4694367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94F308FF-0D42-4FF3-91FB-7EA3C3A35CF0}"/>
              </a:ext>
            </a:extLst>
          </p:cNvPr>
          <p:cNvCxnSpPr>
            <a:cxnSpLocks/>
            <a:stCxn id="352" idx="4"/>
            <a:endCxn id="350" idx="0"/>
          </p:cNvCxnSpPr>
          <p:nvPr/>
        </p:nvCxnSpPr>
        <p:spPr>
          <a:xfrm>
            <a:off x="7545403" y="4765758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A6F003F3-CA8C-4764-8F9F-FAE54D07C8B7}"/>
              </a:ext>
            </a:extLst>
          </p:cNvPr>
          <p:cNvCxnSpPr>
            <a:cxnSpLocks/>
            <a:stCxn id="348" idx="7"/>
            <a:endCxn id="349" idx="3"/>
          </p:cNvCxnSpPr>
          <p:nvPr/>
        </p:nvCxnSpPr>
        <p:spPr>
          <a:xfrm flipV="1">
            <a:off x="5727397" y="4694367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F54765A1-BC8F-45B8-ACCC-4AD6C393A438}"/>
              </a:ext>
            </a:extLst>
          </p:cNvPr>
          <p:cNvCxnSpPr>
            <a:cxnSpLocks/>
            <a:stCxn id="347" idx="6"/>
            <a:endCxn id="349" idx="2"/>
          </p:cNvCxnSpPr>
          <p:nvPr/>
        </p:nvCxnSpPr>
        <p:spPr>
          <a:xfrm flipV="1">
            <a:off x="5798789" y="452201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333CCEBB-E568-4CD3-819F-97EA1A9AE2BC}"/>
              </a:ext>
            </a:extLst>
          </p:cNvPr>
          <p:cNvCxnSpPr>
            <a:cxnSpLocks/>
            <a:stCxn id="348" idx="6"/>
            <a:endCxn id="350" idx="2"/>
          </p:cNvCxnSpPr>
          <p:nvPr/>
        </p:nvCxnSpPr>
        <p:spPr>
          <a:xfrm flipV="1">
            <a:off x="5798789" y="5543414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10C4A7D8-693D-4C1D-8277-05E37FD0E312}"/>
              </a:ext>
            </a:extLst>
          </p:cNvPr>
          <p:cNvCxnSpPr>
            <a:cxnSpLocks/>
            <a:stCxn id="346" idx="5"/>
            <a:endCxn id="352" idx="1"/>
          </p:cNvCxnSpPr>
          <p:nvPr/>
        </p:nvCxnSpPr>
        <p:spPr>
          <a:xfrm>
            <a:off x="6729164" y="3641947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文本框 369">
            <a:extLst>
              <a:ext uri="{FF2B5EF4-FFF2-40B4-BE49-F238E27FC236}">
                <a16:creationId xmlns:a16="http://schemas.microsoft.com/office/drawing/2014/main" id="{20BB7980-ACC8-4598-A3DD-A32C21E42ED9}"/>
              </a:ext>
            </a:extLst>
          </p:cNvPr>
          <p:cNvSpPr txBox="1"/>
          <p:nvPr/>
        </p:nvSpPr>
        <p:spPr>
          <a:xfrm>
            <a:off x="4786899" y="382500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27C2A0FC-0B1E-46FB-92F9-97C3EE1F44A8}"/>
              </a:ext>
            </a:extLst>
          </p:cNvPr>
          <p:cNvSpPr txBox="1"/>
          <p:nvPr/>
        </p:nvSpPr>
        <p:spPr>
          <a:xfrm>
            <a:off x="4330842" y="378780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D6C92A33-B075-4157-8477-509A91ED2E71}"/>
              </a:ext>
            </a:extLst>
          </p:cNvPr>
          <p:cNvSpPr txBox="1"/>
          <p:nvPr/>
        </p:nvSpPr>
        <p:spPr>
          <a:xfrm>
            <a:off x="5883550" y="34084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FED1B959-5E0E-4A7B-85E2-59711817BAC7}"/>
              </a:ext>
            </a:extLst>
          </p:cNvPr>
          <p:cNvSpPr txBox="1"/>
          <p:nvPr/>
        </p:nvSpPr>
        <p:spPr>
          <a:xfrm>
            <a:off x="6044061" y="382500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AD0B565F-60B2-46E4-8DD8-DC861C795227}"/>
              </a:ext>
            </a:extLst>
          </p:cNvPr>
          <p:cNvSpPr txBox="1"/>
          <p:nvPr/>
        </p:nvSpPr>
        <p:spPr>
          <a:xfrm>
            <a:off x="6911973" y="367826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C21C244E-0C0D-4067-A4D6-EB90B6C67F6D}"/>
              </a:ext>
            </a:extLst>
          </p:cNvPr>
          <p:cNvSpPr txBox="1"/>
          <p:nvPr/>
        </p:nvSpPr>
        <p:spPr>
          <a:xfrm>
            <a:off x="5483652" y="4846708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F091AB91-2918-495B-8EE6-A325688C3DFE}"/>
              </a:ext>
            </a:extLst>
          </p:cNvPr>
          <p:cNvSpPr txBox="1"/>
          <p:nvPr/>
        </p:nvSpPr>
        <p:spPr>
          <a:xfrm>
            <a:off x="4778390" y="4937674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3DF91EA5-C8EB-4A43-B29E-F7440469BD76}"/>
              </a:ext>
            </a:extLst>
          </p:cNvPr>
          <p:cNvSpPr txBox="1"/>
          <p:nvPr/>
        </p:nvSpPr>
        <p:spPr>
          <a:xfrm>
            <a:off x="6006946" y="488536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D259B33-4E11-4E79-B120-4BB62C60BA79}"/>
              </a:ext>
            </a:extLst>
          </p:cNvPr>
          <p:cNvSpPr txBox="1"/>
          <p:nvPr/>
        </p:nvSpPr>
        <p:spPr>
          <a:xfrm>
            <a:off x="6625305" y="542187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0C62AE27-0C27-4EAF-BA50-C49BBAD394CF}"/>
              </a:ext>
            </a:extLst>
          </p:cNvPr>
          <p:cNvSpPr txBox="1"/>
          <p:nvPr/>
        </p:nvSpPr>
        <p:spPr>
          <a:xfrm>
            <a:off x="6817408" y="488321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CE09CD62-15A8-4084-94BF-CBA6595205A1}"/>
              </a:ext>
            </a:extLst>
          </p:cNvPr>
          <p:cNvSpPr txBox="1"/>
          <p:nvPr/>
        </p:nvSpPr>
        <p:spPr>
          <a:xfrm>
            <a:off x="6873270" y="44329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B07113C-9C6F-4CF4-A27D-73F007301E1B}"/>
              </a:ext>
            </a:extLst>
          </p:cNvPr>
          <p:cNvSpPr txBox="1"/>
          <p:nvPr/>
        </p:nvSpPr>
        <p:spPr>
          <a:xfrm>
            <a:off x="7509465" y="483340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799EFF71-5755-496A-8812-05D7B2334918}"/>
              </a:ext>
            </a:extLst>
          </p:cNvPr>
          <p:cNvSpPr txBox="1"/>
          <p:nvPr/>
        </p:nvSpPr>
        <p:spPr>
          <a:xfrm>
            <a:off x="5344073" y="383134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861C362C-910C-4BFB-8DBC-67FD573A71C6}"/>
              </a:ext>
            </a:extLst>
          </p:cNvPr>
          <p:cNvSpPr txBox="1"/>
          <p:nvPr/>
        </p:nvSpPr>
        <p:spPr>
          <a:xfrm>
            <a:off x="4937094" y="44406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5E638AC3-F2D8-4CF8-9774-5F0088EB95FA}"/>
              </a:ext>
            </a:extLst>
          </p:cNvPr>
          <p:cNvSpPr txBox="1"/>
          <p:nvPr/>
        </p:nvSpPr>
        <p:spPr>
          <a:xfrm>
            <a:off x="5854294" y="4463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5" name="箭头: 右 384">
            <a:extLst>
              <a:ext uri="{FF2B5EF4-FFF2-40B4-BE49-F238E27FC236}">
                <a16:creationId xmlns:a16="http://schemas.microsoft.com/office/drawing/2014/main" id="{C6EFCB12-CCB1-40AA-AD52-B67F05FA6E46}"/>
              </a:ext>
            </a:extLst>
          </p:cNvPr>
          <p:cNvSpPr/>
          <p:nvPr/>
        </p:nvSpPr>
        <p:spPr>
          <a:xfrm>
            <a:off x="3985626" y="438732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6B6DE7CE-34FE-4323-BE04-FFE3AA2A411D}"/>
              </a:ext>
            </a:extLst>
          </p:cNvPr>
          <p:cNvSpPr txBox="1"/>
          <p:nvPr/>
        </p:nvSpPr>
        <p:spPr>
          <a:xfrm>
            <a:off x="5311296" y="53710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D3B75C25-CFD4-49F5-A902-94E9662B5C6F}"/>
              </a:ext>
            </a:extLst>
          </p:cNvPr>
          <p:cNvSpPr txBox="1"/>
          <p:nvPr/>
        </p:nvSpPr>
        <p:spPr>
          <a:xfrm>
            <a:off x="6327112" y="43520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AFAB888A-61F7-4BC0-AAC7-2C3328E7F88F}"/>
              </a:ext>
            </a:extLst>
          </p:cNvPr>
          <p:cNvSpPr/>
          <p:nvPr/>
        </p:nvSpPr>
        <p:spPr>
          <a:xfrm>
            <a:off x="8198282" y="319560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椭圆 391">
            <a:extLst>
              <a:ext uri="{FF2B5EF4-FFF2-40B4-BE49-F238E27FC236}">
                <a16:creationId xmlns:a16="http://schemas.microsoft.com/office/drawing/2014/main" id="{D5525503-7CF6-4316-BB1E-CF966ECACB4C}"/>
              </a:ext>
            </a:extLst>
          </p:cNvPr>
          <p:cNvSpPr/>
          <p:nvPr/>
        </p:nvSpPr>
        <p:spPr>
          <a:xfrm>
            <a:off x="9212786" y="319911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椭圆 392">
            <a:extLst>
              <a:ext uri="{FF2B5EF4-FFF2-40B4-BE49-F238E27FC236}">
                <a16:creationId xmlns:a16="http://schemas.microsoft.com/office/drawing/2014/main" id="{81694A6A-9487-44A9-AD38-B2F8A7C23848}"/>
              </a:ext>
            </a:extLst>
          </p:cNvPr>
          <p:cNvSpPr/>
          <p:nvPr/>
        </p:nvSpPr>
        <p:spPr>
          <a:xfrm>
            <a:off x="10214553" y="319560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椭圆 393">
            <a:extLst>
              <a:ext uri="{FF2B5EF4-FFF2-40B4-BE49-F238E27FC236}">
                <a16:creationId xmlns:a16="http://schemas.microsoft.com/office/drawing/2014/main" id="{058D6047-AAAE-41B9-B298-78D24FEE8B5C}"/>
              </a:ext>
            </a:extLst>
          </p:cNvPr>
          <p:cNvSpPr/>
          <p:nvPr/>
        </p:nvSpPr>
        <p:spPr>
          <a:xfrm>
            <a:off x="9212786" y="425153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椭圆 394">
            <a:extLst>
              <a:ext uri="{FF2B5EF4-FFF2-40B4-BE49-F238E27FC236}">
                <a16:creationId xmlns:a16="http://schemas.microsoft.com/office/drawing/2014/main" id="{E15E3AAF-E400-4DB6-9DEC-BDCCC9C04A6C}"/>
              </a:ext>
            </a:extLst>
          </p:cNvPr>
          <p:cNvSpPr/>
          <p:nvPr/>
        </p:nvSpPr>
        <p:spPr>
          <a:xfrm>
            <a:off x="9212786" y="527293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椭圆 395">
            <a:extLst>
              <a:ext uri="{FF2B5EF4-FFF2-40B4-BE49-F238E27FC236}">
                <a16:creationId xmlns:a16="http://schemas.microsoft.com/office/drawing/2014/main" id="{85AAA51A-EC2E-4BFD-90C2-DE2EDC949888}"/>
              </a:ext>
            </a:extLst>
          </p:cNvPr>
          <p:cNvSpPr/>
          <p:nvPr/>
        </p:nvSpPr>
        <p:spPr>
          <a:xfrm>
            <a:off x="10214553" y="424802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椭圆 396">
            <a:extLst>
              <a:ext uri="{FF2B5EF4-FFF2-40B4-BE49-F238E27FC236}">
                <a16:creationId xmlns:a16="http://schemas.microsoft.com/office/drawing/2014/main" id="{B245CD3E-8FFF-476B-B308-7D4FF8C2FF89}"/>
              </a:ext>
            </a:extLst>
          </p:cNvPr>
          <p:cNvSpPr/>
          <p:nvPr/>
        </p:nvSpPr>
        <p:spPr>
          <a:xfrm>
            <a:off x="11203148" y="526942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椭圆 397">
            <a:extLst>
              <a:ext uri="{FF2B5EF4-FFF2-40B4-BE49-F238E27FC236}">
                <a16:creationId xmlns:a16="http://schemas.microsoft.com/office/drawing/2014/main" id="{CB472040-C8C5-4C83-ADE4-6FE0F7C9668C}"/>
              </a:ext>
            </a:extLst>
          </p:cNvPr>
          <p:cNvSpPr/>
          <p:nvPr/>
        </p:nvSpPr>
        <p:spPr>
          <a:xfrm>
            <a:off x="8198282" y="424802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椭圆 398">
            <a:extLst>
              <a:ext uri="{FF2B5EF4-FFF2-40B4-BE49-F238E27FC236}">
                <a16:creationId xmlns:a16="http://schemas.microsoft.com/office/drawing/2014/main" id="{F93D3A2B-1066-462E-8732-FF1957767E7C}"/>
              </a:ext>
            </a:extLst>
          </p:cNvPr>
          <p:cNvSpPr/>
          <p:nvPr/>
        </p:nvSpPr>
        <p:spPr>
          <a:xfrm>
            <a:off x="11203146" y="424802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2FB42212-5F19-422A-8432-0BA5D092B1CA}"/>
              </a:ext>
            </a:extLst>
          </p:cNvPr>
          <p:cNvCxnSpPr>
            <a:stCxn id="391" idx="6"/>
            <a:endCxn id="392" idx="2"/>
          </p:cNvCxnSpPr>
          <p:nvPr/>
        </p:nvCxnSpPr>
        <p:spPr>
          <a:xfrm>
            <a:off x="8685775" y="343934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文本框 400">
            <a:extLst>
              <a:ext uri="{FF2B5EF4-FFF2-40B4-BE49-F238E27FC236}">
                <a16:creationId xmlns:a16="http://schemas.microsoft.com/office/drawing/2014/main" id="{B34FF338-908E-41D6-99B5-F1E35DFD3AE8}"/>
              </a:ext>
            </a:extLst>
          </p:cNvPr>
          <p:cNvSpPr txBox="1"/>
          <p:nvPr/>
        </p:nvSpPr>
        <p:spPr>
          <a:xfrm>
            <a:off x="8819041" y="33707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4BAAA662-D079-4E98-9441-29EB426490C2}"/>
              </a:ext>
            </a:extLst>
          </p:cNvPr>
          <p:cNvCxnSpPr>
            <a:cxnSpLocks/>
            <a:stCxn id="391" idx="5"/>
            <a:endCxn id="394" idx="1"/>
          </p:cNvCxnSpPr>
          <p:nvPr/>
        </p:nvCxnSpPr>
        <p:spPr>
          <a:xfrm>
            <a:off x="8614383" y="361170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2249414B-6A68-4CB1-A657-6A0DF75C560D}"/>
              </a:ext>
            </a:extLst>
          </p:cNvPr>
          <p:cNvCxnSpPr>
            <a:cxnSpLocks/>
            <a:stCxn id="392" idx="6"/>
            <a:endCxn id="393" idx="2"/>
          </p:cNvCxnSpPr>
          <p:nvPr/>
        </p:nvCxnSpPr>
        <p:spPr>
          <a:xfrm flipV="1">
            <a:off x="9700279" y="343934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CB091A82-5AF3-4EC4-A7C3-456283903765}"/>
              </a:ext>
            </a:extLst>
          </p:cNvPr>
          <p:cNvCxnSpPr>
            <a:cxnSpLocks/>
            <a:stCxn id="392" idx="4"/>
            <a:endCxn id="394" idx="0"/>
          </p:cNvCxnSpPr>
          <p:nvPr/>
        </p:nvCxnSpPr>
        <p:spPr>
          <a:xfrm>
            <a:off x="9456533" y="368661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60C202B8-826C-4B35-BC5D-5EFEE125D510}"/>
              </a:ext>
            </a:extLst>
          </p:cNvPr>
          <p:cNvCxnSpPr>
            <a:cxnSpLocks/>
            <a:stCxn id="391" idx="4"/>
            <a:endCxn id="398" idx="0"/>
          </p:cNvCxnSpPr>
          <p:nvPr/>
        </p:nvCxnSpPr>
        <p:spPr>
          <a:xfrm>
            <a:off x="8442029" y="368309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5CCAB84C-E969-4E21-B0A8-00C7F53BD018}"/>
              </a:ext>
            </a:extLst>
          </p:cNvPr>
          <p:cNvCxnSpPr>
            <a:cxnSpLocks/>
            <a:stCxn id="398" idx="5"/>
            <a:endCxn id="395" idx="1"/>
          </p:cNvCxnSpPr>
          <p:nvPr/>
        </p:nvCxnSpPr>
        <p:spPr>
          <a:xfrm>
            <a:off x="8614383" y="4664122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5056F11D-CBC0-4E38-9119-B3462F36F511}"/>
              </a:ext>
            </a:extLst>
          </p:cNvPr>
          <p:cNvCxnSpPr>
            <a:cxnSpLocks/>
            <a:stCxn id="394" idx="4"/>
            <a:endCxn id="395" idx="0"/>
          </p:cNvCxnSpPr>
          <p:nvPr/>
        </p:nvCxnSpPr>
        <p:spPr>
          <a:xfrm>
            <a:off x="9456533" y="473903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88DC5EEE-5608-41B9-ACD2-CC0E8A88FE40}"/>
              </a:ext>
            </a:extLst>
          </p:cNvPr>
          <p:cNvCxnSpPr>
            <a:cxnSpLocks/>
            <a:stCxn id="394" idx="2"/>
            <a:endCxn id="398" idx="6"/>
          </p:cNvCxnSpPr>
          <p:nvPr/>
        </p:nvCxnSpPr>
        <p:spPr>
          <a:xfrm flipH="1" flipV="1">
            <a:off x="8685775" y="449176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9258214A-5AFF-4DB6-BB01-B2AD4878DE02}"/>
              </a:ext>
            </a:extLst>
          </p:cNvPr>
          <p:cNvCxnSpPr>
            <a:cxnSpLocks/>
            <a:stCxn id="393" idx="3"/>
            <a:endCxn id="394" idx="7"/>
          </p:cNvCxnSpPr>
          <p:nvPr/>
        </p:nvCxnSpPr>
        <p:spPr>
          <a:xfrm flipH="1">
            <a:off x="9628887" y="3611703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CE757D43-F280-4AB8-B206-3D8883267F52}"/>
              </a:ext>
            </a:extLst>
          </p:cNvPr>
          <p:cNvCxnSpPr>
            <a:cxnSpLocks/>
            <a:stCxn id="396" idx="6"/>
            <a:endCxn id="399" idx="2"/>
          </p:cNvCxnSpPr>
          <p:nvPr/>
        </p:nvCxnSpPr>
        <p:spPr>
          <a:xfrm flipV="1">
            <a:off x="10702046" y="449176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F5EBD5EC-3EF7-4F9F-BCC2-3FE4A9C059CB}"/>
              </a:ext>
            </a:extLst>
          </p:cNvPr>
          <p:cNvCxnSpPr>
            <a:cxnSpLocks/>
            <a:stCxn id="396" idx="5"/>
            <a:endCxn id="397" idx="1"/>
          </p:cNvCxnSpPr>
          <p:nvPr/>
        </p:nvCxnSpPr>
        <p:spPr>
          <a:xfrm>
            <a:off x="10630654" y="4664123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0B51E68A-5AD2-4062-ABD4-8B6BB74B5BCE}"/>
              </a:ext>
            </a:extLst>
          </p:cNvPr>
          <p:cNvCxnSpPr>
            <a:cxnSpLocks/>
            <a:stCxn id="399" idx="4"/>
            <a:endCxn id="397" idx="0"/>
          </p:cNvCxnSpPr>
          <p:nvPr/>
        </p:nvCxnSpPr>
        <p:spPr>
          <a:xfrm>
            <a:off x="11446893" y="473551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F764105B-FFF1-491A-AA0A-61DBEF603710}"/>
              </a:ext>
            </a:extLst>
          </p:cNvPr>
          <p:cNvCxnSpPr>
            <a:cxnSpLocks/>
            <a:stCxn id="395" idx="7"/>
            <a:endCxn id="396" idx="3"/>
          </p:cNvCxnSpPr>
          <p:nvPr/>
        </p:nvCxnSpPr>
        <p:spPr>
          <a:xfrm flipV="1">
            <a:off x="9628887" y="4664123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6639231F-E3A1-42CE-9B5C-3EA35553A419}"/>
              </a:ext>
            </a:extLst>
          </p:cNvPr>
          <p:cNvCxnSpPr>
            <a:cxnSpLocks/>
            <a:stCxn id="394" idx="6"/>
            <a:endCxn id="396" idx="2"/>
          </p:cNvCxnSpPr>
          <p:nvPr/>
        </p:nvCxnSpPr>
        <p:spPr>
          <a:xfrm flipV="1">
            <a:off x="9700279" y="449176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F2BCF2E1-D233-4EE0-AEC8-CA4C10484DB7}"/>
              </a:ext>
            </a:extLst>
          </p:cNvPr>
          <p:cNvCxnSpPr>
            <a:cxnSpLocks/>
            <a:stCxn id="395" idx="6"/>
            <a:endCxn id="397" idx="2"/>
          </p:cNvCxnSpPr>
          <p:nvPr/>
        </p:nvCxnSpPr>
        <p:spPr>
          <a:xfrm flipV="1">
            <a:off x="9700279" y="551317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809AE6E1-689A-4883-9579-93428C7B43C5}"/>
              </a:ext>
            </a:extLst>
          </p:cNvPr>
          <p:cNvCxnSpPr>
            <a:cxnSpLocks/>
            <a:stCxn id="393" idx="5"/>
            <a:endCxn id="399" idx="1"/>
          </p:cNvCxnSpPr>
          <p:nvPr/>
        </p:nvCxnSpPr>
        <p:spPr>
          <a:xfrm>
            <a:off x="10630654" y="361170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008331E-DC4E-41BC-ADA8-0464750BD2EE}"/>
              </a:ext>
            </a:extLst>
          </p:cNvPr>
          <p:cNvSpPr txBox="1"/>
          <p:nvPr/>
        </p:nvSpPr>
        <p:spPr>
          <a:xfrm>
            <a:off x="8688389" y="37947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6DAE2161-28E3-48C6-B64E-43F31D529571}"/>
              </a:ext>
            </a:extLst>
          </p:cNvPr>
          <p:cNvSpPr txBox="1"/>
          <p:nvPr/>
        </p:nvSpPr>
        <p:spPr>
          <a:xfrm>
            <a:off x="8232332" y="375756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73EB4DE0-099B-4A47-87F8-82A25772B6AD}"/>
              </a:ext>
            </a:extLst>
          </p:cNvPr>
          <p:cNvSpPr txBox="1"/>
          <p:nvPr/>
        </p:nvSpPr>
        <p:spPr>
          <a:xfrm>
            <a:off x="9785040" y="337824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81FBD7A5-B6E6-4523-A85C-DAFB77F1B973}"/>
              </a:ext>
            </a:extLst>
          </p:cNvPr>
          <p:cNvSpPr txBox="1"/>
          <p:nvPr/>
        </p:nvSpPr>
        <p:spPr>
          <a:xfrm>
            <a:off x="9945551" y="37947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6862C096-237B-49A3-8EC2-1378F57A22C7}"/>
              </a:ext>
            </a:extLst>
          </p:cNvPr>
          <p:cNvSpPr txBox="1"/>
          <p:nvPr/>
        </p:nvSpPr>
        <p:spPr>
          <a:xfrm>
            <a:off x="10813463" y="36480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4CF62F90-F02C-4274-A9EC-299AF5F599F5}"/>
              </a:ext>
            </a:extLst>
          </p:cNvPr>
          <p:cNvSpPr txBox="1"/>
          <p:nvPr/>
        </p:nvSpPr>
        <p:spPr>
          <a:xfrm>
            <a:off x="9385142" y="481646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9D77DCB-213D-4134-A38D-54FB26F897C8}"/>
              </a:ext>
            </a:extLst>
          </p:cNvPr>
          <p:cNvSpPr txBox="1"/>
          <p:nvPr/>
        </p:nvSpPr>
        <p:spPr>
          <a:xfrm>
            <a:off x="8679880" y="490743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4D9D02D9-270A-46B6-A6AD-85AA0A80861B}"/>
              </a:ext>
            </a:extLst>
          </p:cNvPr>
          <p:cNvSpPr txBox="1"/>
          <p:nvPr/>
        </p:nvSpPr>
        <p:spPr>
          <a:xfrm>
            <a:off x="9908436" y="48551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0A74AE9A-E9DF-411B-AEFB-2109FA4657E3}"/>
              </a:ext>
            </a:extLst>
          </p:cNvPr>
          <p:cNvSpPr txBox="1"/>
          <p:nvPr/>
        </p:nvSpPr>
        <p:spPr>
          <a:xfrm>
            <a:off x="10526795" y="539163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A04A897C-B120-4623-B838-21083CC00682}"/>
              </a:ext>
            </a:extLst>
          </p:cNvPr>
          <p:cNvSpPr txBox="1"/>
          <p:nvPr/>
        </p:nvSpPr>
        <p:spPr>
          <a:xfrm>
            <a:off x="10718898" y="48529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D1D9084C-7878-4127-9EB8-311F09F1B47A}"/>
              </a:ext>
            </a:extLst>
          </p:cNvPr>
          <p:cNvSpPr txBox="1"/>
          <p:nvPr/>
        </p:nvSpPr>
        <p:spPr>
          <a:xfrm>
            <a:off x="10774760" y="440267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CEFDAD0A-464C-48F8-952B-1EE1D916B40D}"/>
              </a:ext>
            </a:extLst>
          </p:cNvPr>
          <p:cNvSpPr txBox="1"/>
          <p:nvPr/>
        </p:nvSpPr>
        <p:spPr>
          <a:xfrm>
            <a:off x="11410955" y="48031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08E9FCF6-7C50-44D2-9E79-81E0ADC26E3E}"/>
              </a:ext>
            </a:extLst>
          </p:cNvPr>
          <p:cNvSpPr txBox="1"/>
          <p:nvPr/>
        </p:nvSpPr>
        <p:spPr>
          <a:xfrm>
            <a:off x="9245563" y="38010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B7A11FB8-E4D0-495E-B86C-76261C6F98BC}"/>
              </a:ext>
            </a:extLst>
          </p:cNvPr>
          <p:cNvSpPr txBox="1"/>
          <p:nvPr/>
        </p:nvSpPr>
        <p:spPr>
          <a:xfrm>
            <a:off x="8838584" y="441042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FFAE2734-ACE0-4C18-9743-445820C402F3}"/>
              </a:ext>
            </a:extLst>
          </p:cNvPr>
          <p:cNvSpPr txBox="1"/>
          <p:nvPr/>
        </p:nvSpPr>
        <p:spPr>
          <a:xfrm>
            <a:off x="9755784" y="443291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2" name="箭头: 右 431">
            <a:extLst>
              <a:ext uri="{FF2B5EF4-FFF2-40B4-BE49-F238E27FC236}">
                <a16:creationId xmlns:a16="http://schemas.microsoft.com/office/drawing/2014/main" id="{66A34A73-08BF-4071-A3EA-BD261CFEFD42}"/>
              </a:ext>
            </a:extLst>
          </p:cNvPr>
          <p:cNvSpPr/>
          <p:nvPr/>
        </p:nvSpPr>
        <p:spPr>
          <a:xfrm>
            <a:off x="7887116" y="4357085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13F470F8-C501-4196-9899-52DB639F3DE9}"/>
              </a:ext>
            </a:extLst>
          </p:cNvPr>
          <p:cNvSpPr txBox="1"/>
          <p:nvPr/>
        </p:nvSpPr>
        <p:spPr>
          <a:xfrm>
            <a:off x="9212786" y="53408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510BBB57-46AD-43E3-921B-7DF688A60C08}"/>
              </a:ext>
            </a:extLst>
          </p:cNvPr>
          <p:cNvSpPr txBox="1"/>
          <p:nvPr/>
        </p:nvSpPr>
        <p:spPr>
          <a:xfrm>
            <a:off x="10228602" y="4321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椭圆 478">
            <a:extLst>
              <a:ext uri="{FF2B5EF4-FFF2-40B4-BE49-F238E27FC236}">
                <a16:creationId xmlns:a16="http://schemas.microsoft.com/office/drawing/2014/main" id="{9384F28E-034F-4729-ABBE-7F765D4555B1}"/>
              </a:ext>
            </a:extLst>
          </p:cNvPr>
          <p:cNvSpPr/>
          <p:nvPr/>
        </p:nvSpPr>
        <p:spPr>
          <a:xfrm>
            <a:off x="449001" y="627356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椭圆 479">
            <a:extLst>
              <a:ext uri="{FF2B5EF4-FFF2-40B4-BE49-F238E27FC236}">
                <a16:creationId xmlns:a16="http://schemas.microsoft.com/office/drawing/2014/main" id="{5BBB997C-605D-4523-AA39-1F85ADF67B3D}"/>
              </a:ext>
            </a:extLst>
          </p:cNvPr>
          <p:cNvSpPr/>
          <p:nvPr/>
        </p:nvSpPr>
        <p:spPr>
          <a:xfrm>
            <a:off x="1463505" y="62770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" name="椭圆 480">
            <a:extLst>
              <a:ext uri="{FF2B5EF4-FFF2-40B4-BE49-F238E27FC236}">
                <a16:creationId xmlns:a16="http://schemas.microsoft.com/office/drawing/2014/main" id="{3673E25A-EA93-4E84-B6DC-60CFBA91D0B8}"/>
              </a:ext>
            </a:extLst>
          </p:cNvPr>
          <p:cNvSpPr/>
          <p:nvPr/>
        </p:nvSpPr>
        <p:spPr>
          <a:xfrm>
            <a:off x="2465272" y="627356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椭圆 481">
            <a:extLst>
              <a:ext uri="{FF2B5EF4-FFF2-40B4-BE49-F238E27FC236}">
                <a16:creationId xmlns:a16="http://schemas.microsoft.com/office/drawing/2014/main" id="{46BA2983-AB85-4E11-83D5-7CC92D432F62}"/>
              </a:ext>
            </a:extLst>
          </p:cNvPr>
          <p:cNvSpPr/>
          <p:nvPr/>
        </p:nvSpPr>
        <p:spPr>
          <a:xfrm>
            <a:off x="1463505" y="732950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椭圆 482">
            <a:extLst>
              <a:ext uri="{FF2B5EF4-FFF2-40B4-BE49-F238E27FC236}">
                <a16:creationId xmlns:a16="http://schemas.microsoft.com/office/drawing/2014/main" id="{84767C88-E0FE-4284-9401-816A452B2AEE}"/>
              </a:ext>
            </a:extLst>
          </p:cNvPr>
          <p:cNvSpPr/>
          <p:nvPr/>
        </p:nvSpPr>
        <p:spPr>
          <a:xfrm>
            <a:off x="1463505" y="835090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椭圆 483">
            <a:extLst>
              <a:ext uri="{FF2B5EF4-FFF2-40B4-BE49-F238E27FC236}">
                <a16:creationId xmlns:a16="http://schemas.microsoft.com/office/drawing/2014/main" id="{73A9E424-EC3E-41FB-90B7-6E1808157024}"/>
              </a:ext>
            </a:extLst>
          </p:cNvPr>
          <p:cNvSpPr/>
          <p:nvPr/>
        </p:nvSpPr>
        <p:spPr>
          <a:xfrm>
            <a:off x="2465272" y="732598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椭圆 484">
            <a:extLst>
              <a:ext uri="{FF2B5EF4-FFF2-40B4-BE49-F238E27FC236}">
                <a16:creationId xmlns:a16="http://schemas.microsoft.com/office/drawing/2014/main" id="{74E8E94E-4D61-458A-9648-038D789E60D4}"/>
              </a:ext>
            </a:extLst>
          </p:cNvPr>
          <p:cNvSpPr/>
          <p:nvPr/>
        </p:nvSpPr>
        <p:spPr>
          <a:xfrm>
            <a:off x="3453867" y="834738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6" name="椭圆 485">
            <a:extLst>
              <a:ext uri="{FF2B5EF4-FFF2-40B4-BE49-F238E27FC236}">
                <a16:creationId xmlns:a16="http://schemas.microsoft.com/office/drawing/2014/main" id="{34B12C27-D321-46DF-9517-CE23F9B3D423}"/>
              </a:ext>
            </a:extLst>
          </p:cNvPr>
          <p:cNvSpPr/>
          <p:nvPr/>
        </p:nvSpPr>
        <p:spPr>
          <a:xfrm>
            <a:off x="449001" y="732598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7" name="椭圆 486">
            <a:extLst>
              <a:ext uri="{FF2B5EF4-FFF2-40B4-BE49-F238E27FC236}">
                <a16:creationId xmlns:a16="http://schemas.microsoft.com/office/drawing/2014/main" id="{DB793BEB-06C3-451B-8892-38DEC83EC7D0}"/>
              </a:ext>
            </a:extLst>
          </p:cNvPr>
          <p:cNvSpPr/>
          <p:nvPr/>
        </p:nvSpPr>
        <p:spPr>
          <a:xfrm>
            <a:off x="3453865" y="732598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C83F4858-64A6-4783-B065-1430434CC2B8}"/>
              </a:ext>
            </a:extLst>
          </p:cNvPr>
          <p:cNvCxnSpPr>
            <a:stCxn id="479" idx="6"/>
            <a:endCxn id="480" idx="2"/>
          </p:cNvCxnSpPr>
          <p:nvPr/>
        </p:nvCxnSpPr>
        <p:spPr>
          <a:xfrm>
            <a:off x="936494" y="651731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文本框 488">
            <a:extLst>
              <a:ext uri="{FF2B5EF4-FFF2-40B4-BE49-F238E27FC236}">
                <a16:creationId xmlns:a16="http://schemas.microsoft.com/office/drawing/2014/main" id="{FE809B9D-88EB-4F7F-A697-984D79DC09D6}"/>
              </a:ext>
            </a:extLst>
          </p:cNvPr>
          <p:cNvSpPr txBox="1"/>
          <p:nvPr/>
        </p:nvSpPr>
        <p:spPr>
          <a:xfrm>
            <a:off x="1069760" y="64487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2CDD2225-048A-43A9-9BD5-23513DFC6350}"/>
              </a:ext>
            </a:extLst>
          </p:cNvPr>
          <p:cNvCxnSpPr>
            <a:cxnSpLocks/>
            <a:stCxn id="479" idx="5"/>
            <a:endCxn id="482" idx="1"/>
          </p:cNvCxnSpPr>
          <p:nvPr/>
        </p:nvCxnSpPr>
        <p:spPr>
          <a:xfrm>
            <a:off x="865102" y="6689666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91357EAC-13E7-4346-B54D-5C19C54BE04B}"/>
              </a:ext>
            </a:extLst>
          </p:cNvPr>
          <p:cNvCxnSpPr>
            <a:cxnSpLocks/>
            <a:stCxn id="480" idx="6"/>
            <a:endCxn id="481" idx="2"/>
          </p:cNvCxnSpPr>
          <p:nvPr/>
        </p:nvCxnSpPr>
        <p:spPr>
          <a:xfrm flipV="1">
            <a:off x="1950998" y="651731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15F0ACD4-7A82-43A5-BBCB-51BE7CE84D9D}"/>
              </a:ext>
            </a:extLst>
          </p:cNvPr>
          <p:cNvCxnSpPr>
            <a:cxnSpLocks/>
            <a:stCxn id="480" idx="4"/>
            <a:endCxn id="482" idx="0"/>
          </p:cNvCxnSpPr>
          <p:nvPr/>
        </p:nvCxnSpPr>
        <p:spPr>
          <a:xfrm>
            <a:off x="1707252" y="676457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F574D399-2174-41BB-A9AD-91BFD25CC304}"/>
              </a:ext>
            </a:extLst>
          </p:cNvPr>
          <p:cNvCxnSpPr>
            <a:cxnSpLocks/>
            <a:stCxn id="479" idx="4"/>
            <a:endCxn id="486" idx="0"/>
          </p:cNvCxnSpPr>
          <p:nvPr/>
        </p:nvCxnSpPr>
        <p:spPr>
          <a:xfrm>
            <a:off x="692748" y="676105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83B2524A-4F0A-486F-9E5A-AA9E90D3DB49}"/>
              </a:ext>
            </a:extLst>
          </p:cNvPr>
          <p:cNvCxnSpPr>
            <a:cxnSpLocks/>
            <a:stCxn id="486" idx="5"/>
            <a:endCxn id="483" idx="1"/>
          </p:cNvCxnSpPr>
          <p:nvPr/>
        </p:nvCxnSpPr>
        <p:spPr>
          <a:xfrm>
            <a:off x="865102" y="7742086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08E40978-0C9A-4A95-8C07-2EE7C249A8A5}"/>
              </a:ext>
            </a:extLst>
          </p:cNvPr>
          <p:cNvCxnSpPr>
            <a:cxnSpLocks/>
            <a:stCxn id="482" idx="4"/>
            <a:endCxn id="483" idx="0"/>
          </p:cNvCxnSpPr>
          <p:nvPr/>
        </p:nvCxnSpPr>
        <p:spPr>
          <a:xfrm>
            <a:off x="1707252" y="7816994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F55C0380-8A63-40DB-898A-7181E2323DC9}"/>
              </a:ext>
            </a:extLst>
          </p:cNvPr>
          <p:cNvCxnSpPr>
            <a:cxnSpLocks/>
            <a:stCxn id="482" idx="2"/>
            <a:endCxn id="486" idx="6"/>
          </p:cNvCxnSpPr>
          <p:nvPr/>
        </p:nvCxnSpPr>
        <p:spPr>
          <a:xfrm flipH="1" flipV="1">
            <a:off x="936494" y="756973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530FC5FE-4807-4266-AEAA-A29FB3964E60}"/>
              </a:ext>
            </a:extLst>
          </p:cNvPr>
          <p:cNvCxnSpPr>
            <a:cxnSpLocks/>
            <a:stCxn id="481" idx="3"/>
            <a:endCxn id="482" idx="7"/>
          </p:cNvCxnSpPr>
          <p:nvPr/>
        </p:nvCxnSpPr>
        <p:spPr>
          <a:xfrm flipH="1">
            <a:off x="1879606" y="6689667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>
            <a:extLst>
              <a:ext uri="{FF2B5EF4-FFF2-40B4-BE49-F238E27FC236}">
                <a16:creationId xmlns:a16="http://schemas.microsoft.com/office/drawing/2014/main" id="{4C24F589-0073-4312-A20F-AC4F28A68C4A}"/>
              </a:ext>
            </a:extLst>
          </p:cNvPr>
          <p:cNvCxnSpPr>
            <a:cxnSpLocks/>
            <a:stCxn id="484" idx="6"/>
            <a:endCxn id="487" idx="2"/>
          </p:cNvCxnSpPr>
          <p:nvPr/>
        </p:nvCxnSpPr>
        <p:spPr>
          <a:xfrm flipV="1">
            <a:off x="2952765" y="7569732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箭头连接符 498">
            <a:extLst>
              <a:ext uri="{FF2B5EF4-FFF2-40B4-BE49-F238E27FC236}">
                <a16:creationId xmlns:a16="http://schemas.microsoft.com/office/drawing/2014/main" id="{2CE4E86F-CBF4-4E18-8BB1-B5EA5326B74F}"/>
              </a:ext>
            </a:extLst>
          </p:cNvPr>
          <p:cNvCxnSpPr>
            <a:cxnSpLocks/>
            <a:stCxn id="484" idx="5"/>
            <a:endCxn id="485" idx="1"/>
          </p:cNvCxnSpPr>
          <p:nvPr/>
        </p:nvCxnSpPr>
        <p:spPr>
          <a:xfrm>
            <a:off x="2881373" y="7742087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>
            <a:extLst>
              <a:ext uri="{FF2B5EF4-FFF2-40B4-BE49-F238E27FC236}">
                <a16:creationId xmlns:a16="http://schemas.microsoft.com/office/drawing/2014/main" id="{749CDB74-0BD1-48AE-BD21-78DF4E367FF5}"/>
              </a:ext>
            </a:extLst>
          </p:cNvPr>
          <p:cNvCxnSpPr>
            <a:cxnSpLocks/>
            <a:stCxn id="487" idx="4"/>
            <a:endCxn id="485" idx="0"/>
          </p:cNvCxnSpPr>
          <p:nvPr/>
        </p:nvCxnSpPr>
        <p:spPr>
          <a:xfrm>
            <a:off x="3697612" y="7813478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D2F39074-4A53-4EFA-8FCC-48F9D9BC53F6}"/>
              </a:ext>
            </a:extLst>
          </p:cNvPr>
          <p:cNvCxnSpPr>
            <a:cxnSpLocks/>
            <a:stCxn id="483" idx="7"/>
            <a:endCxn id="484" idx="3"/>
          </p:cNvCxnSpPr>
          <p:nvPr/>
        </p:nvCxnSpPr>
        <p:spPr>
          <a:xfrm flipV="1">
            <a:off x="1879606" y="7742087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1166A7D1-9561-4F29-930E-082773674458}"/>
              </a:ext>
            </a:extLst>
          </p:cNvPr>
          <p:cNvCxnSpPr>
            <a:cxnSpLocks/>
            <a:stCxn id="482" idx="6"/>
            <a:endCxn id="484" idx="2"/>
          </p:cNvCxnSpPr>
          <p:nvPr/>
        </p:nvCxnSpPr>
        <p:spPr>
          <a:xfrm flipV="1">
            <a:off x="1950998" y="756973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06387E04-0315-43A9-B297-9C525A3CA3BC}"/>
              </a:ext>
            </a:extLst>
          </p:cNvPr>
          <p:cNvCxnSpPr>
            <a:cxnSpLocks/>
            <a:stCxn id="483" idx="6"/>
            <a:endCxn id="485" idx="2"/>
          </p:cNvCxnSpPr>
          <p:nvPr/>
        </p:nvCxnSpPr>
        <p:spPr>
          <a:xfrm flipV="1">
            <a:off x="1950998" y="8591134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FF76A096-6512-4C22-A6CF-4EF70FBEEAF9}"/>
              </a:ext>
            </a:extLst>
          </p:cNvPr>
          <p:cNvCxnSpPr>
            <a:cxnSpLocks/>
            <a:stCxn id="481" idx="5"/>
            <a:endCxn id="487" idx="1"/>
          </p:cNvCxnSpPr>
          <p:nvPr/>
        </p:nvCxnSpPr>
        <p:spPr>
          <a:xfrm>
            <a:off x="2881373" y="6689667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文本框 504">
            <a:extLst>
              <a:ext uri="{FF2B5EF4-FFF2-40B4-BE49-F238E27FC236}">
                <a16:creationId xmlns:a16="http://schemas.microsoft.com/office/drawing/2014/main" id="{33851AE8-A058-4491-ACDB-2612759C4539}"/>
              </a:ext>
            </a:extLst>
          </p:cNvPr>
          <p:cNvSpPr txBox="1"/>
          <p:nvPr/>
        </p:nvSpPr>
        <p:spPr>
          <a:xfrm>
            <a:off x="939108" y="68727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6" name="文本框 505">
            <a:extLst>
              <a:ext uri="{FF2B5EF4-FFF2-40B4-BE49-F238E27FC236}">
                <a16:creationId xmlns:a16="http://schemas.microsoft.com/office/drawing/2014/main" id="{0B3520F2-9E3E-4FD4-89FE-50F04AD09F6C}"/>
              </a:ext>
            </a:extLst>
          </p:cNvPr>
          <p:cNvSpPr txBox="1"/>
          <p:nvPr/>
        </p:nvSpPr>
        <p:spPr>
          <a:xfrm>
            <a:off x="483051" y="68355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6C75DCBE-FA1C-482F-AB1C-B920F90C7BB5}"/>
              </a:ext>
            </a:extLst>
          </p:cNvPr>
          <p:cNvSpPr txBox="1"/>
          <p:nvPr/>
        </p:nvSpPr>
        <p:spPr>
          <a:xfrm>
            <a:off x="2035759" y="645621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EBE708A6-3CA9-4DB9-8488-937043641DFE}"/>
              </a:ext>
            </a:extLst>
          </p:cNvPr>
          <p:cNvSpPr txBox="1"/>
          <p:nvPr/>
        </p:nvSpPr>
        <p:spPr>
          <a:xfrm>
            <a:off x="2196270" y="68727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F70081BE-942C-48F9-88E9-CC68F821B5FE}"/>
              </a:ext>
            </a:extLst>
          </p:cNvPr>
          <p:cNvSpPr txBox="1"/>
          <p:nvPr/>
        </p:nvSpPr>
        <p:spPr>
          <a:xfrm>
            <a:off x="3064182" y="67259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0" name="文本框 509">
            <a:extLst>
              <a:ext uri="{FF2B5EF4-FFF2-40B4-BE49-F238E27FC236}">
                <a16:creationId xmlns:a16="http://schemas.microsoft.com/office/drawing/2014/main" id="{D6CCD040-C8ED-4711-AD37-B61CB32BB01C}"/>
              </a:ext>
            </a:extLst>
          </p:cNvPr>
          <p:cNvSpPr txBox="1"/>
          <p:nvPr/>
        </p:nvSpPr>
        <p:spPr>
          <a:xfrm>
            <a:off x="1635861" y="7894428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0C644055-AB2B-491A-A2C5-5E2850CDC651}"/>
              </a:ext>
            </a:extLst>
          </p:cNvPr>
          <p:cNvSpPr txBox="1"/>
          <p:nvPr/>
        </p:nvSpPr>
        <p:spPr>
          <a:xfrm>
            <a:off x="930599" y="7985394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8045A6A4-5099-4264-804F-9AA882FD4344}"/>
              </a:ext>
            </a:extLst>
          </p:cNvPr>
          <p:cNvSpPr txBox="1"/>
          <p:nvPr/>
        </p:nvSpPr>
        <p:spPr>
          <a:xfrm>
            <a:off x="2159155" y="793308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E201EE07-DDAC-4616-B7F9-51FDBA70C1F7}"/>
              </a:ext>
            </a:extLst>
          </p:cNvPr>
          <p:cNvSpPr txBox="1"/>
          <p:nvPr/>
        </p:nvSpPr>
        <p:spPr>
          <a:xfrm>
            <a:off x="2777514" y="84695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D4EF2447-F6CB-4A3C-B95F-F732ABD32C1E}"/>
              </a:ext>
            </a:extLst>
          </p:cNvPr>
          <p:cNvSpPr txBox="1"/>
          <p:nvPr/>
        </p:nvSpPr>
        <p:spPr>
          <a:xfrm>
            <a:off x="2969617" y="79309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5" name="文本框 514">
            <a:extLst>
              <a:ext uri="{FF2B5EF4-FFF2-40B4-BE49-F238E27FC236}">
                <a16:creationId xmlns:a16="http://schemas.microsoft.com/office/drawing/2014/main" id="{F84B2DBE-8ABC-4B88-BC11-8C4F7E9F81EB}"/>
              </a:ext>
            </a:extLst>
          </p:cNvPr>
          <p:cNvSpPr txBox="1"/>
          <p:nvPr/>
        </p:nvSpPr>
        <p:spPr>
          <a:xfrm>
            <a:off x="3025479" y="74806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8794B51C-06DD-496E-A28E-03F620F5185F}"/>
              </a:ext>
            </a:extLst>
          </p:cNvPr>
          <p:cNvSpPr txBox="1"/>
          <p:nvPr/>
        </p:nvSpPr>
        <p:spPr>
          <a:xfrm>
            <a:off x="3661674" y="78811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489D4FB3-A01F-4B36-9D04-EB93A3E456A8}"/>
              </a:ext>
            </a:extLst>
          </p:cNvPr>
          <p:cNvSpPr txBox="1"/>
          <p:nvPr/>
        </p:nvSpPr>
        <p:spPr>
          <a:xfrm>
            <a:off x="1496282" y="68790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1EA02257-44CE-4696-B528-88E0CB3BE9BD}"/>
              </a:ext>
            </a:extLst>
          </p:cNvPr>
          <p:cNvSpPr txBox="1"/>
          <p:nvPr/>
        </p:nvSpPr>
        <p:spPr>
          <a:xfrm>
            <a:off x="1089303" y="74883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3B142B5D-F170-4276-8FEC-274891F35C22}"/>
              </a:ext>
            </a:extLst>
          </p:cNvPr>
          <p:cNvSpPr txBox="1"/>
          <p:nvPr/>
        </p:nvSpPr>
        <p:spPr>
          <a:xfrm>
            <a:off x="2006503" y="75108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0" name="箭头: 右 519">
            <a:extLst>
              <a:ext uri="{FF2B5EF4-FFF2-40B4-BE49-F238E27FC236}">
                <a16:creationId xmlns:a16="http://schemas.microsoft.com/office/drawing/2014/main" id="{9D1A7446-2969-43C6-A4E9-055032D410FD}"/>
              </a:ext>
            </a:extLst>
          </p:cNvPr>
          <p:cNvSpPr/>
          <p:nvPr/>
        </p:nvSpPr>
        <p:spPr>
          <a:xfrm>
            <a:off x="137835" y="743504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E3FA3E9E-7711-46D1-8C06-FC3F2C66D13C}"/>
              </a:ext>
            </a:extLst>
          </p:cNvPr>
          <p:cNvSpPr txBox="1"/>
          <p:nvPr/>
        </p:nvSpPr>
        <p:spPr>
          <a:xfrm>
            <a:off x="1463505" y="84187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A2C0AF7C-5A1F-43E0-A070-BEBB9580F6EA}"/>
              </a:ext>
            </a:extLst>
          </p:cNvPr>
          <p:cNvSpPr txBox="1"/>
          <p:nvPr/>
        </p:nvSpPr>
        <p:spPr>
          <a:xfrm>
            <a:off x="2479321" y="73997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842225D1-18A1-4FE7-94BD-D7C7883DEBF8}"/>
              </a:ext>
            </a:extLst>
          </p:cNvPr>
          <p:cNvSpPr txBox="1"/>
          <p:nvPr/>
        </p:nvSpPr>
        <p:spPr>
          <a:xfrm>
            <a:off x="3448210" y="84187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9" name="椭圆 568">
            <a:extLst>
              <a:ext uri="{FF2B5EF4-FFF2-40B4-BE49-F238E27FC236}">
                <a16:creationId xmlns:a16="http://schemas.microsoft.com/office/drawing/2014/main" id="{7B1C4504-3237-4F2D-BF2B-978BEE749A37}"/>
              </a:ext>
            </a:extLst>
          </p:cNvPr>
          <p:cNvSpPr/>
          <p:nvPr/>
        </p:nvSpPr>
        <p:spPr>
          <a:xfrm>
            <a:off x="4295655" y="624365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" name="椭圆 569">
            <a:extLst>
              <a:ext uri="{FF2B5EF4-FFF2-40B4-BE49-F238E27FC236}">
                <a16:creationId xmlns:a16="http://schemas.microsoft.com/office/drawing/2014/main" id="{1975C76C-6430-4B00-A52D-DF6895FD5141}"/>
              </a:ext>
            </a:extLst>
          </p:cNvPr>
          <p:cNvSpPr/>
          <p:nvPr/>
        </p:nvSpPr>
        <p:spPr>
          <a:xfrm>
            <a:off x="5310159" y="624717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1" name="椭圆 570">
            <a:extLst>
              <a:ext uri="{FF2B5EF4-FFF2-40B4-BE49-F238E27FC236}">
                <a16:creationId xmlns:a16="http://schemas.microsoft.com/office/drawing/2014/main" id="{A8B7EBCF-35E8-4084-A2F2-0326617A63A9}"/>
              </a:ext>
            </a:extLst>
          </p:cNvPr>
          <p:cNvSpPr/>
          <p:nvPr/>
        </p:nvSpPr>
        <p:spPr>
          <a:xfrm>
            <a:off x="6311926" y="624365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2" name="椭圆 571">
            <a:extLst>
              <a:ext uri="{FF2B5EF4-FFF2-40B4-BE49-F238E27FC236}">
                <a16:creationId xmlns:a16="http://schemas.microsoft.com/office/drawing/2014/main" id="{51673920-448A-44DD-9715-2F0482D00814}"/>
              </a:ext>
            </a:extLst>
          </p:cNvPr>
          <p:cNvSpPr/>
          <p:nvPr/>
        </p:nvSpPr>
        <p:spPr>
          <a:xfrm>
            <a:off x="5310159" y="729959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" name="椭圆 572">
            <a:extLst>
              <a:ext uri="{FF2B5EF4-FFF2-40B4-BE49-F238E27FC236}">
                <a16:creationId xmlns:a16="http://schemas.microsoft.com/office/drawing/2014/main" id="{9199A9C4-1EE7-41F0-AE0E-ED26F9623C31}"/>
              </a:ext>
            </a:extLst>
          </p:cNvPr>
          <p:cNvSpPr/>
          <p:nvPr/>
        </p:nvSpPr>
        <p:spPr>
          <a:xfrm>
            <a:off x="5310159" y="832099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" name="椭圆 573">
            <a:extLst>
              <a:ext uri="{FF2B5EF4-FFF2-40B4-BE49-F238E27FC236}">
                <a16:creationId xmlns:a16="http://schemas.microsoft.com/office/drawing/2014/main" id="{15DC822C-764F-4DC6-A8A8-37D50C57229A}"/>
              </a:ext>
            </a:extLst>
          </p:cNvPr>
          <p:cNvSpPr/>
          <p:nvPr/>
        </p:nvSpPr>
        <p:spPr>
          <a:xfrm>
            <a:off x="6311926" y="729607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椭圆 574">
            <a:extLst>
              <a:ext uri="{FF2B5EF4-FFF2-40B4-BE49-F238E27FC236}">
                <a16:creationId xmlns:a16="http://schemas.microsoft.com/office/drawing/2014/main" id="{FEDC8B6F-69E8-4548-9ADE-B56E0CC7603E}"/>
              </a:ext>
            </a:extLst>
          </p:cNvPr>
          <p:cNvSpPr/>
          <p:nvPr/>
        </p:nvSpPr>
        <p:spPr>
          <a:xfrm>
            <a:off x="7300521" y="831747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椭圆 575">
            <a:extLst>
              <a:ext uri="{FF2B5EF4-FFF2-40B4-BE49-F238E27FC236}">
                <a16:creationId xmlns:a16="http://schemas.microsoft.com/office/drawing/2014/main" id="{106126DD-1B64-4021-9088-99C84EF9543C}"/>
              </a:ext>
            </a:extLst>
          </p:cNvPr>
          <p:cNvSpPr/>
          <p:nvPr/>
        </p:nvSpPr>
        <p:spPr>
          <a:xfrm>
            <a:off x="4295655" y="729607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" name="椭圆 576">
            <a:extLst>
              <a:ext uri="{FF2B5EF4-FFF2-40B4-BE49-F238E27FC236}">
                <a16:creationId xmlns:a16="http://schemas.microsoft.com/office/drawing/2014/main" id="{3F7A909B-7F25-4665-8EAB-F68EB721DB5D}"/>
              </a:ext>
            </a:extLst>
          </p:cNvPr>
          <p:cNvSpPr/>
          <p:nvPr/>
        </p:nvSpPr>
        <p:spPr>
          <a:xfrm>
            <a:off x="7300519" y="729607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8" name="直接箭头连接符 577">
            <a:extLst>
              <a:ext uri="{FF2B5EF4-FFF2-40B4-BE49-F238E27FC236}">
                <a16:creationId xmlns:a16="http://schemas.microsoft.com/office/drawing/2014/main" id="{61E251BC-5A61-4DB7-927F-D57EF755063B}"/>
              </a:ext>
            </a:extLst>
          </p:cNvPr>
          <p:cNvCxnSpPr>
            <a:stCxn id="569" idx="6"/>
            <a:endCxn id="570" idx="2"/>
          </p:cNvCxnSpPr>
          <p:nvPr/>
        </p:nvCxnSpPr>
        <p:spPr>
          <a:xfrm>
            <a:off x="4783148" y="648740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文本框 578">
            <a:extLst>
              <a:ext uri="{FF2B5EF4-FFF2-40B4-BE49-F238E27FC236}">
                <a16:creationId xmlns:a16="http://schemas.microsoft.com/office/drawing/2014/main" id="{533F6503-F9D8-432A-A223-29558B47ADCD}"/>
              </a:ext>
            </a:extLst>
          </p:cNvPr>
          <p:cNvSpPr txBox="1"/>
          <p:nvPr/>
        </p:nvSpPr>
        <p:spPr>
          <a:xfrm>
            <a:off x="4916414" y="641883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80" name="直接箭头连接符 579">
            <a:extLst>
              <a:ext uri="{FF2B5EF4-FFF2-40B4-BE49-F238E27FC236}">
                <a16:creationId xmlns:a16="http://schemas.microsoft.com/office/drawing/2014/main" id="{068B74C6-8F4B-4814-870C-E6E352CDD611}"/>
              </a:ext>
            </a:extLst>
          </p:cNvPr>
          <p:cNvCxnSpPr>
            <a:cxnSpLocks/>
            <a:stCxn id="569" idx="5"/>
            <a:endCxn id="572" idx="1"/>
          </p:cNvCxnSpPr>
          <p:nvPr/>
        </p:nvCxnSpPr>
        <p:spPr>
          <a:xfrm>
            <a:off x="4711756" y="665975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60EE64C7-2522-435D-85F4-C859CEECCB91}"/>
              </a:ext>
            </a:extLst>
          </p:cNvPr>
          <p:cNvCxnSpPr>
            <a:cxnSpLocks/>
            <a:stCxn id="570" idx="6"/>
            <a:endCxn id="571" idx="2"/>
          </p:cNvCxnSpPr>
          <p:nvPr/>
        </p:nvCxnSpPr>
        <p:spPr>
          <a:xfrm flipV="1">
            <a:off x="5797652" y="648740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箭头连接符 581">
            <a:extLst>
              <a:ext uri="{FF2B5EF4-FFF2-40B4-BE49-F238E27FC236}">
                <a16:creationId xmlns:a16="http://schemas.microsoft.com/office/drawing/2014/main" id="{47E6EC03-5F59-4F6B-8C23-3A120B3FF3B8}"/>
              </a:ext>
            </a:extLst>
          </p:cNvPr>
          <p:cNvCxnSpPr>
            <a:cxnSpLocks/>
            <a:stCxn id="570" idx="4"/>
            <a:endCxn id="572" idx="0"/>
          </p:cNvCxnSpPr>
          <p:nvPr/>
        </p:nvCxnSpPr>
        <p:spPr>
          <a:xfrm>
            <a:off x="5553906" y="673466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箭头连接符 582">
            <a:extLst>
              <a:ext uri="{FF2B5EF4-FFF2-40B4-BE49-F238E27FC236}">
                <a16:creationId xmlns:a16="http://schemas.microsoft.com/office/drawing/2014/main" id="{27D977FA-7716-4E1A-B611-E5A401F819B4}"/>
              </a:ext>
            </a:extLst>
          </p:cNvPr>
          <p:cNvCxnSpPr>
            <a:cxnSpLocks/>
            <a:stCxn id="569" idx="4"/>
            <a:endCxn id="576" idx="0"/>
          </p:cNvCxnSpPr>
          <p:nvPr/>
        </p:nvCxnSpPr>
        <p:spPr>
          <a:xfrm>
            <a:off x="4539402" y="673114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箭头连接符 583">
            <a:extLst>
              <a:ext uri="{FF2B5EF4-FFF2-40B4-BE49-F238E27FC236}">
                <a16:creationId xmlns:a16="http://schemas.microsoft.com/office/drawing/2014/main" id="{4805C03E-8037-4261-A407-8DE59BDBF8CA}"/>
              </a:ext>
            </a:extLst>
          </p:cNvPr>
          <p:cNvCxnSpPr>
            <a:cxnSpLocks/>
            <a:stCxn id="576" idx="5"/>
            <a:endCxn id="573" idx="1"/>
          </p:cNvCxnSpPr>
          <p:nvPr/>
        </p:nvCxnSpPr>
        <p:spPr>
          <a:xfrm>
            <a:off x="4711756" y="771217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箭头连接符 584">
            <a:extLst>
              <a:ext uri="{FF2B5EF4-FFF2-40B4-BE49-F238E27FC236}">
                <a16:creationId xmlns:a16="http://schemas.microsoft.com/office/drawing/2014/main" id="{2119CC0C-7163-4FFB-BC4B-9C99AA6CBEF1}"/>
              </a:ext>
            </a:extLst>
          </p:cNvPr>
          <p:cNvCxnSpPr>
            <a:cxnSpLocks/>
            <a:stCxn id="572" idx="4"/>
            <a:endCxn id="573" idx="0"/>
          </p:cNvCxnSpPr>
          <p:nvPr/>
        </p:nvCxnSpPr>
        <p:spPr>
          <a:xfrm>
            <a:off x="5553906" y="778708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箭头连接符 585">
            <a:extLst>
              <a:ext uri="{FF2B5EF4-FFF2-40B4-BE49-F238E27FC236}">
                <a16:creationId xmlns:a16="http://schemas.microsoft.com/office/drawing/2014/main" id="{7D552054-D0D8-435B-9F64-30DB474500F9}"/>
              </a:ext>
            </a:extLst>
          </p:cNvPr>
          <p:cNvCxnSpPr>
            <a:cxnSpLocks/>
            <a:stCxn id="572" idx="2"/>
            <a:endCxn id="576" idx="6"/>
          </p:cNvCxnSpPr>
          <p:nvPr/>
        </p:nvCxnSpPr>
        <p:spPr>
          <a:xfrm flipH="1" flipV="1">
            <a:off x="4783148" y="753982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50F65820-7288-4492-85FE-5560738DD585}"/>
              </a:ext>
            </a:extLst>
          </p:cNvPr>
          <p:cNvCxnSpPr>
            <a:cxnSpLocks/>
            <a:stCxn id="571" idx="3"/>
            <a:endCxn id="572" idx="7"/>
          </p:cNvCxnSpPr>
          <p:nvPr/>
        </p:nvCxnSpPr>
        <p:spPr>
          <a:xfrm flipH="1">
            <a:off x="5726260" y="665975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A6DC778A-5B15-4CF7-992E-1C1EBBD2BE45}"/>
              </a:ext>
            </a:extLst>
          </p:cNvPr>
          <p:cNvCxnSpPr>
            <a:cxnSpLocks/>
            <a:stCxn id="574" idx="6"/>
            <a:endCxn id="577" idx="2"/>
          </p:cNvCxnSpPr>
          <p:nvPr/>
        </p:nvCxnSpPr>
        <p:spPr>
          <a:xfrm flipV="1">
            <a:off x="6799419" y="753982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CEB87743-4F02-44D6-BDFE-63936E5A520E}"/>
              </a:ext>
            </a:extLst>
          </p:cNvPr>
          <p:cNvCxnSpPr>
            <a:cxnSpLocks/>
            <a:stCxn id="574" idx="5"/>
            <a:endCxn id="575" idx="1"/>
          </p:cNvCxnSpPr>
          <p:nvPr/>
        </p:nvCxnSpPr>
        <p:spPr>
          <a:xfrm>
            <a:off x="6728027" y="771217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箭头连接符 589">
            <a:extLst>
              <a:ext uri="{FF2B5EF4-FFF2-40B4-BE49-F238E27FC236}">
                <a16:creationId xmlns:a16="http://schemas.microsoft.com/office/drawing/2014/main" id="{51AE2B6F-FFAD-4DAE-9B9A-00879715D6A7}"/>
              </a:ext>
            </a:extLst>
          </p:cNvPr>
          <p:cNvCxnSpPr>
            <a:cxnSpLocks/>
            <a:stCxn id="577" idx="4"/>
            <a:endCxn id="575" idx="0"/>
          </p:cNvCxnSpPr>
          <p:nvPr/>
        </p:nvCxnSpPr>
        <p:spPr>
          <a:xfrm>
            <a:off x="7544266" y="778356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8B2FB4CC-BBD4-4954-A8AB-CE0E1BF1612A}"/>
              </a:ext>
            </a:extLst>
          </p:cNvPr>
          <p:cNvCxnSpPr>
            <a:cxnSpLocks/>
            <a:stCxn id="573" idx="7"/>
            <a:endCxn id="574" idx="3"/>
          </p:cNvCxnSpPr>
          <p:nvPr/>
        </p:nvCxnSpPr>
        <p:spPr>
          <a:xfrm flipV="1">
            <a:off x="5726260" y="771217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箭头连接符 591">
            <a:extLst>
              <a:ext uri="{FF2B5EF4-FFF2-40B4-BE49-F238E27FC236}">
                <a16:creationId xmlns:a16="http://schemas.microsoft.com/office/drawing/2014/main" id="{B819561E-2167-492F-9B7D-1EE3CCA58676}"/>
              </a:ext>
            </a:extLst>
          </p:cNvPr>
          <p:cNvCxnSpPr>
            <a:cxnSpLocks/>
            <a:stCxn id="572" idx="6"/>
            <a:endCxn id="574" idx="2"/>
          </p:cNvCxnSpPr>
          <p:nvPr/>
        </p:nvCxnSpPr>
        <p:spPr>
          <a:xfrm flipV="1">
            <a:off x="5797652" y="753982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A590ACDD-5319-4C5C-A0FF-877583078013}"/>
              </a:ext>
            </a:extLst>
          </p:cNvPr>
          <p:cNvCxnSpPr>
            <a:cxnSpLocks/>
            <a:stCxn id="573" idx="6"/>
            <a:endCxn id="575" idx="2"/>
          </p:cNvCxnSpPr>
          <p:nvPr/>
        </p:nvCxnSpPr>
        <p:spPr>
          <a:xfrm flipV="1">
            <a:off x="5797652" y="856122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箭头连接符 593">
            <a:extLst>
              <a:ext uri="{FF2B5EF4-FFF2-40B4-BE49-F238E27FC236}">
                <a16:creationId xmlns:a16="http://schemas.microsoft.com/office/drawing/2014/main" id="{B1F2FD01-59ED-4951-A4D6-285A2A4F0CC4}"/>
              </a:ext>
            </a:extLst>
          </p:cNvPr>
          <p:cNvCxnSpPr>
            <a:cxnSpLocks/>
            <a:stCxn id="571" idx="5"/>
            <a:endCxn id="577" idx="1"/>
          </p:cNvCxnSpPr>
          <p:nvPr/>
        </p:nvCxnSpPr>
        <p:spPr>
          <a:xfrm>
            <a:off x="6728027" y="665975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文本框 594">
            <a:extLst>
              <a:ext uri="{FF2B5EF4-FFF2-40B4-BE49-F238E27FC236}">
                <a16:creationId xmlns:a16="http://schemas.microsoft.com/office/drawing/2014/main" id="{985AF01D-0324-427B-88B6-9F9D0CECB95A}"/>
              </a:ext>
            </a:extLst>
          </p:cNvPr>
          <p:cNvSpPr txBox="1"/>
          <p:nvPr/>
        </p:nvSpPr>
        <p:spPr>
          <a:xfrm>
            <a:off x="4785762" y="68428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9EE0AAB4-0DC9-47ED-8C9B-85C13158C3FF}"/>
              </a:ext>
            </a:extLst>
          </p:cNvPr>
          <p:cNvSpPr txBox="1"/>
          <p:nvPr/>
        </p:nvSpPr>
        <p:spPr>
          <a:xfrm>
            <a:off x="4329705" y="68056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6731415B-28AB-44D8-B3FF-4A9B544BF0E8}"/>
              </a:ext>
            </a:extLst>
          </p:cNvPr>
          <p:cNvSpPr txBox="1"/>
          <p:nvPr/>
        </p:nvSpPr>
        <p:spPr>
          <a:xfrm>
            <a:off x="5882413" y="642630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9552B626-09A0-4372-992B-F18022F19F66}"/>
              </a:ext>
            </a:extLst>
          </p:cNvPr>
          <p:cNvSpPr txBox="1"/>
          <p:nvPr/>
        </p:nvSpPr>
        <p:spPr>
          <a:xfrm>
            <a:off x="6042924" y="68428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9" name="文本框 598">
            <a:extLst>
              <a:ext uri="{FF2B5EF4-FFF2-40B4-BE49-F238E27FC236}">
                <a16:creationId xmlns:a16="http://schemas.microsoft.com/office/drawing/2014/main" id="{FBD23928-6743-4A06-AD58-7B01EB9B4F0F}"/>
              </a:ext>
            </a:extLst>
          </p:cNvPr>
          <p:cNvSpPr txBox="1"/>
          <p:nvPr/>
        </p:nvSpPr>
        <p:spPr>
          <a:xfrm>
            <a:off x="6910836" y="669607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0" name="文本框 599">
            <a:extLst>
              <a:ext uri="{FF2B5EF4-FFF2-40B4-BE49-F238E27FC236}">
                <a16:creationId xmlns:a16="http://schemas.microsoft.com/office/drawing/2014/main" id="{A0F7E8E7-BA2E-4342-B6C1-C341FC7F5F1C}"/>
              </a:ext>
            </a:extLst>
          </p:cNvPr>
          <p:cNvSpPr txBox="1"/>
          <p:nvPr/>
        </p:nvSpPr>
        <p:spPr>
          <a:xfrm>
            <a:off x="5482515" y="786451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1" name="文本框 600">
            <a:extLst>
              <a:ext uri="{FF2B5EF4-FFF2-40B4-BE49-F238E27FC236}">
                <a16:creationId xmlns:a16="http://schemas.microsoft.com/office/drawing/2014/main" id="{A8F6DDF9-9302-41AA-AA7A-E0BC737CCB4C}"/>
              </a:ext>
            </a:extLst>
          </p:cNvPr>
          <p:cNvSpPr txBox="1"/>
          <p:nvPr/>
        </p:nvSpPr>
        <p:spPr>
          <a:xfrm>
            <a:off x="4777253" y="795548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C5A1C84F-E549-4B87-9088-DCD10676534F}"/>
              </a:ext>
            </a:extLst>
          </p:cNvPr>
          <p:cNvSpPr txBox="1"/>
          <p:nvPr/>
        </p:nvSpPr>
        <p:spPr>
          <a:xfrm>
            <a:off x="6005809" y="7903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3" name="文本框 602">
            <a:extLst>
              <a:ext uri="{FF2B5EF4-FFF2-40B4-BE49-F238E27FC236}">
                <a16:creationId xmlns:a16="http://schemas.microsoft.com/office/drawing/2014/main" id="{1F4E73D7-E360-4AC0-80E8-F3374128ABE9}"/>
              </a:ext>
            </a:extLst>
          </p:cNvPr>
          <p:cNvSpPr txBox="1"/>
          <p:nvPr/>
        </p:nvSpPr>
        <p:spPr>
          <a:xfrm>
            <a:off x="6624168" y="8439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891FDEA0-285F-487E-8226-4C0C1783AA41}"/>
              </a:ext>
            </a:extLst>
          </p:cNvPr>
          <p:cNvSpPr txBox="1"/>
          <p:nvPr/>
        </p:nvSpPr>
        <p:spPr>
          <a:xfrm>
            <a:off x="6816271" y="79010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5" name="文本框 604">
            <a:extLst>
              <a:ext uri="{FF2B5EF4-FFF2-40B4-BE49-F238E27FC236}">
                <a16:creationId xmlns:a16="http://schemas.microsoft.com/office/drawing/2014/main" id="{F28034AD-5D80-4AE8-93A4-57D54E4DB17D}"/>
              </a:ext>
            </a:extLst>
          </p:cNvPr>
          <p:cNvSpPr txBox="1"/>
          <p:nvPr/>
        </p:nvSpPr>
        <p:spPr>
          <a:xfrm>
            <a:off x="6872133" y="74507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6" name="文本框 605">
            <a:extLst>
              <a:ext uri="{FF2B5EF4-FFF2-40B4-BE49-F238E27FC236}">
                <a16:creationId xmlns:a16="http://schemas.microsoft.com/office/drawing/2014/main" id="{54577C25-7407-4562-BA6F-EF83A9066E2E}"/>
              </a:ext>
            </a:extLst>
          </p:cNvPr>
          <p:cNvSpPr txBox="1"/>
          <p:nvPr/>
        </p:nvSpPr>
        <p:spPr>
          <a:xfrm>
            <a:off x="7508328" y="785121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7" name="文本框 606">
            <a:extLst>
              <a:ext uri="{FF2B5EF4-FFF2-40B4-BE49-F238E27FC236}">
                <a16:creationId xmlns:a16="http://schemas.microsoft.com/office/drawing/2014/main" id="{588DC22B-9913-410A-ADC2-335D54A8E834}"/>
              </a:ext>
            </a:extLst>
          </p:cNvPr>
          <p:cNvSpPr txBox="1"/>
          <p:nvPr/>
        </p:nvSpPr>
        <p:spPr>
          <a:xfrm>
            <a:off x="5342936" y="68491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B22A4CC1-C11E-4FA6-A989-27A47890F80C}"/>
              </a:ext>
            </a:extLst>
          </p:cNvPr>
          <p:cNvSpPr txBox="1"/>
          <p:nvPr/>
        </p:nvSpPr>
        <p:spPr>
          <a:xfrm>
            <a:off x="4935957" y="745847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EBA6ED8F-2E78-468A-8B94-FBA20CCEEC77}"/>
              </a:ext>
            </a:extLst>
          </p:cNvPr>
          <p:cNvSpPr txBox="1"/>
          <p:nvPr/>
        </p:nvSpPr>
        <p:spPr>
          <a:xfrm>
            <a:off x="5853157" y="748096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0" name="箭头: 右 609">
            <a:extLst>
              <a:ext uri="{FF2B5EF4-FFF2-40B4-BE49-F238E27FC236}">
                <a16:creationId xmlns:a16="http://schemas.microsoft.com/office/drawing/2014/main" id="{5B78AC64-A02B-4E9D-A772-00C8F0485C90}"/>
              </a:ext>
            </a:extLst>
          </p:cNvPr>
          <p:cNvSpPr/>
          <p:nvPr/>
        </p:nvSpPr>
        <p:spPr>
          <a:xfrm>
            <a:off x="3984489" y="740513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文本框 610">
            <a:extLst>
              <a:ext uri="{FF2B5EF4-FFF2-40B4-BE49-F238E27FC236}">
                <a16:creationId xmlns:a16="http://schemas.microsoft.com/office/drawing/2014/main" id="{10DBD331-4341-49E0-96DB-4C77559AF604}"/>
              </a:ext>
            </a:extLst>
          </p:cNvPr>
          <p:cNvSpPr txBox="1"/>
          <p:nvPr/>
        </p:nvSpPr>
        <p:spPr>
          <a:xfrm>
            <a:off x="5310159" y="8388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2" name="文本框 611">
            <a:extLst>
              <a:ext uri="{FF2B5EF4-FFF2-40B4-BE49-F238E27FC236}">
                <a16:creationId xmlns:a16="http://schemas.microsoft.com/office/drawing/2014/main" id="{D47D6E10-3971-4D2F-88F1-7691BA28214E}"/>
              </a:ext>
            </a:extLst>
          </p:cNvPr>
          <p:cNvSpPr txBox="1"/>
          <p:nvPr/>
        </p:nvSpPr>
        <p:spPr>
          <a:xfrm>
            <a:off x="6325975" y="736983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文本框 612">
            <a:extLst>
              <a:ext uri="{FF2B5EF4-FFF2-40B4-BE49-F238E27FC236}">
                <a16:creationId xmlns:a16="http://schemas.microsoft.com/office/drawing/2014/main" id="{6DB60CB8-9786-42CD-AA54-27C86C7E91A0}"/>
              </a:ext>
            </a:extLst>
          </p:cNvPr>
          <p:cNvSpPr txBox="1"/>
          <p:nvPr/>
        </p:nvSpPr>
        <p:spPr>
          <a:xfrm>
            <a:off x="7294864" y="8388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" name="椭圆 613">
            <a:extLst>
              <a:ext uri="{FF2B5EF4-FFF2-40B4-BE49-F238E27FC236}">
                <a16:creationId xmlns:a16="http://schemas.microsoft.com/office/drawing/2014/main" id="{E2C5410C-356A-483B-8E89-466E5DFA8502}"/>
              </a:ext>
            </a:extLst>
          </p:cNvPr>
          <p:cNvSpPr/>
          <p:nvPr/>
        </p:nvSpPr>
        <p:spPr>
          <a:xfrm>
            <a:off x="8191474" y="62284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" name="椭圆 614">
            <a:extLst>
              <a:ext uri="{FF2B5EF4-FFF2-40B4-BE49-F238E27FC236}">
                <a16:creationId xmlns:a16="http://schemas.microsoft.com/office/drawing/2014/main" id="{2BA4B742-879F-4107-8D77-71EF3A21629C}"/>
              </a:ext>
            </a:extLst>
          </p:cNvPr>
          <p:cNvSpPr/>
          <p:nvPr/>
        </p:nvSpPr>
        <p:spPr>
          <a:xfrm>
            <a:off x="9205978" y="623197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椭圆 615">
            <a:extLst>
              <a:ext uri="{FF2B5EF4-FFF2-40B4-BE49-F238E27FC236}">
                <a16:creationId xmlns:a16="http://schemas.microsoft.com/office/drawing/2014/main" id="{487D68C4-CA47-4CA4-BEF4-7F94BE293AA8}"/>
              </a:ext>
            </a:extLst>
          </p:cNvPr>
          <p:cNvSpPr/>
          <p:nvPr/>
        </p:nvSpPr>
        <p:spPr>
          <a:xfrm>
            <a:off x="10207745" y="62284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" name="椭圆 616">
            <a:extLst>
              <a:ext uri="{FF2B5EF4-FFF2-40B4-BE49-F238E27FC236}">
                <a16:creationId xmlns:a16="http://schemas.microsoft.com/office/drawing/2014/main" id="{098E4A4C-ABCC-44E2-9461-9E05FD4DD237}"/>
              </a:ext>
            </a:extLst>
          </p:cNvPr>
          <p:cNvSpPr/>
          <p:nvPr/>
        </p:nvSpPr>
        <p:spPr>
          <a:xfrm>
            <a:off x="9205978" y="72843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" name="椭圆 617">
            <a:extLst>
              <a:ext uri="{FF2B5EF4-FFF2-40B4-BE49-F238E27FC236}">
                <a16:creationId xmlns:a16="http://schemas.microsoft.com/office/drawing/2014/main" id="{431C9403-F1CD-454B-8A21-B88257298C76}"/>
              </a:ext>
            </a:extLst>
          </p:cNvPr>
          <p:cNvSpPr/>
          <p:nvPr/>
        </p:nvSpPr>
        <p:spPr>
          <a:xfrm>
            <a:off x="9205978" y="830579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" name="椭圆 618">
            <a:extLst>
              <a:ext uri="{FF2B5EF4-FFF2-40B4-BE49-F238E27FC236}">
                <a16:creationId xmlns:a16="http://schemas.microsoft.com/office/drawing/2014/main" id="{B39DBF58-6134-4A0E-BD06-CF5761F44F9C}"/>
              </a:ext>
            </a:extLst>
          </p:cNvPr>
          <p:cNvSpPr/>
          <p:nvPr/>
        </p:nvSpPr>
        <p:spPr>
          <a:xfrm>
            <a:off x="10207745" y="72808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椭圆 619">
            <a:extLst>
              <a:ext uri="{FF2B5EF4-FFF2-40B4-BE49-F238E27FC236}">
                <a16:creationId xmlns:a16="http://schemas.microsoft.com/office/drawing/2014/main" id="{14FB1657-A14D-4207-A74C-DF4D6C8BA95C}"/>
              </a:ext>
            </a:extLst>
          </p:cNvPr>
          <p:cNvSpPr/>
          <p:nvPr/>
        </p:nvSpPr>
        <p:spPr>
          <a:xfrm>
            <a:off x="11196340" y="8302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1" name="椭圆 620">
            <a:extLst>
              <a:ext uri="{FF2B5EF4-FFF2-40B4-BE49-F238E27FC236}">
                <a16:creationId xmlns:a16="http://schemas.microsoft.com/office/drawing/2014/main" id="{6AEDCF22-B00F-4202-86DE-78A3A5CA8EC6}"/>
              </a:ext>
            </a:extLst>
          </p:cNvPr>
          <p:cNvSpPr/>
          <p:nvPr/>
        </p:nvSpPr>
        <p:spPr>
          <a:xfrm>
            <a:off x="8191474" y="72808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2" name="椭圆 621">
            <a:extLst>
              <a:ext uri="{FF2B5EF4-FFF2-40B4-BE49-F238E27FC236}">
                <a16:creationId xmlns:a16="http://schemas.microsoft.com/office/drawing/2014/main" id="{9307C5E3-0A0D-4A92-8724-595971960331}"/>
              </a:ext>
            </a:extLst>
          </p:cNvPr>
          <p:cNvSpPr/>
          <p:nvPr/>
        </p:nvSpPr>
        <p:spPr>
          <a:xfrm>
            <a:off x="11196338" y="72808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3" name="直接箭头连接符 622">
            <a:extLst>
              <a:ext uri="{FF2B5EF4-FFF2-40B4-BE49-F238E27FC236}">
                <a16:creationId xmlns:a16="http://schemas.microsoft.com/office/drawing/2014/main" id="{A7E8AEA9-A290-4BBD-994F-7F0EC11450DF}"/>
              </a:ext>
            </a:extLst>
          </p:cNvPr>
          <p:cNvCxnSpPr>
            <a:stCxn id="614" idx="6"/>
            <a:endCxn id="615" idx="2"/>
          </p:cNvCxnSpPr>
          <p:nvPr/>
        </p:nvCxnSpPr>
        <p:spPr>
          <a:xfrm>
            <a:off x="8678967" y="647220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文本框 623">
            <a:extLst>
              <a:ext uri="{FF2B5EF4-FFF2-40B4-BE49-F238E27FC236}">
                <a16:creationId xmlns:a16="http://schemas.microsoft.com/office/drawing/2014/main" id="{0849D766-78F7-44D3-A13F-322FDE0E6C1C}"/>
              </a:ext>
            </a:extLst>
          </p:cNvPr>
          <p:cNvSpPr txBox="1"/>
          <p:nvPr/>
        </p:nvSpPr>
        <p:spPr>
          <a:xfrm>
            <a:off x="8812233" y="6403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25" name="直接箭头连接符 624">
            <a:extLst>
              <a:ext uri="{FF2B5EF4-FFF2-40B4-BE49-F238E27FC236}">
                <a16:creationId xmlns:a16="http://schemas.microsoft.com/office/drawing/2014/main" id="{F0016664-A3DE-4817-B6E8-BEADE492A305}"/>
              </a:ext>
            </a:extLst>
          </p:cNvPr>
          <p:cNvCxnSpPr>
            <a:cxnSpLocks/>
            <a:stCxn id="614" idx="5"/>
            <a:endCxn id="617" idx="1"/>
          </p:cNvCxnSpPr>
          <p:nvPr/>
        </p:nvCxnSpPr>
        <p:spPr>
          <a:xfrm>
            <a:off x="8607575" y="664456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接箭头连接符 625">
            <a:extLst>
              <a:ext uri="{FF2B5EF4-FFF2-40B4-BE49-F238E27FC236}">
                <a16:creationId xmlns:a16="http://schemas.microsoft.com/office/drawing/2014/main" id="{CC0DC331-FFAF-4E7E-AAA8-E09C0C93E2F3}"/>
              </a:ext>
            </a:extLst>
          </p:cNvPr>
          <p:cNvCxnSpPr>
            <a:cxnSpLocks/>
            <a:stCxn id="615" idx="6"/>
            <a:endCxn id="616" idx="2"/>
          </p:cNvCxnSpPr>
          <p:nvPr/>
        </p:nvCxnSpPr>
        <p:spPr>
          <a:xfrm flipV="1">
            <a:off x="9693471" y="647220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23D9D241-ECB0-4293-92DF-01B5A59C162B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9449725" y="671947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68341098-D320-4598-BD87-A19570DC5D3C}"/>
              </a:ext>
            </a:extLst>
          </p:cNvPr>
          <p:cNvCxnSpPr>
            <a:cxnSpLocks/>
            <a:stCxn id="614" idx="4"/>
            <a:endCxn id="621" idx="0"/>
          </p:cNvCxnSpPr>
          <p:nvPr/>
        </p:nvCxnSpPr>
        <p:spPr>
          <a:xfrm>
            <a:off x="8435221" y="67159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890ED3E1-9D75-4FDD-ABB3-7BBBAB19F63F}"/>
              </a:ext>
            </a:extLst>
          </p:cNvPr>
          <p:cNvCxnSpPr>
            <a:cxnSpLocks/>
            <a:stCxn id="621" idx="5"/>
            <a:endCxn id="618" idx="1"/>
          </p:cNvCxnSpPr>
          <p:nvPr/>
        </p:nvCxnSpPr>
        <p:spPr>
          <a:xfrm>
            <a:off x="8607575" y="7696982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93B4B117-A807-4ABF-9D62-CE4703D02009}"/>
              </a:ext>
            </a:extLst>
          </p:cNvPr>
          <p:cNvCxnSpPr>
            <a:cxnSpLocks/>
            <a:stCxn id="617" idx="4"/>
            <a:endCxn id="618" idx="0"/>
          </p:cNvCxnSpPr>
          <p:nvPr/>
        </p:nvCxnSpPr>
        <p:spPr>
          <a:xfrm>
            <a:off x="9449725" y="777189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箭头连接符 630">
            <a:extLst>
              <a:ext uri="{FF2B5EF4-FFF2-40B4-BE49-F238E27FC236}">
                <a16:creationId xmlns:a16="http://schemas.microsoft.com/office/drawing/2014/main" id="{52860AFB-7EA9-4FC9-94F8-2F2D5C149C76}"/>
              </a:ext>
            </a:extLst>
          </p:cNvPr>
          <p:cNvCxnSpPr>
            <a:cxnSpLocks/>
            <a:stCxn id="617" idx="2"/>
            <a:endCxn id="621" idx="6"/>
          </p:cNvCxnSpPr>
          <p:nvPr/>
        </p:nvCxnSpPr>
        <p:spPr>
          <a:xfrm flipH="1" flipV="1">
            <a:off x="8678967" y="752462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BEF9F46D-E014-4CE6-BE66-3AA2D6829270}"/>
              </a:ext>
            </a:extLst>
          </p:cNvPr>
          <p:cNvCxnSpPr>
            <a:cxnSpLocks/>
            <a:stCxn id="616" idx="3"/>
            <a:endCxn id="617" idx="7"/>
          </p:cNvCxnSpPr>
          <p:nvPr/>
        </p:nvCxnSpPr>
        <p:spPr>
          <a:xfrm flipH="1">
            <a:off x="9622079" y="6644563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571A275D-16DB-4145-9124-A11B363E7CC8}"/>
              </a:ext>
            </a:extLst>
          </p:cNvPr>
          <p:cNvCxnSpPr>
            <a:cxnSpLocks/>
            <a:stCxn id="619" idx="6"/>
            <a:endCxn id="622" idx="2"/>
          </p:cNvCxnSpPr>
          <p:nvPr/>
        </p:nvCxnSpPr>
        <p:spPr>
          <a:xfrm flipV="1">
            <a:off x="10695238" y="752462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4D8105EB-9F60-4D08-B949-BC2EF02285DC}"/>
              </a:ext>
            </a:extLst>
          </p:cNvPr>
          <p:cNvCxnSpPr>
            <a:cxnSpLocks/>
            <a:stCxn id="619" idx="5"/>
            <a:endCxn id="620" idx="1"/>
          </p:cNvCxnSpPr>
          <p:nvPr/>
        </p:nvCxnSpPr>
        <p:spPr>
          <a:xfrm>
            <a:off x="10623846" y="7696983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箭头连接符 634">
            <a:extLst>
              <a:ext uri="{FF2B5EF4-FFF2-40B4-BE49-F238E27FC236}">
                <a16:creationId xmlns:a16="http://schemas.microsoft.com/office/drawing/2014/main" id="{AC6EFF82-E6A1-4989-9255-60D078EEC341}"/>
              </a:ext>
            </a:extLst>
          </p:cNvPr>
          <p:cNvCxnSpPr>
            <a:cxnSpLocks/>
            <a:stCxn id="622" idx="4"/>
            <a:endCxn id="620" idx="0"/>
          </p:cNvCxnSpPr>
          <p:nvPr/>
        </p:nvCxnSpPr>
        <p:spPr>
          <a:xfrm>
            <a:off x="11440085" y="776837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85C299C7-3AEB-4DEB-8B45-49EEEAEEA875}"/>
              </a:ext>
            </a:extLst>
          </p:cNvPr>
          <p:cNvCxnSpPr>
            <a:cxnSpLocks/>
            <a:stCxn id="618" idx="7"/>
            <a:endCxn id="619" idx="3"/>
          </p:cNvCxnSpPr>
          <p:nvPr/>
        </p:nvCxnSpPr>
        <p:spPr>
          <a:xfrm flipV="1">
            <a:off x="9622079" y="7696983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366D5CC5-4E77-4197-AA53-E5189481707E}"/>
              </a:ext>
            </a:extLst>
          </p:cNvPr>
          <p:cNvCxnSpPr>
            <a:cxnSpLocks/>
            <a:stCxn id="617" idx="6"/>
            <a:endCxn id="619" idx="2"/>
          </p:cNvCxnSpPr>
          <p:nvPr/>
        </p:nvCxnSpPr>
        <p:spPr>
          <a:xfrm flipV="1">
            <a:off x="9693471" y="752462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637">
            <a:extLst>
              <a:ext uri="{FF2B5EF4-FFF2-40B4-BE49-F238E27FC236}">
                <a16:creationId xmlns:a16="http://schemas.microsoft.com/office/drawing/2014/main" id="{DE8D8E14-C3CF-439E-9BDB-A81721D0EA40}"/>
              </a:ext>
            </a:extLst>
          </p:cNvPr>
          <p:cNvCxnSpPr>
            <a:cxnSpLocks/>
            <a:stCxn id="618" idx="6"/>
            <a:endCxn id="620" idx="2"/>
          </p:cNvCxnSpPr>
          <p:nvPr/>
        </p:nvCxnSpPr>
        <p:spPr>
          <a:xfrm flipV="1">
            <a:off x="9693471" y="854603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箭头连接符 638">
            <a:extLst>
              <a:ext uri="{FF2B5EF4-FFF2-40B4-BE49-F238E27FC236}">
                <a16:creationId xmlns:a16="http://schemas.microsoft.com/office/drawing/2014/main" id="{5B6A9793-C40C-4967-8485-8FA4A4150780}"/>
              </a:ext>
            </a:extLst>
          </p:cNvPr>
          <p:cNvCxnSpPr>
            <a:cxnSpLocks/>
            <a:stCxn id="616" idx="5"/>
            <a:endCxn id="622" idx="1"/>
          </p:cNvCxnSpPr>
          <p:nvPr/>
        </p:nvCxnSpPr>
        <p:spPr>
          <a:xfrm>
            <a:off x="10623846" y="664456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文本框 639">
            <a:extLst>
              <a:ext uri="{FF2B5EF4-FFF2-40B4-BE49-F238E27FC236}">
                <a16:creationId xmlns:a16="http://schemas.microsoft.com/office/drawing/2014/main" id="{CC3B7871-9F7E-435A-9813-9E951F57E531}"/>
              </a:ext>
            </a:extLst>
          </p:cNvPr>
          <p:cNvSpPr txBox="1"/>
          <p:nvPr/>
        </p:nvSpPr>
        <p:spPr>
          <a:xfrm>
            <a:off x="8681581" y="68276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2F7E6ECA-0B62-40F8-ABF9-6296B27E71AD}"/>
              </a:ext>
            </a:extLst>
          </p:cNvPr>
          <p:cNvSpPr txBox="1"/>
          <p:nvPr/>
        </p:nvSpPr>
        <p:spPr>
          <a:xfrm>
            <a:off x="8225524" y="67904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174CD371-BEC4-4D7B-9714-BBD883A44477}"/>
              </a:ext>
            </a:extLst>
          </p:cNvPr>
          <p:cNvSpPr txBox="1"/>
          <p:nvPr/>
        </p:nvSpPr>
        <p:spPr>
          <a:xfrm>
            <a:off x="9778232" y="64111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60F92582-88B5-4AC0-99B0-827B1E89494A}"/>
              </a:ext>
            </a:extLst>
          </p:cNvPr>
          <p:cNvSpPr txBox="1"/>
          <p:nvPr/>
        </p:nvSpPr>
        <p:spPr>
          <a:xfrm>
            <a:off x="9938743" y="68276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C6A9AB79-98DF-4B6D-9EB4-F05AA82E8D58}"/>
              </a:ext>
            </a:extLst>
          </p:cNvPr>
          <p:cNvSpPr txBox="1"/>
          <p:nvPr/>
        </p:nvSpPr>
        <p:spPr>
          <a:xfrm>
            <a:off x="10806655" y="66808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0D086721-EFAC-47B4-84D6-5D169598952B}"/>
              </a:ext>
            </a:extLst>
          </p:cNvPr>
          <p:cNvSpPr txBox="1"/>
          <p:nvPr/>
        </p:nvSpPr>
        <p:spPr>
          <a:xfrm>
            <a:off x="9378334" y="784932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FD9BE8E6-136E-4021-BE51-4AA772343B96}"/>
              </a:ext>
            </a:extLst>
          </p:cNvPr>
          <p:cNvSpPr txBox="1"/>
          <p:nvPr/>
        </p:nvSpPr>
        <p:spPr>
          <a:xfrm>
            <a:off x="8673072" y="794029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7" name="文本框 646">
            <a:extLst>
              <a:ext uri="{FF2B5EF4-FFF2-40B4-BE49-F238E27FC236}">
                <a16:creationId xmlns:a16="http://schemas.microsoft.com/office/drawing/2014/main" id="{930CCB5F-06D7-4FC8-9440-758226D550E9}"/>
              </a:ext>
            </a:extLst>
          </p:cNvPr>
          <p:cNvSpPr txBox="1"/>
          <p:nvPr/>
        </p:nvSpPr>
        <p:spPr>
          <a:xfrm>
            <a:off x="9901628" y="78879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8" name="文本框 647">
            <a:extLst>
              <a:ext uri="{FF2B5EF4-FFF2-40B4-BE49-F238E27FC236}">
                <a16:creationId xmlns:a16="http://schemas.microsoft.com/office/drawing/2014/main" id="{1EC51B68-C6C7-4DFC-9796-79D4FA4E6279}"/>
              </a:ext>
            </a:extLst>
          </p:cNvPr>
          <p:cNvSpPr txBox="1"/>
          <p:nvPr/>
        </p:nvSpPr>
        <p:spPr>
          <a:xfrm>
            <a:off x="10519987" y="842449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9" name="文本框 648">
            <a:extLst>
              <a:ext uri="{FF2B5EF4-FFF2-40B4-BE49-F238E27FC236}">
                <a16:creationId xmlns:a16="http://schemas.microsoft.com/office/drawing/2014/main" id="{B6D00C3F-7FD2-4EA1-8C4A-F4AA660216D4}"/>
              </a:ext>
            </a:extLst>
          </p:cNvPr>
          <p:cNvSpPr txBox="1"/>
          <p:nvPr/>
        </p:nvSpPr>
        <p:spPr>
          <a:xfrm>
            <a:off x="10712090" y="78858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0" name="文本框 649">
            <a:extLst>
              <a:ext uri="{FF2B5EF4-FFF2-40B4-BE49-F238E27FC236}">
                <a16:creationId xmlns:a16="http://schemas.microsoft.com/office/drawing/2014/main" id="{4AFE7703-43DF-4674-8753-C84FAE2D1F81}"/>
              </a:ext>
            </a:extLst>
          </p:cNvPr>
          <p:cNvSpPr txBox="1"/>
          <p:nvPr/>
        </p:nvSpPr>
        <p:spPr>
          <a:xfrm>
            <a:off x="10767952" y="74355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8F49C087-DA4C-4EE2-8D01-50864D39C364}"/>
              </a:ext>
            </a:extLst>
          </p:cNvPr>
          <p:cNvSpPr txBox="1"/>
          <p:nvPr/>
        </p:nvSpPr>
        <p:spPr>
          <a:xfrm>
            <a:off x="11404147" y="783601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2" name="文本框 651">
            <a:extLst>
              <a:ext uri="{FF2B5EF4-FFF2-40B4-BE49-F238E27FC236}">
                <a16:creationId xmlns:a16="http://schemas.microsoft.com/office/drawing/2014/main" id="{A5CCC5D0-FF06-451E-A092-61DBB2D6B1CE}"/>
              </a:ext>
            </a:extLst>
          </p:cNvPr>
          <p:cNvSpPr txBox="1"/>
          <p:nvPr/>
        </p:nvSpPr>
        <p:spPr>
          <a:xfrm>
            <a:off x="9238755" y="6833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3" name="文本框 652">
            <a:extLst>
              <a:ext uri="{FF2B5EF4-FFF2-40B4-BE49-F238E27FC236}">
                <a16:creationId xmlns:a16="http://schemas.microsoft.com/office/drawing/2014/main" id="{39EB59D3-2C7D-47C9-94AC-762DF761163C}"/>
              </a:ext>
            </a:extLst>
          </p:cNvPr>
          <p:cNvSpPr txBox="1"/>
          <p:nvPr/>
        </p:nvSpPr>
        <p:spPr>
          <a:xfrm>
            <a:off x="8831776" y="744328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5AA2064A-40A5-4CF9-BDE6-721B53CB1B9E}"/>
              </a:ext>
            </a:extLst>
          </p:cNvPr>
          <p:cNvSpPr txBox="1"/>
          <p:nvPr/>
        </p:nvSpPr>
        <p:spPr>
          <a:xfrm>
            <a:off x="9748976" y="74657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5" name="箭头: 右 654">
            <a:extLst>
              <a:ext uri="{FF2B5EF4-FFF2-40B4-BE49-F238E27FC236}">
                <a16:creationId xmlns:a16="http://schemas.microsoft.com/office/drawing/2014/main" id="{851FC03A-CBB3-407F-958B-81B62901E640}"/>
              </a:ext>
            </a:extLst>
          </p:cNvPr>
          <p:cNvSpPr/>
          <p:nvPr/>
        </p:nvSpPr>
        <p:spPr>
          <a:xfrm>
            <a:off x="7880308" y="7389945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6" name="文本框 655">
            <a:extLst>
              <a:ext uri="{FF2B5EF4-FFF2-40B4-BE49-F238E27FC236}">
                <a16:creationId xmlns:a16="http://schemas.microsoft.com/office/drawing/2014/main" id="{AFB44F41-6109-4352-940C-4A7A14BE9E90}"/>
              </a:ext>
            </a:extLst>
          </p:cNvPr>
          <p:cNvSpPr txBox="1"/>
          <p:nvPr/>
        </p:nvSpPr>
        <p:spPr>
          <a:xfrm>
            <a:off x="9205978" y="837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文本框 656">
            <a:extLst>
              <a:ext uri="{FF2B5EF4-FFF2-40B4-BE49-F238E27FC236}">
                <a16:creationId xmlns:a16="http://schemas.microsoft.com/office/drawing/2014/main" id="{6B681CB0-DEAA-4497-B2D4-08C9D3F44C7C}"/>
              </a:ext>
            </a:extLst>
          </p:cNvPr>
          <p:cNvSpPr txBox="1"/>
          <p:nvPr/>
        </p:nvSpPr>
        <p:spPr>
          <a:xfrm>
            <a:off x="10221794" y="73546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58" name="文本框 657">
            <a:extLst>
              <a:ext uri="{FF2B5EF4-FFF2-40B4-BE49-F238E27FC236}">
                <a16:creationId xmlns:a16="http://schemas.microsoft.com/office/drawing/2014/main" id="{6294D5C9-6DEF-4710-9A46-8F7D486CDB1C}"/>
              </a:ext>
            </a:extLst>
          </p:cNvPr>
          <p:cNvSpPr txBox="1"/>
          <p:nvPr/>
        </p:nvSpPr>
        <p:spPr>
          <a:xfrm>
            <a:off x="11190683" y="837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6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A0B131-86C8-4837-9148-81E1C2BE12F2}"/>
              </a:ext>
            </a:extLst>
          </p:cNvPr>
          <p:cNvSpPr/>
          <p:nvPr/>
        </p:nvSpPr>
        <p:spPr>
          <a:xfrm>
            <a:off x="4162399" y="16945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4C2BB5-CF15-49D7-99EB-E11E57B046BE}"/>
              </a:ext>
            </a:extLst>
          </p:cNvPr>
          <p:cNvSpPr/>
          <p:nvPr/>
        </p:nvSpPr>
        <p:spPr>
          <a:xfrm>
            <a:off x="5176903" y="169807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D7C5263-F27F-4D76-B160-9AC444B0157F}"/>
              </a:ext>
            </a:extLst>
          </p:cNvPr>
          <p:cNvSpPr/>
          <p:nvPr/>
        </p:nvSpPr>
        <p:spPr>
          <a:xfrm>
            <a:off x="6178670" y="16945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F0DF18-B4C6-4ADE-9D2C-C8D1E8FB1523}"/>
              </a:ext>
            </a:extLst>
          </p:cNvPr>
          <p:cNvSpPr/>
          <p:nvPr/>
        </p:nvSpPr>
        <p:spPr>
          <a:xfrm>
            <a:off x="5176903" y="27504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2B9216-5181-4E2A-B406-8BE699B7ADE1}"/>
              </a:ext>
            </a:extLst>
          </p:cNvPr>
          <p:cNvSpPr/>
          <p:nvPr/>
        </p:nvSpPr>
        <p:spPr>
          <a:xfrm>
            <a:off x="5176903" y="377189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74FBA5-704F-486D-8F92-CC7250B59BBD}"/>
              </a:ext>
            </a:extLst>
          </p:cNvPr>
          <p:cNvSpPr/>
          <p:nvPr/>
        </p:nvSpPr>
        <p:spPr>
          <a:xfrm>
            <a:off x="6178670" y="27469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C2E55E-5942-4DBF-A1C6-B093D6226CDE}"/>
              </a:ext>
            </a:extLst>
          </p:cNvPr>
          <p:cNvSpPr/>
          <p:nvPr/>
        </p:nvSpPr>
        <p:spPr>
          <a:xfrm>
            <a:off x="7167265" y="376838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2CABD7-ADDC-441D-9A07-2D28A4C23125}"/>
              </a:ext>
            </a:extLst>
          </p:cNvPr>
          <p:cNvSpPr/>
          <p:nvPr/>
        </p:nvSpPr>
        <p:spPr>
          <a:xfrm>
            <a:off x="4162399" y="27469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8E081C-ADE7-4EA0-9DC8-94B0BEE0B379}"/>
              </a:ext>
            </a:extLst>
          </p:cNvPr>
          <p:cNvSpPr/>
          <p:nvPr/>
        </p:nvSpPr>
        <p:spPr>
          <a:xfrm>
            <a:off x="7167263" y="27469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A0486E-8331-4020-8F6A-48B2276A8AB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649892" y="1938308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18C7B-E406-4D20-A468-352812252AFC}"/>
              </a:ext>
            </a:extLst>
          </p:cNvPr>
          <p:cNvSpPr txBox="1"/>
          <p:nvPr/>
        </p:nvSpPr>
        <p:spPr>
          <a:xfrm>
            <a:off x="4783158" y="18697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C73A08-79D2-46FB-9857-613E0F0544D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578500" y="211066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8467BC-15D3-48FB-83E0-94BD0F31B9C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5664396" y="1938309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BA9C73-F04A-438F-9779-F04F0A27B5B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420650" y="218557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DD6E23-5227-4831-A21F-EE4EE79F54A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406146" y="21820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C9AA10-602F-441B-994A-5E2A4807A162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4578500" y="3163082"/>
            <a:ext cx="669795" cy="680209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89785F-B0F9-4D70-AE93-752A21B0EA6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20650" y="323799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74A230-94DC-421B-AFAB-1F631040A0CD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4649892" y="2990728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280D61-9D58-4546-8502-0981973EFD7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593004" y="2110663"/>
            <a:ext cx="657058" cy="71122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F25093-7297-49AD-B1DD-6549DA2D033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666163" y="299072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FCBE51-E7AB-4DDE-B7A0-90C01B31350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594771" y="3163083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508B2D9-B83E-44FB-9EA1-B9648F021D22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411010" y="323447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DE2F78-6F97-4540-B609-33FB93ED72A4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593004" y="3163083"/>
            <a:ext cx="657058" cy="680208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9ADF2A7-79EF-4B0D-AADF-36D74FAB81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664396" y="299072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F22249-603A-4DCC-9127-3BBA295BE0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664396" y="401213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4C2C61-B6F7-48F6-8587-26F1BDAD767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594771" y="211066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BC7635D-F1AB-4355-BF00-08A2ECDA1DC5}"/>
              </a:ext>
            </a:extLst>
          </p:cNvPr>
          <p:cNvSpPr txBox="1"/>
          <p:nvPr/>
        </p:nvSpPr>
        <p:spPr>
          <a:xfrm>
            <a:off x="4652506" y="22937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1A2C9F-0EFD-4005-BB60-335A915C222C}"/>
              </a:ext>
            </a:extLst>
          </p:cNvPr>
          <p:cNvSpPr txBox="1"/>
          <p:nvPr/>
        </p:nvSpPr>
        <p:spPr>
          <a:xfrm>
            <a:off x="4196449" y="22565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79497B-B540-41BE-B72F-0DD3514C0BCC}"/>
              </a:ext>
            </a:extLst>
          </p:cNvPr>
          <p:cNvSpPr txBox="1"/>
          <p:nvPr/>
        </p:nvSpPr>
        <p:spPr>
          <a:xfrm>
            <a:off x="5749157" y="18772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6018FC-2ADD-4790-81D4-0A764A63A39D}"/>
              </a:ext>
            </a:extLst>
          </p:cNvPr>
          <p:cNvSpPr txBox="1"/>
          <p:nvPr/>
        </p:nvSpPr>
        <p:spPr>
          <a:xfrm>
            <a:off x="5909668" y="22937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90BD40-DE27-452A-854F-41C7342A761C}"/>
              </a:ext>
            </a:extLst>
          </p:cNvPr>
          <p:cNvSpPr txBox="1"/>
          <p:nvPr/>
        </p:nvSpPr>
        <p:spPr>
          <a:xfrm>
            <a:off x="6777580" y="21469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09CE35-D2B8-43EA-B5CB-B4ADBD2B054D}"/>
              </a:ext>
            </a:extLst>
          </p:cNvPr>
          <p:cNvSpPr txBox="1"/>
          <p:nvPr/>
        </p:nvSpPr>
        <p:spPr>
          <a:xfrm>
            <a:off x="5349259" y="331542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D35B09-9A65-4893-84DB-D5CDFDCB7049}"/>
              </a:ext>
            </a:extLst>
          </p:cNvPr>
          <p:cNvSpPr txBox="1"/>
          <p:nvPr/>
        </p:nvSpPr>
        <p:spPr>
          <a:xfrm>
            <a:off x="4643997" y="340639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B7357A-30A3-408D-84C8-A5AFFE2DE6C5}"/>
              </a:ext>
            </a:extLst>
          </p:cNvPr>
          <p:cNvSpPr txBox="1"/>
          <p:nvPr/>
        </p:nvSpPr>
        <p:spPr>
          <a:xfrm>
            <a:off x="5872553" y="33540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69F2E8A-27A5-4FCE-819C-A08616621C0C}"/>
              </a:ext>
            </a:extLst>
          </p:cNvPr>
          <p:cNvSpPr txBox="1"/>
          <p:nvPr/>
        </p:nvSpPr>
        <p:spPr>
          <a:xfrm>
            <a:off x="6490912" y="389059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6FC62C-0EBC-4980-B7A2-74DD5B5AA71C}"/>
              </a:ext>
            </a:extLst>
          </p:cNvPr>
          <p:cNvSpPr txBox="1"/>
          <p:nvPr/>
        </p:nvSpPr>
        <p:spPr>
          <a:xfrm>
            <a:off x="6683015" y="33519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2A7FFD-BB1A-4480-B219-8C393609A838}"/>
              </a:ext>
            </a:extLst>
          </p:cNvPr>
          <p:cNvSpPr txBox="1"/>
          <p:nvPr/>
        </p:nvSpPr>
        <p:spPr>
          <a:xfrm>
            <a:off x="6738877" y="2901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6A1CA5-CDF4-4434-A6FB-931DD733BA71}"/>
              </a:ext>
            </a:extLst>
          </p:cNvPr>
          <p:cNvSpPr txBox="1"/>
          <p:nvPr/>
        </p:nvSpPr>
        <p:spPr>
          <a:xfrm>
            <a:off x="7375072" y="330211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D18A57-331E-4248-9064-A43B64B574D8}"/>
              </a:ext>
            </a:extLst>
          </p:cNvPr>
          <p:cNvSpPr txBox="1"/>
          <p:nvPr/>
        </p:nvSpPr>
        <p:spPr>
          <a:xfrm>
            <a:off x="5209680" y="23000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C7E717-4198-4B01-9E89-AE046BFCD4DB}"/>
              </a:ext>
            </a:extLst>
          </p:cNvPr>
          <p:cNvSpPr txBox="1"/>
          <p:nvPr/>
        </p:nvSpPr>
        <p:spPr>
          <a:xfrm>
            <a:off x="4802701" y="290938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FE0A25-10A5-4D06-B281-AE2DD14B5CDA}"/>
              </a:ext>
            </a:extLst>
          </p:cNvPr>
          <p:cNvSpPr txBox="1"/>
          <p:nvPr/>
        </p:nvSpPr>
        <p:spPr>
          <a:xfrm>
            <a:off x="5719901" y="29318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11061B-AB16-48D5-B10D-DD3B3F88A5EE}"/>
              </a:ext>
            </a:extLst>
          </p:cNvPr>
          <p:cNvSpPr txBox="1"/>
          <p:nvPr/>
        </p:nvSpPr>
        <p:spPr>
          <a:xfrm>
            <a:off x="5176903" y="38397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3A9417-DE47-4470-AADC-66A472B5A1A8}"/>
              </a:ext>
            </a:extLst>
          </p:cNvPr>
          <p:cNvSpPr txBox="1"/>
          <p:nvPr/>
        </p:nvSpPr>
        <p:spPr>
          <a:xfrm>
            <a:off x="6192719" y="28207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B7C303-E93C-4A2F-AED4-890812939BFD}"/>
              </a:ext>
            </a:extLst>
          </p:cNvPr>
          <p:cNvSpPr txBox="1"/>
          <p:nvPr/>
        </p:nvSpPr>
        <p:spPr>
          <a:xfrm>
            <a:off x="7161608" y="38397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9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A6A326D-465D-4651-8F7D-3412DD74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79142"/>
              </p:ext>
            </p:extLst>
          </p:nvPr>
        </p:nvGraphicFramePr>
        <p:xfrm>
          <a:off x="3343795" y="40182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88C1D6-EB58-4F2C-8BF4-6B2EAC013AC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34060" y="223613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40CC-C6B9-41DB-BEB0-33959F7C46F8}"/>
              </a:ext>
            </a:extLst>
          </p:cNvPr>
          <p:cNvSpPr txBox="1"/>
          <p:nvPr/>
        </p:nvSpPr>
        <p:spPr>
          <a:xfrm>
            <a:off x="8135067" y="-841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752B5B-B6A2-4958-B640-3239EBB6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47351"/>
              </p:ext>
            </p:extLst>
          </p:nvPr>
        </p:nvGraphicFramePr>
        <p:xfrm>
          <a:off x="3343795" y="133865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47283C-C85A-4EA3-B419-50BD4A0D03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910606" y="1154054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2194F-A2F8-4998-A336-ABCBCFC6D793}"/>
              </a:ext>
            </a:extLst>
          </p:cNvPr>
          <p:cNvSpPr txBox="1"/>
          <p:nvPr/>
        </p:nvSpPr>
        <p:spPr>
          <a:xfrm>
            <a:off x="7511613" y="846277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25D15E-1D14-4F55-A736-337351F6933B}"/>
              </a:ext>
            </a:extLst>
          </p:cNvPr>
          <p:cNvSpPr txBox="1"/>
          <p:nvPr/>
        </p:nvSpPr>
        <p:spPr>
          <a:xfrm>
            <a:off x="8933052" y="201806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B1D6BC9-511A-47CF-9D9A-7F10AAE11C57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8848204" y="152407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489D37D-AA81-45F8-A13F-69602333B985}"/>
              </a:ext>
            </a:extLst>
          </p:cNvPr>
          <p:cNvSpPr txBox="1"/>
          <p:nvPr/>
        </p:nvSpPr>
        <p:spPr>
          <a:xfrm>
            <a:off x="8814171" y="137397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60B7FA0-999B-4937-BF2B-C2E867A1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4443"/>
              </p:ext>
            </p:extLst>
          </p:nvPr>
        </p:nvGraphicFramePr>
        <p:xfrm>
          <a:off x="3343795" y="2347398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A97B52-9F1E-4508-BC45-5D5CE706B59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320297" y="2192712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75B7F51-7508-41A9-B294-3D2C055EA0C0}"/>
              </a:ext>
            </a:extLst>
          </p:cNvPr>
          <p:cNvSpPr txBox="1"/>
          <p:nvPr/>
        </p:nvSpPr>
        <p:spPr>
          <a:xfrm>
            <a:off x="6921304" y="188493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FC6BAA-746E-480F-88A8-662F128A88DB}"/>
              </a:ext>
            </a:extLst>
          </p:cNvPr>
          <p:cNvSpPr txBox="1"/>
          <p:nvPr/>
        </p:nvSpPr>
        <p:spPr>
          <a:xfrm>
            <a:off x="8933052" y="3026812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06D96D8-81A6-415E-BE3B-246FB957B4E2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8848204" y="2532818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562DDD-8BD6-487D-BB2A-C9E547F21D48}"/>
              </a:ext>
            </a:extLst>
          </p:cNvPr>
          <p:cNvSpPr txBox="1"/>
          <p:nvPr/>
        </p:nvSpPr>
        <p:spPr>
          <a:xfrm>
            <a:off x="8814171" y="2382720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CD16C6A-E9A6-4693-ABD2-7C01D2DB7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0866"/>
              </p:ext>
            </p:extLst>
          </p:nvPr>
        </p:nvGraphicFramePr>
        <p:xfrm>
          <a:off x="3343795" y="3271527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21799-F28A-4E38-98AF-F1CBECEEE07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83690" y="3116841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D252B46-02FA-428C-932F-55A9BE4D4C2F}"/>
              </a:ext>
            </a:extLst>
          </p:cNvPr>
          <p:cNvSpPr txBox="1"/>
          <p:nvPr/>
        </p:nvSpPr>
        <p:spPr>
          <a:xfrm>
            <a:off x="6284697" y="28090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DD1E95-F667-4627-941E-4C887C2C4CB1}"/>
              </a:ext>
            </a:extLst>
          </p:cNvPr>
          <p:cNvSpPr txBox="1"/>
          <p:nvPr/>
        </p:nvSpPr>
        <p:spPr>
          <a:xfrm>
            <a:off x="8933052" y="395094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1FED092-16ED-4AC8-ABD2-7E2D10EDA420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8848204" y="3456947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BB61563-64C6-4166-AA74-F9427322CD59}"/>
              </a:ext>
            </a:extLst>
          </p:cNvPr>
          <p:cNvSpPr txBox="1"/>
          <p:nvPr/>
        </p:nvSpPr>
        <p:spPr>
          <a:xfrm>
            <a:off x="8814171" y="3306849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6F980B9A-CF88-4FF8-B86F-1597851E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61393"/>
              </p:ext>
            </p:extLst>
          </p:nvPr>
        </p:nvGraphicFramePr>
        <p:xfrm>
          <a:off x="3343795" y="424957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043E73-99A5-4321-88FF-EA30B576E85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96000" y="4094885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13F2D27-6D3B-4ACF-871C-0D3B8CB9117C}"/>
              </a:ext>
            </a:extLst>
          </p:cNvPr>
          <p:cNvSpPr txBox="1"/>
          <p:nvPr/>
        </p:nvSpPr>
        <p:spPr>
          <a:xfrm>
            <a:off x="5697007" y="3787108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58947A-BDBB-4390-951F-B8407FED8CF2}"/>
              </a:ext>
            </a:extLst>
          </p:cNvPr>
          <p:cNvSpPr txBox="1"/>
          <p:nvPr/>
        </p:nvSpPr>
        <p:spPr>
          <a:xfrm>
            <a:off x="8933052" y="492898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9BC447-CEB9-40A3-8539-A743C173F7E0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8848204" y="443499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8EB86F-8287-441E-9880-C7DBD5D5B87E}"/>
              </a:ext>
            </a:extLst>
          </p:cNvPr>
          <p:cNvSpPr txBox="1"/>
          <p:nvPr/>
        </p:nvSpPr>
        <p:spPr>
          <a:xfrm>
            <a:off x="8814171" y="428489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EE6E3AA-67EB-46A7-B7F8-22C96E20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3793"/>
              </p:ext>
            </p:extLst>
          </p:nvPr>
        </p:nvGraphicFramePr>
        <p:xfrm>
          <a:off x="3343795" y="5199846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F80EF7-C7DD-4708-B90F-8FCF4B25F4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86400" y="5045160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A005139-6896-4CE4-986B-FA9AA8FAEB89}"/>
              </a:ext>
            </a:extLst>
          </p:cNvPr>
          <p:cNvSpPr txBox="1"/>
          <p:nvPr/>
        </p:nvSpPr>
        <p:spPr>
          <a:xfrm>
            <a:off x="5087407" y="4737383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E0A1A5-E51F-40A7-ADAF-ED97B70F3D90}"/>
              </a:ext>
            </a:extLst>
          </p:cNvPr>
          <p:cNvSpPr txBox="1"/>
          <p:nvPr/>
        </p:nvSpPr>
        <p:spPr>
          <a:xfrm>
            <a:off x="8933052" y="5879260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7D44604-FAD2-4030-BDA0-F877EE4D44D3}"/>
              </a:ext>
            </a:extLst>
          </p:cNvPr>
          <p:cNvCxnSpPr>
            <a:cxnSpLocks/>
            <a:stCxn id="49" idx="3"/>
            <a:endCxn id="52" idx="0"/>
          </p:cNvCxnSpPr>
          <p:nvPr/>
        </p:nvCxnSpPr>
        <p:spPr>
          <a:xfrm>
            <a:off x="8848204" y="5385266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6609115-0B9B-4D9E-8215-CBC12FC43766}"/>
              </a:ext>
            </a:extLst>
          </p:cNvPr>
          <p:cNvSpPr txBox="1"/>
          <p:nvPr/>
        </p:nvSpPr>
        <p:spPr>
          <a:xfrm>
            <a:off x="8814171" y="52351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A10D9A4-D631-4C34-A7F7-AFE3B915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8593"/>
              </p:ext>
            </p:extLst>
          </p:nvPr>
        </p:nvGraphicFramePr>
        <p:xfrm>
          <a:off x="3343795" y="611923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7651B73-87EC-458B-90FE-464080FAD51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846320" y="5964546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51B06-D9B6-4152-BA7A-9D73A66FB970}"/>
              </a:ext>
            </a:extLst>
          </p:cNvPr>
          <p:cNvSpPr txBox="1"/>
          <p:nvPr/>
        </p:nvSpPr>
        <p:spPr>
          <a:xfrm>
            <a:off x="4447327" y="565676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DF8A1C-275F-4859-B733-BD2D622B42FF}"/>
              </a:ext>
            </a:extLst>
          </p:cNvPr>
          <p:cNvSpPr txBox="1"/>
          <p:nvPr/>
        </p:nvSpPr>
        <p:spPr>
          <a:xfrm>
            <a:off x="8933052" y="679864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7612E1A9-572C-43B5-B16B-BED8D54E93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>
            <a:off x="8848204" y="6304652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891A396-6495-4F76-B8BC-71032CFF41D6}"/>
              </a:ext>
            </a:extLst>
          </p:cNvPr>
          <p:cNvSpPr txBox="1"/>
          <p:nvPr/>
        </p:nvSpPr>
        <p:spPr>
          <a:xfrm>
            <a:off x="8814171" y="6154554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273D6EB-779C-4E68-B3DE-118FD1779A63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2999527" y="242974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0A8BAEF-5CAA-4FC1-9550-282F2999BF12}"/>
              </a:ext>
            </a:extLst>
          </p:cNvPr>
          <p:cNvSpPr txBox="1"/>
          <p:nvPr/>
        </p:nvSpPr>
        <p:spPr>
          <a:xfrm>
            <a:off x="2656723" y="-12099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0C2E85-07BE-4312-86EF-1056BF64C8B8}"/>
              </a:ext>
            </a:extLst>
          </p:cNvPr>
          <p:cNvSpPr txBox="1"/>
          <p:nvPr/>
        </p:nvSpPr>
        <p:spPr>
          <a:xfrm>
            <a:off x="2577884" y="350981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8E664AAF-6E21-4C8D-A301-7293F13CA4EE}"/>
              </a:ext>
            </a:extLst>
          </p:cNvPr>
          <p:cNvCxnSpPr>
            <a:cxnSpLocks/>
            <a:stCxn id="76" idx="2"/>
            <a:endCxn id="20" idx="1"/>
          </p:cNvCxnSpPr>
          <p:nvPr/>
        </p:nvCxnSpPr>
        <p:spPr>
          <a:xfrm rot="16200000" flipH="1">
            <a:off x="3000649" y="1180924"/>
            <a:ext cx="398213" cy="288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73627A5-0F7A-4469-BC63-61460473B4BA}"/>
              </a:ext>
            </a:extLst>
          </p:cNvPr>
          <p:cNvSpPr txBox="1"/>
          <p:nvPr/>
        </p:nvSpPr>
        <p:spPr>
          <a:xfrm>
            <a:off x="2569585" y="818081"/>
            <a:ext cx="9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B6D1B8-82C9-4A66-94BC-6AC5DDDBA61C}"/>
              </a:ext>
            </a:extLst>
          </p:cNvPr>
          <p:cNvSpPr txBox="1"/>
          <p:nvPr/>
        </p:nvSpPr>
        <p:spPr>
          <a:xfrm>
            <a:off x="2577883" y="129005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A9544F7-B0AB-4A0A-A7C7-8AFF5007E5E1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2999526" y="2182809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95E171F-CD5E-41BE-BCAA-51313DA4BA9F}"/>
              </a:ext>
            </a:extLst>
          </p:cNvPr>
          <p:cNvSpPr txBox="1"/>
          <p:nvPr/>
        </p:nvSpPr>
        <p:spPr>
          <a:xfrm>
            <a:off x="2656722" y="181884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2873B7-6EFD-49F9-939E-8E17F0C91181}"/>
              </a:ext>
            </a:extLst>
          </p:cNvPr>
          <p:cNvSpPr txBox="1"/>
          <p:nvPr/>
        </p:nvSpPr>
        <p:spPr>
          <a:xfrm>
            <a:off x="2577883" y="2290816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79159AA-5E70-42B8-8636-5507D77FDEF8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99526" y="3087776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02AB6-AEB7-465B-8538-2E5A559C7E16}"/>
              </a:ext>
            </a:extLst>
          </p:cNvPr>
          <p:cNvSpPr txBox="1"/>
          <p:nvPr/>
        </p:nvSpPr>
        <p:spPr>
          <a:xfrm>
            <a:off x="2656722" y="272381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DF4F9D4-EB53-4A8F-9482-70AD2AA0C137}"/>
              </a:ext>
            </a:extLst>
          </p:cNvPr>
          <p:cNvSpPr txBox="1"/>
          <p:nvPr/>
        </p:nvSpPr>
        <p:spPr>
          <a:xfrm>
            <a:off x="2577883" y="319578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5F60C45-49C7-4940-B3F0-56635AA18FC1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2999526" y="5038461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36A194D-7571-4D44-B6E1-33946B981602}"/>
              </a:ext>
            </a:extLst>
          </p:cNvPr>
          <p:cNvSpPr txBox="1"/>
          <p:nvPr/>
        </p:nvSpPr>
        <p:spPr>
          <a:xfrm>
            <a:off x="2656722" y="467449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23DBC7-EF29-4947-A492-F563262DC75F}"/>
              </a:ext>
            </a:extLst>
          </p:cNvPr>
          <p:cNvSpPr txBox="1"/>
          <p:nvPr/>
        </p:nvSpPr>
        <p:spPr>
          <a:xfrm>
            <a:off x="2577883" y="51464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05ACF7C1-ABB7-4362-9E2B-A073079AF4CD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999525" y="5956940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D7E5ED0-AB1A-4BDD-9EB4-3AD59B0DFB57}"/>
              </a:ext>
            </a:extLst>
          </p:cNvPr>
          <p:cNvSpPr txBox="1"/>
          <p:nvPr/>
        </p:nvSpPr>
        <p:spPr>
          <a:xfrm>
            <a:off x="2656721" y="559297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1790E3F-FE6F-4668-A205-10E5704E20CE}"/>
              </a:ext>
            </a:extLst>
          </p:cNvPr>
          <p:cNvSpPr txBox="1"/>
          <p:nvPr/>
        </p:nvSpPr>
        <p:spPr>
          <a:xfrm>
            <a:off x="2577882" y="6064947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0F3B996-E745-43D9-A570-327A68D732B0}"/>
              </a:ext>
            </a:extLst>
          </p:cNvPr>
          <p:cNvSpPr txBox="1"/>
          <p:nvPr/>
        </p:nvSpPr>
        <p:spPr>
          <a:xfrm>
            <a:off x="8871907" y="58475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5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E12301-E53A-4CDB-94F1-E7C48C3F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504218"/>
            <a:ext cx="4729162" cy="482978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2565D63-7F81-4C46-BA64-B115A82419B6}"/>
              </a:ext>
            </a:extLst>
          </p:cNvPr>
          <p:cNvSpPr/>
          <p:nvPr/>
        </p:nvSpPr>
        <p:spPr>
          <a:xfrm>
            <a:off x="6271349" y="1627810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0912C-ABB9-47F5-9FA7-7F4C45EC5A23}"/>
              </a:ext>
            </a:extLst>
          </p:cNvPr>
          <p:cNvSpPr/>
          <p:nvPr/>
        </p:nvSpPr>
        <p:spPr>
          <a:xfrm>
            <a:off x="7285853" y="163132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927438-9CA5-4E8E-B495-8A442389E244}"/>
              </a:ext>
            </a:extLst>
          </p:cNvPr>
          <p:cNvSpPr/>
          <p:nvPr/>
        </p:nvSpPr>
        <p:spPr>
          <a:xfrm>
            <a:off x="8287620" y="16278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05D319-76B1-4F25-86F0-7456F78A3C98}"/>
              </a:ext>
            </a:extLst>
          </p:cNvPr>
          <p:cNvSpPr/>
          <p:nvPr/>
        </p:nvSpPr>
        <p:spPr>
          <a:xfrm>
            <a:off x="7285853" y="268374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10CEF3-9C5D-4FFA-935F-1471186E8981}"/>
              </a:ext>
            </a:extLst>
          </p:cNvPr>
          <p:cNvSpPr/>
          <p:nvPr/>
        </p:nvSpPr>
        <p:spPr>
          <a:xfrm>
            <a:off x="7285853" y="370514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D61264-3916-4365-A19E-1F27C83BB2F7}"/>
              </a:ext>
            </a:extLst>
          </p:cNvPr>
          <p:cNvSpPr/>
          <p:nvPr/>
        </p:nvSpPr>
        <p:spPr>
          <a:xfrm>
            <a:off x="8287620" y="268023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1BA04B-D5E9-41C0-A164-BA2658AD1B93}"/>
              </a:ext>
            </a:extLst>
          </p:cNvPr>
          <p:cNvSpPr/>
          <p:nvPr/>
        </p:nvSpPr>
        <p:spPr>
          <a:xfrm>
            <a:off x="9276215" y="37016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BFD67B-4260-427E-95CF-283583C658D0}"/>
              </a:ext>
            </a:extLst>
          </p:cNvPr>
          <p:cNvSpPr/>
          <p:nvPr/>
        </p:nvSpPr>
        <p:spPr>
          <a:xfrm>
            <a:off x="6271349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783B66-F953-4A8B-9605-174CA9001B1D}"/>
              </a:ext>
            </a:extLst>
          </p:cNvPr>
          <p:cNvSpPr/>
          <p:nvPr/>
        </p:nvSpPr>
        <p:spPr>
          <a:xfrm>
            <a:off x="9276213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F40A21-01CF-4A80-AF7E-1576061F413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758842" y="187155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E3DDAC-1603-483B-8A39-EB719BBD9A0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687450" y="2043911"/>
            <a:ext cx="669795" cy="711227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867D5D-FFC2-4F51-8EB5-66ADEA0CCF2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3346" y="1871558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89E12-1780-48CB-A9F6-3FA55F58DDF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529600" y="211881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F538B7-D25A-4540-AE74-32A0844B8965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6515096" y="21153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9F8A30-1285-4C10-9B77-B44C4156FFB3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687450" y="3096331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A73BAA-9920-4251-AF87-EAB3E67606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29600" y="3171239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3CB271-815A-46AB-9691-14AE5BE109F5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6758842" y="292397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612FF4-7717-47CF-8850-3E6ED4B698A4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701954" y="2043912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78FECA-B385-4948-9416-4B392D67F21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8775113" y="2923977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6D638E-5BBD-43A1-A8FF-B5F90F625C3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703721" y="3096332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F23CFF-B185-413F-8612-9A9E7F4D39C2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9519960" y="3167723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E0FCDB-E182-4A40-B7D2-E4E8FC9B984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7701954" y="3096332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5B4D4BE-7098-4653-874A-F8497661EE0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773346" y="2923978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A1511-7F4E-4D92-B443-F4B630B00DC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773346" y="3945379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7EFCEB-236E-4AD8-A430-6C1B1B869EB7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8703721" y="2043912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395A67-0A89-4E5B-AEFF-87C87408D50B}"/>
              </a:ext>
            </a:extLst>
          </p:cNvPr>
          <p:cNvCxnSpPr>
            <a:cxnSpLocks/>
          </p:cNvCxnSpPr>
          <p:nvPr/>
        </p:nvCxnSpPr>
        <p:spPr>
          <a:xfrm>
            <a:off x="1599892" y="4427097"/>
            <a:ext cx="3941372" cy="7209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946196-39DA-4181-9815-41F24726DFE2}"/>
              </a:ext>
            </a:extLst>
          </p:cNvPr>
          <p:cNvCxnSpPr>
            <a:cxnSpLocks/>
          </p:cNvCxnSpPr>
          <p:nvPr/>
        </p:nvCxnSpPr>
        <p:spPr>
          <a:xfrm flipH="1" flipV="1">
            <a:off x="1489435" y="2545237"/>
            <a:ext cx="4078615" cy="24886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59367A7-BC1D-42C5-9572-4E1EF29E9F8B}"/>
              </a:ext>
            </a:extLst>
          </p:cNvPr>
          <p:cNvCxnSpPr>
            <a:cxnSpLocks/>
          </p:cNvCxnSpPr>
          <p:nvPr/>
        </p:nvCxnSpPr>
        <p:spPr>
          <a:xfrm>
            <a:off x="1599892" y="2545237"/>
            <a:ext cx="3961705" cy="744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A75C67-B9E6-487B-8746-C464623065FD}"/>
              </a:ext>
            </a:extLst>
          </p:cNvPr>
          <p:cNvCxnSpPr>
            <a:cxnSpLocks/>
          </p:cNvCxnSpPr>
          <p:nvPr/>
        </p:nvCxnSpPr>
        <p:spPr>
          <a:xfrm flipH="1" flipV="1">
            <a:off x="1593440" y="1319753"/>
            <a:ext cx="3947824" cy="18498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8E002D-D536-4194-A0C5-9FB512BF4D09}"/>
              </a:ext>
            </a:extLst>
          </p:cNvPr>
          <p:cNvCxnSpPr>
            <a:cxnSpLocks/>
          </p:cNvCxnSpPr>
          <p:nvPr/>
        </p:nvCxnSpPr>
        <p:spPr>
          <a:xfrm>
            <a:off x="1706252" y="1279567"/>
            <a:ext cx="3841464" cy="7365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A7A668-E959-4DAA-A2AC-CBE0A96AD85C}"/>
              </a:ext>
            </a:extLst>
          </p:cNvPr>
          <p:cNvCxnSpPr>
            <a:cxnSpLocks/>
          </p:cNvCxnSpPr>
          <p:nvPr/>
        </p:nvCxnSpPr>
        <p:spPr>
          <a:xfrm flipH="1" flipV="1">
            <a:off x="1586988" y="646733"/>
            <a:ext cx="3954276" cy="12413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896ADF3-CD27-4CB8-8633-D3DC98ECF57F}"/>
              </a:ext>
            </a:extLst>
          </p:cNvPr>
          <p:cNvSpPr/>
          <p:nvPr/>
        </p:nvSpPr>
        <p:spPr>
          <a:xfrm>
            <a:off x="1219199" y="2343922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5A8D0D6-6391-4D5D-8AB8-3E51834B1D21}"/>
              </a:ext>
            </a:extLst>
          </p:cNvPr>
          <p:cNvSpPr/>
          <p:nvPr/>
        </p:nvSpPr>
        <p:spPr>
          <a:xfrm>
            <a:off x="1225154" y="4246725"/>
            <a:ext cx="344517" cy="24671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9D13BD-B16B-4B4A-880D-A80627866F0B}"/>
              </a:ext>
            </a:extLst>
          </p:cNvPr>
          <p:cNvSpPr/>
          <p:nvPr/>
        </p:nvSpPr>
        <p:spPr>
          <a:xfrm>
            <a:off x="1207599" y="44111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E61F83-7738-4F67-9925-D5F856159898}"/>
              </a:ext>
            </a:extLst>
          </p:cNvPr>
          <p:cNvSpPr/>
          <p:nvPr/>
        </p:nvSpPr>
        <p:spPr>
          <a:xfrm>
            <a:off x="1197943" y="1103904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25EE97-2EE5-445C-9016-FCF267E35FEF}"/>
              </a:ext>
            </a:extLst>
          </p:cNvPr>
          <p:cNvSpPr/>
          <p:nvPr/>
        </p:nvSpPr>
        <p:spPr>
          <a:xfrm>
            <a:off x="5519835" y="190834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4B22E3-2059-4123-A2BB-F0613A0DCD2D}"/>
              </a:ext>
            </a:extLst>
          </p:cNvPr>
          <p:cNvSpPr/>
          <p:nvPr/>
        </p:nvSpPr>
        <p:spPr>
          <a:xfrm>
            <a:off x="5541088" y="3167723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833544B-C941-4C6C-8213-53CD8A63D8D8}"/>
              </a:ext>
            </a:extLst>
          </p:cNvPr>
          <p:cNvSpPr/>
          <p:nvPr/>
        </p:nvSpPr>
        <p:spPr>
          <a:xfrm>
            <a:off x="5572624" y="5014395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9BF542-2E08-4D5D-B0A8-59E2F54850B7}"/>
              </a:ext>
            </a:extLst>
          </p:cNvPr>
          <p:cNvSpPr txBox="1"/>
          <p:nvPr/>
        </p:nvSpPr>
        <p:spPr>
          <a:xfrm>
            <a:off x="792841" y="3734768"/>
            <a:ext cx="44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从终点回溯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7D293B7-F4FB-4F86-9166-8C7380F289A8}"/>
              </a:ext>
            </a:extLst>
          </p:cNvPr>
          <p:cNvSpPr txBox="1"/>
          <p:nvPr/>
        </p:nvSpPr>
        <p:spPr>
          <a:xfrm>
            <a:off x="1489435" y="377685"/>
            <a:ext cx="207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②到达起点后停止回溯</a:t>
            </a:r>
          </a:p>
        </p:txBody>
      </p:sp>
    </p:spTree>
    <p:extLst>
      <p:ext uri="{BB962C8B-B14F-4D97-AF65-F5344CB8AC3E}">
        <p14:creationId xmlns:p14="http://schemas.microsoft.com/office/powerpoint/2010/main" val="21702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BDB8F1-1ABD-4F3F-B42A-72DAB00A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29241"/>
              </p:ext>
            </p:extLst>
          </p:nvPr>
        </p:nvGraphicFramePr>
        <p:xfrm>
          <a:off x="205533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262036-F668-40DD-B6D2-9914BE7AA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83558"/>
              </p:ext>
            </p:extLst>
          </p:nvPr>
        </p:nvGraphicFramePr>
        <p:xfrm>
          <a:off x="440986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4E65874-C6B4-46D2-A327-6400E7D57C44}"/>
              </a:ext>
            </a:extLst>
          </p:cNvPr>
          <p:cNvCxnSpPr>
            <a:cxnSpLocks/>
            <a:stCxn id="7" idx="3"/>
            <a:endCxn id="2" idx="0"/>
          </p:cNvCxnSpPr>
          <p:nvPr/>
        </p:nvCxnSpPr>
        <p:spPr>
          <a:xfrm>
            <a:off x="2055333" y="2028875"/>
            <a:ext cx="457304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33FAF83-0BD4-4C32-9C33-4F10904DAD62}"/>
              </a:ext>
            </a:extLst>
          </p:cNvPr>
          <p:cNvSpPr txBox="1"/>
          <p:nvPr/>
        </p:nvSpPr>
        <p:spPr>
          <a:xfrm>
            <a:off x="765013" y="1874986"/>
            <a:ext cx="1290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4C0AD12-E52B-4BE5-AF1B-C9F5B3B73959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>
            <a:off x="4409860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4E630-4870-4245-B132-A600697BC03C}"/>
              </a:ext>
            </a:extLst>
          </p:cNvPr>
          <p:cNvSpPr txBox="1"/>
          <p:nvPr/>
        </p:nvSpPr>
        <p:spPr>
          <a:xfrm>
            <a:off x="3769779" y="1889761"/>
            <a:ext cx="640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75C0F1-1C24-4BB3-87FE-AE670693CC7B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5400000" flipH="1" flipV="1">
            <a:off x="4898728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B7550A-5871-4292-9989-9F040B947458}"/>
              </a:ext>
            </a:extLst>
          </p:cNvPr>
          <p:cNvSpPr txBox="1"/>
          <p:nvPr/>
        </p:nvSpPr>
        <p:spPr>
          <a:xfrm>
            <a:off x="5410935" y="1889763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F95CED5-C16F-419E-A7AB-4D232C61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27422"/>
              </p:ext>
            </p:extLst>
          </p:nvPr>
        </p:nvGraphicFramePr>
        <p:xfrm>
          <a:off x="685085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D28ADC0-AEA4-4781-8E32-15F58A09313D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>
            <a:off x="6850852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5F2F71-2C1B-47A0-8233-AA62A7916B57}"/>
              </a:ext>
            </a:extLst>
          </p:cNvPr>
          <p:cNvSpPr txBox="1"/>
          <p:nvPr/>
        </p:nvSpPr>
        <p:spPr>
          <a:xfrm>
            <a:off x="6185897" y="1889761"/>
            <a:ext cx="664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86309D2-D218-49B2-91D6-E1FC76278647}"/>
              </a:ext>
            </a:extLst>
          </p:cNvPr>
          <p:cNvCxnSpPr>
            <a:cxnSpLocks/>
            <a:stCxn id="21" idx="0"/>
            <a:endCxn id="25" idx="1"/>
          </p:cNvCxnSpPr>
          <p:nvPr/>
        </p:nvCxnSpPr>
        <p:spPr>
          <a:xfrm rot="5400000" flipH="1" flipV="1">
            <a:off x="7339720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A77E05-0545-4659-BEB3-53986CF397F6}"/>
              </a:ext>
            </a:extLst>
          </p:cNvPr>
          <p:cNvSpPr txBox="1"/>
          <p:nvPr/>
        </p:nvSpPr>
        <p:spPr>
          <a:xfrm>
            <a:off x="7851927" y="1889763"/>
            <a:ext cx="640083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7CBA986E-A738-4208-B124-282A6EA2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3066"/>
              </p:ext>
            </p:extLst>
          </p:nvPr>
        </p:nvGraphicFramePr>
        <p:xfrm>
          <a:off x="9291844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FBBF0B1-B102-4358-88F1-6549B860600B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>
            <a:off x="9291845" y="2043650"/>
            <a:ext cx="457304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A252F98-BF11-4F0C-BD15-19E466A501F3}"/>
              </a:ext>
            </a:extLst>
          </p:cNvPr>
          <p:cNvSpPr txBox="1"/>
          <p:nvPr/>
        </p:nvSpPr>
        <p:spPr>
          <a:xfrm>
            <a:off x="8651763" y="1889761"/>
            <a:ext cx="6400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EB6BA93-0B0E-49FF-9EF3-93B4766580AD}"/>
              </a:ext>
            </a:extLst>
          </p:cNvPr>
          <p:cNvCxnSpPr>
            <a:cxnSpLocks/>
            <a:stCxn id="26" idx="0"/>
            <a:endCxn id="30" idx="1"/>
          </p:cNvCxnSpPr>
          <p:nvPr/>
        </p:nvCxnSpPr>
        <p:spPr>
          <a:xfrm rot="5400000" flipH="1" flipV="1">
            <a:off x="9780712" y="2012088"/>
            <a:ext cx="480644" cy="5437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3F0239C-CB0B-4A62-A096-33095EF0F7FA}"/>
              </a:ext>
            </a:extLst>
          </p:cNvPr>
          <p:cNvSpPr txBox="1"/>
          <p:nvPr/>
        </p:nvSpPr>
        <p:spPr>
          <a:xfrm>
            <a:off x="10292920" y="1889763"/>
            <a:ext cx="73026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g</a:t>
            </a:r>
            <a:endParaRPr lang="zh-CN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BA8E20A-21BE-4290-8853-2351BC89A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08105"/>
              </p:ext>
            </p:extLst>
          </p:nvPr>
        </p:nvGraphicFramePr>
        <p:xfrm>
          <a:off x="-38441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3908E7B-6FB8-49A2-B8D6-1A3B06A29105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-384410" y="2028875"/>
            <a:ext cx="457305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7804257-B1EE-4B82-B5D4-A4B8522D3E4C}"/>
              </a:ext>
            </a:extLst>
          </p:cNvPr>
          <p:cNvSpPr txBox="1"/>
          <p:nvPr/>
        </p:nvSpPr>
        <p:spPr>
          <a:xfrm>
            <a:off x="-1132211" y="1874986"/>
            <a:ext cx="747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F347126-7628-4C4A-9A60-0240AC6756DA}"/>
              </a:ext>
            </a:extLst>
          </p:cNvPr>
          <p:cNvCxnSpPr>
            <a:cxnSpLocks/>
            <a:stCxn id="2" idx="0"/>
            <a:endCxn id="40" idx="1"/>
          </p:cNvCxnSpPr>
          <p:nvPr/>
        </p:nvCxnSpPr>
        <p:spPr>
          <a:xfrm rot="5400000" flipH="1" flipV="1">
            <a:off x="2501704" y="2039808"/>
            <a:ext cx="495420" cy="4735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14605A4-A213-480D-BD99-2D8907C0A616}"/>
              </a:ext>
            </a:extLst>
          </p:cNvPr>
          <p:cNvSpPr txBox="1"/>
          <p:nvPr/>
        </p:nvSpPr>
        <p:spPr>
          <a:xfrm>
            <a:off x="2986191" y="1874987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DC574C5-E8F8-426F-8BE4-58106D6AF446}"/>
              </a:ext>
            </a:extLst>
          </p:cNvPr>
          <p:cNvSpPr/>
          <p:nvPr/>
        </p:nvSpPr>
        <p:spPr>
          <a:xfrm>
            <a:off x="1198424" y="313129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2AF7A34-0D74-45BF-BCA8-6B41D49F6750}"/>
              </a:ext>
            </a:extLst>
          </p:cNvPr>
          <p:cNvSpPr/>
          <p:nvPr/>
        </p:nvSpPr>
        <p:spPr>
          <a:xfrm>
            <a:off x="3592649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EF8FE7D5-67B3-438B-96E4-0D9613CBB4E8}"/>
              </a:ext>
            </a:extLst>
          </p:cNvPr>
          <p:cNvSpPr/>
          <p:nvPr/>
        </p:nvSpPr>
        <p:spPr>
          <a:xfrm>
            <a:off x="5993945" y="3131292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94534A9-E51F-4C31-9651-E77130C563E1}"/>
              </a:ext>
            </a:extLst>
          </p:cNvPr>
          <p:cNvSpPr/>
          <p:nvPr/>
        </p:nvSpPr>
        <p:spPr>
          <a:xfrm>
            <a:off x="8437487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68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804E6C7-E953-4BD4-8FCC-4B01FB0C0CD1}"/>
              </a:ext>
            </a:extLst>
          </p:cNvPr>
          <p:cNvSpPr/>
          <p:nvPr/>
        </p:nvSpPr>
        <p:spPr>
          <a:xfrm>
            <a:off x="4025860" y="188245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208717-653D-4F5D-B5AC-71A94D8BA846}"/>
              </a:ext>
            </a:extLst>
          </p:cNvPr>
          <p:cNvSpPr/>
          <p:nvPr/>
        </p:nvSpPr>
        <p:spPr>
          <a:xfrm>
            <a:off x="5040364" y="188596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CB5F729-21A4-479E-A93D-F4531A493F36}"/>
              </a:ext>
            </a:extLst>
          </p:cNvPr>
          <p:cNvSpPr/>
          <p:nvPr/>
        </p:nvSpPr>
        <p:spPr>
          <a:xfrm>
            <a:off x="6042131" y="188245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0B9FE0-49EA-47AC-87E3-49E01ECCC148}"/>
              </a:ext>
            </a:extLst>
          </p:cNvPr>
          <p:cNvSpPr/>
          <p:nvPr/>
        </p:nvSpPr>
        <p:spPr>
          <a:xfrm>
            <a:off x="5040364" y="293838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EAAD18-1CF0-4DA5-856F-56FC811EBAD9}"/>
              </a:ext>
            </a:extLst>
          </p:cNvPr>
          <p:cNvSpPr/>
          <p:nvPr/>
        </p:nvSpPr>
        <p:spPr>
          <a:xfrm>
            <a:off x="5040364" y="395979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3F4E68-7D5B-40E8-942C-4121CAA17A6E}"/>
              </a:ext>
            </a:extLst>
          </p:cNvPr>
          <p:cNvSpPr/>
          <p:nvPr/>
        </p:nvSpPr>
        <p:spPr>
          <a:xfrm>
            <a:off x="6042131" y="29348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6579A1-9EAA-48E7-A959-F6E423BCC9B8}"/>
              </a:ext>
            </a:extLst>
          </p:cNvPr>
          <p:cNvSpPr/>
          <p:nvPr/>
        </p:nvSpPr>
        <p:spPr>
          <a:xfrm>
            <a:off x="7030726" y="395627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268671-658B-4413-9EFD-F8ECC2D37EEF}"/>
              </a:ext>
            </a:extLst>
          </p:cNvPr>
          <p:cNvSpPr/>
          <p:nvPr/>
        </p:nvSpPr>
        <p:spPr>
          <a:xfrm>
            <a:off x="4025860" y="293487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182184-284C-4F45-A938-985EDD485D9A}"/>
              </a:ext>
            </a:extLst>
          </p:cNvPr>
          <p:cNvSpPr/>
          <p:nvPr/>
        </p:nvSpPr>
        <p:spPr>
          <a:xfrm>
            <a:off x="7030724" y="293487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4165F7D-AEC4-4E61-A48F-F1F8A0FC4911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513353" y="2126200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3B216C-5A35-466D-8293-D751FE550E0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41961" y="229855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B169E2-585C-4961-AAA6-F42FC935737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5527857" y="2126201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594ED5-F1C7-4574-ACC6-B67F63E0D29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284111" y="237346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53EB82-97D7-42D1-BB6B-CEDC6597E6A3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269607" y="236994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F40CCB-D39E-4629-84D8-5F76F7952D5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4441961" y="335097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B10B84-9614-4A84-A24D-300E46E3084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284111" y="342588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4426CE6-566A-48E7-BAB2-68FBF1CBCC95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4513353" y="317862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120FEB-910F-44FD-9F77-FFF3EDA20D9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456465" y="229855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68357C-2E70-4B82-A2D2-6288A3A94EB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29624" y="317862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64AE304-361F-4A73-9BA2-3A077832D0A5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458232" y="335097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F36AA6-C192-4026-92D8-CF1008EEFEE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274471" y="3422366"/>
            <a:ext cx="2" cy="533909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E98B65-C6B9-4045-B27A-5EC39A95E25D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456465" y="335097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D8E85C-A31C-4D61-A805-57F0A75F984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527857" y="317862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9EEAA0-98DA-4C81-8016-574FAAE6847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527857" y="420002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228319-71D3-40B3-AC3A-567C1EB2457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458232" y="2298555"/>
            <a:ext cx="643884" cy="707710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8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262CAC-500B-47D3-A8D6-F7769994C26F}"/>
              </a:ext>
            </a:extLst>
          </p:cNvPr>
          <p:cNvSpPr/>
          <p:nvPr/>
        </p:nvSpPr>
        <p:spPr>
          <a:xfrm>
            <a:off x="451892" y="426526"/>
            <a:ext cx="1204831" cy="819893"/>
          </a:xfrm>
          <a:prstGeom prst="rect">
            <a:avLst/>
          </a:prstGeom>
          <a:solidFill>
            <a:srgbClr val="F0F8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AliceBlue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89EA03-26FE-455C-8B7A-66F872E6FD7D}"/>
              </a:ext>
            </a:extLst>
          </p:cNvPr>
          <p:cNvSpPr/>
          <p:nvPr/>
        </p:nvSpPr>
        <p:spPr>
          <a:xfrm>
            <a:off x="451891" y="1510100"/>
            <a:ext cx="1204831" cy="819893"/>
          </a:xfrm>
          <a:prstGeom prst="rect">
            <a:avLst/>
          </a:prstGeom>
          <a:solidFill>
            <a:srgbClr val="D2691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Chocolate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7291B-E160-4845-B7F0-7AB1FD5E864E}"/>
              </a:ext>
            </a:extLst>
          </p:cNvPr>
          <p:cNvSpPr/>
          <p:nvPr/>
        </p:nvSpPr>
        <p:spPr>
          <a:xfrm>
            <a:off x="451891" y="2656732"/>
            <a:ext cx="1204831" cy="819893"/>
          </a:xfrm>
          <a:prstGeom prst="rect">
            <a:avLst/>
          </a:prstGeom>
          <a:solidFill>
            <a:srgbClr val="ADFF2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GreenYellow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8C80FF-C246-407B-8DAD-AF91E21AFE82}"/>
              </a:ext>
            </a:extLst>
          </p:cNvPr>
          <p:cNvSpPr/>
          <p:nvPr/>
        </p:nvSpPr>
        <p:spPr>
          <a:xfrm>
            <a:off x="451890" y="3803364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BC84ED-3D15-4F8A-895B-5F2112F2E0A6}"/>
              </a:ext>
            </a:extLst>
          </p:cNvPr>
          <p:cNvSpPr/>
          <p:nvPr/>
        </p:nvSpPr>
        <p:spPr>
          <a:xfrm>
            <a:off x="1975889" y="3803364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D46547-5E54-4DFB-91D9-997D9A5C162A}"/>
              </a:ext>
            </a:extLst>
          </p:cNvPr>
          <p:cNvSpPr/>
          <p:nvPr/>
        </p:nvSpPr>
        <p:spPr>
          <a:xfrm>
            <a:off x="1975890" y="426526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E45FF7-1815-491D-8F9D-2559F72B5235}"/>
              </a:ext>
            </a:extLst>
          </p:cNvPr>
          <p:cNvSpPr/>
          <p:nvPr/>
        </p:nvSpPr>
        <p:spPr>
          <a:xfrm>
            <a:off x="1975890" y="1510100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A80013-F669-42CF-9F30-9B6ADD2A60FD}"/>
              </a:ext>
            </a:extLst>
          </p:cNvPr>
          <p:cNvSpPr/>
          <p:nvPr/>
        </p:nvSpPr>
        <p:spPr>
          <a:xfrm>
            <a:off x="1975889" y="2656731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A12285-9151-4CCB-9201-92B4BF5666D2}"/>
              </a:ext>
            </a:extLst>
          </p:cNvPr>
          <p:cNvSpPr/>
          <p:nvPr/>
        </p:nvSpPr>
        <p:spPr>
          <a:xfrm>
            <a:off x="4891169" y="426526"/>
            <a:ext cx="1204831" cy="81989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Black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F8E206-46CA-407B-A309-9DEB544954E7}"/>
              </a:ext>
            </a:extLst>
          </p:cNvPr>
          <p:cNvSpPr/>
          <p:nvPr/>
        </p:nvSpPr>
        <p:spPr>
          <a:xfrm>
            <a:off x="4891168" y="1573157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3102D4-5B6D-4C2B-98AC-B2F9C184359F}"/>
              </a:ext>
            </a:extLst>
          </p:cNvPr>
          <p:cNvSpPr/>
          <p:nvPr/>
        </p:nvSpPr>
        <p:spPr>
          <a:xfrm>
            <a:off x="4891168" y="2719788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8971-A3F8-4EEB-87DC-01F740238FA6}"/>
              </a:ext>
            </a:extLst>
          </p:cNvPr>
          <p:cNvSpPr txBox="1"/>
          <p:nvPr/>
        </p:nvSpPr>
        <p:spPr>
          <a:xfrm>
            <a:off x="6355502" y="1798437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2B0136-91AC-4DE7-AFFD-1BD82C647705}"/>
              </a:ext>
            </a:extLst>
          </p:cNvPr>
          <p:cNvSpPr txBox="1"/>
          <p:nvPr/>
        </p:nvSpPr>
        <p:spPr>
          <a:xfrm>
            <a:off x="6355501" y="29450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在容器中的结点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08CA5B-FD85-4839-8DFA-B84D423EB654}"/>
              </a:ext>
            </a:extLst>
          </p:cNvPr>
          <p:cNvSpPr/>
          <p:nvPr/>
        </p:nvSpPr>
        <p:spPr>
          <a:xfrm>
            <a:off x="4891168" y="3866419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EB2824-B3F9-49CB-97DC-BE74480E8D4A}"/>
              </a:ext>
            </a:extLst>
          </p:cNvPr>
          <p:cNvSpPr txBox="1"/>
          <p:nvPr/>
        </p:nvSpPr>
        <p:spPr>
          <a:xfrm>
            <a:off x="6325020" y="4091699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842C1B-BDD3-49BE-88D2-A12DD3E05D19}"/>
              </a:ext>
            </a:extLst>
          </p:cNvPr>
          <p:cNvSpPr/>
          <p:nvPr/>
        </p:nvSpPr>
        <p:spPr>
          <a:xfrm>
            <a:off x="4891167" y="5089056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5ECC7C-7A4E-4DEF-87E7-0CE8B557D17B}"/>
              </a:ext>
            </a:extLst>
          </p:cNvPr>
          <p:cNvSpPr txBox="1"/>
          <p:nvPr/>
        </p:nvSpPr>
        <p:spPr>
          <a:xfrm>
            <a:off x="6325019" y="5314336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76E6E4-1FF5-4E5E-BF99-36AC756E5B51}"/>
              </a:ext>
            </a:extLst>
          </p:cNvPr>
          <p:cNvSpPr txBox="1"/>
          <p:nvPr/>
        </p:nvSpPr>
        <p:spPr>
          <a:xfrm>
            <a:off x="6355502" y="651806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障碍物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711B749-17EA-49FE-A212-3E970DCAF8FB}"/>
              </a:ext>
            </a:extLst>
          </p:cNvPr>
          <p:cNvSpPr/>
          <p:nvPr/>
        </p:nvSpPr>
        <p:spPr>
          <a:xfrm>
            <a:off x="4891166" y="6311693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E8E709-598B-44EC-97AB-618018C2FA93}"/>
              </a:ext>
            </a:extLst>
          </p:cNvPr>
          <p:cNvSpPr txBox="1"/>
          <p:nvPr/>
        </p:nvSpPr>
        <p:spPr>
          <a:xfrm>
            <a:off x="6355501" y="64886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94832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02EB68-A912-4E5B-A2BF-A1CDD70B6F21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AC912-7E81-42BE-9115-A8E9DA084BE3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5DC7980-6D58-42C1-AD9F-F020ADCE4DFC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770ECC-CB8E-41FD-A452-B4209937C8A2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96E764-D6ED-4F10-9878-5139945A89A7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F7FED6-9727-4E77-B6D0-6AACF338FA3A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D43B325-766A-4FD0-9684-FF0C07A8241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191A2A4-309F-40C0-81CD-C69D00FD62B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8F5257CA-6ED6-477F-ACE0-0C6D77D45BF6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3E217F4-EF37-4E5E-BFAB-7D64BA685C4B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1B7692-8D8D-4354-A2E5-1B85A0BA4FDC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3E579D-93BB-40AD-A9C1-CF3D2212D202}"/>
              </a:ext>
            </a:extLst>
          </p:cNvPr>
          <p:cNvSpPr txBox="1"/>
          <p:nvPr/>
        </p:nvSpPr>
        <p:spPr>
          <a:xfrm rot="19718104">
            <a:off x="6013357" y="2307151"/>
            <a:ext cx="1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欧氏距离</a:t>
            </a:r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129277B3-5B57-4A92-A9D8-664C65C72E99}"/>
              </a:ext>
            </a:extLst>
          </p:cNvPr>
          <p:cNvSpPr/>
          <p:nvPr/>
        </p:nvSpPr>
        <p:spPr>
          <a:xfrm>
            <a:off x="5292260" y="3123062"/>
            <a:ext cx="401710" cy="401710"/>
          </a:xfrm>
          <a:prstGeom prst="star5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8367B54D-2BF0-4070-987B-5A94A493FC72}"/>
              </a:ext>
            </a:extLst>
          </p:cNvPr>
          <p:cNvSpPr/>
          <p:nvPr/>
        </p:nvSpPr>
        <p:spPr>
          <a:xfrm>
            <a:off x="7670309" y="1732391"/>
            <a:ext cx="401710" cy="401710"/>
          </a:xfrm>
          <a:prstGeom prst="star5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DB8D208-A55E-434A-BB0E-4E5BEB030787}"/>
              </a:ext>
            </a:extLst>
          </p:cNvPr>
          <p:cNvCxnSpPr>
            <a:cxnSpLocks/>
          </p:cNvCxnSpPr>
          <p:nvPr/>
        </p:nvCxnSpPr>
        <p:spPr>
          <a:xfrm flipH="1">
            <a:off x="5693970" y="3313489"/>
            <a:ext cx="2186977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5D32AE2-44D3-4624-AF3B-A4840BBAB9F6}"/>
              </a:ext>
            </a:extLst>
          </p:cNvPr>
          <p:cNvCxnSpPr>
            <a:cxnSpLocks/>
          </p:cNvCxnSpPr>
          <p:nvPr/>
        </p:nvCxnSpPr>
        <p:spPr>
          <a:xfrm flipV="1">
            <a:off x="7880947" y="2127773"/>
            <a:ext cx="1" cy="1185716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68CBC6E-F1D8-42BA-9FD4-AE6FC3A83B9F}"/>
              </a:ext>
            </a:extLst>
          </p:cNvPr>
          <p:cNvCxnSpPr>
            <a:cxnSpLocks/>
            <a:endCxn id="21" idx="4"/>
          </p:cNvCxnSpPr>
          <p:nvPr/>
        </p:nvCxnSpPr>
        <p:spPr>
          <a:xfrm flipH="1">
            <a:off x="5693970" y="1995488"/>
            <a:ext cx="2045082" cy="1281013"/>
          </a:xfrm>
          <a:prstGeom prst="line">
            <a:avLst/>
          </a:prstGeom>
          <a:ln w="3175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A18F434-AD11-4B65-9AD2-8D17C911202E}"/>
              </a:ext>
            </a:extLst>
          </p:cNvPr>
          <p:cNvSpPr txBox="1"/>
          <p:nvPr/>
        </p:nvSpPr>
        <p:spPr>
          <a:xfrm>
            <a:off x="6716510" y="2991860"/>
            <a:ext cx="1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曼哈顿距离</a:t>
            </a:r>
          </a:p>
        </p:txBody>
      </p:sp>
    </p:spTree>
    <p:extLst>
      <p:ext uri="{BB962C8B-B14F-4D97-AF65-F5344CB8AC3E}">
        <p14:creationId xmlns:p14="http://schemas.microsoft.com/office/powerpoint/2010/main" val="392612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2B3541-EB86-4A5F-88D2-9CAEF6DE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062281"/>
            <a:ext cx="5260068" cy="2733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792BEF-BF88-49D6-AC66-CC2AF216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11" y="2062281"/>
            <a:ext cx="5260068" cy="2733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140227-42E6-4AEC-A75A-65EA3F600BB9}"/>
              </a:ext>
            </a:extLst>
          </p:cNvPr>
          <p:cNvSpPr txBox="1"/>
          <p:nvPr/>
        </p:nvSpPr>
        <p:spPr>
          <a:xfrm>
            <a:off x="3253846" y="4993055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901B0B-614D-4466-9EB5-A2B32EC51EC6}"/>
              </a:ext>
            </a:extLst>
          </p:cNvPr>
          <p:cNvSpPr txBox="1"/>
          <p:nvPr/>
        </p:nvSpPr>
        <p:spPr>
          <a:xfrm>
            <a:off x="8513914" y="4993055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22877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EB8A6D-93CE-4EC5-8C09-52FAFF372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50" y="1767848"/>
            <a:ext cx="4936967" cy="24684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E60DFF-7D67-4141-930F-2B4B14A91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83" y="1767848"/>
            <a:ext cx="4936967" cy="246848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A6B2B2-9228-46F8-92BD-FDDBBFD7CFC4}"/>
              </a:ext>
            </a:extLst>
          </p:cNvPr>
          <p:cNvSpPr txBox="1"/>
          <p:nvPr/>
        </p:nvSpPr>
        <p:spPr>
          <a:xfrm>
            <a:off x="3349348" y="4236332"/>
            <a:ext cx="327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最大距离为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A734AC-D112-4482-9292-1604B3580056}"/>
              </a:ext>
            </a:extLst>
          </p:cNvPr>
          <p:cNvSpPr txBox="1"/>
          <p:nvPr/>
        </p:nvSpPr>
        <p:spPr>
          <a:xfrm>
            <a:off x="8287657" y="4236331"/>
            <a:ext cx="336568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最大距离为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37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F4F9DC-34D3-43E9-B88F-82DB5BCF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6" y="4522554"/>
            <a:ext cx="4982403" cy="24912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0CA796-53D0-405C-8806-7D20E0B51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92" y="-1133222"/>
            <a:ext cx="4982403" cy="24912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587C41-EB48-4E99-9EDE-CC477CCD7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5" y="-1133222"/>
            <a:ext cx="4982403" cy="2491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F5C242-689C-41F5-A67E-5B914FDA2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92" y="1694666"/>
            <a:ext cx="4982403" cy="24912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85818F-7F08-4B86-930C-2E8CE0DE4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5" y="1694666"/>
            <a:ext cx="4982403" cy="24912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B49ED6-F2EE-427B-9FAC-BCC7C05E7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92" y="4522554"/>
            <a:ext cx="4982403" cy="24912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7972072-7737-4D53-8B8A-7CFD37DDED00}"/>
              </a:ext>
            </a:extLst>
          </p:cNvPr>
          <p:cNvSpPr txBox="1"/>
          <p:nvPr/>
        </p:nvSpPr>
        <p:spPr>
          <a:xfrm>
            <a:off x="2737196" y="1357980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采样点，规划失败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BA43E5-E2D7-4028-8B11-BEB64A498291}"/>
              </a:ext>
            </a:extLst>
          </p:cNvPr>
          <p:cNvSpPr txBox="1"/>
          <p:nvPr/>
        </p:nvSpPr>
        <p:spPr>
          <a:xfrm>
            <a:off x="7719599" y="1357979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(b)300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采样点，规划成功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671456-BEE8-4C9C-9DCF-CD8CB94C1332}"/>
              </a:ext>
            </a:extLst>
          </p:cNvPr>
          <p:cNvSpPr txBox="1"/>
          <p:nvPr/>
        </p:nvSpPr>
        <p:spPr>
          <a:xfrm>
            <a:off x="2737196" y="4185868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(a)500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1951C4-C362-44C7-91DC-63EAF33A2F56}"/>
              </a:ext>
            </a:extLst>
          </p:cNvPr>
          <p:cNvSpPr txBox="1"/>
          <p:nvPr/>
        </p:nvSpPr>
        <p:spPr>
          <a:xfrm>
            <a:off x="7719599" y="4185867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(b)1000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13C4BB-FE58-48EA-ACDA-A3752CCBCFE8}"/>
              </a:ext>
            </a:extLst>
          </p:cNvPr>
          <p:cNvSpPr txBox="1"/>
          <p:nvPr/>
        </p:nvSpPr>
        <p:spPr>
          <a:xfrm>
            <a:off x="2737196" y="7013756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(c)2000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9CCCBD-5568-4314-BB49-05E70530EBB4}"/>
              </a:ext>
            </a:extLst>
          </p:cNvPr>
          <p:cNvSpPr txBox="1"/>
          <p:nvPr/>
        </p:nvSpPr>
        <p:spPr>
          <a:xfrm>
            <a:off x="7719599" y="7013755"/>
            <a:ext cx="221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(d)5000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个采样点</a:t>
            </a:r>
          </a:p>
        </p:txBody>
      </p:sp>
    </p:spTree>
    <p:extLst>
      <p:ext uri="{BB962C8B-B14F-4D97-AF65-F5344CB8AC3E}">
        <p14:creationId xmlns:p14="http://schemas.microsoft.com/office/powerpoint/2010/main" val="2302074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595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F35BAD-B340-4EC6-8912-D640C5B6EE15}"/>
              </a:ext>
            </a:extLst>
          </p:cNvPr>
          <p:cNvSpPr/>
          <p:nvPr/>
        </p:nvSpPr>
        <p:spPr>
          <a:xfrm>
            <a:off x="1548483" y="964844"/>
            <a:ext cx="835999" cy="472278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C6EB6-2489-4E9D-9851-D07EA1C2D0F2}"/>
              </a:ext>
            </a:extLst>
          </p:cNvPr>
          <p:cNvSpPr/>
          <p:nvPr/>
        </p:nvSpPr>
        <p:spPr>
          <a:xfrm>
            <a:off x="3042345" y="1655554"/>
            <a:ext cx="835999" cy="47227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8F934A-C5E9-4693-9136-BFCE739348DF}"/>
              </a:ext>
            </a:extLst>
          </p:cNvPr>
          <p:cNvSpPr/>
          <p:nvPr/>
        </p:nvSpPr>
        <p:spPr>
          <a:xfrm>
            <a:off x="4185885" y="1655554"/>
            <a:ext cx="835999" cy="47227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A2D14-2E2E-4085-AB05-2B79EDDDCC8A}"/>
              </a:ext>
            </a:extLst>
          </p:cNvPr>
          <p:cNvSpPr/>
          <p:nvPr/>
        </p:nvSpPr>
        <p:spPr>
          <a:xfrm>
            <a:off x="5329425" y="1655554"/>
            <a:ext cx="835999" cy="47227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7E64B40-0C78-4C51-BB9F-5F71E175963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124865" y="1278740"/>
            <a:ext cx="476356" cy="793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8846A83-1F9F-4FB8-BC30-D74E0BB0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65424" y="1891693"/>
            <a:ext cx="524936" cy="645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E4FF8-A013-4D9B-B409-02021182B951}"/>
              </a:ext>
            </a:extLst>
          </p:cNvPr>
          <p:cNvSpPr txBox="1"/>
          <p:nvPr/>
        </p:nvSpPr>
        <p:spPr>
          <a:xfrm>
            <a:off x="1489447" y="1778615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D10B1F-EDCA-42A9-A6E3-425CE200CF59}"/>
              </a:ext>
            </a:extLst>
          </p:cNvPr>
          <p:cNvCxnSpPr>
            <a:cxnSpLocks/>
          </p:cNvCxnSpPr>
          <p:nvPr/>
        </p:nvCxnSpPr>
        <p:spPr>
          <a:xfrm>
            <a:off x="2688336" y="150876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20CE3-FFFF-4721-B127-DFD7DB399492}"/>
              </a:ext>
            </a:extLst>
          </p:cNvPr>
          <p:cNvSpPr txBox="1"/>
          <p:nvPr/>
        </p:nvSpPr>
        <p:spPr>
          <a:xfrm>
            <a:off x="6331269" y="1932818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38825-0FB9-4D6A-846C-F4A0EB2B4AEE}"/>
              </a:ext>
            </a:extLst>
          </p:cNvPr>
          <p:cNvSpPr txBox="1"/>
          <p:nvPr/>
        </p:nvSpPr>
        <p:spPr>
          <a:xfrm>
            <a:off x="3964953" y="120098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7DBFD1-EA3A-4154-BA3B-2620E6B8F956}"/>
              </a:ext>
            </a:extLst>
          </p:cNvPr>
          <p:cNvCxnSpPr>
            <a:cxnSpLocks/>
          </p:cNvCxnSpPr>
          <p:nvPr/>
        </p:nvCxnSpPr>
        <p:spPr>
          <a:xfrm>
            <a:off x="2703880" y="228172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F8B97E-B88E-43EC-A1C2-93DBE9A79E3C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0F8330-5103-4EAC-8896-66A06697323A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6550DAA-EE28-41E9-A6A7-7A850F39D586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B252C2-1846-48BC-9A00-208EEBC092A3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A16F3A-E513-40A2-AD6C-87DD6D258EA2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1FBE6E-9769-4AC6-844C-B2AC2C97897F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16B54B3-C493-456A-AFC1-BF01ABD60FD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B7A03A7-C875-4540-9145-4F71ACC6AFC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99D69E1-F817-4C56-B156-2457F0438EC2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8A58B-67F9-4F00-AA0F-590A06E8378D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5C25A9-464F-4193-9AA2-C0B31406A27B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31AFCE-4AEE-460F-B7BE-286373FFE9A7}"/>
              </a:ext>
            </a:extLst>
          </p:cNvPr>
          <p:cNvSpPr txBox="1"/>
          <p:nvPr/>
        </p:nvSpPr>
        <p:spPr>
          <a:xfrm>
            <a:off x="3843066" y="2884362"/>
            <a:ext cx="60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19751</TotalTime>
  <Words>1232</Words>
  <Application>Microsoft Office PowerPoint</Application>
  <PresentationFormat>宽屏</PresentationFormat>
  <Paragraphs>917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华文行楷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 木士</cp:lastModifiedBy>
  <cp:revision>1094</cp:revision>
  <dcterms:created xsi:type="dcterms:W3CDTF">2018-12-16T11:58:49Z</dcterms:created>
  <dcterms:modified xsi:type="dcterms:W3CDTF">2021-02-03T09:33:11Z</dcterms:modified>
</cp:coreProperties>
</file>