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4" r:id="rId6"/>
    <p:sldId id="325" r:id="rId7"/>
    <p:sldId id="323" r:id="rId8"/>
    <p:sldId id="327" r:id="rId9"/>
    <p:sldId id="326" r:id="rId10"/>
    <p:sldId id="32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457200"/>
            <a:ext cx="8229600" cy="2895600"/>
          </a:xfrm>
        </p:spPr>
        <p:txBody>
          <a:bodyPr/>
          <a:lstStyle/>
          <a:p>
            <a:r>
              <a:rPr lang="en-US" dirty="0" smtClean="0"/>
              <a:t>SMART</a:t>
            </a:r>
            <a:br>
              <a:rPr lang="en-US" dirty="0" smtClean="0"/>
            </a:br>
            <a:r>
              <a:rPr lang="en-US" dirty="0" smtClean="0"/>
              <a:t>PERIODIC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GHOZI FAWWAZ – 1606904794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MUHAMMAD RIFQI – 1606887466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RIZKI WIRA PRATAMA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8825" cy="6862839"/>
          </a:xfrm>
        </p:spPr>
      </p:pic>
    </p:spTree>
    <p:extLst>
      <p:ext uri="{BB962C8B-B14F-4D97-AF65-F5344CB8AC3E}">
        <p14:creationId xmlns:p14="http://schemas.microsoft.com/office/powerpoint/2010/main" val="35013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81000"/>
            <a:ext cx="9144001" cy="1371600"/>
          </a:xfrm>
        </p:spPr>
        <p:txBody>
          <a:bodyPr/>
          <a:lstStyle/>
          <a:p>
            <a:r>
              <a:rPr lang="en-US" dirty="0" smtClean="0"/>
              <a:t>FUNGSI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periodic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dirty="0" err="1" smtClean="0"/>
              <a:t>Nomor</a:t>
            </a:r>
            <a:r>
              <a:rPr lang="en-US" dirty="0" smtClean="0"/>
              <a:t> atom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smtClean="0"/>
              <a:t>data-data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density,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didih</a:t>
            </a:r>
            <a:r>
              <a:rPr lang="en-US" dirty="0" smtClean="0"/>
              <a:t>/</a:t>
            </a:r>
            <a:r>
              <a:rPr lang="en-US" dirty="0" err="1" smtClean="0"/>
              <a:t>beku</a:t>
            </a:r>
            <a:r>
              <a:rPr lang="en-US" dirty="0" smtClean="0"/>
              <a:t>,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 smtClean="0"/>
              <a:t>periode</a:t>
            </a:r>
            <a:r>
              <a:rPr lang="en-US" dirty="0" smtClean="0"/>
              <a:t>, </a:t>
            </a:r>
            <a:r>
              <a:rPr lang="en-US" dirty="0" err="1" smtClean="0"/>
              <a:t>elastisitas</a:t>
            </a:r>
            <a:r>
              <a:rPr lang="en-US" dirty="0" smtClean="0"/>
              <a:t>, </a:t>
            </a:r>
            <a:r>
              <a:rPr lang="en-US" dirty="0" err="1" smtClean="0"/>
              <a:t>konduktivitas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2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AWAL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13" y="2133600"/>
            <a:ext cx="8501400" cy="3696260"/>
          </a:xfrm>
        </p:spPr>
      </p:pic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MENCARI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endParaRPr lang="en-US" dirty="0" smtClean="0"/>
          </a:p>
          <a:p>
            <a:pPr marL="231775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 1,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hidrogen</a:t>
            </a:r>
            <a:endParaRPr lang="en-US" sz="2400" dirty="0" smtClean="0"/>
          </a:p>
          <a:p>
            <a:pPr lvl="0"/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N,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nitrogen</a:t>
            </a:r>
            <a:endParaRPr lang="en-US" dirty="0" smtClean="0"/>
          </a:p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Neon,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neon</a:t>
            </a:r>
          </a:p>
        </p:txBody>
      </p:sp>
    </p:spTree>
    <p:extLst>
      <p:ext uri="{BB962C8B-B14F-4D97-AF65-F5344CB8AC3E}">
        <p14:creationId xmlns:p14="http://schemas.microsoft.com/office/powerpoint/2010/main" val="182314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4" cy="6857132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36814" y="228600"/>
            <a:ext cx="3657599" cy="762000"/>
          </a:xfrm>
        </p:spPr>
        <p:txBody>
          <a:bodyPr/>
          <a:lstStyle/>
          <a:p>
            <a:r>
              <a:rPr lang="en-US" dirty="0" smtClean="0"/>
              <a:t>PERIODIC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7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" y="0"/>
            <a:ext cx="12154555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4212" y="152400"/>
            <a:ext cx="13715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a4f35948-e619-41b3-aa29-22878b09cfd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71</TotalTime>
  <Words>44</Words>
  <Application>Microsoft Office PowerPoint</Application>
  <PresentationFormat>Custom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Blue atom design template</vt:lpstr>
      <vt:lpstr>SMART PERIODIC TABLE</vt:lpstr>
      <vt:lpstr>Title and Content Layout with SmartArt</vt:lpstr>
      <vt:lpstr>FUNGSI</vt:lpstr>
      <vt:lpstr>MENU AWAL</vt:lpstr>
      <vt:lpstr>CARA MENCARI DATA</vt:lpstr>
      <vt:lpstr>PERIODIC TABLE</vt:lpstr>
      <vt:lpstr>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PERIODIC TABLE</dc:title>
  <dc:creator>Ghozi Fawwaz</dc:creator>
  <cp:lastModifiedBy>Ghozi Fawwaz</cp:lastModifiedBy>
  <cp:revision>4</cp:revision>
  <dcterms:created xsi:type="dcterms:W3CDTF">2018-05-10T17:02:17Z</dcterms:created>
  <dcterms:modified xsi:type="dcterms:W3CDTF">2018-05-10T18:13:46Z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