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466489F-AEF8-4BC5-97E3-AD5C59D4704E}" type="datetime1">
              <a:rPr lang="en-US" altLang="ko-KR"/>
              <a:pPr lvl="0">
                <a:defRPr/>
              </a:pPr>
              <a:t>9/3/2020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C7F1678-C5FB-4A53-8EEC-D544FA12D432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CC49C-263C-4F57-B7B9-A96EEA01612B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FE03-7873-4BBE-87B4-8CA992CC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5FF85-FF72-48C5-82D3-B7AF77C6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3D4E-2835-40FC-91CE-347062AA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E425B-D6BA-4B9D-A2FD-C9E8B6D0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9428F-8CD6-497A-8AA0-1E665482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FD93-A61E-483F-940D-C26D5043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A5487-2960-4C70-9D24-D40C1C8A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94A64-1337-4562-AF69-ED650024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AA108-1D19-4545-9B02-C66F30A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544A2-7519-4267-AD35-248F5B57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73FDC-2F52-44C1-8704-27761BFD3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BA127-D2F4-4BC3-9F0B-4968E7AB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70CA0-0C66-41AA-833A-8FDF6EB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B5B6-EA82-495C-91CC-B768FE11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F6B5D-AF38-40BA-9AF1-57219E9F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9F93-2158-4002-B52D-ACF1C1E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3E24C-B3BE-45D1-8D39-7056C73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F564-4A7F-4B59-BE8C-0F3829F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804AE-2441-4D91-B3F8-5434B8E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334D5-1A90-49C0-9520-6FD74E9B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470BD-695E-4F18-B32A-957A4A7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1CFE9-01F1-45DB-97D9-C766CE11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12EDC-B825-4CE7-B90A-AE32B5C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9B9BA-001B-4333-B9B8-2131D289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D11A2-8963-4191-A5F0-90BB7CE5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6FFE1-6177-4B53-80AD-377A98CB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602B-5B13-4F32-840A-2C500609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9AC14-29EA-4D10-9B2B-EECEABBC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B168B-E46C-4376-AA05-FC10F5B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2B952-F543-4025-87F0-280BC87C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4785F-30FF-4D53-A66B-179D504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8F750-171C-46E6-A244-81342A9B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A9091-74AF-4704-89BB-08FBA28C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BB029-37AF-4A4E-858E-864F0C4D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B5AE6-BF89-4CAC-9C2D-06108042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697BF-8052-46D1-BDF8-4ABF7741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19BE95-9684-4006-A7DD-F1FB6081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AEABB-C7CB-40A9-A328-851FD9E2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4B0865-9525-4C4E-A900-5FFCF97D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6A18C-CAE8-4489-8301-1F99F97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FD09F-7E74-4CF5-8C28-D4BD77A6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2A142-A005-4498-8339-01C52705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BB944-332B-4DF0-9BEB-D757E10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6EE59-7A6F-453C-893A-0FFFF323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7D302D-2BAD-44CD-A9F1-EC51E0B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2FC57-41FE-4296-BDC0-859B1CA5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E366-41AE-480D-B083-F7A81B44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EACCA-45A9-4263-BDDF-B1B9623B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1216F-E071-436D-BE72-23C93EA2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7A666-19CF-40E1-B5DF-AFCA89AE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C4363-66BA-4BD7-99FF-3C936A2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196D2-20E4-4323-AB95-0DA4A485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66E4-88AA-4808-AAA9-E38867FE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EA463-A3B8-422D-B31E-F2B39D3C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454DB-88A8-46B9-B5EE-7EAB49B4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026D9-864C-45E3-AEFA-3CA3E074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732D4-5017-4726-8E94-D8976F9C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438C0-508B-46AF-ACF2-980C239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2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9F19B-21F2-462E-B8BC-6D25BB42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79E63-A9B8-4F38-AF0F-307C374B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8F77-F591-4388-9499-984AFF7AD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1571-37E3-4111-AB33-94525A4F954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58FBD-14B1-4EA1-9B6E-B646321BD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13AB1-80F7-48FF-8CAC-DB9108B3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905A-5F32-40CD-9ABE-B20B1F24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2426902"/>
            <a:ext cx="11682714" cy="2387600"/>
          </a:xfrm>
        </p:spPr>
        <p:txBody>
          <a:bodyPr>
            <a:noAutofit/>
          </a:bodyPr>
          <a:lstStyle/>
          <a:p>
            <a:r>
              <a:rPr lang="en-US" altLang="ko-KR" sz="10000">
                <a:ea typeface="맑은 고딕"/>
              </a:rPr>
              <a:t>SIMPLE RECIPE</a:t>
            </a:r>
            <a:br>
              <a:rPr lang="en-US" altLang="ko-KR" sz="10000">
                <a:ea typeface="맑은 고딕"/>
              </a:rPr>
            </a:br>
            <a:r>
              <a:rPr lang="ko-KR" altLang="en-US" sz="10000">
                <a:ea typeface="맑은 고딕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16147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D9D657-D4C8-4E95-9091-5AB8218859CF}"/>
              </a:ext>
            </a:extLst>
          </p:cNvPr>
          <p:cNvSpPr txBox="1"/>
          <p:nvPr/>
        </p:nvSpPr>
        <p:spPr>
          <a:xfrm>
            <a:off x="2527088" y="283354"/>
            <a:ext cx="7128875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0">
                <a:latin typeface="Malgun Gothic"/>
                <a:ea typeface="Malgun Gothic"/>
              </a:rPr>
              <a:t>SIMPLE RECIPE</a:t>
            </a:r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1C03-06CF-42DD-9395-A593359581EF}"/>
              </a:ext>
            </a:extLst>
          </p:cNvPr>
          <p:cNvSpPr/>
          <p:nvPr/>
        </p:nvSpPr>
        <p:spPr>
          <a:xfrm>
            <a:off x="2750433" y="2306249"/>
            <a:ext cx="6691127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FD500-A773-4DC7-BC32-35872624FF99}"/>
              </a:ext>
            </a:extLst>
          </p:cNvPr>
          <p:cNvSpPr/>
          <p:nvPr/>
        </p:nvSpPr>
        <p:spPr>
          <a:xfrm>
            <a:off x="4128299" y="1688738"/>
            <a:ext cx="3935393" cy="3936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BF3747-0706-41EC-8E49-0E8B551F86E2}"/>
              </a:ext>
            </a:extLst>
          </p:cNvPr>
          <p:cNvSpPr/>
          <p:nvPr/>
        </p:nvSpPr>
        <p:spPr>
          <a:xfrm>
            <a:off x="2750431" y="3120411"/>
            <a:ext cx="6691127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23CBC-4B86-462F-AF45-562C2FD9266E}"/>
              </a:ext>
            </a:extLst>
          </p:cNvPr>
          <p:cNvSpPr/>
          <p:nvPr/>
        </p:nvSpPr>
        <p:spPr>
          <a:xfrm>
            <a:off x="2750431" y="3934573"/>
            <a:ext cx="6691127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비밀번호 재확인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D30391-23FD-49F4-82D3-E1EE1FBD51AD}"/>
              </a:ext>
            </a:extLst>
          </p:cNvPr>
          <p:cNvSpPr/>
          <p:nvPr/>
        </p:nvSpPr>
        <p:spPr>
          <a:xfrm>
            <a:off x="2750430" y="4929183"/>
            <a:ext cx="6691127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B054D-99DC-4CE5-BC3D-B87F968F6D53}"/>
              </a:ext>
            </a:extLst>
          </p:cNvPr>
          <p:cNvSpPr/>
          <p:nvPr/>
        </p:nvSpPr>
        <p:spPr>
          <a:xfrm>
            <a:off x="2750429" y="5724846"/>
            <a:ext cx="1552629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성별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4E6678-3A5D-4F6C-B5CA-6A82C6B830D1}"/>
              </a:ext>
            </a:extLst>
          </p:cNvPr>
          <p:cNvSpPr/>
          <p:nvPr/>
        </p:nvSpPr>
        <p:spPr>
          <a:xfrm>
            <a:off x="4796127" y="5724846"/>
            <a:ext cx="4645430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/>
              <a:t>남자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842FCE27-6D60-488D-B369-803DB0558640}"/>
              </a:ext>
            </a:extLst>
          </p:cNvPr>
          <p:cNvSpPr/>
          <p:nvPr/>
        </p:nvSpPr>
        <p:spPr>
          <a:xfrm>
            <a:off x="8975397" y="5876565"/>
            <a:ext cx="286870" cy="28687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7191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66502" y="270216"/>
            <a:ext cx="7068988" cy="130902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sz="8000">
                <a:latin typeface="맑은 고딕"/>
                <a:ea typeface="맑은 고딕"/>
              </a:rPr>
              <a:t>SIMPLE RECIPE</a:t>
            </a:r>
            <a:endParaRPr lang="ko-KR"/>
          </a:p>
        </p:txBody>
      </p:sp>
      <p:sp>
        <p:nvSpPr>
          <p:cNvPr id="11" name="직사각형 10"/>
          <p:cNvSpPr/>
          <p:nvPr/>
        </p:nvSpPr>
        <p:spPr>
          <a:xfrm>
            <a:off x="2750433" y="2306249"/>
            <a:ext cx="1570555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/>
              <a:t>생년월일</a:t>
            </a:r>
            <a:endParaRPr lang="ko-KR" altLang="en-US" sz="2400"/>
          </a:p>
        </p:txBody>
      </p:sp>
      <p:sp>
        <p:nvSpPr>
          <p:cNvPr id="13" name="직사각형 12"/>
          <p:cNvSpPr/>
          <p:nvPr/>
        </p:nvSpPr>
        <p:spPr>
          <a:xfrm>
            <a:off x="4128299" y="1688738"/>
            <a:ext cx="3935393" cy="3936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/>
              <a:t>회원가입</a:t>
            </a:r>
            <a:endParaRPr lang="ko-KR" altLang="en-US" sz="3200"/>
          </a:p>
        </p:txBody>
      </p:sp>
      <p:sp>
        <p:nvSpPr>
          <p:cNvPr id="6" name="직사각형 5"/>
          <p:cNvSpPr/>
          <p:nvPr/>
        </p:nvSpPr>
        <p:spPr>
          <a:xfrm>
            <a:off x="2750431" y="3120411"/>
            <a:ext cx="6691127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/>
              <a:t>이메일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750431" y="3934573"/>
            <a:ext cx="6690245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/>
              <a:t>전화번호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2750431" y="4929183"/>
            <a:ext cx="2701245" cy="5903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회원가입</a:t>
            </a:r>
            <a:endParaRPr lang="ko-KR" altLang="en-US" sz="2400"/>
          </a:p>
        </p:txBody>
      </p:sp>
      <p:sp>
        <p:nvSpPr>
          <p:cNvPr id="9" name="직사각형 8"/>
          <p:cNvSpPr/>
          <p:nvPr/>
        </p:nvSpPr>
        <p:spPr>
          <a:xfrm>
            <a:off x="6740326" y="4929183"/>
            <a:ext cx="2701245" cy="5903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취소</a:t>
            </a:r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4666398" y="2306249"/>
            <a:ext cx="1570556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/>
              <a:t>2000</a:t>
            </a:r>
            <a:r>
              <a:rPr lang="ko-KR" altLang="en-US" sz="2400"/>
              <a:t>년</a:t>
            </a:r>
            <a:endParaRPr lang="ko-KR" altLang="en-US" sz="2400"/>
          </a:p>
        </p:txBody>
      </p:sp>
      <p:sp>
        <p:nvSpPr>
          <p:cNvPr id="14" name="순서도: 병합 13"/>
          <p:cNvSpPr/>
          <p:nvPr/>
        </p:nvSpPr>
        <p:spPr>
          <a:xfrm>
            <a:off x="5770794" y="2457968"/>
            <a:ext cx="286870" cy="28687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18192" y="2299604"/>
            <a:ext cx="1323366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/>
              <a:t>11</a:t>
            </a:r>
            <a:r>
              <a:rPr lang="ko-KR" altLang="en-US" sz="2400"/>
              <a:t>일</a:t>
            </a:r>
            <a:endParaRPr lang="ko-KR" altLang="en-US" sz="2400"/>
          </a:p>
        </p:txBody>
      </p:sp>
      <p:sp>
        <p:nvSpPr>
          <p:cNvPr id="16" name="순서도: 병합 15"/>
          <p:cNvSpPr/>
          <p:nvPr/>
        </p:nvSpPr>
        <p:spPr>
          <a:xfrm>
            <a:off x="8975398" y="2451323"/>
            <a:ext cx="286870" cy="28687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15890" y="2312894"/>
            <a:ext cx="1323366" cy="59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/>
              <a:t>11</a:t>
            </a:r>
            <a:r>
              <a:rPr lang="ko-KR" altLang="en-US" sz="2400"/>
              <a:t>월</a:t>
            </a:r>
            <a:endParaRPr lang="ko-KR" altLang="en-US" sz="2400"/>
          </a:p>
        </p:txBody>
      </p:sp>
      <p:sp>
        <p:nvSpPr>
          <p:cNvPr id="18" name="순서도: 병합 17"/>
          <p:cNvSpPr/>
          <p:nvPr/>
        </p:nvSpPr>
        <p:spPr>
          <a:xfrm>
            <a:off x="7373096" y="2464613"/>
            <a:ext cx="286870" cy="28687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18E1-7646-4AD9-B8CD-4A3C5D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검색창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0764893-0DDB-4F89-961A-8D40F6E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25" y="1525936"/>
            <a:ext cx="7628349" cy="49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18E1-7646-4AD9-B8CD-4A3C5D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결과창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 descr="음식, 과일이(가) 표시된 사진&#10;&#10;자동 생성된 설명">
            <a:extLst>
              <a:ext uri="{FF2B5EF4-FFF2-40B4-BE49-F238E27FC236}">
                <a16:creationId xmlns:a16="http://schemas.microsoft.com/office/drawing/2014/main" id="{3D9186E4-032C-4262-8B81-39E7F8F4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4" y="1649816"/>
            <a:ext cx="6510068" cy="46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18E1-7646-4AD9-B8CD-4A3C5D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레시피 상세 정보 창</a:t>
            </a:r>
            <a:endParaRPr lang="ko-KR" altLang="en-US" dirty="0">
              <a:ea typeface="맑은 고딕"/>
            </a:endParaRPr>
          </a:p>
        </p:txBody>
      </p:sp>
      <p:pic>
        <p:nvPicPr>
          <p:cNvPr id="6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DD3F4FD-438E-48B7-AC15-E279A6A4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90" y="2704254"/>
            <a:ext cx="4152182" cy="33768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A7A61D-53E7-4DC9-95EA-C3F4EDB8D16A}"/>
              </a:ext>
            </a:extLst>
          </p:cNvPr>
          <p:cNvSpPr/>
          <p:nvPr/>
        </p:nvSpPr>
        <p:spPr>
          <a:xfrm>
            <a:off x="4531743" y="1649083"/>
            <a:ext cx="2712073" cy="803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레시피 이미지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0860F-4C31-4C96-B3AC-3372556DE5B8}"/>
              </a:ext>
            </a:extLst>
          </p:cNvPr>
          <p:cNvSpPr/>
          <p:nvPr/>
        </p:nvSpPr>
        <p:spPr>
          <a:xfrm>
            <a:off x="4222825" y="6272569"/>
            <a:ext cx="1672045" cy="40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레시피 수정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EA1EC-3365-4000-990F-1B7BF20C464B}"/>
              </a:ext>
            </a:extLst>
          </p:cNvPr>
          <p:cNvSpPr/>
          <p:nvPr/>
        </p:nvSpPr>
        <p:spPr>
          <a:xfrm>
            <a:off x="6045446" y="6272569"/>
            <a:ext cx="1672045" cy="40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레시피 삭제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>
                <a:ea typeface="맑은 고딕"/>
              </a:rPr>
              <a:t>레시피 등록 창</a:t>
            </a:r>
          </a:p>
        </p:txBody>
      </p:sp>
    </p:spTree>
    <p:extLst>
      <p:ext uri="{BB962C8B-B14F-4D97-AF65-F5344CB8AC3E}">
        <p14:creationId xmlns:p14="http://schemas.microsoft.com/office/powerpoint/2010/main" val="186665783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300656" y="3591744"/>
            <a:ext cx="4727467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감자</a:t>
            </a:r>
            <a:endParaRPr lang="ko-KR" altLang="en-US" sz="2400">
              <a:ea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03845" y="3591744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>
                <a:ea typeface="맑은 고딕"/>
              </a:rPr>
              <a:t>재료 추가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3523592" y="633247"/>
            <a:ext cx="5136930" cy="1799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a typeface="맑은 고딕"/>
              </a:rPr>
              <a:t>요리 이미지 삽입창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3282" y="4298729"/>
            <a:ext cx="9590688" cy="179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39327" y="4498260"/>
            <a:ext cx="1613776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양파1개</a:t>
            </a:r>
            <a:endParaRPr lang="ko-KR" altLang="en-US" sz="2400"/>
          </a:p>
        </p:txBody>
      </p:sp>
      <p:sp>
        <p:nvSpPr>
          <p:cNvPr id="5" name="곱하기 기호 4"/>
          <p:cNvSpPr/>
          <p:nvPr/>
        </p:nvSpPr>
        <p:spPr>
          <a:xfrm>
            <a:off x="2707398" y="4546708"/>
            <a:ext cx="446690" cy="459828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99809" y="4511398"/>
            <a:ext cx="1613776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당근1개</a:t>
            </a:r>
            <a:endParaRPr lang="ko-KR" altLang="en-US" sz="2400">
              <a:ea typeface="맑은 고딕"/>
            </a:endParaRPr>
          </a:p>
        </p:txBody>
      </p:sp>
      <p:sp>
        <p:nvSpPr>
          <p:cNvPr id="14" name="곱하기 기호 13"/>
          <p:cNvSpPr/>
          <p:nvPr/>
        </p:nvSpPr>
        <p:spPr>
          <a:xfrm>
            <a:off x="4454743" y="4559846"/>
            <a:ext cx="446690" cy="459828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53656" y="3591744"/>
            <a:ext cx="102257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1</a:t>
            </a:r>
            <a:endParaRPr lang="ko-KR" altLang="en-US" sz="2400"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1759" y="3591744"/>
            <a:ext cx="1482397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개</a:t>
            </a:r>
            <a:endParaRPr lang="ko-KR" altLang="en-US" sz="2400">
              <a:ea typeface="맑은 고딕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8544674" y="3691101"/>
            <a:ext cx="367862" cy="328449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9033312" y="1163691"/>
            <a:ext cx="2548758" cy="1300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사용자 지정 옵션을 마련하여 재료 단위를 추가할 수 있도록 구현한다.</a:t>
            </a:r>
            <a:endParaRPr lang="ko-KR" altLang="en-US"/>
          </a:p>
        </p:txBody>
      </p:sp>
      <p:sp>
        <p:nvSpPr>
          <p:cNvPr id="23" name="사각형: 둥근 모서리 22"/>
          <p:cNvSpPr/>
          <p:nvPr/>
        </p:nvSpPr>
        <p:spPr>
          <a:xfrm>
            <a:off x="270312" y="979759"/>
            <a:ext cx="2877205" cy="7882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이 곳을 클릭하면 이미지 삽입 창이 나타난다.</a:t>
            </a:r>
            <a:endParaRPr lang="ko-KR" altLang="en-US">
              <a:ea typeface="맑은 고딕"/>
            </a:endParaRPr>
          </a:p>
        </p:txBody>
      </p:sp>
      <p:sp>
        <p:nvSpPr>
          <p:cNvPr id="24" name="화살표: 아래쪽 23"/>
          <p:cNvSpPr/>
          <p:nvPr/>
        </p:nvSpPr>
        <p:spPr>
          <a:xfrm rot="16200000">
            <a:off x="2680872" y="1619433"/>
            <a:ext cx="486103" cy="9722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00656" y="2790330"/>
            <a:ext cx="9588501" cy="46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r>
              <a:rPr lang="ko-KR" altLang="en-US" sz="2400">
                <a:ea typeface="맑은 고딕"/>
              </a:rPr>
              <a:t>카레라이스</a:t>
            </a:r>
            <a:endParaRPr lang="ko-KR" altLang="en-US" sz="2400">
              <a:ea typeface="맑은 고딕"/>
            </a:endParaRPr>
          </a:p>
        </p:txBody>
      </p:sp>
      <p:sp>
        <p:nvSpPr>
          <p:cNvPr id="12" name="화살표: 아래쪽 11"/>
          <p:cNvSpPr/>
          <p:nvPr/>
        </p:nvSpPr>
        <p:spPr>
          <a:xfrm rot="2040000">
            <a:off x="9065907" y="2565365"/>
            <a:ext cx="486103" cy="9722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사각형: 둥근 모서리 22"/>
          <p:cNvSpPr/>
          <p:nvPr/>
        </p:nvSpPr>
        <p:spPr>
          <a:xfrm>
            <a:off x="124338" y="5252008"/>
            <a:ext cx="2877205" cy="93746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새로운 재료를 입력할 때마다 </a:t>
            </a:r>
            <a:r>
              <a:rPr lang="en-US" altLang="ko-KR">
                <a:ea typeface="맑은 고딕"/>
              </a:rPr>
              <a:t>DB</a:t>
            </a:r>
            <a:r>
              <a:rPr lang="ko-KR" altLang="en-US">
                <a:ea typeface="맑은 고딕"/>
              </a:rPr>
              <a:t>에 재료 목록이 추가된다</a:t>
            </a:r>
            <a:endParaRPr lang="ko-KR" altLang="en-US">
              <a:ea typeface="맑은 고딕"/>
            </a:endParaRPr>
          </a:p>
        </p:txBody>
      </p:sp>
      <p:sp>
        <p:nvSpPr>
          <p:cNvPr id="27" name="화살표: 아래쪽 23"/>
          <p:cNvSpPr/>
          <p:nvPr/>
        </p:nvSpPr>
        <p:spPr>
          <a:xfrm rot="12995347">
            <a:off x="606946" y="4032586"/>
            <a:ext cx="486103" cy="9722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F3CC1B-AF3D-4448-9234-BC27FB3A3321}"/>
              </a:ext>
            </a:extLst>
          </p:cNvPr>
          <p:cNvSpPr/>
          <p:nvPr/>
        </p:nvSpPr>
        <p:spPr>
          <a:xfrm>
            <a:off x="4442811" y="5772641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ea typeface="맑은 고딕"/>
              </a:rPr>
              <a:t>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84A032-FE09-42B9-B802-790988964287}"/>
              </a:ext>
            </a:extLst>
          </p:cNvPr>
          <p:cNvSpPr/>
          <p:nvPr/>
        </p:nvSpPr>
        <p:spPr>
          <a:xfrm>
            <a:off x="896006" y="633247"/>
            <a:ext cx="10260723" cy="484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레시피 내용 입력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F7D34E-7E83-4648-BCDE-B4A8EB03E960}"/>
              </a:ext>
            </a:extLst>
          </p:cNvPr>
          <p:cNvSpPr/>
          <p:nvPr/>
        </p:nvSpPr>
        <p:spPr>
          <a:xfrm>
            <a:off x="6163880" y="5772641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ea typeface="맑은 고딕"/>
              </a:rPr>
              <a:t>취소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4070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>
                <a:ea typeface="맑은 고딕"/>
              </a:rPr>
              <a:t>레시피 수정 창</a:t>
            </a:r>
          </a:p>
        </p:txBody>
      </p:sp>
    </p:spTree>
    <p:extLst>
      <p:ext uri="{BB962C8B-B14F-4D97-AF65-F5344CB8AC3E}">
        <p14:creationId xmlns:p14="http://schemas.microsoft.com/office/powerpoint/2010/main" val="417868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40BF8F-F5D5-40AC-9D79-E334D9AC7285}"/>
              </a:ext>
            </a:extLst>
          </p:cNvPr>
          <p:cNvSpPr/>
          <p:nvPr/>
        </p:nvSpPr>
        <p:spPr>
          <a:xfrm>
            <a:off x="1300656" y="3591744"/>
            <a:ext cx="4727467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감자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F3CC1B-AF3D-4448-9234-BC27FB3A3321}"/>
              </a:ext>
            </a:extLst>
          </p:cNvPr>
          <p:cNvSpPr/>
          <p:nvPr/>
        </p:nvSpPr>
        <p:spPr>
          <a:xfrm>
            <a:off x="9303845" y="3591744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ea typeface="맑은 고딕"/>
              </a:rPr>
              <a:t>재료 추가</a:t>
            </a:r>
            <a:endParaRPr lang="ko-KR" altLang="en-US" sz="2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84A032-FE09-42B9-B802-790988964287}"/>
              </a:ext>
            </a:extLst>
          </p:cNvPr>
          <p:cNvSpPr/>
          <p:nvPr/>
        </p:nvSpPr>
        <p:spPr>
          <a:xfrm>
            <a:off x="3523592" y="633247"/>
            <a:ext cx="5136930" cy="1799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요리 이미지 삽입창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151373-461C-42DD-82C3-9C3262F111AF}"/>
              </a:ext>
            </a:extLst>
          </p:cNvPr>
          <p:cNvSpPr/>
          <p:nvPr/>
        </p:nvSpPr>
        <p:spPr>
          <a:xfrm>
            <a:off x="1303282" y="4298729"/>
            <a:ext cx="9590688" cy="179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6DA416-6DD9-4861-980C-3672600AAEC6}"/>
              </a:ext>
            </a:extLst>
          </p:cNvPr>
          <p:cNvSpPr/>
          <p:nvPr/>
        </p:nvSpPr>
        <p:spPr>
          <a:xfrm>
            <a:off x="1539327" y="4498260"/>
            <a:ext cx="1613776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양파1개</a:t>
            </a:r>
            <a:endParaRPr lang="ko-KR" altLang="en-US" sz="240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A85275B-1109-428D-B352-7B042FB0DA99}"/>
              </a:ext>
            </a:extLst>
          </p:cNvPr>
          <p:cNvSpPr/>
          <p:nvPr/>
        </p:nvSpPr>
        <p:spPr>
          <a:xfrm>
            <a:off x="2707398" y="4546708"/>
            <a:ext cx="446690" cy="459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C5203E-884F-4922-9CD7-6FD78C7A6365}"/>
              </a:ext>
            </a:extLst>
          </p:cNvPr>
          <p:cNvSpPr/>
          <p:nvPr/>
        </p:nvSpPr>
        <p:spPr>
          <a:xfrm>
            <a:off x="3299809" y="4511398"/>
            <a:ext cx="1613776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당근1개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FCB8AC42-FCC8-48FE-8F1D-3911F4244B47}"/>
              </a:ext>
            </a:extLst>
          </p:cNvPr>
          <p:cNvSpPr/>
          <p:nvPr/>
        </p:nvSpPr>
        <p:spPr>
          <a:xfrm>
            <a:off x="4454743" y="4559846"/>
            <a:ext cx="446690" cy="459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E08C14-26D3-4554-A2C9-7B584A12080B}"/>
              </a:ext>
            </a:extLst>
          </p:cNvPr>
          <p:cNvSpPr/>
          <p:nvPr/>
        </p:nvSpPr>
        <p:spPr>
          <a:xfrm>
            <a:off x="6253656" y="3591744"/>
            <a:ext cx="102257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1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A09282-6245-4ABF-AE55-751E7C6CAD86}"/>
              </a:ext>
            </a:extLst>
          </p:cNvPr>
          <p:cNvSpPr/>
          <p:nvPr/>
        </p:nvSpPr>
        <p:spPr>
          <a:xfrm>
            <a:off x="7474063" y="3593874"/>
            <a:ext cx="1482397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개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4AD2FFA-3EF9-44AD-A719-D6DB0BF2CF64}"/>
              </a:ext>
            </a:extLst>
          </p:cNvPr>
          <p:cNvSpPr/>
          <p:nvPr/>
        </p:nvSpPr>
        <p:spPr>
          <a:xfrm rot="10800000">
            <a:off x="8544674" y="3691101"/>
            <a:ext cx="367862" cy="3284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7302E5-B0BF-44BB-A758-D5D02328A868}"/>
              </a:ext>
            </a:extLst>
          </p:cNvPr>
          <p:cNvSpPr/>
          <p:nvPr/>
        </p:nvSpPr>
        <p:spPr>
          <a:xfrm>
            <a:off x="1300656" y="2790330"/>
            <a:ext cx="9588501" cy="46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>
                <a:ea typeface="맑은 고딕"/>
              </a:rPr>
              <a:t>카레라이스</a:t>
            </a:r>
          </a:p>
        </p:txBody>
      </p:sp>
    </p:spTree>
    <p:extLst>
      <p:ext uri="{BB962C8B-B14F-4D97-AF65-F5344CB8AC3E}">
        <p14:creationId xmlns:p14="http://schemas.microsoft.com/office/powerpoint/2010/main" val="40111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>
                <a:ea typeface="맑은 고딕"/>
              </a:rPr>
              <a:t>사용자 측면</a:t>
            </a:r>
          </a:p>
        </p:txBody>
      </p:sp>
    </p:spTree>
    <p:extLst>
      <p:ext uri="{BB962C8B-B14F-4D97-AF65-F5344CB8AC3E}">
        <p14:creationId xmlns:p14="http://schemas.microsoft.com/office/powerpoint/2010/main" val="274504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F3CC1B-AF3D-4448-9234-BC27FB3A3321}"/>
              </a:ext>
            </a:extLst>
          </p:cNvPr>
          <p:cNvSpPr/>
          <p:nvPr/>
        </p:nvSpPr>
        <p:spPr>
          <a:xfrm>
            <a:off x="4442811" y="5772641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ea typeface="맑은 고딕"/>
              </a:rPr>
              <a:t>수정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84A032-FE09-42B9-B802-790988964287}"/>
              </a:ext>
            </a:extLst>
          </p:cNvPr>
          <p:cNvSpPr/>
          <p:nvPr/>
        </p:nvSpPr>
        <p:spPr>
          <a:xfrm>
            <a:off x="896006" y="633247"/>
            <a:ext cx="10260723" cy="484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레시피 내용 입력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F7D34E-7E83-4648-BCDE-B4A8EB03E960}"/>
              </a:ext>
            </a:extLst>
          </p:cNvPr>
          <p:cNvSpPr/>
          <p:nvPr/>
        </p:nvSpPr>
        <p:spPr>
          <a:xfrm>
            <a:off x="6163880" y="5772641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ea typeface="맑은 고딕"/>
              </a:rPr>
              <a:t>취소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8547730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201" y="1887629"/>
            <a:ext cx="12192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글쓰기</a:t>
            </a:r>
            <a:endParaRPr lang="ko-KR" altLang="en-US" sz="2000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ph idx="1"/>
          </p:nvPr>
        </p:nvGraphicFramePr>
        <p:xfrm>
          <a:off x="838200" y="2493422"/>
          <a:ext cx="1050657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6968"/>
                <a:gridCol w="6643862"/>
                <a:gridCol w="2595741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레시피 등록 방법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2020-03-28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글 작성 시 주의사항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재료를 등록할 때 단위를 어떻게 추가하나요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레시피 이미지 등록이 잘 안 되요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553700" y="1887629"/>
            <a:ext cx="8000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</a:t>
            </a:r>
            <a:endParaRPr lang="ko-KR" altLang="en-US" sz="2000"/>
          </a:p>
        </p:txBody>
      </p:sp>
      <p:sp>
        <p:nvSpPr>
          <p:cNvPr id="18" name="직사각형 17"/>
          <p:cNvSpPr/>
          <p:nvPr/>
        </p:nvSpPr>
        <p:spPr>
          <a:xfrm>
            <a:off x="7099300" y="1887629"/>
            <a:ext cx="33019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검색어를 입력해주세요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3263899" y="5729701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5392132" y="1887629"/>
            <a:ext cx="1554766" cy="48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/>
              <a:t>제목</a:t>
            </a:r>
            <a:endParaRPr lang="ko-KR" altLang="en-US" sz="2400"/>
          </a:p>
        </p:txBody>
      </p:sp>
      <p:sp>
        <p:nvSpPr>
          <p:cNvPr id="8" name="순서도: 병합 7"/>
          <p:cNvSpPr/>
          <p:nvPr/>
        </p:nvSpPr>
        <p:spPr>
          <a:xfrm>
            <a:off x="6567706" y="2039348"/>
            <a:ext cx="271410" cy="23422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창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7387040" y="674783"/>
            <a:ext cx="2731265" cy="7344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범주는 제목</a:t>
            </a:r>
            <a:r>
              <a:rPr lang="en-US" altLang="ko-KR"/>
              <a:t>,</a:t>
            </a:r>
            <a:r>
              <a:rPr lang="ko-KR" altLang="en-US"/>
              <a:t> 내용</a:t>
            </a:r>
            <a:r>
              <a:rPr lang="en-US" altLang="ko-KR"/>
              <a:t>,</a:t>
            </a:r>
            <a:r>
              <a:rPr lang="ko-KR" altLang="en-US"/>
              <a:t> 날짜 </a:t>
            </a:r>
            <a:r>
              <a:rPr lang="en-US" altLang="ko-KR"/>
              <a:t>3</a:t>
            </a:r>
            <a:r>
              <a:rPr lang="ko-KR" altLang="en-US"/>
              <a:t>가지가 있음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 rot="7639649">
            <a:off x="6910789" y="1466620"/>
            <a:ext cx="459036" cy="1950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800598" y="5879039"/>
            <a:ext cx="2590802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목록으로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903970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6962140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재료를 등록할 때 단위를 어떻게 추가하나요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3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재료를 등록할 때 단위로 제공해주는게 몇 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스푼 정도의 기본적인 것들만 제공되는데</a:t>
                      </a:r>
                      <a:endParaRPr lang="ko-KR" altLang="en-US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저희 할머니께서 알려주신 레시피에는 몇 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주먹과 같은 단위도 있거든요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이런 것들을 넣고 싶은데 방법이 없을까요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Q&amp;A </a:t>
            </a:r>
            <a:r>
              <a:rPr lang="ko-KR" altLang="en-US"/>
              <a:t>세부 내용 창</a:t>
            </a:r>
            <a:r>
              <a:rPr lang="en-US" altLang="ko-KR"/>
              <a:t>(</a:t>
            </a:r>
            <a:r>
              <a:rPr lang="ko-KR" altLang="en-US"/>
              <a:t>다른 사용자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99842" y="5879036"/>
            <a:ext cx="2590802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수정하기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961349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6962140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재료를 등록할 때 단위를 어떻게 추가하나요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3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재료를 등록할 때 단위로 제공해주는게 몇 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스푼 정도의 기본적인 것들만 제공되는데</a:t>
                      </a:r>
                      <a:endParaRPr lang="ko-KR" altLang="en-US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저희 할머니께서 알려주신 레시피에는 몇 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주먹과 같은 단위도 있거든요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이런 것들을 넣고 싶은데 방법이 없을까요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세부 내용 창</a:t>
            </a:r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501358" y="5879035"/>
            <a:ext cx="2590802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목록으로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200" y="1870937"/>
            <a:ext cx="105156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/>
              <a:t>댓글을 작성하려면 로그인해주세요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838200" y="2798037"/>
            <a:ext cx="10515600" cy="1688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이순신</a:t>
            </a:r>
            <a:endParaRPr lang="ko-KR" altLang="en-US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저도 그게 궁금했어요</a:t>
            </a:r>
            <a:r>
              <a:rPr lang="en-US" altLang="ko-KR" sz="1600"/>
              <a:t>!</a:t>
            </a:r>
            <a:r>
              <a:rPr lang="ko-KR" altLang="en-US" sz="1600"/>
              <a:t> 재료 등록할 때 눈에 띄지 않아서요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2020-02-27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9817100" y="3895221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답글 작성</a:t>
            </a:r>
            <a:endParaRPr lang="ko-KR" altLang="en-US" sz="2000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세부 내용 창 </a:t>
            </a:r>
            <a:r>
              <a:rPr lang="en-US" altLang="ko-KR"/>
              <a:t>- </a:t>
            </a:r>
            <a:r>
              <a:rPr lang="ko-KR" altLang="en-US"/>
              <a:t>댓글</a:t>
            </a:r>
            <a:r>
              <a:rPr lang="en-US" altLang="ko-KR"/>
              <a:t>(</a:t>
            </a:r>
            <a:r>
              <a:rPr lang="ko-KR" altLang="en-US"/>
              <a:t>일반 사용자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34099" y="4203702"/>
            <a:ext cx="10515599" cy="2080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838200" y="1588134"/>
            <a:ext cx="105156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/>
              <a:t>댓글을 작성하려면 로그인해주세요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838200" y="2515234"/>
            <a:ext cx="10515600" cy="1688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이순신</a:t>
            </a:r>
            <a:endParaRPr lang="ko-KR" altLang="en-US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저도 그게 궁금했어요</a:t>
            </a:r>
            <a:r>
              <a:rPr lang="en-US" altLang="ko-KR" sz="1600"/>
              <a:t>!</a:t>
            </a:r>
            <a:r>
              <a:rPr lang="ko-KR" altLang="en-US" sz="1600"/>
              <a:t> 재료 등록할 때 눈에 띄지 않아서요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2020-02-27</a:t>
            </a:r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>
          <a:xfrm>
            <a:off x="9817100" y="3612418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답글 작성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1934700" y="4221631"/>
            <a:ext cx="9419100" cy="2044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세종대왕</a:t>
            </a:r>
            <a:r>
              <a:rPr lang="en-US" altLang="ko-KR" sz="1600"/>
              <a:t>(</a:t>
            </a:r>
            <a:r>
              <a:rPr lang="ko-KR" altLang="en-US" sz="1600"/>
              <a:t>관리자</a:t>
            </a:r>
            <a:r>
              <a:rPr lang="en-US" altLang="ko-KR" sz="1600"/>
              <a:t>)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Q&amp;A</a:t>
            </a:r>
            <a:r>
              <a:rPr lang="ko-KR" altLang="en-US" sz="1600"/>
              <a:t> 맨 위의 공지사항들 중 </a:t>
            </a:r>
            <a:r>
              <a:rPr lang="en-US" altLang="ko-KR" sz="1600"/>
              <a:t>‘</a:t>
            </a:r>
            <a:r>
              <a:rPr lang="ko-KR" altLang="en-US" sz="1600"/>
              <a:t>레시피 등록 방법</a:t>
            </a:r>
            <a:r>
              <a:rPr lang="en-US" altLang="ko-KR" sz="1600"/>
              <a:t>’</a:t>
            </a:r>
            <a:r>
              <a:rPr lang="ko-KR" altLang="en-US" sz="1600"/>
              <a:t>에 재료 및 재료 단위를 등록하는 방법이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들어있습니다</a:t>
            </a:r>
            <a:r>
              <a:rPr lang="en-US" altLang="ko-KR" sz="1600"/>
              <a:t>.</a:t>
            </a:r>
            <a:r>
              <a:rPr lang="ko-KR" altLang="en-US" sz="1600"/>
              <a:t> 이를 참고하시면 도움이 될 것입니다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2020-02-28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9817101" y="5651186"/>
            <a:ext cx="1396999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답글 작성</a:t>
            </a:r>
            <a:endParaRPr lang="ko-KR" altLang="en-US" sz="2000"/>
          </a:p>
        </p:txBody>
      </p:sp>
      <p:sp>
        <p:nvSpPr>
          <p:cNvPr id="5" name="화살표: 오른쪽 4"/>
          <p:cNvSpPr/>
          <p:nvPr/>
        </p:nvSpPr>
        <p:spPr>
          <a:xfrm>
            <a:off x="1075764" y="5163673"/>
            <a:ext cx="627530" cy="30480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84504" y="5651186"/>
            <a:ext cx="1396999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수정하기</a:t>
            </a:r>
            <a:endParaRPr lang="ko-KR" altLang="en-US" sz="2000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세부 내용 창 </a:t>
            </a:r>
            <a:r>
              <a:rPr lang="en-US" altLang="ko-KR"/>
              <a:t>- </a:t>
            </a:r>
            <a:r>
              <a:rPr lang="ko-KR" altLang="en-US"/>
              <a:t>댓글</a:t>
            </a:r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7" name="직사각형 16"/>
          <p:cNvSpPr/>
          <p:nvPr/>
        </p:nvSpPr>
        <p:spPr>
          <a:xfrm>
            <a:off x="6751906" y="5651186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댓글 삭제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191001" y="552302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등록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6413500" y="552302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취소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647477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6962140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3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제목을 입력해주세요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3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내용을 입력해주세요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작성 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191001" y="552302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등록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6413500" y="552302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취소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647477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6962140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3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제목을 입력해주세요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3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내용을 입력해주세요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수정 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마이페이지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17"/>
          <p:cNvSpPr/>
          <p:nvPr/>
        </p:nvSpPr>
        <p:spPr>
          <a:xfrm>
            <a:off x="1070873" y="5308154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6" name="직사각형 18"/>
          <p:cNvSpPr/>
          <p:nvPr/>
        </p:nvSpPr>
        <p:spPr>
          <a:xfrm>
            <a:off x="3263899" y="6069512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1063925" y="3065286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3586911" y="5308153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9" name="직사각형 10"/>
          <p:cNvSpPr/>
          <p:nvPr/>
        </p:nvSpPr>
        <p:spPr>
          <a:xfrm>
            <a:off x="3579962" y="3065285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6102948" y="5308154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1" name="직사각형 12"/>
          <p:cNvSpPr/>
          <p:nvPr/>
        </p:nvSpPr>
        <p:spPr>
          <a:xfrm>
            <a:off x="6096000" y="3065286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8618985" y="5308153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3" name="직사각형 14"/>
          <p:cNvSpPr/>
          <p:nvPr/>
        </p:nvSpPr>
        <p:spPr>
          <a:xfrm>
            <a:off x="8612037" y="3065285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2638185" y="4531776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15" name="직사각형 20"/>
          <p:cNvSpPr/>
          <p:nvPr/>
        </p:nvSpPr>
        <p:spPr>
          <a:xfrm>
            <a:off x="5154222" y="4531775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16" name="직사각형 21"/>
          <p:cNvSpPr/>
          <p:nvPr/>
        </p:nvSpPr>
        <p:spPr>
          <a:xfrm>
            <a:off x="7670260" y="4531776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17" name="직사각형 22"/>
          <p:cNvSpPr/>
          <p:nvPr/>
        </p:nvSpPr>
        <p:spPr>
          <a:xfrm>
            <a:off x="10186297" y="4531775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18" name="직사각형 17"/>
          <p:cNvSpPr/>
          <p:nvPr/>
        </p:nvSpPr>
        <p:spPr>
          <a:xfrm>
            <a:off x="1062610" y="2488295"/>
            <a:ext cx="3368516" cy="4219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강감찬 님이 작성한 레시피</a:t>
            </a:r>
            <a:endParaRPr lang="ko-KR" altLang="en-US">
              <a:ea typeface="맑은 고딕"/>
            </a:endParaRPr>
          </a:p>
        </p:txBody>
      </p:sp>
      <p:sp>
        <p:nvSpPr>
          <p:cNvPr id="19" name="직사각형 17"/>
          <p:cNvSpPr/>
          <p:nvPr/>
        </p:nvSpPr>
        <p:spPr>
          <a:xfrm>
            <a:off x="1077299" y="1493105"/>
            <a:ext cx="1842220" cy="4219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개인정보 수정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>
                <a:ea typeface="맑은 고딕"/>
              </a:rPr>
              <a:t>관리자 측면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9290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en-US" altLang="ko-KR" sz="10000"/>
              <a:t>Header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1674091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18E1-7646-4AD9-B8CD-4A3C5D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3A160-D672-4598-977A-C8BFF429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36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관리자 입장에서는 가입한 회원들과 게시글을 관리하기 위한 창을 좀 더 빠르고 쉽게 접근할 수 있는 환경이 필요함</a:t>
            </a:r>
            <a:endParaRPr lang="en-US" altLang="ko-KR"/>
          </a:p>
          <a:p>
            <a:r>
              <a:rPr lang="ko-KR" altLang="en-US"/>
              <a:t>회원 관리 및 게시글 관리 창에서는 등록된 목록들을 보여주고</a:t>
            </a:r>
            <a:r>
              <a:rPr lang="en-US" altLang="ko-KR"/>
              <a:t>, </a:t>
            </a:r>
            <a:r>
              <a:rPr lang="ko-KR" altLang="en-US"/>
              <a:t>세부 내용을 볼 수 있다</a:t>
            </a:r>
            <a:r>
              <a:rPr lang="en-US" altLang="ko-KR"/>
              <a:t>.</a:t>
            </a:r>
          </a:p>
          <a:p>
            <a:r>
              <a:rPr lang="ko-KR" altLang="en-US">
                <a:ea typeface="맑은 고딕"/>
              </a:rPr>
              <a:t>회원 관리 창에 계정 정지 기능을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게시글 관리 창에는 게시글 삭제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기능이 들어가야한다. 또한 해당 기능을 사용했을때, 사용자에게 통보 메일이 발송되도록 한다.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014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1C03-06CF-42DD-9395-A593359581EF}"/>
              </a:ext>
            </a:extLst>
          </p:cNvPr>
          <p:cNvSpPr/>
          <p:nvPr/>
        </p:nvSpPr>
        <p:spPr>
          <a:xfrm>
            <a:off x="0" y="0"/>
            <a:ext cx="12192000" cy="938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9D657-D4C8-4E95-9091-5AB8218859CF}"/>
              </a:ext>
            </a:extLst>
          </p:cNvPr>
          <p:cNvSpPr txBox="1"/>
          <p:nvPr/>
        </p:nvSpPr>
        <p:spPr>
          <a:xfrm>
            <a:off x="20318" y="266796"/>
            <a:ext cx="24848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ea typeface="맑은 고딕"/>
              </a:rPr>
              <a:t>SIMPLE RECIPE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0FE67-F5AB-4A26-8359-984F0038FF3B}"/>
              </a:ext>
            </a:extLst>
          </p:cNvPr>
          <p:cNvSpPr txBox="1"/>
          <p:nvPr/>
        </p:nvSpPr>
        <p:spPr>
          <a:xfrm>
            <a:off x="6690361" y="23852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/>
              <a:t>로그아웃 </a:t>
            </a:r>
            <a:r>
              <a:rPr lang="en-US" altLang="ko-KR" sz="2400"/>
              <a:t>| </a:t>
            </a:r>
            <a:r>
              <a:rPr lang="ko-KR" altLang="en-US" sz="2400"/>
              <a:t>회원 관리 </a:t>
            </a:r>
            <a:r>
              <a:rPr lang="en-US" altLang="ko-KR" sz="2400"/>
              <a:t>| </a:t>
            </a:r>
            <a:r>
              <a:rPr lang="ko-KR" altLang="en-US" sz="2400"/>
              <a:t>게시글 관리</a:t>
            </a:r>
          </a:p>
        </p:txBody>
      </p:sp>
    </p:spTree>
    <p:extLst>
      <p:ext uri="{BB962C8B-B14F-4D97-AF65-F5344CB8AC3E}">
        <p14:creationId xmlns:p14="http://schemas.microsoft.com/office/powerpoint/2010/main" val="2265218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en-US" altLang="ko-KR" sz="10000"/>
              <a:t>Footer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51735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1C03-06CF-42DD-9395-A593359581EF}"/>
              </a:ext>
            </a:extLst>
          </p:cNvPr>
          <p:cNvSpPr/>
          <p:nvPr/>
        </p:nvSpPr>
        <p:spPr>
          <a:xfrm>
            <a:off x="0" y="5044440"/>
            <a:ext cx="12192000" cy="1813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9D657-D4C8-4E95-9091-5AB8218859CF}"/>
              </a:ext>
            </a:extLst>
          </p:cNvPr>
          <p:cNvSpPr txBox="1"/>
          <p:nvPr/>
        </p:nvSpPr>
        <p:spPr>
          <a:xfrm>
            <a:off x="126998" y="5256448"/>
            <a:ext cx="24848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ea typeface="맑은 고딕"/>
              </a:rPr>
              <a:t>SIMPLE RECIPE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0FE67-F5AB-4A26-8359-984F0038FF3B}"/>
              </a:ext>
            </a:extLst>
          </p:cNvPr>
          <p:cNvSpPr txBox="1"/>
          <p:nvPr/>
        </p:nvSpPr>
        <p:spPr>
          <a:xfrm>
            <a:off x="310656" y="6157813"/>
            <a:ext cx="85590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>
                <a:ea typeface="맑은 고딕"/>
              </a:rPr>
              <a:t>Copyright © SIMPLE RECIPE company All right reserved.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2894540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58803" y="286240"/>
            <a:ext cx="8786312" cy="1607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10000">
                <a:ea typeface="맑은 고딕"/>
              </a:rPr>
              <a:t>SIMPLE RECIPE</a:t>
            </a:r>
            <a:endParaRPr lang="ko-KR" altLang="en-US" sz="10000"/>
          </a:p>
        </p:txBody>
      </p:sp>
      <p:sp>
        <p:nvSpPr>
          <p:cNvPr id="11" name="직사각형 10"/>
          <p:cNvSpPr/>
          <p:nvPr/>
        </p:nvSpPr>
        <p:spPr>
          <a:xfrm>
            <a:off x="3555998" y="3354241"/>
            <a:ext cx="5080002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/>
              <a:t>아이디를 입력해주세요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4128301" y="2175923"/>
            <a:ext cx="3935393" cy="938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800"/>
              <a:t>로그인</a:t>
            </a:r>
            <a:endParaRPr lang="ko-KR" altLang="en-US" sz="4800"/>
          </a:p>
        </p:txBody>
      </p:sp>
      <p:sp>
        <p:nvSpPr>
          <p:cNvPr id="14" name="직사각형 13"/>
          <p:cNvSpPr/>
          <p:nvPr/>
        </p:nvSpPr>
        <p:spPr>
          <a:xfrm>
            <a:off x="3555998" y="4536696"/>
            <a:ext cx="5080002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/>
              <a:t>비밀번호를 입력해주세요</a:t>
            </a:r>
            <a:endParaRPr lang="ko-KR" altLang="en-US" sz="3200"/>
          </a:p>
        </p:txBody>
      </p:sp>
      <p:sp>
        <p:nvSpPr>
          <p:cNvPr id="15" name="직사각형 14"/>
          <p:cNvSpPr/>
          <p:nvPr/>
        </p:nvSpPr>
        <p:spPr>
          <a:xfrm>
            <a:off x="3555998" y="5719151"/>
            <a:ext cx="2222500" cy="69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/>
              <a:t>로그인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413500" y="5719151"/>
            <a:ext cx="2222500" cy="69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/>
              <a:t>회원가입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1"/>
            <a:ext cx="10515600" cy="159732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회원 목록 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7396"/>
            <a:ext cx="10515600" cy="447036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관리자는 정상적인 사이트 운영을 위해 부적절한 행동을 하는 회원들의 활동을 제재할 필요가 있으며</a:t>
            </a:r>
            <a:r>
              <a:rPr lang="en-US" altLang="ko-KR"/>
              <a:t>, </a:t>
            </a:r>
            <a:r>
              <a:rPr lang="ko-KR" altLang="en-US"/>
              <a:t>이를 위해 회원 계정 정지 권한을 가져야 한다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계정상태에 정상을 클릭하면 해당 계정을 정지시킬지 물어보는 알림이 나오고</a:t>
            </a:r>
            <a:r>
              <a:rPr lang="en-US" altLang="ko-KR"/>
              <a:t>, </a:t>
            </a:r>
            <a:r>
              <a:rPr lang="ko-KR" altLang="en-US"/>
              <a:t>정지 여부를 선택할 수 있다</a:t>
            </a:r>
            <a:r>
              <a:rPr lang="en-US" altLang="ko-KR"/>
              <a:t>. </a:t>
            </a:r>
            <a:r>
              <a:rPr lang="ko-KR" altLang="en-US"/>
              <a:t>정지를 클릭하면</a:t>
            </a:r>
            <a:r>
              <a:rPr lang="en-US" altLang="ko-KR"/>
              <a:t>, </a:t>
            </a:r>
            <a:r>
              <a:rPr lang="ko-KR" altLang="en-US"/>
              <a:t>대상 사용자의 메일로 계정이 정지됨을 알린다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>
            <p:ph idx="1"/>
          </p:nvPr>
        </p:nvGraphicFramePr>
        <p:xfrm>
          <a:off x="97412" y="1788572"/>
          <a:ext cx="11997177" cy="29635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6159"/>
                <a:gridCol w="1206631"/>
                <a:gridCol w="1121790"/>
                <a:gridCol w="867266"/>
                <a:gridCol w="1470581"/>
                <a:gridCol w="2055043"/>
                <a:gridCol w="1809947"/>
                <a:gridCol w="1527142"/>
                <a:gridCol w="1272618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성별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생년월일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이메일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등록일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계정상태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Ganggc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1990-04-03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ggc@aaa.com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010-1243-2526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Leess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이순신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1990-07-04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lss@aaa.com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010-8394-7402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2020-02-13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Jangbg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장보고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1992-05-05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jbg@aaa.com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010-2621-4257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2020-01-25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Kimys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김유신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1991-03-06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kys@aaa.com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010-9271-3620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2020-01-17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Yougs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유관순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1990-03-01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ygs@aaa.com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010-3241-2352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Heoj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허준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1998-01-09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hj@aaa.com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010-2659-1207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2020-01-11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GKSejong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세종대왕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1996-10-28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gksj@aaa.com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010-5726-3762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2020-01-07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정상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270133" y="1182779"/>
            <a:ext cx="8000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</a:t>
            </a:r>
            <a:endParaRPr lang="ko-KR" altLang="en-US" sz="2000"/>
          </a:p>
        </p:txBody>
      </p:sp>
      <p:sp>
        <p:nvSpPr>
          <p:cNvPr id="18" name="직사각형 17"/>
          <p:cNvSpPr/>
          <p:nvPr/>
        </p:nvSpPr>
        <p:spPr>
          <a:xfrm>
            <a:off x="7815733" y="1182779"/>
            <a:ext cx="33019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검색어를 입력해주세요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3263899" y="5729701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1"/>
            <a:ext cx="10515600" cy="1264522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관리자 목록 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7396"/>
            <a:ext cx="10515600" cy="479169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관리자는 </a:t>
            </a:r>
            <a:r>
              <a:rPr lang="en-US" altLang="ko-KR"/>
              <a:t>1</a:t>
            </a:r>
            <a:r>
              <a:rPr lang="ko-KR" altLang="en-US"/>
              <a:t>명 혼자서 모든 사이트를 관리하기 어려울 수 있으므로</a:t>
            </a:r>
            <a:r>
              <a:rPr lang="en-US" altLang="ko-KR"/>
              <a:t>, </a:t>
            </a:r>
            <a:r>
              <a:rPr lang="ko-KR" altLang="en-US"/>
              <a:t>추가 관리자를 등록할 수 있는 권한이 필요하다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계정 삭제란에 삭제 버튼을 누르면</a:t>
            </a:r>
            <a:r>
              <a:rPr lang="en-US" altLang="ko-KR"/>
              <a:t>,</a:t>
            </a:r>
            <a:r>
              <a:rPr lang="ko-KR" altLang="en-US"/>
              <a:t> 해당 관리자 계정이 삭제된다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>
            <p:ph idx="1"/>
          </p:nvPr>
        </p:nvGraphicFramePr>
        <p:xfrm>
          <a:off x="1967552" y="1958340"/>
          <a:ext cx="8068430" cy="14706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3795"/>
                <a:gridCol w="3607140"/>
                <a:gridCol w="2317044"/>
                <a:gridCol w="1410449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관리자 직책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계정 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Jeonwc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부관리자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KingSejong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부관리자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9192995" y="1217207"/>
            <a:ext cx="8000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</a:t>
            </a:r>
            <a:endParaRPr lang="ko-KR" altLang="en-US" sz="2000"/>
          </a:p>
        </p:txBody>
      </p:sp>
      <p:sp>
        <p:nvSpPr>
          <p:cNvPr id="18" name="직사각형 17"/>
          <p:cNvSpPr/>
          <p:nvPr/>
        </p:nvSpPr>
        <p:spPr>
          <a:xfrm>
            <a:off x="5738595" y="1217207"/>
            <a:ext cx="33019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검색어를 입력해주세요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3263899" y="5729701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1990650" y="1217206"/>
            <a:ext cx="171358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관리자 추가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75186" y="3787597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9" name="직사각형 18"/>
          <p:cNvSpPr/>
          <p:nvPr/>
        </p:nvSpPr>
        <p:spPr>
          <a:xfrm>
            <a:off x="3263899" y="6069512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1068238" y="1544729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91224" y="3787596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1" name="직사각형 10"/>
          <p:cNvSpPr/>
          <p:nvPr/>
        </p:nvSpPr>
        <p:spPr>
          <a:xfrm>
            <a:off x="3584275" y="1544728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07261" y="3787597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3" name="직사각형 12"/>
          <p:cNvSpPr/>
          <p:nvPr/>
        </p:nvSpPr>
        <p:spPr>
          <a:xfrm>
            <a:off x="6100313" y="1544729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23298" y="3787596"/>
            <a:ext cx="2266829" cy="582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제목</a:t>
            </a:r>
            <a:endParaRPr lang="ko-KR"/>
          </a:p>
        </p:txBody>
      </p:sp>
      <p:sp>
        <p:nvSpPr>
          <p:cNvPr id="15" name="직사각형 14"/>
          <p:cNvSpPr/>
          <p:nvPr/>
        </p:nvSpPr>
        <p:spPr>
          <a:xfrm>
            <a:off x="8616350" y="1544728"/>
            <a:ext cx="2254369" cy="187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000">
                <a:ea typeface="맑은 고딕"/>
              </a:rPr>
              <a:t>레시피 이미지</a:t>
            </a:r>
            <a:endParaRPr lang="ko-KR" altLang="en-US" sz="2000"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71073" y="3011219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21" name="직사각형 20"/>
          <p:cNvSpPr/>
          <p:nvPr/>
        </p:nvSpPr>
        <p:spPr>
          <a:xfrm>
            <a:off x="5187110" y="3011218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22" name="직사각형 21"/>
          <p:cNvSpPr/>
          <p:nvPr/>
        </p:nvSpPr>
        <p:spPr>
          <a:xfrm>
            <a:off x="7703148" y="3011219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23" name="직사각형 22"/>
          <p:cNvSpPr/>
          <p:nvPr/>
        </p:nvSpPr>
        <p:spPr>
          <a:xfrm>
            <a:off x="10219185" y="3011218"/>
            <a:ext cx="670943" cy="41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삭제</a:t>
            </a:r>
            <a:endParaRPr lang="ko-KR"/>
          </a:p>
        </p:txBody>
      </p:sp>
      <p:sp>
        <p:nvSpPr>
          <p:cNvPr id="2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목록 창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938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296214" y="240520"/>
            <a:ext cx="248489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400">
                <a:ea typeface="맑은 고딕"/>
              </a:rPr>
              <a:t>SIMPLE RECIPE</a:t>
            </a:r>
            <a:endParaRPr lang="en-US" altLang="ko-KR" sz="2400"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7678" y="198415"/>
            <a:ext cx="2566736" cy="2664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ko-KR" altLang="en-US" sz="1200">
                <a:ea typeface="맑은 고딕"/>
              </a:rPr>
              <a:t>로그인 </a:t>
            </a:r>
            <a:r>
              <a:rPr lang="en-US" altLang="ko-KR" sz="1200">
                <a:ea typeface="맑은 고딕"/>
              </a:rPr>
              <a:t>| </a:t>
            </a:r>
            <a:r>
              <a:rPr lang="ko-KR" altLang="en-US" sz="1200">
                <a:ea typeface="맑은 고딕"/>
              </a:rPr>
              <a:t>회원가입</a:t>
            </a:r>
            <a:endParaRPr lang="ko-KR" altLang="en-US" sz="1200"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017" y="327811"/>
            <a:ext cx="629047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레시피 검색           공지사항            Q&amp;A</a:t>
            </a:r>
            <a:endParaRPr lang="ko-KR"/>
          </a:p>
        </p:txBody>
      </p:sp>
      <p:sp>
        <p:nvSpPr>
          <p:cNvPr id="12" name="TextBox 7"/>
          <p:cNvSpPr txBox="1"/>
          <p:nvPr/>
        </p:nvSpPr>
        <p:spPr>
          <a:xfrm>
            <a:off x="9492367" y="1360694"/>
            <a:ext cx="2566736" cy="2664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ko-KR" altLang="en-US" sz="1200">
                <a:ea typeface="맑은 고딕"/>
              </a:rPr>
              <a:t>로그아웃 </a:t>
            </a:r>
            <a:r>
              <a:rPr lang="en-US" altLang="ko-KR" sz="1200">
                <a:ea typeface="맑은 고딕"/>
              </a:rPr>
              <a:t>| </a:t>
            </a:r>
            <a:r>
              <a:rPr lang="ko-KR" altLang="en-US" sz="1200">
                <a:ea typeface="맑은 고딕"/>
              </a:rPr>
              <a:t>마이페이지</a:t>
            </a:r>
            <a:endParaRPr lang="ko-KR" altLang="en-US" sz="1200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레시피 세부 내용 창</a:t>
            </a:r>
            <a:endParaRPr lang="ko-KR" altLang="en-US">
              <a:ea typeface="맑은 고딕"/>
            </a:endParaRPr>
          </a:p>
        </p:txBody>
      </p:sp>
      <p:pic>
        <p:nvPicPr>
          <p:cNvPr id="6" name="그림 6" descr="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9909" y="2658350"/>
            <a:ext cx="4152182" cy="33768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9963" y="1694986"/>
            <a:ext cx="2712073" cy="803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a typeface="맑은 고딕"/>
              </a:rPr>
              <a:t>레시피 이미지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59977" y="6272569"/>
            <a:ext cx="1672045" cy="40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a typeface="맑은 고딕"/>
              </a:rPr>
              <a:t>레시피 삭제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200" y="1870937"/>
            <a:ext cx="105156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/>
              <a:t>여기에 댓글을 작성하세요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838200" y="2798037"/>
            <a:ext cx="10515600" cy="1688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지나가던사람</a:t>
            </a:r>
            <a:endParaRPr lang="ko-KR" altLang="en-US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여기보다 좀 더 좋은 레시피 사이트 알려드림</a:t>
            </a:r>
            <a:r>
              <a:rPr lang="en-US" altLang="ko-KR" sz="1600"/>
              <a:t>!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http://www.betterrecipe.com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2020-02-27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9817100" y="3895221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답글 작성</a:t>
            </a:r>
            <a:endParaRPr lang="ko-KR" altLang="en-US" sz="2000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레시피 세부 내용 창 </a:t>
            </a:r>
            <a:r>
              <a:rPr lang="en-US" altLang="ko-KR"/>
              <a:t>- </a:t>
            </a:r>
            <a:r>
              <a:rPr lang="ko-KR" altLang="en-US"/>
              <a:t>댓글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8280400" y="3895221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댓글 삭제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34099" y="4203702"/>
            <a:ext cx="10515599" cy="2080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838200" y="1588134"/>
            <a:ext cx="105156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/>
              <a:t>여기에 댓글을 작성하세요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838200" y="2515234"/>
            <a:ext cx="10515600" cy="1688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관리자에 의해 삭제된 댓글입니다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1934700" y="4221631"/>
            <a:ext cx="9419100" cy="2044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/>
              <a:t>관리자</a:t>
            </a:r>
            <a:endParaRPr lang="ko-KR" altLang="en-US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사이트 내에서 다른 사이트를 무분별하게 언급하거나 광고하는 것을 금하고 있습니다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r>
              <a:rPr lang="ko-KR" altLang="en-US" sz="1600"/>
              <a:t>해당 사유에 대한 자세한 내용은 공지사항을 참고해주십시오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2020-02-28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9817101" y="5651186"/>
            <a:ext cx="1396999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답글 작성</a:t>
            </a:r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8284504" y="5651186"/>
            <a:ext cx="1396999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수정하기</a:t>
            </a:r>
            <a:endParaRPr lang="ko-KR" altLang="en-US" sz="2000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레시피 세부 내용 창 </a:t>
            </a:r>
            <a:r>
              <a:rPr lang="en-US" altLang="ko-KR"/>
              <a:t>- </a:t>
            </a:r>
            <a:r>
              <a:rPr lang="ko-KR" altLang="en-US"/>
              <a:t>댓글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6751906" y="5651186"/>
            <a:ext cx="13970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댓글 삭제</a:t>
            </a: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843476" y="4201715"/>
            <a:ext cx="1067765" cy="2074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lvl="0">
              <a:defRPr/>
            </a:pPr>
            <a:endParaRPr lang="en-US" altLang="ko-KR" sz="2000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201" y="1887629"/>
            <a:ext cx="1219200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글쓰기</a:t>
            </a:r>
            <a:endParaRPr lang="ko-KR" altLang="en-US" sz="2000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ph idx="1"/>
          </p:nvPr>
        </p:nvGraphicFramePr>
        <p:xfrm>
          <a:off x="838200" y="2493422"/>
          <a:ext cx="1053056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8284"/>
                <a:gridCol w="6693945"/>
                <a:gridCol w="1856727"/>
                <a:gridCol w="961604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글삭제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레시피 등록 방법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2020-03-28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글 작성 시 주의사항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2020-03-25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재료를 등록할 때 단위를 어떻게 추가하나요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2020-03-01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레시피 이미지 등록이 잘 안 되요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553700" y="1887629"/>
            <a:ext cx="8000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</a:t>
            </a:r>
            <a:endParaRPr lang="ko-KR" altLang="en-US" sz="2000"/>
          </a:p>
        </p:txBody>
      </p:sp>
      <p:sp>
        <p:nvSpPr>
          <p:cNvPr id="18" name="직사각형 17"/>
          <p:cNvSpPr/>
          <p:nvPr/>
        </p:nvSpPr>
        <p:spPr>
          <a:xfrm>
            <a:off x="7099300" y="1887629"/>
            <a:ext cx="3301998" cy="481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/>
              <a:t>검색어를 입력해주세요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3263899" y="5729701"/>
            <a:ext cx="5664199" cy="481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/>
              <a:t>&lt;  1  2  3  4  5  6  7  8  9  10  &gt;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5392132" y="1887629"/>
            <a:ext cx="1554766" cy="48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/>
              <a:t>제목</a:t>
            </a:r>
            <a:endParaRPr lang="ko-KR" altLang="en-US" sz="2400"/>
          </a:p>
        </p:txBody>
      </p:sp>
      <p:sp>
        <p:nvSpPr>
          <p:cNvPr id="8" name="순서도: 병합 7"/>
          <p:cNvSpPr/>
          <p:nvPr/>
        </p:nvSpPr>
        <p:spPr>
          <a:xfrm>
            <a:off x="6567706" y="2039348"/>
            <a:ext cx="271410" cy="234220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창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7387040" y="674783"/>
            <a:ext cx="2731265" cy="7344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범주는 제목</a:t>
            </a:r>
            <a:r>
              <a:rPr lang="en-US" altLang="ko-KR"/>
              <a:t>,</a:t>
            </a:r>
            <a:r>
              <a:rPr lang="ko-KR" altLang="en-US"/>
              <a:t> 내용</a:t>
            </a:r>
            <a:r>
              <a:rPr lang="en-US" altLang="ko-KR"/>
              <a:t>,</a:t>
            </a:r>
            <a:r>
              <a:rPr lang="ko-KR" altLang="en-US"/>
              <a:t> 날짜 </a:t>
            </a:r>
            <a:r>
              <a:rPr lang="en-US" altLang="ko-KR"/>
              <a:t>3</a:t>
            </a:r>
            <a:r>
              <a:rPr lang="ko-KR" altLang="en-US"/>
              <a:t>가지가 있음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 rot="7639649">
            <a:off x="6910789" y="1466620"/>
            <a:ext cx="459036" cy="1950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99842" y="5879036"/>
            <a:ext cx="2590802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삭제하기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961349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6962140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강감찬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2020-02-27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재료를 등록할 때 단위를 어떻게 추가하나요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3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재료를 등록할 때 단위로 제공해주는게 몇 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스푼 정도의 기본적인 것들만 제공되는데</a:t>
                      </a:r>
                      <a:endParaRPr lang="ko-KR" altLang="en-US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저희 할머니께서 알려주신 레시피에는 몇 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몇 주먹과 같은 단위도 있거든요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이런 것들을 넣고 싶은데 방법이 없을까요</a:t>
                      </a:r>
                      <a:r>
                        <a:rPr lang="en-US" altLang="ko-KR"/>
                        <a:t>?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Q&amp;A</a:t>
            </a:r>
            <a:r>
              <a:rPr lang="ko-KR" altLang="en-US"/>
              <a:t> 세부 내용 창</a:t>
            </a:r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501358" y="5879035"/>
            <a:ext cx="2590802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목록으로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8000"/>
              <a:t>공지글 등록 창</a:t>
            </a:r>
            <a:endParaRPr lang="ko-KR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191001" y="585296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글쓰기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6413500" y="585296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취소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585416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5692349"/>
                <a:gridCol w="1269791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공지사항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2020-03-02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4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제목을 입력해주세요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4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내용을 입력해주세요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공지사항 작성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10000"/>
              <a:t>공지글 수정 창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191001" y="585296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수정하기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6413500" y="5852960"/>
            <a:ext cx="1587500" cy="5038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취소</a:t>
            </a:r>
            <a:endParaRPr lang="ko-KR" altLang="en-US" sz="2400"/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ph idx="1"/>
          </p:nvPr>
        </p:nvGraphicFramePr>
        <p:xfrm>
          <a:off x="838200" y="1594941"/>
          <a:ext cx="10515600" cy="35630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5100"/>
                <a:gridCol w="5692349"/>
                <a:gridCol w="1269791"/>
                <a:gridCol w="2118360"/>
              </a:tblGrid>
              <a:tr h="395894">
                <a:tc gridSpan="2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관리자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공지사항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2020-03-05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395894">
                <a:tc gridSpan="4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글 작성 시 주의사항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2771258">
                <a:tc gridSpan="4"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ko-KR" altLang="en-US"/>
                        <a:t>게시판에서 부적절한 언행을 삼가주세요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 latinLnBrk="1">
                        <a:defRPr/>
                      </a:pPr>
                      <a:endParaRPr lang="en-US" altLang="ko-KR"/>
                    </a:p>
                    <a:p>
                      <a:pPr algn="l" latinLnBrk="1">
                        <a:defRPr/>
                      </a:pPr>
                      <a:r>
                        <a:rPr lang="en-US" altLang="ko-KR"/>
                        <a:t>(2020-03-05 </a:t>
                      </a: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  <a:p>
                      <a:pPr algn="l" latinLnBrk="1">
                        <a:defRPr/>
                      </a:pPr>
                      <a:r>
                        <a:rPr lang="ko-KR" altLang="en-US"/>
                        <a:t>게시판에서 허가 받지 않은 광고 및 타 사이트 추천 글을 올리지 말아주세요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l" latinLnBrk="1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공지사항 수정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en-US" altLang="ko-KR" sz="10000"/>
              <a:t>Footer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14460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1C03-06CF-42DD-9395-A593359581EF}"/>
              </a:ext>
            </a:extLst>
          </p:cNvPr>
          <p:cNvSpPr/>
          <p:nvPr/>
        </p:nvSpPr>
        <p:spPr>
          <a:xfrm>
            <a:off x="0" y="5044440"/>
            <a:ext cx="12192000" cy="1813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9D657-D4C8-4E95-9091-5AB8218859CF}"/>
              </a:ext>
            </a:extLst>
          </p:cNvPr>
          <p:cNvSpPr txBox="1"/>
          <p:nvPr/>
        </p:nvSpPr>
        <p:spPr>
          <a:xfrm>
            <a:off x="126998" y="5256448"/>
            <a:ext cx="24848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ea typeface="맑은 고딕"/>
              </a:rPr>
              <a:t>SIMPLE RECIPE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0FE67-F5AB-4A26-8359-984F0038FF3B}"/>
              </a:ext>
            </a:extLst>
          </p:cNvPr>
          <p:cNvSpPr txBox="1"/>
          <p:nvPr/>
        </p:nvSpPr>
        <p:spPr>
          <a:xfrm>
            <a:off x="310656" y="6157813"/>
            <a:ext cx="85590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>
                <a:ea typeface="맑은 고딕"/>
              </a:rPr>
              <a:t>Copyright © SIMPLE RECIPE company All right reserved.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80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18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D9D657-D4C8-4E95-9091-5AB8218859CF}"/>
              </a:ext>
            </a:extLst>
          </p:cNvPr>
          <p:cNvSpPr txBox="1"/>
          <p:nvPr/>
        </p:nvSpPr>
        <p:spPr>
          <a:xfrm>
            <a:off x="1934700" y="312516"/>
            <a:ext cx="8868133" cy="16312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0000">
                <a:ea typeface="맑은 고딕"/>
              </a:rPr>
              <a:t>SIMPLE RECIPE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1C03-06CF-42DD-9395-A593359581EF}"/>
              </a:ext>
            </a:extLst>
          </p:cNvPr>
          <p:cNvSpPr/>
          <p:nvPr/>
        </p:nvSpPr>
        <p:spPr>
          <a:xfrm>
            <a:off x="3555998" y="3354241"/>
            <a:ext cx="5080002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아이디를 입력해주세요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FD500-A773-4DC7-BC32-35872624FF99}"/>
              </a:ext>
            </a:extLst>
          </p:cNvPr>
          <p:cNvSpPr/>
          <p:nvPr/>
        </p:nvSpPr>
        <p:spPr>
          <a:xfrm>
            <a:off x="4128301" y="2175923"/>
            <a:ext cx="3935393" cy="938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2F33EC-CA53-4A96-AC60-6AE84E989697}"/>
              </a:ext>
            </a:extLst>
          </p:cNvPr>
          <p:cNvSpPr/>
          <p:nvPr/>
        </p:nvSpPr>
        <p:spPr>
          <a:xfrm>
            <a:off x="3555998" y="4536696"/>
            <a:ext cx="5080002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비밀번호를 입력해주세요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40BF8F-F5D5-40AC-9D79-E334D9AC7285}"/>
              </a:ext>
            </a:extLst>
          </p:cNvPr>
          <p:cNvSpPr/>
          <p:nvPr/>
        </p:nvSpPr>
        <p:spPr>
          <a:xfrm>
            <a:off x="3555998" y="5719151"/>
            <a:ext cx="2222500" cy="69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F3CC1B-AF3D-4448-9234-BC27FB3A3321}"/>
              </a:ext>
            </a:extLst>
          </p:cNvPr>
          <p:cNvSpPr/>
          <p:nvPr/>
        </p:nvSpPr>
        <p:spPr>
          <a:xfrm>
            <a:off x="6413500" y="5719151"/>
            <a:ext cx="2222500" cy="69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5772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A06A-E956-45EE-AD22-4F5C6012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1805270"/>
            <a:ext cx="11682714" cy="2387600"/>
          </a:xfrm>
        </p:spPr>
        <p:txBody>
          <a:bodyPr>
            <a:noAutofit/>
          </a:bodyPr>
          <a:lstStyle/>
          <a:p>
            <a:r>
              <a:rPr lang="ko-KR" altLang="en-US" sz="1000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3288112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392</ep:Words>
  <ep:PresentationFormat>와이드스크린</ep:PresentationFormat>
  <ep:Paragraphs>78</ep:Paragraphs>
  <ep:Slides>48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Office 테마</vt:lpstr>
      <vt:lpstr>SIMPLE RECIPE 화면</vt:lpstr>
      <vt:lpstr>사용자 측면</vt:lpstr>
      <vt:lpstr>Header</vt:lpstr>
      <vt:lpstr>슬라이드 4</vt:lpstr>
      <vt:lpstr>Footer</vt:lpstr>
      <vt:lpstr>PowerPoint 프레젠테이션</vt:lpstr>
      <vt:lpstr>로그인</vt:lpstr>
      <vt:lpstr>PowerPoint 프레젠테이션</vt:lpstr>
      <vt:lpstr>회원가입</vt:lpstr>
      <vt:lpstr>PowerPoint 프레젠테이션</vt:lpstr>
      <vt:lpstr>슬라이드 11</vt:lpstr>
      <vt:lpstr>PowerPoint 프레젠테이션</vt:lpstr>
      <vt:lpstr>검색창</vt:lpstr>
      <vt:lpstr>결과창</vt:lpstr>
      <vt:lpstr>레시피 상세 정보 창</vt:lpstr>
      <vt:lpstr>레시피 등록 창</vt:lpstr>
      <vt:lpstr>슬라이드 17</vt:lpstr>
      <vt:lpstr>PowerPoint 프레젠테이션</vt:lpstr>
      <vt:lpstr>레시피 수정 창</vt:lpstr>
      <vt:lpstr>PowerPoint 프레젠테이션</vt:lpstr>
      <vt:lpstr>PowerPoint 프레젠테이션</vt:lpstr>
      <vt:lpstr>Q&amp;A 창</vt:lpstr>
      <vt:lpstr>Q&amp;A 창</vt:lpstr>
      <vt:lpstr>Q&amp;A 세부 내용 창(다른 사용자)</vt:lpstr>
      <vt:lpstr>Q&amp;A 세부 내용 창 - 댓글(일반 사용자)</vt:lpstr>
      <vt:lpstr>Q&amp;A 세부 내용 창 - 댓글(작성자)</vt:lpstr>
      <vt:lpstr>Q&amp;A 세부 내용 창 - 댓글(작성자)</vt:lpstr>
      <vt:lpstr>PowerPoint 프레젠테이션</vt:lpstr>
      <vt:lpstr>마이페이지</vt:lpstr>
      <vt:lpstr>PowerPoint 프레젠테이션</vt:lpstr>
      <vt:lpstr>레시피 목록 창</vt:lpstr>
      <vt:lpstr>PowerPoint 프레젠테이션</vt:lpstr>
      <vt:lpstr>레시피 세부내용 창</vt:lpstr>
      <vt:lpstr>PowerPoint 프레젠테이션</vt:lpstr>
      <vt:lpstr>슬라이드 35</vt:lpstr>
      <vt:lpstr>회원 목록 창</vt:lpstr>
      <vt:lpstr>슬라이드 37</vt:lpstr>
      <vt:lpstr>관리자 목록 창</vt:lpstr>
      <vt:lpstr>슬라이드 39</vt:lpstr>
      <vt:lpstr>게시글 세부 내용 창 - 댓글(관리자)</vt:lpstr>
      <vt:lpstr>레시피 세부 내용 창</vt:lpstr>
      <vt:lpstr>레시피 세부 내용 창 - 댓글(관리자)</vt:lpstr>
      <vt:lpstr>레시피 세부 내용 창 - 댓글(관리자)</vt:lpstr>
      <vt:lpstr>Q&amp;A 창</vt:lpstr>
      <vt:lpstr>Q&amp;A 세부 내용 창(작성자)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2020-09-01T02:31:15.000</dcterms:created>
  <cp:lastModifiedBy>ParkGeonHee</cp:lastModifiedBy>
  <dcterms:modified xsi:type="dcterms:W3CDTF">2020-09-03T14:48:57.665</dcterms:modified>
  <cp:revision>551</cp:revision>
  <dc:title>PowerPoint 프레젠테이션</dc:title>
  <cp:version>1000.0000.01</cp:version>
</cp:coreProperties>
</file>