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62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7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6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1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7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43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1BDE-DD0A-6B5E-22B7-BFF46359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7"/>
            <a:ext cx="10634472" cy="1640967"/>
          </a:xfrm>
        </p:spPr>
        <p:txBody>
          <a:bodyPr/>
          <a:lstStyle/>
          <a:p>
            <a:pPr algn="ctr"/>
            <a:r>
              <a:rPr lang="en-US" sz="3600" b="1" dirty="0"/>
              <a:t>Deploying Your Trained ML Model as an API (Flask &amp; </a:t>
            </a:r>
            <a:r>
              <a:rPr lang="en-US" sz="3600" b="1" dirty="0" err="1"/>
              <a:t>FastAPI</a:t>
            </a:r>
            <a:r>
              <a:rPr lang="en-US" sz="3600" b="1" dirty="0"/>
              <a:t>)</a:t>
            </a:r>
            <a:br>
              <a:rPr lang="en-US" b="1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9FF2-68F5-F3FE-33AE-8347E8F9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guide will teach you how to turn your trained Machine Learning model into a working API that anyone can send data to and get predictions back. We'll use Flask and </a:t>
            </a:r>
            <a:r>
              <a:rPr lang="en-US" dirty="0" err="1"/>
              <a:t>FastAPI</a:t>
            </a:r>
            <a:r>
              <a:rPr lang="en-US" dirty="0"/>
              <a:t> — two popular frameworks for building APIs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4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D1CC-3EE1-7962-A884-D033659A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574165"/>
            <a:ext cx="10071100" cy="3444716"/>
          </a:xfrm>
        </p:spPr>
        <p:txBody>
          <a:bodyPr/>
          <a:lstStyle/>
          <a:p>
            <a:r>
              <a:rPr lang="en-US" sz="1800" b="1" dirty="0"/>
              <a:t>1️⃣ Step 1: Save Your Trained Model</a:t>
            </a:r>
            <a:br>
              <a:rPr lang="en-US" sz="2000" dirty="0"/>
            </a:br>
            <a:r>
              <a:rPr lang="en-US" sz="1600" dirty="0"/>
              <a:t>After training your ML model (for example using scikit-learn), you need to save it so you can load it later inside your API.</a:t>
            </a:r>
            <a:br>
              <a:rPr lang="en-US" dirty="0"/>
            </a:br>
            <a:br>
              <a:rPr lang="en-US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2️⃣ Step 2: Build API with Flask</a:t>
            </a:r>
            <a:br>
              <a:rPr lang="en-US" sz="2000" b="1" dirty="0"/>
            </a:br>
            <a:r>
              <a:rPr lang="en-US" sz="1600" dirty="0"/>
              <a:t>Here's how to create a simple Flask API </a:t>
            </a:r>
            <a:br>
              <a:rPr lang="en-US" sz="1600" dirty="0"/>
            </a:br>
            <a:r>
              <a:rPr lang="en-US" sz="1600" dirty="0"/>
              <a:t>that loads your model and serves predictions: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Run the API:</a:t>
            </a:r>
            <a:br>
              <a:rPr lang="en-US" sz="1600" b="1" dirty="0"/>
            </a:br>
            <a:r>
              <a:rPr lang="en-US" sz="1600" dirty="0"/>
              <a:t>python app.py</a:t>
            </a:r>
            <a:br>
              <a:rPr lang="en-US" dirty="0"/>
            </a:br>
            <a:br>
              <a:rPr lang="en-US" sz="16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4EF3-2B90-D0FF-C589-7B32AC88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21650"/>
            <a:ext cx="10506991" cy="1086336"/>
          </a:xfrm>
        </p:spPr>
        <p:txBody>
          <a:bodyPr/>
          <a:lstStyle/>
          <a:p>
            <a:r>
              <a:rPr lang="en-US" sz="1600" dirty="0"/>
              <a:t>Example code: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39799-CD1D-0B58-51E5-1384A4F7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860286"/>
            <a:ext cx="32385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F4015-77B7-94BF-CA89-2B84961D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16" y="3051154"/>
            <a:ext cx="4914900" cy="32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FE72C-28C9-A182-BA4A-632BF321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940000"/>
            <a:ext cx="3964251" cy="223792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3️⃣ Step 3: Test the Flask API</a:t>
            </a:r>
            <a:br>
              <a:rPr lang="ar-EG" sz="1700" b="1" dirty="0"/>
            </a:br>
            <a:br>
              <a:rPr lang="en-US" sz="1700" b="1" dirty="0"/>
            </a:br>
            <a:r>
              <a:rPr lang="en-US" sz="1800" dirty="0"/>
              <a:t>You can test it using curl or Postman:</a:t>
            </a:r>
            <a:br>
              <a:rPr lang="en-US" sz="1800" dirty="0"/>
            </a:br>
            <a:r>
              <a:rPr lang="en-US" sz="1800" dirty="0"/>
              <a:t>curl -X POST http://127.0.0.1:5000/predict  -H "Content-Type: application/</a:t>
            </a:r>
            <a:r>
              <a:rPr lang="en-US" sz="1800" dirty="0" err="1"/>
              <a:t>json</a:t>
            </a:r>
            <a:r>
              <a:rPr lang="en-US" sz="1800" dirty="0"/>
              <a:t>"  -d '{"features": [5.1, 3.5, 1.4, 0.2]}’ </a:t>
            </a:r>
            <a:br>
              <a:rPr lang="en-US" sz="1700" dirty="0"/>
            </a:br>
            <a:br>
              <a:rPr lang="en-US" sz="2000" dirty="0"/>
            </a:br>
            <a:r>
              <a:rPr lang="en-US" sz="2000" dirty="0"/>
              <a:t>💡 </a:t>
            </a:r>
            <a:r>
              <a:rPr lang="en-US" sz="2000" b="1" dirty="0"/>
              <a:t>Note:</a:t>
            </a:r>
            <a:br>
              <a:rPr lang="ar-EG" sz="2000" b="1" dirty="0"/>
            </a:br>
            <a:br>
              <a:rPr lang="en-US" sz="1700" dirty="0"/>
            </a:br>
            <a:r>
              <a:rPr lang="en-US" sz="1800" dirty="0"/>
              <a:t>This command sends a JSON object (features) to your API and shows the model’s prediction in the terminal.</a:t>
            </a:r>
            <a:br>
              <a:rPr lang="en-US" sz="1800" dirty="0"/>
            </a:br>
            <a:r>
              <a:rPr lang="en-US" sz="1800" dirty="0"/>
              <a:t>Make sure your Flask server is running before testing!</a:t>
            </a:r>
            <a:br>
              <a:rPr lang="ar-EG" sz="1800" dirty="0"/>
            </a:br>
            <a:br>
              <a:rPr lang="en-US" sz="1700" dirty="0"/>
            </a:br>
            <a:endParaRPr lang="en-US" sz="17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EE3FBD-E7FB-46CC-50BE-9989DB45C1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94" y="1229930"/>
            <a:ext cx="6588977" cy="439814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D5F32A-F0BA-762E-FACB-CA16C86312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-405797" y="6203783"/>
            <a:ext cx="33483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7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D448F-EB80-1ACF-AF2D-CC37F0BBE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814" y="484416"/>
            <a:ext cx="5614993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4️⃣ Step 4: Build API with </a:t>
            </a:r>
            <a:r>
              <a:rPr lang="en-US" sz="2400" b="1" dirty="0" err="1"/>
              <a:t>FastAPI</a:t>
            </a:r>
            <a:br>
              <a:rPr lang="ar-EG" sz="3100" b="1" dirty="0"/>
            </a:br>
            <a:br>
              <a:rPr lang="en-US" sz="3100" b="1" dirty="0"/>
            </a:br>
            <a:r>
              <a:rPr lang="en-US" sz="1800" dirty="0" err="1"/>
              <a:t>FastAPI</a:t>
            </a:r>
            <a:r>
              <a:rPr lang="en-US" sz="1800" dirty="0"/>
              <a:t> is faster and </a:t>
            </a:r>
            <a:br>
              <a:rPr lang="ar-EG" sz="1800" dirty="0"/>
            </a:br>
            <a:r>
              <a:rPr lang="en-US" sz="1800" dirty="0"/>
              <a:t>automatically generates documentation.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728EC-B3E7-BE62-BD78-8FF9BB284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4677" y="4067746"/>
            <a:ext cx="5614993" cy="2124206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Run the API:</a:t>
            </a:r>
            <a:br>
              <a:rPr lang="en-US" sz="1800" b="1" dirty="0"/>
            </a:br>
            <a:r>
              <a:rPr lang="en-US" sz="1800" dirty="0" err="1"/>
              <a:t>uvicorn</a:t>
            </a:r>
            <a:r>
              <a:rPr lang="en-US" sz="1800" dirty="0"/>
              <a:t> </a:t>
            </a:r>
            <a:r>
              <a:rPr lang="en-US" sz="1800" dirty="0" err="1"/>
              <a:t>main:app</a:t>
            </a:r>
            <a:r>
              <a:rPr lang="en-US" sz="1800" dirty="0"/>
              <a:t> --reload</a:t>
            </a:r>
          </a:p>
          <a:p>
            <a:r>
              <a:rPr lang="en-US" sz="1800" dirty="0"/>
              <a:t>Then open in browser: http://127.0.0.1:8000/docs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B4DD2EB-9F39-F5A6-5380-CD5F8A44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600" y="1916294"/>
            <a:ext cx="5451214" cy="32843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0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76A6-6C3B-D60C-CB5A-A11F56F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56378"/>
            <a:ext cx="10634472" cy="844061"/>
          </a:xfrm>
        </p:spPr>
        <p:txBody>
          <a:bodyPr/>
          <a:lstStyle/>
          <a:p>
            <a:r>
              <a:rPr lang="en-US" sz="2400" b="1" dirty="0"/>
              <a:t>Quick Comparison</a:t>
            </a:r>
            <a:r>
              <a:rPr lang="ar-EG" sz="2400" b="1" dirty="0"/>
              <a:t> </a:t>
            </a:r>
            <a:r>
              <a:rPr lang="en-US" sz="2400" b="1" dirty="0"/>
              <a:t>:</a:t>
            </a:r>
            <a:br>
              <a:rPr lang="ar-EG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3D57-041B-BCC0-0957-ED12C021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40" y="3962400"/>
            <a:ext cx="10506991" cy="1704975"/>
          </a:xfrm>
        </p:spPr>
        <p:txBody>
          <a:bodyPr/>
          <a:lstStyle/>
          <a:p>
            <a:r>
              <a:rPr lang="en-US" b="1" dirty="0"/>
              <a:t>Beginner Tips</a:t>
            </a:r>
          </a:p>
          <a:p>
            <a:r>
              <a:rPr lang="en-US" sz="1600" dirty="0"/>
              <a:t>- Flask is simpler for first-time users.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FastAPI</a:t>
            </a:r>
            <a:r>
              <a:rPr lang="en-US" sz="1600" dirty="0"/>
              <a:t> is better for large or production-level projects.</a:t>
            </a:r>
            <a:br>
              <a:rPr lang="en-US" sz="1600" dirty="0"/>
            </a:br>
            <a:r>
              <a:rPr lang="en-US" sz="1600" dirty="0"/>
              <a:t>- Always test using Postman or curl.</a:t>
            </a:r>
            <a:br>
              <a:rPr lang="en-US" sz="1600" dirty="0"/>
            </a:br>
            <a:r>
              <a:rPr lang="en-US" sz="1600" dirty="0"/>
              <a:t>- You can host your API on Render, Railway, or </a:t>
            </a:r>
            <a:r>
              <a:rPr lang="en-US" sz="1600" dirty="0" err="1"/>
              <a:t>Vercel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080C4-2E5B-E045-F9E1-24CBCEFAD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1257564"/>
            <a:ext cx="69056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650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325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Seaford</vt:lpstr>
      <vt:lpstr>LevelVTI</vt:lpstr>
      <vt:lpstr>Deploying Your Trained ML Model as an API (Flask &amp; FastAPI) </vt:lpstr>
      <vt:lpstr>1️⃣ Step 1: Save Your Trained Model After training your ML model (for example using scikit-learn), you need to save it so you can load it later inside your API.        2️⃣ Step 2: Build API with Flask Here's how to create a simple Flask API  that loads your model and serves predictions: Run the API: python app.py   </vt:lpstr>
      <vt:lpstr>3️⃣ Step 3: Test the Flask API  You can test it using curl or Postman: curl -X POST http://127.0.0.1:5000/predict  -H "Content-Type: application/json"  -d '{"features": [5.1, 3.5, 1.4, 0.2]}’   💡 Note:  This command sends a JSON object (features) to your API and shows the model’s prediction in the terminal. Make sure your Flask server is running before testing!  </vt:lpstr>
      <vt:lpstr>4️⃣ Step 4: Build API with FastAPI  FastAPI is faster and  automatically generates documentation. </vt:lpstr>
      <vt:lpstr>Quick Comparison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Khaled</dc:creator>
  <cp:lastModifiedBy>Mohamed Khaled</cp:lastModifiedBy>
  <cp:revision>1</cp:revision>
  <dcterms:created xsi:type="dcterms:W3CDTF">2025-10-20T21:03:34Z</dcterms:created>
  <dcterms:modified xsi:type="dcterms:W3CDTF">2025-10-20T21:54:02Z</dcterms:modified>
</cp:coreProperties>
</file>