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120.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135.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33.xml"/>
  <Override ContentType="application/vnd.openxmlformats-officedocument.presentationml.slideLayout+xml" PartName="/ppt/slideLayouts/slideLayout17.xml"/>
  <Override ContentType="application/vnd.openxmlformats-officedocument.presentationml.slideLayout+xml" PartName="/ppt/slideLayouts/slideLayout140.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131.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25.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138.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128.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1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124.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00.xml"/>
  <Override ContentType="application/vnd.openxmlformats-officedocument.presentationml.slideLayout+xml" PartName="/ppt/slideLayouts/slideLayout13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39.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788" r:id="rId5"/>
    <p:sldMasterId id="2147483789" r:id="rId6"/>
    <p:sldMasterId id="214748379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50057F-A099-4F7E-B815-B1ABDB65AAD1}">
  <a:tblStyle styleId="{0C50057F-A099-4F7E-B815-B1ABDB65AAD1}"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2f61db1429c_0_9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9" name="Google Shape;829;g2f61db1429c_0_9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2f7bf685962_0_1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2f7bf685962_0_1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2f80c4efd1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2f80c4efd1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2f7bf685962_0_1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2f7bf685962_0_1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2f80c4efd1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2f80c4efd1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2f7bf685962_0_10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4" name="Google Shape;984;g2f7bf685962_0_10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2f73a502e09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2f73a502e09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g2f73a502e09_3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3" name="Google Shape;1023;g2f73a502e09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2242ce6b73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0" name="Google Shape;1030;g2242ce6b73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2f80c4efd13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0" name="Google Shape;1060;g2f80c4efd13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2242ce6b73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2242ce6b73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2f61db1429c_0_6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0" name="Google Shape;840;g2f61db1429c_0_6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2f72d25c0a1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1" name="Google Shape;1091;g2f72d25c0a1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2f72d25c0a1_3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2f72d25c0a1_3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2f72d25c0a1_3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2f72d25c0a1_3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2f73a502e09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6" name="Google Shape;1136;g2f73a502e09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g2f72d25c0a1_3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3" name="Google Shape;1143;g2f72d25c0a1_3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2f61db1429c_0_77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8" name="Google Shape;1168;g2f61db1429c_0_77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169" name="Google Shape;1169;g2f61db1429c_0_77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5" name="Shape 1205"/>
        <p:cNvGrpSpPr/>
        <p:nvPr/>
      </p:nvGrpSpPr>
      <p:grpSpPr>
        <a:xfrm>
          <a:off x="0" y="0"/>
          <a:ext cx="0" cy="0"/>
          <a:chOff x="0" y="0"/>
          <a:chExt cx="0" cy="0"/>
        </a:xfrm>
      </p:grpSpPr>
      <p:sp>
        <p:nvSpPr>
          <p:cNvPr id="1206" name="Google Shape;1206;g2242ce6b73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7" name="Google Shape;1207;g2242ce6b73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2" name="Shape 1242"/>
        <p:cNvGrpSpPr/>
        <p:nvPr/>
      </p:nvGrpSpPr>
      <p:grpSpPr>
        <a:xfrm>
          <a:off x="0" y="0"/>
          <a:ext cx="0" cy="0"/>
          <a:chOff x="0" y="0"/>
          <a:chExt cx="0" cy="0"/>
        </a:xfrm>
      </p:grpSpPr>
      <p:sp>
        <p:nvSpPr>
          <p:cNvPr id="1243" name="Google Shape;1243;g2f73a502e0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4" name="Google Shape;1244;g2f73a502e0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4" name="Shape 1284"/>
        <p:cNvGrpSpPr/>
        <p:nvPr/>
      </p:nvGrpSpPr>
      <p:grpSpPr>
        <a:xfrm>
          <a:off x="0" y="0"/>
          <a:ext cx="0" cy="0"/>
          <a:chOff x="0" y="0"/>
          <a:chExt cx="0" cy="0"/>
        </a:xfrm>
      </p:grpSpPr>
      <p:sp>
        <p:nvSpPr>
          <p:cNvPr id="1285" name="Google Shape;1285;g2f7bf685962_0_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6" name="Google Shape;1286;g2f7bf685962_0_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5" name="Shape 1315"/>
        <p:cNvGrpSpPr/>
        <p:nvPr/>
      </p:nvGrpSpPr>
      <p:grpSpPr>
        <a:xfrm>
          <a:off x="0" y="0"/>
          <a:ext cx="0" cy="0"/>
          <a:chOff x="0" y="0"/>
          <a:chExt cx="0" cy="0"/>
        </a:xfrm>
      </p:grpSpPr>
      <p:sp>
        <p:nvSpPr>
          <p:cNvPr id="1316" name="Google Shape;1316;g2f73a502e09_0_1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7" name="Google Shape;1317;g2f73a502e09_0_1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2f61db1429c_0_2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7" name="Google Shape;847;g2f61db1429c_0_2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g2f82959015d_0_2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4" name="Google Shape;1324;g2f82959015d_0_2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g2f73a502e0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6" name="Google Shape;1336;g2f73a502e0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4" name="Shape 1354"/>
        <p:cNvGrpSpPr/>
        <p:nvPr/>
      </p:nvGrpSpPr>
      <p:grpSpPr>
        <a:xfrm>
          <a:off x="0" y="0"/>
          <a:ext cx="0" cy="0"/>
          <a:chOff x="0" y="0"/>
          <a:chExt cx="0" cy="0"/>
        </a:xfrm>
      </p:grpSpPr>
      <p:sp>
        <p:nvSpPr>
          <p:cNvPr id="1355" name="Google Shape;1355;g2f73a502e09_0_5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6" name="Google Shape;1356;g2f73a502e09_0_5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g2f82959015d_0_2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3" name="Google Shape;1363;g2f82959015d_0_2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g2f82959015d_0_22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4" name="Google Shape;1374;g2f82959015d_0_22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g2f82959015d_0_2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1" name="Google Shape;1381;g2f82959015d_0_2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2f82959015d_0_23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0" name="Google Shape;1390;g2f82959015d_0_23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5" name="Shape 1395"/>
        <p:cNvGrpSpPr/>
        <p:nvPr/>
      </p:nvGrpSpPr>
      <p:grpSpPr>
        <a:xfrm>
          <a:off x="0" y="0"/>
          <a:ext cx="0" cy="0"/>
          <a:chOff x="0" y="0"/>
          <a:chExt cx="0" cy="0"/>
        </a:xfrm>
      </p:grpSpPr>
      <p:sp>
        <p:nvSpPr>
          <p:cNvPr id="1396" name="Google Shape;1396;g2f82959015d_0_2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7" name="Google Shape;1397;g2f82959015d_0_2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8" name="Shape 1418"/>
        <p:cNvGrpSpPr/>
        <p:nvPr/>
      </p:nvGrpSpPr>
      <p:grpSpPr>
        <a:xfrm>
          <a:off x="0" y="0"/>
          <a:ext cx="0" cy="0"/>
          <a:chOff x="0" y="0"/>
          <a:chExt cx="0" cy="0"/>
        </a:xfrm>
      </p:grpSpPr>
      <p:sp>
        <p:nvSpPr>
          <p:cNvPr id="1419" name="Google Shape;1419;g2f82959015d_0_23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0" name="Google Shape;1420;g2f82959015d_0_23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g2f82959015d_0_24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7" name="Google Shape;1427;g2f82959015d_0_24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4" name="Shape 1434"/>
        <p:cNvGrpSpPr/>
        <p:nvPr/>
      </p:nvGrpSpPr>
      <p:grpSpPr>
        <a:xfrm>
          <a:off x="0" y="0"/>
          <a:ext cx="0" cy="0"/>
          <a:chOff x="0" y="0"/>
          <a:chExt cx="0" cy="0"/>
        </a:xfrm>
      </p:grpSpPr>
      <p:sp>
        <p:nvSpPr>
          <p:cNvPr id="1435" name="Google Shape;1435;g2f7bf68596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6" name="Google Shape;1436;g2f7bf68596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0" name="Shape 1440"/>
        <p:cNvGrpSpPr/>
        <p:nvPr/>
      </p:nvGrpSpPr>
      <p:grpSpPr>
        <a:xfrm>
          <a:off x="0" y="0"/>
          <a:ext cx="0" cy="0"/>
          <a:chOff x="0" y="0"/>
          <a:chExt cx="0" cy="0"/>
        </a:xfrm>
      </p:grpSpPr>
      <p:sp>
        <p:nvSpPr>
          <p:cNvPr id="1441" name="Google Shape;1441;g2f82959015d_0_2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2" name="Google Shape;1442;g2f82959015d_0_2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2f80c4efd13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2" name="Google Shape;882;g2f80c4efd13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2f80c4efd13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2f80c4efd13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2f82959015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2f82959015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2f7bf685962_0_19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7" name="Google Shape;937;g2f7bf685962_0_19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2f61db1429c_0_62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3" name="Google Shape;943;g2f61db1429c_0_62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mages">
  <p:cSld name="Three Images">
    <p:spTree>
      <p:nvGrpSpPr>
        <p:cNvPr id="544" name="Shape 544"/>
        <p:cNvGrpSpPr/>
        <p:nvPr/>
      </p:nvGrpSpPr>
      <p:grpSpPr>
        <a:xfrm>
          <a:off x="0" y="0"/>
          <a:ext cx="0" cy="0"/>
          <a:chOff x="0" y="0"/>
          <a:chExt cx="0" cy="0"/>
        </a:xfrm>
      </p:grpSpPr>
      <p:sp>
        <p:nvSpPr>
          <p:cNvPr id="545" name="Google Shape;545;p103"/>
          <p:cNvSpPr/>
          <p:nvPr/>
        </p:nvSpPr>
        <p:spPr>
          <a:xfrm>
            <a:off x="332183" y="1575197"/>
            <a:ext cx="2646600" cy="22632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546" name="Google Shape;546;p103"/>
          <p:cNvSpPr/>
          <p:nvPr/>
        </p:nvSpPr>
        <p:spPr>
          <a:xfrm>
            <a:off x="3248620" y="1575197"/>
            <a:ext cx="2646600" cy="22632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547" name="Google Shape;547;p103"/>
          <p:cNvSpPr/>
          <p:nvPr/>
        </p:nvSpPr>
        <p:spPr>
          <a:xfrm>
            <a:off x="6165056" y="1575197"/>
            <a:ext cx="2646600" cy="22632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548" name="Google Shape;548;p103"/>
          <p:cNvSpPr txBox="1"/>
          <p:nvPr>
            <p:ph idx="1" type="body"/>
          </p:nvPr>
        </p:nvSpPr>
        <p:spPr>
          <a:xfrm>
            <a:off x="332185" y="3960019"/>
            <a:ext cx="2646600" cy="6693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200"/>
              </a:spcBef>
              <a:spcAft>
                <a:spcPts val="2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49" name="Google Shape;549;p103"/>
          <p:cNvSpPr txBox="1"/>
          <p:nvPr>
            <p:ph idx="2" type="body"/>
          </p:nvPr>
        </p:nvSpPr>
        <p:spPr>
          <a:xfrm>
            <a:off x="3248621" y="3960019"/>
            <a:ext cx="2646600" cy="6693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200"/>
              </a:spcBef>
              <a:spcAft>
                <a:spcPts val="2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50" name="Google Shape;550;p103"/>
          <p:cNvSpPr txBox="1"/>
          <p:nvPr>
            <p:ph idx="3" type="body"/>
          </p:nvPr>
        </p:nvSpPr>
        <p:spPr>
          <a:xfrm>
            <a:off x="6165057" y="3960019"/>
            <a:ext cx="2646600" cy="6693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200"/>
              </a:spcBef>
              <a:spcAft>
                <a:spcPts val="2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51" name="Google Shape;551;p103"/>
          <p:cNvSpPr txBox="1"/>
          <p:nvPr>
            <p:ph type="title"/>
          </p:nvPr>
        </p:nvSpPr>
        <p:spPr>
          <a:xfrm>
            <a:off x="332185" y="324000"/>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552" name="Google Shape;552;p103"/>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3" name="Shape 553"/>
        <p:cNvGrpSpPr/>
        <p:nvPr/>
      </p:nvGrpSpPr>
      <p:grpSpPr>
        <a:xfrm>
          <a:off x="0" y="0"/>
          <a:ext cx="0" cy="0"/>
          <a:chOff x="0" y="0"/>
          <a:chExt cx="0" cy="0"/>
        </a:xfrm>
      </p:grpSpPr>
      <p:sp>
        <p:nvSpPr>
          <p:cNvPr id="554" name="Google Shape;554;p104"/>
          <p:cNvSpPr txBox="1"/>
          <p:nvPr>
            <p:ph type="title"/>
          </p:nvPr>
        </p:nvSpPr>
        <p:spPr>
          <a:xfrm>
            <a:off x="332185" y="324001"/>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555" name="Google Shape;555;p104"/>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Infographic">
  <p:cSld name="Three Content Infographic">
    <p:spTree>
      <p:nvGrpSpPr>
        <p:cNvPr id="556" name="Shape 556"/>
        <p:cNvGrpSpPr/>
        <p:nvPr/>
      </p:nvGrpSpPr>
      <p:grpSpPr>
        <a:xfrm>
          <a:off x="0" y="0"/>
          <a:ext cx="0" cy="0"/>
          <a:chOff x="0" y="0"/>
          <a:chExt cx="0" cy="0"/>
        </a:xfrm>
      </p:grpSpPr>
      <p:sp>
        <p:nvSpPr>
          <p:cNvPr id="557" name="Google Shape;557;p105"/>
          <p:cNvSpPr txBox="1"/>
          <p:nvPr>
            <p:ph idx="1" type="body"/>
          </p:nvPr>
        </p:nvSpPr>
        <p:spPr>
          <a:xfrm>
            <a:off x="332185" y="2699657"/>
            <a:ext cx="2646600" cy="19338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58" name="Google Shape;558;p105"/>
          <p:cNvSpPr txBox="1"/>
          <p:nvPr>
            <p:ph idx="2" type="body"/>
          </p:nvPr>
        </p:nvSpPr>
        <p:spPr>
          <a:xfrm>
            <a:off x="332185" y="1571625"/>
            <a:ext cx="2646600" cy="10002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accent3"/>
              </a:buClr>
              <a:buSzPts val="6400"/>
              <a:buFont typeface="Arial"/>
              <a:buNone/>
              <a:defRPr b="0" i="0" sz="6400" u="none" cap="none" strike="noStrike">
                <a:solidFill>
                  <a:schemeClr val="accent3"/>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59" name="Google Shape;559;p105"/>
          <p:cNvSpPr txBox="1"/>
          <p:nvPr>
            <p:ph idx="3" type="body"/>
          </p:nvPr>
        </p:nvSpPr>
        <p:spPr>
          <a:xfrm>
            <a:off x="3245643" y="1571625"/>
            <a:ext cx="2650200" cy="10002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2"/>
              </a:buClr>
              <a:buSzPts val="6400"/>
              <a:buFont typeface="Arial"/>
              <a:buNone/>
              <a:defRPr b="0" i="0" sz="6400" u="none" cap="none" strike="noStrike">
                <a:solidFill>
                  <a:schemeClr val="dk2"/>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60" name="Google Shape;560;p105"/>
          <p:cNvSpPr txBox="1"/>
          <p:nvPr>
            <p:ph idx="4" type="body"/>
          </p:nvPr>
        </p:nvSpPr>
        <p:spPr>
          <a:xfrm>
            <a:off x="6166928" y="1571625"/>
            <a:ext cx="2646600" cy="10002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accent1"/>
              </a:buClr>
              <a:buSzPts val="6400"/>
              <a:buFont typeface="Arial"/>
              <a:buNone/>
              <a:defRPr b="0" i="0" sz="6400" u="none" cap="none" strike="noStrike">
                <a:solidFill>
                  <a:schemeClr val="accent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61" name="Google Shape;561;p105"/>
          <p:cNvSpPr txBox="1"/>
          <p:nvPr>
            <p:ph type="title"/>
          </p:nvPr>
        </p:nvSpPr>
        <p:spPr>
          <a:xfrm>
            <a:off x="332185" y="324001"/>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562" name="Google Shape;562;p105"/>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563" name="Google Shape;563;p105"/>
          <p:cNvSpPr txBox="1"/>
          <p:nvPr>
            <p:ph idx="5" type="body"/>
          </p:nvPr>
        </p:nvSpPr>
        <p:spPr>
          <a:xfrm>
            <a:off x="3245644" y="2699657"/>
            <a:ext cx="2650200" cy="19338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64" name="Google Shape;564;p105"/>
          <p:cNvSpPr txBox="1"/>
          <p:nvPr>
            <p:ph idx="6" type="body"/>
          </p:nvPr>
        </p:nvSpPr>
        <p:spPr>
          <a:xfrm>
            <a:off x="6166928" y="2699657"/>
            <a:ext cx="2646600" cy="19338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fographic and Chart">
  <p:cSld name="Infographic and Chart">
    <p:spTree>
      <p:nvGrpSpPr>
        <p:cNvPr id="565" name="Shape 565"/>
        <p:cNvGrpSpPr/>
        <p:nvPr/>
      </p:nvGrpSpPr>
      <p:grpSpPr>
        <a:xfrm>
          <a:off x="0" y="0"/>
          <a:ext cx="0" cy="0"/>
          <a:chOff x="0" y="0"/>
          <a:chExt cx="0" cy="0"/>
        </a:xfrm>
      </p:grpSpPr>
      <p:sp>
        <p:nvSpPr>
          <p:cNvPr id="566" name="Google Shape;566;p106"/>
          <p:cNvSpPr/>
          <p:nvPr/>
        </p:nvSpPr>
        <p:spPr>
          <a:xfrm>
            <a:off x="0" y="1577579"/>
            <a:ext cx="2979000" cy="3051600"/>
          </a:xfrm>
          <a:prstGeom prst="rect">
            <a:avLst/>
          </a:prstGeom>
          <a:solidFill>
            <a:srgbClr val="D04A0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67" name="Google Shape;567;p106"/>
          <p:cNvSpPr txBox="1"/>
          <p:nvPr>
            <p:ph idx="1" type="body"/>
          </p:nvPr>
        </p:nvSpPr>
        <p:spPr>
          <a:xfrm>
            <a:off x="270277" y="1577340"/>
            <a:ext cx="2709000" cy="1302900"/>
          </a:xfrm>
          <a:prstGeom prst="rect">
            <a:avLst/>
          </a:prstGeom>
          <a:noFill/>
          <a:ln>
            <a:noFill/>
          </a:ln>
        </p:spPr>
        <p:txBody>
          <a:bodyPr anchorCtr="0" anchor="t" bIns="0" lIns="0" spcFirstLastPara="1" rIns="0" wrap="square" tIns="0">
            <a:noAutofit/>
          </a:bodyPr>
          <a:lstStyle>
            <a:lvl1pPr indent="-228600" lvl="0" marL="457200" marR="0" rtl="0" algn="l">
              <a:lnSpc>
                <a:spcPct val="80000"/>
              </a:lnSpc>
              <a:spcBef>
                <a:spcPts val="0"/>
              </a:spcBef>
              <a:spcAft>
                <a:spcPts val="0"/>
              </a:spcAft>
              <a:buClr>
                <a:schemeClr val="lt1"/>
              </a:buClr>
              <a:buSzPts val="10200"/>
              <a:buFont typeface="Arial"/>
              <a:buNone/>
              <a:defRPr b="1" i="0" sz="10200" u="none" cap="none" strike="noStrike">
                <a:solidFill>
                  <a:schemeClr val="lt1"/>
                </a:solidFill>
                <a:latin typeface="Arial"/>
                <a:ea typeface="Arial"/>
                <a:cs typeface="Arial"/>
                <a:sym typeface="Arial"/>
              </a:defRPr>
            </a:lvl1pPr>
            <a:lvl2pPr indent="-304800" lvl="1" marL="9144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68" name="Google Shape;568;p106"/>
          <p:cNvSpPr txBox="1"/>
          <p:nvPr>
            <p:ph idx="2" type="body"/>
          </p:nvPr>
        </p:nvSpPr>
        <p:spPr>
          <a:xfrm>
            <a:off x="332185" y="2948940"/>
            <a:ext cx="2496900" cy="15465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228600" lvl="1" marL="9144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indent="-228600" lvl="2" marL="13716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indent="-228600" lvl="3" marL="18288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indent="-228600" lvl="4" marL="22860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indent="-228600" lvl="5" marL="27432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indent="-228600" lvl="6" marL="32004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indent="-228600" lvl="7" marL="36576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indent="-228600" lvl="8" marL="41148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sp>
        <p:nvSpPr>
          <p:cNvPr id="569" name="Google Shape;569;p106"/>
          <p:cNvSpPr txBox="1"/>
          <p:nvPr>
            <p:ph type="title"/>
          </p:nvPr>
        </p:nvSpPr>
        <p:spPr>
          <a:xfrm>
            <a:off x="332185" y="324001"/>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570" name="Google Shape;570;p106"/>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Content Dark" showMasterSp="0">
  <p:cSld name="One Column Content Dark">
    <p:bg>
      <p:bgPr>
        <a:solidFill>
          <a:srgbClr val="464646"/>
        </a:solidFill>
      </p:bgPr>
    </p:bg>
    <p:spTree>
      <p:nvGrpSpPr>
        <p:cNvPr id="571" name="Shape 571"/>
        <p:cNvGrpSpPr/>
        <p:nvPr/>
      </p:nvGrpSpPr>
      <p:grpSpPr>
        <a:xfrm>
          <a:off x="0" y="0"/>
          <a:ext cx="0" cy="0"/>
          <a:chOff x="0" y="0"/>
          <a:chExt cx="0" cy="0"/>
        </a:xfrm>
      </p:grpSpPr>
      <p:sp>
        <p:nvSpPr>
          <p:cNvPr id="572" name="Google Shape;572;p107"/>
          <p:cNvSpPr txBox="1"/>
          <p:nvPr>
            <p:ph idx="1" type="body"/>
          </p:nvPr>
        </p:nvSpPr>
        <p:spPr>
          <a:xfrm>
            <a:off x="332185" y="1577579"/>
            <a:ext cx="2646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1pPr>
            <a:lvl2pPr indent="-304800" lvl="1" marL="914400" marR="0" rtl="0" algn="l">
              <a:lnSpc>
                <a:spcPct val="10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2pPr>
            <a:lvl3pPr indent="-304800" lvl="2" marL="1371600" marR="0" rtl="0" algn="l">
              <a:lnSpc>
                <a:spcPct val="10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3pPr>
            <a:lvl4pPr indent="-304800" lvl="3" marL="1828800" marR="0" rtl="0" algn="l">
              <a:lnSpc>
                <a:spcPct val="10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4pPr>
            <a:lvl5pPr indent="-304800" lvl="4" marL="2286000" marR="0" rtl="0" algn="l">
              <a:lnSpc>
                <a:spcPct val="10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5pPr>
            <a:lvl6pPr indent="-304800" lvl="5" marL="2743200" marR="0" rtl="0" algn="l">
              <a:lnSpc>
                <a:spcPct val="10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6pPr>
            <a:lvl7pPr indent="-304800" lvl="6" marL="3200400" marR="0" rtl="0" algn="l">
              <a:lnSpc>
                <a:spcPct val="10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7pPr>
            <a:lvl8pPr indent="-304800" lvl="7" marL="3657600" marR="0" rtl="0" algn="l">
              <a:lnSpc>
                <a:spcPct val="10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8pPr>
            <a:lvl9pPr indent="-304800" lvl="8" marL="4114800" marR="0" rtl="0" algn="l">
              <a:lnSpc>
                <a:spcPct val="100000"/>
              </a:lnSpc>
              <a:spcBef>
                <a:spcPts val="500"/>
              </a:spcBef>
              <a:spcAft>
                <a:spcPts val="500"/>
              </a:spcAft>
              <a:buClr>
                <a:schemeClr val="lt1"/>
              </a:buClr>
              <a:buSzPts val="1200"/>
              <a:buFont typeface="Arial"/>
              <a:buChar char="•"/>
              <a:defRPr b="0" i="0" sz="1200" u="none" cap="none" strike="noStrike">
                <a:solidFill>
                  <a:schemeClr val="lt1"/>
                </a:solidFill>
                <a:latin typeface="Arial"/>
                <a:ea typeface="Arial"/>
                <a:cs typeface="Arial"/>
                <a:sym typeface="Arial"/>
              </a:defRPr>
            </a:lvl9pPr>
          </a:lstStyle>
          <a:p/>
        </p:txBody>
      </p:sp>
      <p:sp>
        <p:nvSpPr>
          <p:cNvPr id="573" name="Google Shape;573;p107"/>
          <p:cNvSpPr txBox="1"/>
          <p:nvPr>
            <p:ph type="title"/>
          </p:nvPr>
        </p:nvSpPr>
        <p:spPr>
          <a:xfrm>
            <a:off x="332185" y="324001"/>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lt1"/>
              </a:buClr>
              <a:buSzPts val="2400"/>
              <a:buFont typeface="Georgia"/>
              <a:buNone/>
              <a:defRPr b="0" i="0" sz="2400" u="none" cap="none" strike="noStrike">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574" name="Google Shape;574;p107"/>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575" name="Google Shape;575;p107"/>
          <p:cNvSpPr txBox="1"/>
          <p:nvPr/>
        </p:nvSpPr>
        <p:spPr>
          <a:xfrm>
            <a:off x="332185" y="4869180"/>
            <a:ext cx="4105500" cy="1029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fr" sz="600" u="none" cap="none" strike="noStrike">
                <a:solidFill>
                  <a:schemeClr val="lt1"/>
                </a:solidFill>
                <a:latin typeface="Arial"/>
                <a:ea typeface="Arial"/>
                <a:cs typeface="Arial"/>
                <a:sym typeface="Arial"/>
              </a:rPr>
              <a:t>PwC</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Dark" showMasterSp="0">
  <p:cSld name="Title and Chart Dark">
    <p:bg>
      <p:bgPr>
        <a:solidFill>
          <a:srgbClr val="464646"/>
        </a:solidFill>
      </p:bgPr>
    </p:bg>
    <p:spTree>
      <p:nvGrpSpPr>
        <p:cNvPr id="576" name="Shape 576"/>
        <p:cNvGrpSpPr/>
        <p:nvPr/>
      </p:nvGrpSpPr>
      <p:grpSpPr>
        <a:xfrm>
          <a:off x="0" y="0"/>
          <a:ext cx="0" cy="0"/>
          <a:chOff x="0" y="0"/>
          <a:chExt cx="0" cy="0"/>
        </a:xfrm>
      </p:grpSpPr>
      <p:sp>
        <p:nvSpPr>
          <p:cNvPr id="577" name="Google Shape;577;p108"/>
          <p:cNvSpPr txBox="1"/>
          <p:nvPr>
            <p:ph type="title"/>
          </p:nvPr>
        </p:nvSpPr>
        <p:spPr>
          <a:xfrm>
            <a:off x="332185" y="324001"/>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lt1"/>
              </a:buClr>
              <a:buSzPts val="2400"/>
              <a:buFont typeface="Georgia"/>
              <a:buNone/>
              <a:defRPr b="0" i="0" sz="2400" u="none" cap="none" strike="noStrike">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578" name="Google Shape;578;p108"/>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579" name="Google Shape;579;p108"/>
          <p:cNvSpPr txBox="1"/>
          <p:nvPr/>
        </p:nvSpPr>
        <p:spPr>
          <a:xfrm>
            <a:off x="332185" y="4869180"/>
            <a:ext cx="4105500" cy="1029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fr" sz="600" u="none" cap="none" strike="noStrike">
                <a:solidFill>
                  <a:schemeClr val="lt1"/>
                </a:solidFill>
                <a:latin typeface="Arial"/>
                <a:ea typeface="Arial"/>
                <a:cs typeface="Arial"/>
                <a:sym typeface="Arial"/>
              </a:rPr>
              <a:t>PwC</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Chart">
  <p:cSld name="One Column Chart">
    <p:spTree>
      <p:nvGrpSpPr>
        <p:cNvPr id="580" name="Shape 580"/>
        <p:cNvGrpSpPr/>
        <p:nvPr/>
      </p:nvGrpSpPr>
      <p:grpSpPr>
        <a:xfrm>
          <a:off x="0" y="0"/>
          <a:ext cx="0" cy="0"/>
          <a:chOff x="0" y="0"/>
          <a:chExt cx="0" cy="0"/>
        </a:xfrm>
      </p:grpSpPr>
      <p:sp>
        <p:nvSpPr>
          <p:cNvPr id="581" name="Google Shape;581;p109"/>
          <p:cNvSpPr txBox="1"/>
          <p:nvPr>
            <p:ph idx="1" type="body"/>
          </p:nvPr>
        </p:nvSpPr>
        <p:spPr>
          <a:xfrm>
            <a:off x="332185" y="1577579"/>
            <a:ext cx="2646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82" name="Google Shape;582;p109"/>
          <p:cNvSpPr txBox="1"/>
          <p:nvPr>
            <p:ph type="title"/>
          </p:nvPr>
        </p:nvSpPr>
        <p:spPr>
          <a:xfrm>
            <a:off x="332185" y="324000"/>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583" name="Google Shape;583;p109"/>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Chart Dark" showMasterSp="0">
  <p:cSld name="One Column Chart Dark">
    <p:bg>
      <p:bgPr>
        <a:solidFill>
          <a:srgbClr val="464646"/>
        </a:solidFill>
      </p:bgPr>
    </p:bg>
    <p:spTree>
      <p:nvGrpSpPr>
        <p:cNvPr id="584" name="Shape 584"/>
        <p:cNvGrpSpPr/>
        <p:nvPr/>
      </p:nvGrpSpPr>
      <p:grpSpPr>
        <a:xfrm>
          <a:off x="0" y="0"/>
          <a:ext cx="0" cy="0"/>
          <a:chOff x="0" y="0"/>
          <a:chExt cx="0" cy="0"/>
        </a:xfrm>
      </p:grpSpPr>
      <p:sp>
        <p:nvSpPr>
          <p:cNvPr id="585" name="Google Shape;585;p110"/>
          <p:cNvSpPr txBox="1"/>
          <p:nvPr>
            <p:ph idx="1" type="body"/>
          </p:nvPr>
        </p:nvSpPr>
        <p:spPr>
          <a:xfrm>
            <a:off x="332185" y="1577579"/>
            <a:ext cx="2646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1pPr>
            <a:lvl2pPr indent="-304800" lvl="1" marL="914400" marR="0" rtl="0" algn="l">
              <a:lnSpc>
                <a:spcPct val="10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2pPr>
            <a:lvl3pPr indent="-304800" lvl="2" marL="1371600" marR="0" rtl="0" algn="l">
              <a:lnSpc>
                <a:spcPct val="10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3pPr>
            <a:lvl4pPr indent="-304800" lvl="3" marL="1828800" marR="0" rtl="0" algn="l">
              <a:lnSpc>
                <a:spcPct val="10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4pPr>
            <a:lvl5pPr indent="-304800" lvl="4" marL="2286000" marR="0" rtl="0" algn="l">
              <a:lnSpc>
                <a:spcPct val="10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5pPr>
            <a:lvl6pPr indent="-304800" lvl="5" marL="2743200" marR="0" rtl="0" algn="l">
              <a:lnSpc>
                <a:spcPct val="10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6pPr>
            <a:lvl7pPr indent="-304800" lvl="6" marL="3200400" marR="0" rtl="0" algn="l">
              <a:lnSpc>
                <a:spcPct val="10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7pPr>
            <a:lvl8pPr indent="-304800" lvl="7" marL="3657600" marR="0" rtl="0" algn="l">
              <a:lnSpc>
                <a:spcPct val="10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8pPr>
            <a:lvl9pPr indent="-304800" lvl="8" marL="4114800" marR="0" rtl="0" algn="l">
              <a:lnSpc>
                <a:spcPct val="100000"/>
              </a:lnSpc>
              <a:spcBef>
                <a:spcPts val="500"/>
              </a:spcBef>
              <a:spcAft>
                <a:spcPts val="500"/>
              </a:spcAft>
              <a:buClr>
                <a:schemeClr val="lt1"/>
              </a:buClr>
              <a:buSzPts val="1200"/>
              <a:buFont typeface="Arial"/>
              <a:buChar char="•"/>
              <a:defRPr b="0" i="0" sz="1200" u="none" cap="none" strike="noStrike">
                <a:solidFill>
                  <a:schemeClr val="lt1"/>
                </a:solidFill>
                <a:latin typeface="Arial"/>
                <a:ea typeface="Arial"/>
                <a:cs typeface="Arial"/>
                <a:sym typeface="Arial"/>
              </a:defRPr>
            </a:lvl9pPr>
          </a:lstStyle>
          <a:p/>
        </p:txBody>
      </p:sp>
      <p:sp>
        <p:nvSpPr>
          <p:cNvPr id="586" name="Google Shape;586;p110"/>
          <p:cNvSpPr txBox="1"/>
          <p:nvPr>
            <p:ph type="title"/>
          </p:nvPr>
        </p:nvSpPr>
        <p:spPr>
          <a:xfrm>
            <a:off x="332185" y="324001"/>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lt1"/>
              </a:buClr>
              <a:buSzPts val="2400"/>
              <a:buFont typeface="Georgia"/>
              <a:buNone/>
              <a:defRPr b="0" i="0" sz="2400" u="none" cap="none" strike="noStrike">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587" name="Google Shape;587;p110"/>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588" name="Google Shape;588;p110"/>
          <p:cNvSpPr txBox="1"/>
          <p:nvPr/>
        </p:nvSpPr>
        <p:spPr>
          <a:xfrm>
            <a:off x="332185" y="4869180"/>
            <a:ext cx="4105500" cy="1029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fr" sz="600" u="none" cap="none" strike="noStrike">
                <a:solidFill>
                  <a:schemeClr val="lt1"/>
                </a:solidFill>
                <a:latin typeface="Arial"/>
                <a:ea typeface="Arial"/>
                <a:cs typeface="Arial"/>
                <a:sym typeface="Arial"/>
              </a:rPr>
              <a:t>PwC</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Text Boxes for Icons">
  <p:cSld name="Four Text Boxes for Icons">
    <p:spTree>
      <p:nvGrpSpPr>
        <p:cNvPr id="589" name="Shape 589"/>
        <p:cNvGrpSpPr/>
        <p:nvPr/>
      </p:nvGrpSpPr>
      <p:grpSpPr>
        <a:xfrm>
          <a:off x="0" y="0"/>
          <a:ext cx="0" cy="0"/>
          <a:chOff x="0" y="0"/>
          <a:chExt cx="0" cy="0"/>
        </a:xfrm>
      </p:grpSpPr>
      <p:sp>
        <p:nvSpPr>
          <p:cNvPr id="590" name="Google Shape;590;p111"/>
          <p:cNvSpPr txBox="1"/>
          <p:nvPr>
            <p:ph idx="1" type="body"/>
          </p:nvPr>
        </p:nvSpPr>
        <p:spPr>
          <a:xfrm>
            <a:off x="332185" y="2571750"/>
            <a:ext cx="1920300" cy="20574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200"/>
              </a:spcBef>
              <a:spcAft>
                <a:spcPts val="2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91" name="Google Shape;591;p111"/>
          <p:cNvSpPr txBox="1"/>
          <p:nvPr>
            <p:ph idx="2" type="body"/>
          </p:nvPr>
        </p:nvSpPr>
        <p:spPr>
          <a:xfrm>
            <a:off x="2519729" y="2571750"/>
            <a:ext cx="1920300" cy="20574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200"/>
              </a:spcBef>
              <a:spcAft>
                <a:spcPts val="2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92" name="Google Shape;592;p111"/>
          <p:cNvSpPr txBox="1"/>
          <p:nvPr>
            <p:ph idx="3" type="body"/>
          </p:nvPr>
        </p:nvSpPr>
        <p:spPr>
          <a:xfrm>
            <a:off x="4707272" y="2571750"/>
            <a:ext cx="1920300" cy="20574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200"/>
              </a:spcBef>
              <a:spcAft>
                <a:spcPts val="2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93" name="Google Shape;593;p111"/>
          <p:cNvSpPr txBox="1"/>
          <p:nvPr>
            <p:ph idx="4" type="body"/>
          </p:nvPr>
        </p:nvSpPr>
        <p:spPr>
          <a:xfrm>
            <a:off x="6894816" y="2571750"/>
            <a:ext cx="1920300" cy="20574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200"/>
              </a:spcBef>
              <a:spcAft>
                <a:spcPts val="2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94" name="Google Shape;594;p111"/>
          <p:cNvSpPr txBox="1"/>
          <p:nvPr>
            <p:ph type="title"/>
          </p:nvPr>
        </p:nvSpPr>
        <p:spPr>
          <a:xfrm>
            <a:off x="332185" y="324000"/>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595" name="Google Shape;595;p111"/>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Team Images">
  <p:cSld name="Four Team Images">
    <p:spTree>
      <p:nvGrpSpPr>
        <p:cNvPr id="596" name="Shape 596"/>
        <p:cNvGrpSpPr/>
        <p:nvPr/>
      </p:nvGrpSpPr>
      <p:grpSpPr>
        <a:xfrm>
          <a:off x="0" y="0"/>
          <a:ext cx="0" cy="0"/>
          <a:chOff x="0" y="0"/>
          <a:chExt cx="0" cy="0"/>
        </a:xfrm>
      </p:grpSpPr>
      <p:sp>
        <p:nvSpPr>
          <p:cNvPr id="597" name="Google Shape;597;p112"/>
          <p:cNvSpPr/>
          <p:nvPr/>
        </p:nvSpPr>
        <p:spPr>
          <a:xfrm>
            <a:off x="332184" y="1575197"/>
            <a:ext cx="994500" cy="9966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598" name="Google Shape;598;p112"/>
          <p:cNvSpPr/>
          <p:nvPr/>
        </p:nvSpPr>
        <p:spPr>
          <a:xfrm>
            <a:off x="2519728" y="1575197"/>
            <a:ext cx="994500" cy="9966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599" name="Google Shape;599;p112"/>
          <p:cNvSpPr/>
          <p:nvPr/>
        </p:nvSpPr>
        <p:spPr>
          <a:xfrm>
            <a:off x="4707272" y="1575197"/>
            <a:ext cx="994500" cy="9966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600" name="Google Shape;600;p112"/>
          <p:cNvSpPr/>
          <p:nvPr/>
        </p:nvSpPr>
        <p:spPr>
          <a:xfrm>
            <a:off x="6894816" y="1575197"/>
            <a:ext cx="994500" cy="9966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601" name="Google Shape;601;p112"/>
          <p:cNvSpPr txBox="1"/>
          <p:nvPr>
            <p:ph idx="1" type="body"/>
          </p:nvPr>
        </p:nvSpPr>
        <p:spPr>
          <a:xfrm>
            <a:off x="332184" y="2743200"/>
            <a:ext cx="1920300" cy="1885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200"/>
              </a:spcBef>
              <a:spcAft>
                <a:spcPts val="20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602" name="Google Shape;602;p112"/>
          <p:cNvSpPr txBox="1"/>
          <p:nvPr>
            <p:ph idx="2" type="body"/>
          </p:nvPr>
        </p:nvSpPr>
        <p:spPr>
          <a:xfrm>
            <a:off x="2519729" y="2743200"/>
            <a:ext cx="1920300" cy="1885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200"/>
              </a:spcBef>
              <a:spcAft>
                <a:spcPts val="20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603" name="Google Shape;603;p112"/>
          <p:cNvSpPr txBox="1"/>
          <p:nvPr>
            <p:ph idx="3" type="body"/>
          </p:nvPr>
        </p:nvSpPr>
        <p:spPr>
          <a:xfrm>
            <a:off x="4707272" y="2743200"/>
            <a:ext cx="1920300" cy="1885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200"/>
              </a:spcBef>
              <a:spcAft>
                <a:spcPts val="20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604" name="Google Shape;604;p112"/>
          <p:cNvSpPr txBox="1"/>
          <p:nvPr>
            <p:ph idx="4" type="body"/>
          </p:nvPr>
        </p:nvSpPr>
        <p:spPr>
          <a:xfrm>
            <a:off x="6894816" y="2743200"/>
            <a:ext cx="1920300" cy="1885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200"/>
              </a:spcBef>
              <a:spcAft>
                <a:spcPts val="20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605" name="Google Shape;605;p112"/>
          <p:cNvSpPr txBox="1"/>
          <p:nvPr>
            <p:ph type="title"/>
          </p:nvPr>
        </p:nvSpPr>
        <p:spPr>
          <a:xfrm>
            <a:off x="332185" y="324000"/>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606" name="Google Shape;606;p112"/>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Light" showMasterSp="0">
  <p:cSld name="Thank You Light">
    <p:bg>
      <p:bgPr>
        <a:solidFill>
          <a:schemeClr val="lt1"/>
        </a:solidFill>
      </p:bgPr>
    </p:bg>
    <p:spTree>
      <p:nvGrpSpPr>
        <p:cNvPr id="607" name="Shape 607"/>
        <p:cNvGrpSpPr/>
        <p:nvPr/>
      </p:nvGrpSpPr>
      <p:grpSpPr>
        <a:xfrm>
          <a:off x="0" y="0"/>
          <a:ext cx="0" cy="0"/>
          <a:chOff x="0" y="0"/>
          <a:chExt cx="0" cy="0"/>
        </a:xfrm>
      </p:grpSpPr>
      <p:sp>
        <p:nvSpPr>
          <p:cNvPr id="608" name="Google Shape;608;p113"/>
          <p:cNvSpPr/>
          <p:nvPr/>
        </p:nvSpPr>
        <p:spPr>
          <a:xfrm>
            <a:off x="0" y="3705641"/>
            <a:ext cx="9144000" cy="1437900"/>
          </a:xfrm>
          <a:prstGeom prst="rect">
            <a:avLst/>
          </a:prstGeom>
          <a:solidFill>
            <a:srgbClr val="D04A0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09" name="Google Shape;609;p113"/>
          <p:cNvSpPr txBox="1"/>
          <p:nvPr>
            <p:ph type="ctrTitle"/>
          </p:nvPr>
        </p:nvSpPr>
        <p:spPr>
          <a:xfrm>
            <a:off x="332185" y="321469"/>
            <a:ext cx="4105500" cy="182160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dk1"/>
              </a:buClr>
              <a:buSzPts val="4400"/>
              <a:buFont typeface="Georgia"/>
              <a:buNone/>
              <a:defRPr b="0" i="0" sz="4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610" name="Google Shape;610;p113"/>
          <p:cNvSpPr/>
          <p:nvPr/>
        </p:nvSpPr>
        <p:spPr>
          <a:xfrm>
            <a:off x="4000500" y="0"/>
            <a:ext cx="5143500" cy="5143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11" name="Google Shape;611;p113"/>
          <p:cNvSpPr txBox="1"/>
          <p:nvPr>
            <p:ph idx="1" type="body"/>
          </p:nvPr>
        </p:nvSpPr>
        <p:spPr>
          <a:xfrm>
            <a:off x="332184" y="3944700"/>
            <a:ext cx="8479500" cy="10887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indent="-228600" lvl="1" marL="9144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2pPr>
            <a:lvl3pPr indent="-228600" lvl="2" marL="13716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3pPr>
            <a:lvl4pPr indent="-228600" lvl="3" marL="18288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4pPr>
            <a:lvl5pPr indent="-228600" lvl="4" marL="22860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5pPr>
            <a:lvl6pPr indent="-228600" lvl="5" marL="27432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6pPr>
            <a:lvl7pPr indent="-228600" lvl="6" marL="32004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7pPr>
            <a:lvl8pPr indent="-228600" lvl="7" marL="36576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8pPr>
            <a:lvl9pPr indent="-228600" lvl="8" marL="41148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9pPr>
          </a:lstStyle>
          <a:p/>
        </p:txBody>
      </p:sp>
      <p:sp>
        <p:nvSpPr>
          <p:cNvPr id="612" name="Google Shape;612;p113"/>
          <p:cNvSpPr/>
          <p:nvPr/>
        </p:nvSpPr>
        <p:spPr>
          <a:xfrm>
            <a:off x="4000500" y="0"/>
            <a:ext cx="5143500" cy="5143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13" name="Google Shape;613;p113"/>
          <p:cNvSpPr txBox="1"/>
          <p:nvPr/>
        </p:nvSpPr>
        <p:spPr>
          <a:xfrm>
            <a:off x="332185" y="3300411"/>
            <a:ext cx="4105500" cy="255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900"/>
              <a:buFont typeface="Arial"/>
              <a:buNone/>
            </a:pPr>
            <a:r>
              <a:rPr b="0" i="0" lang="fr" sz="900" u="none" cap="none" strike="noStrike">
                <a:solidFill>
                  <a:schemeClr val="dk1"/>
                </a:solidFill>
                <a:latin typeface="Arial"/>
                <a:ea typeface="Arial"/>
                <a:cs typeface="Arial"/>
                <a:sym typeface="Arial"/>
              </a:rPr>
              <a:t>www.pwc.com/jg</a:t>
            </a:r>
            <a:endParaRPr b="0" i="0" sz="900" u="none" cap="none" strike="noStrike">
              <a:solidFill>
                <a:schemeClr val="dk1"/>
              </a:solidFill>
              <a:latin typeface="Arial"/>
              <a:ea typeface="Arial"/>
              <a:cs typeface="Arial"/>
              <a:sym typeface="Arial"/>
            </a:endParaRPr>
          </a:p>
        </p:txBody>
      </p:sp>
      <p:sp>
        <p:nvSpPr>
          <p:cNvPr id="614" name="Google Shape;614;p113"/>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solidFill>
                  <a:schemeClr val="lt1"/>
                </a:solidFill>
              </a:defRPr>
            </a:lvl1pPr>
            <a:lvl2pPr lvl="1">
              <a:buNone/>
              <a:defRPr sz="1300">
                <a:solidFill>
                  <a:schemeClr val="lt1"/>
                </a:solidFill>
              </a:defRPr>
            </a:lvl2pPr>
            <a:lvl3pPr lvl="2">
              <a:buNone/>
              <a:defRPr sz="1300">
                <a:solidFill>
                  <a:schemeClr val="lt1"/>
                </a:solidFill>
              </a:defRPr>
            </a:lvl3pPr>
            <a:lvl4pPr lvl="3">
              <a:buNone/>
              <a:defRPr sz="1300">
                <a:solidFill>
                  <a:schemeClr val="lt1"/>
                </a:solidFill>
              </a:defRPr>
            </a:lvl4pPr>
            <a:lvl5pPr lvl="4">
              <a:buNone/>
              <a:defRPr sz="1300">
                <a:solidFill>
                  <a:schemeClr val="lt1"/>
                </a:solidFill>
              </a:defRPr>
            </a:lvl5pPr>
            <a:lvl6pPr lvl="5">
              <a:buNone/>
              <a:defRPr sz="1300">
                <a:solidFill>
                  <a:schemeClr val="lt1"/>
                </a:solidFill>
              </a:defRPr>
            </a:lvl6pPr>
            <a:lvl7pPr lvl="6">
              <a:buNone/>
              <a:defRPr sz="1300">
                <a:solidFill>
                  <a:schemeClr val="lt1"/>
                </a:solidFill>
              </a:defRPr>
            </a:lvl7pPr>
            <a:lvl8pPr lvl="7">
              <a:buNone/>
              <a:defRPr sz="1300">
                <a:solidFill>
                  <a:schemeClr val="lt1"/>
                </a:solidFill>
              </a:defRPr>
            </a:lvl8pPr>
            <a:lvl9pPr lvl="8">
              <a:buNone/>
              <a:defRPr sz="1300">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Dark" showMasterSp="0">
  <p:cSld name="Thank You Dark">
    <p:bg>
      <p:bgPr>
        <a:solidFill>
          <a:srgbClr val="464646"/>
        </a:solidFill>
      </p:bgPr>
    </p:bg>
    <p:spTree>
      <p:nvGrpSpPr>
        <p:cNvPr id="615" name="Shape 615"/>
        <p:cNvGrpSpPr/>
        <p:nvPr/>
      </p:nvGrpSpPr>
      <p:grpSpPr>
        <a:xfrm>
          <a:off x="0" y="0"/>
          <a:ext cx="0" cy="0"/>
          <a:chOff x="0" y="0"/>
          <a:chExt cx="0" cy="0"/>
        </a:xfrm>
      </p:grpSpPr>
      <p:sp>
        <p:nvSpPr>
          <p:cNvPr id="616" name="Google Shape;616;p114"/>
          <p:cNvSpPr/>
          <p:nvPr/>
        </p:nvSpPr>
        <p:spPr>
          <a:xfrm>
            <a:off x="0" y="3705641"/>
            <a:ext cx="9144000" cy="1437900"/>
          </a:xfrm>
          <a:prstGeom prst="rect">
            <a:avLst/>
          </a:prstGeom>
          <a:solidFill>
            <a:srgbClr val="D04A0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17" name="Google Shape;617;p114"/>
          <p:cNvSpPr txBox="1"/>
          <p:nvPr>
            <p:ph type="ctrTitle"/>
          </p:nvPr>
        </p:nvSpPr>
        <p:spPr>
          <a:xfrm>
            <a:off x="332185" y="321469"/>
            <a:ext cx="4105500" cy="182160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lt1"/>
              </a:buClr>
              <a:buSzPts val="4400"/>
              <a:buFont typeface="Georgia"/>
              <a:buNone/>
              <a:defRPr b="0" i="0" sz="4400" u="none" cap="none" strike="noStrike">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618" name="Google Shape;618;p114"/>
          <p:cNvSpPr/>
          <p:nvPr/>
        </p:nvSpPr>
        <p:spPr>
          <a:xfrm>
            <a:off x="4000500" y="0"/>
            <a:ext cx="5143500" cy="5143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19" name="Google Shape;619;p114"/>
          <p:cNvSpPr txBox="1"/>
          <p:nvPr>
            <p:ph idx="1" type="body"/>
          </p:nvPr>
        </p:nvSpPr>
        <p:spPr>
          <a:xfrm>
            <a:off x="332184" y="3944700"/>
            <a:ext cx="8479500" cy="10887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indent="-228600" lvl="1" marL="9144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2pPr>
            <a:lvl3pPr indent="-228600" lvl="2" marL="13716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3pPr>
            <a:lvl4pPr indent="-228600" lvl="3" marL="18288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4pPr>
            <a:lvl5pPr indent="-228600" lvl="4" marL="22860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5pPr>
            <a:lvl6pPr indent="-228600" lvl="5" marL="27432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6pPr>
            <a:lvl7pPr indent="-228600" lvl="6" marL="32004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7pPr>
            <a:lvl8pPr indent="-228600" lvl="7" marL="36576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8pPr>
            <a:lvl9pPr indent="-228600" lvl="8" marL="41148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9pPr>
          </a:lstStyle>
          <a:p/>
        </p:txBody>
      </p:sp>
      <p:sp>
        <p:nvSpPr>
          <p:cNvPr id="620" name="Google Shape;620;p114"/>
          <p:cNvSpPr/>
          <p:nvPr/>
        </p:nvSpPr>
        <p:spPr>
          <a:xfrm>
            <a:off x="4000500" y="0"/>
            <a:ext cx="5143500" cy="5143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21" name="Google Shape;621;p114"/>
          <p:cNvSpPr txBox="1"/>
          <p:nvPr/>
        </p:nvSpPr>
        <p:spPr>
          <a:xfrm>
            <a:off x="332185" y="3300411"/>
            <a:ext cx="4105500" cy="255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900"/>
              <a:buFont typeface="Arial"/>
              <a:buNone/>
            </a:pPr>
            <a:r>
              <a:rPr b="0" i="0" lang="fr" sz="900" u="none" cap="none" strike="noStrike">
                <a:solidFill>
                  <a:schemeClr val="lt1"/>
                </a:solidFill>
                <a:latin typeface="Arial"/>
                <a:ea typeface="Arial"/>
                <a:cs typeface="Arial"/>
                <a:sym typeface="Arial"/>
              </a:rPr>
              <a:t>www.pwc.com/jg</a:t>
            </a:r>
            <a:endParaRPr b="0" i="0" sz="900" u="none" cap="none" strike="noStrike">
              <a:solidFill>
                <a:schemeClr val="lt1"/>
              </a:solidFill>
              <a:latin typeface="Arial"/>
              <a:ea typeface="Arial"/>
              <a:cs typeface="Arial"/>
              <a:sym typeface="Arial"/>
            </a:endParaRPr>
          </a:p>
        </p:txBody>
      </p:sp>
      <p:sp>
        <p:nvSpPr>
          <p:cNvPr id="622" name="Google Shape;622;p114"/>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solidFill>
                  <a:schemeClr val="lt1"/>
                </a:solidFill>
              </a:defRPr>
            </a:lvl1pPr>
            <a:lvl2pPr lvl="1">
              <a:buNone/>
              <a:defRPr sz="1300">
                <a:solidFill>
                  <a:schemeClr val="lt1"/>
                </a:solidFill>
              </a:defRPr>
            </a:lvl2pPr>
            <a:lvl3pPr lvl="2">
              <a:buNone/>
              <a:defRPr sz="1300">
                <a:solidFill>
                  <a:schemeClr val="lt1"/>
                </a:solidFill>
              </a:defRPr>
            </a:lvl3pPr>
            <a:lvl4pPr lvl="3">
              <a:buNone/>
              <a:defRPr sz="1300">
                <a:solidFill>
                  <a:schemeClr val="lt1"/>
                </a:solidFill>
              </a:defRPr>
            </a:lvl4pPr>
            <a:lvl5pPr lvl="4">
              <a:buNone/>
              <a:defRPr sz="1300">
                <a:solidFill>
                  <a:schemeClr val="lt1"/>
                </a:solidFill>
              </a:defRPr>
            </a:lvl5pPr>
            <a:lvl6pPr lvl="5">
              <a:buNone/>
              <a:defRPr sz="1300">
                <a:solidFill>
                  <a:schemeClr val="lt1"/>
                </a:solidFill>
              </a:defRPr>
            </a:lvl6pPr>
            <a:lvl7pPr lvl="6">
              <a:buNone/>
              <a:defRPr sz="1300">
                <a:solidFill>
                  <a:schemeClr val="lt1"/>
                </a:solidFill>
              </a:defRPr>
            </a:lvl7pPr>
            <a:lvl8pPr lvl="7">
              <a:buNone/>
              <a:defRPr sz="1300">
                <a:solidFill>
                  <a:schemeClr val="lt1"/>
                </a:solidFill>
              </a:defRPr>
            </a:lvl8pPr>
            <a:lvl9pPr lvl="8">
              <a:buNone/>
              <a:defRPr sz="1300">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Title Slide 1">
    <p:spTree>
      <p:nvGrpSpPr>
        <p:cNvPr id="623" name="Shape 623"/>
        <p:cNvGrpSpPr/>
        <p:nvPr/>
      </p:nvGrpSpPr>
      <p:grpSpPr>
        <a:xfrm>
          <a:off x="0" y="0"/>
          <a:ext cx="0" cy="0"/>
          <a:chOff x="0" y="0"/>
          <a:chExt cx="0" cy="0"/>
        </a:xfrm>
      </p:grpSpPr>
      <p:sp>
        <p:nvSpPr>
          <p:cNvPr id="624" name="Google Shape;624;p115"/>
          <p:cNvSpPr/>
          <p:nvPr/>
        </p:nvSpPr>
        <p:spPr>
          <a:xfrm>
            <a:off x="0" y="0"/>
            <a:ext cx="6072300" cy="2571900"/>
          </a:xfrm>
          <a:prstGeom prst="rect">
            <a:avLst/>
          </a:prstGeom>
          <a:solidFill>
            <a:srgbClr val="46464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25" name="Google Shape;625;p115"/>
          <p:cNvSpPr/>
          <p:nvPr/>
        </p:nvSpPr>
        <p:spPr>
          <a:xfrm>
            <a:off x="0" y="2571750"/>
            <a:ext cx="6072300" cy="857400"/>
          </a:xfrm>
          <a:prstGeom prst="rect">
            <a:avLst/>
          </a:prstGeom>
          <a:solidFill>
            <a:srgbClr val="D04A0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26" name="Google Shape;626;p115"/>
          <p:cNvSpPr/>
          <p:nvPr/>
        </p:nvSpPr>
        <p:spPr>
          <a:xfrm>
            <a:off x="6072188" y="0"/>
            <a:ext cx="3072000" cy="2571900"/>
          </a:xfrm>
          <a:prstGeom prst="rect">
            <a:avLst/>
          </a:prstGeom>
          <a:solidFill>
            <a:srgbClr val="EB8C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27" name="Google Shape;627;p115"/>
          <p:cNvSpPr txBox="1"/>
          <p:nvPr>
            <p:ph type="ctrTitle"/>
          </p:nvPr>
        </p:nvSpPr>
        <p:spPr>
          <a:xfrm>
            <a:off x="332184" y="321469"/>
            <a:ext cx="5563800" cy="198870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lt1"/>
              </a:buClr>
              <a:buSzPts val="4500"/>
              <a:buFont typeface="Georgia"/>
              <a:buNone/>
              <a:defRPr b="0" i="0" sz="4500" u="none" cap="none" strike="noStrike">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628" name="Google Shape;628;p115"/>
          <p:cNvSpPr txBox="1"/>
          <p:nvPr>
            <p:ph idx="1" type="subTitle"/>
          </p:nvPr>
        </p:nvSpPr>
        <p:spPr>
          <a:xfrm>
            <a:off x="332185" y="2811780"/>
            <a:ext cx="4105500" cy="44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pic>
        <p:nvPicPr>
          <p:cNvPr id="629" name="Google Shape;629;p115"/>
          <p:cNvPicPr preferRelativeResize="0"/>
          <p:nvPr/>
        </p:nvPicPr>
        <p:blipFill rotWithShape="1">
          <a:blip r:embed="rId2">
            <a:alphaModFix/>
          </a:blip>
          <a:srcRect b="0" l="0" r="0" t="0"/>
          <a:stretch/>
        </p:blipFill>
        <p:spPr>
          <a:xfrm>
            <a:off x="138854" y="3998214"/>
            <a:ext cx="1227583" cy="1013390"/>
          </a:xfrm>
          <a:prstGeom prst="rect">
            <a:avLst/>
          </a:prstGeom>
          <a:noFill/>
          <a:ln>
            <a:noFill/>
          </a:ln>
        </p:spPr>
      </p:pic>
      <p:sp>
        <p:nvSpPr>
          <p:cNvPr id="630" name="Google Shape;630;p115"/>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Grey" showMasterSp="0">
  <p:cSld name="Title Slide 1 Grey">
    <p:spTree>
      <p:nvGrpSpPr>
        <p:cNvPr id="631" name="Shape 631"/>
        <p:cNvGrpSpPr/>
        <p:nvPr/>
      </p:nvGrpSpPr>
      <p:grpSpPr>
        <a:xfrm>
          <a:off x="0" y="0"/>
          <a:ext cx="0" cy="0"/>
          <a:chOff x="0" y="0"/>
          <a:chExt cx="0" cy="0"/>
        </a:xfrm>
      </p:grpSpPr>
      <p:sp>
        <p:nvSpPr>
          <p:cNvPr id="632" name="Google Shape;632;p116"/>
          <p:cNvSpPr/>
          <p:nvPr/>
        </p:nvSpPr>
        <p:spPr>
          <a:xfrm>
            <a:off x="0" y="0"/>
            <a:ext cx="6072300" cy="2571900"/>
          </a:xfrm>
          <a:prstGeom prst="rect">
            <a:avLst/>
          </a:prstGeom>
          <a:solidFill>
            <a:srgbClr val="7D7D7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33" name="Google Shape;633;p116"/>
          <p:cNvSpPr/>
          <p:nvPr/>
        </p:nvSpPr>
        <p:spPr>
          <a:xfrm>
            <a:off x="0" y="2571750"/>
            <a:ext cx="6072300" cy="857400"/>
          </a:xfrm>
          <a:prstGeom prst="rect">
            <a:avLst/>
          </a:prstGeom>
          <a:solidFill>
            <a:srgbClr val="46464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34" name="Google Shape;634;p116"/>
          <p:cNvSpPr/>
          <p:nvPr/>
        </p:nvSpPr>
        <p:spPr>
          <a:xfrm>
            <a:off x="6072188" y="0"/>
            <a:ext cx="3072000" cy="25719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35" name="Google Shape;635;p116"/>
          <p:cNvSpPr txBox="1"/>
          <p:nvPr>
            <p:ph type="ctrTitle"/>
          </p:nvPr>
        </p:nvSpPr>
        <p:spPr>
          <a:xfrm>
            <a:off x="332184" y="321469"/>
            <a:ext cx="5563800" cy="198870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lt1"/>
              </a:buClr>
              <a:buSzPts val="4500"/>
              <a:buFont typeface="Georgia"/>
              <a:buNone/>
              <a:defRPr b="0" i="0" sz="4500" u="none" cap="none" strike="noStrike">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636" name="Google Shape;636;p116"/>
          <p:cNvSpPr txBox="1"/>
          <p:nvPr>
            <p:ph idx="1" type="subTitle"/>
          </p:nvPr>
        </p:nvSpPr>
        <p:spPr>
          <a:xfrm>
            <a:off x="332185" y="2811780"/>
            <a:ext cx="4108200" cy="44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pic>
        <p:nvPicPr>
          <p:cNvPr id="637" name="Google Shape;637;p116"/>
          <p:cNvPicPr preferRelativeResize="0"/>
          <p:nvPr/>
        </p:nvPicPr>
        <p:blipFill rotWithShape="1">
          <a:blip r:embed="rId2">
            <a:alphaModFix/>
          </a:blip>
          <a:srcRect b="0" l="0" r="0" t="0"/>
          <a:stretch/>
        </p:blipFill>
        <p:spPr>
          <a:xfrm>
            <a:off x="138854" y="3998214"/>
            <a:ext cx="1227583" cy="1013390"/>
          </a:xfrm>
          <a:prstGeom prst="rect">
            <a:avLst/>
          </a:prstGeom>
          <a:noFill/>
          <a:ln>
            <a:noFill/>
          </a:ln>
        </p:spPr>
      </p:pic>
      <p:sp>
        <p:nvSpPr>
          <p:cNvPr id="638" name="Google Shape;638;p116"/>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Dark Grey" showMasterSp="0">
  <p:cSld name="Title Slide 1 Dark Grey">
    <p:spTree>
      <p:nvGrpSpPr>
        <p:cNvPr id="639" name="Shape 639"/>
        <p:cNvGrpSpPr/>
        <p:nvPr/>
      </p:nvGrpSpPr>
      <p:grpSpPr>
        <a:xfrm>
          <a:off x="0" y="0"/>
          <a:ext cx="0" cy="0"/>
          <a:chOff x="0" y="0"/>
          <a:chExt cx="0" cy="0"/>
        </a:xfrm>
      </p:grpSpPr>
      <p:sp>
        <p:nvSpPr>
          <p:cNvPr id="640" name="Google Shape;640;p117"/>
          <p:cNvSpPr/>
          <p:nvPr/>
        </p:nvSpPr>
        <p:spPr>
          <a:xfrm>
            <a:off x="0" y="0"/>
            <a:ext cx="6072300" cy="2571900"/>
          </a:xfrm>
          <a:prstGeom prst="rect">
            <a:avLst/>
          </a:prstGeom>
          <a:solidFill>
            <a:srgbClr val="46464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41" name="Google Shape;641;p117"/>
          <p:cNvSpPr/>
          <p:nvPr/>
        </p:nvSpPr>
        <p:spPr>
          <a:xfrm>
            <a:off x="0" y="2571750"/>
            <a:ext cx="6072300" cy="857400"/>
          </a:xfrm>
          <a:prstGeom prst="rect">
            <a:avLst/>
          </a:prstGeom>
          <a:solidFill>
            <a:srgbClr val="7D7D7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6"/>
              </a:solidFill>
              <a:latin typeface="Arial"/>
              <a:ea typeface="Arial"/>
              <a:cs typeface="Arial"/>
              <a:sym typeface="Arial"/>
            </a:endParaRPr>
          </a:p>
        </p:txBody>
      </p:sp>
      <p:sp>
        <p:nvSpPr>
          <p:cNvPr id="642" name="Google Shape;642;p117"/>
          <p:cNvSpPr/>
          <p:nvPr/>
        </p:nvSpPr>
        <p:spPr>
          <a:xfrm>
            <a:off x="6072188" y="0"/>
            <a:ext cx="3072000" cy="25719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43" name="Google Shape;643;p117"/>
          <p:cNvSpPr txBox="1"/>
          <p:nvPr>
            <p:ph type="ctrTitle"/>
          </p:nvPr>
        </p:nvSpPr>
        <p:spPr>
          <a:xfrm>
            <a:off x="332184" y="321469"/>
            <a:ext cx="5563800" cy="198870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lt1"/>
              </a:buClr>
              <a:buSzPts val="4500"/>
              <a:buFont typeface="Georgia"/>
              <a:buNone/>
              <a:defRPr b="0" i="0" sz="4500" u="none" cap="none" strike="noStrike">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644" name="Google Shape;644;p117"/>
          <p:cNvSpPr txBox="1"/>
          <p:nvPr>
            <p:ph idx="1" type="subTitle"/>
          </p:nvPr>
        </p:nvSpPr>
        <p:spPr>
          <a:xfrm>
            <a:off x="332185" y="2811780"/>
            <a:ext cx="4105500" cy="44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pic>
        <p:nvPicPr>
          <p:cNvPr id="645" name="Google Shape;645;p117"/>
          <p:cNvPicPr preferRelativeResize="0"/>
          <p:nvPr/>
        </p:nvPicPr>
        <p:blipFill rotWithShape="1">
          <a:blip r:embed="rId2">
            <a:alphaModFix/>
          </a:blip>
          <a:srcRect b="0" l="0" r="0" t="0"/>
          <a:stretch/>
        </p:blipFill>
        <p:spPr>
          <a:xfrm>
            <a:off x="138854" y="3998214"/>
            <a:ext cx="1227583" cy="1013390"/>
          </a:xfrm>
          <a:prstGeom prst="rect">
            <a:avLst/>
          </a:prstGeom>
          <a:noFill/>
          <a:ln>
            <a:noFill/>
          </a:ln>
        </p:spPr>
      </p:pic>
      <p:sp>
        <p:nvSpPr>
          <p:cNvPr id="646" name="Google Shape;646;p117"/>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All Grey" showMasterSp="0">
  <p:cSld name="Title Slide All Grey">
    <p:bg>
      <p:bgPr>
        <a:solidFill>
          <a:srgbClr val="464646"/>
        </a:solidFill>
      </p:bgPr>
    </p:bg>
    <p:spTree>
      <p:nvGrpSpPr>
        <p:cNvPr id="647" name="Shape 647"/>
        <p:cNvGrpSpPr/>
        <p:nvPr/>
      </p:nvGrpSpPr>
      <p:grpSpPr>
        <a:xfrm>
          <a:off x="0" y="0"/>
          <a:ext cx="0" cy="0"/>
          <a:chOff x="0" y="0"/>
          <a:chExt cx="0" cy="0"/>
        </a:xfrm>
      </p:grpSpPr>
      <p:sp>
        <p:nvSpPr>
          <p:cNvPr id="648" name="Google Shape;648;p118"/>
          <p:cNvSpPr txBox="1"/>
          <p:nvPr>
            <p:ph type="ctrTitle"/>
          </p:nvPr>
        </p:nvSpPr>
        <p:spPr>
          <a:xfrm>
            <a:off x="332184" y="321469"/>
            <a:ext cx="5563800" cy="198870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lt1"/>
              </a:buClr>
              <a:buSzPts val="4500"/>
              <a:buFont typeface="Georgia"/>
              <a:buNone/>
              <a:defRPr b="0" i="0" sz="4500" u="none" cap="none" strike="noStrike">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649" name="Google Shape;649;p118"/>
          <p:cNvSpPr txBox="1"/>
          <p:nvPr>
            <p:ph idx="1" type="subTitle"/>
          </p:nvPr>
        </p:nvSpPr>
        <p:spPr>
          <a:xfrm>
            <a:off x="332185" y="2811780"/>
            <a:ext cx="4105500" cy="44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pic>
        <p:nvPicPr>
          <p:cNvPr id="650" name="Google Shape;650;p118"/>
          <p:cNvPicPr preferRelativeResize="0"/>
          <p:nvPr/>
        </p:nvPicPr>
        <p:blipFill rotWithShape="1">
          <a:blip r:embed="rId2">
            <a:alphaModFix/>
          </a:blip>
          <a:srcRect b="0" l="0" r="0" t="0"/>
          <a:stretch/>
        </p:blipFill>
        <p:spPr>
          <a:xfrm>
            <a:off x="138854" y="3998214"/>
            <a:ext cx="1227583" cy="1013388"/>
          </a:xfrm>
          <a:prstGeom prst="rect">
            <a:avLst/>
          </a:prstGeom>
          <a:noFill/>
          <a:ln>
            <a:noFill/>
          </a:ln>
        </p:spPr>
      </p:pic>
      <p:sp>
        <p:nvSpPr>
          <p:cNvPr id="651" name="Google Shape;651;p118"/>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All White" showMasterSp="0">
  <p:cSld name="Title Slide All White">
    <p:bg>
      <p:bgPr>
        <a:solidFill>
          <a:schemeClr val="lt1"/>
        </a:solidFill>
      </p:bgPr>
    </p:bg>
    <p:spTree>
      <p:nvGrpSpPr>
        <p:cNvPr id="652" name="Shape 652"/>
        <p:cNvGrpSpPr/>
        <p:nvPr/>
      </p:nvGrpSpPr>
      <p:grpSpPr>
        <a:xfrm>
          <a:off x="0" y="0"/>
          <a:ext cx="0" cy="0"/>
          <a:chOff x="0" y="0"/>
          <a:chExt cx="0" cy="0"/>
        </a:xfrm>
      </p:grpSpPr>
      <p:sp>
        <p:nvSpPr>
          <p:cNvPr id="653" name="Google Shape;653;p119"/>
          <p:cNvSpPr txBox="1"/>
          <p:nvPr>
            <p:ph type="ctrTitle"/>
          </p:nvPr>
        </p:nvSpPr>
        <p:spPr>
          <a:xfrm>
            <a:off x="332184" y="321469"/>
            <a:ext cx="5563800" cy="198870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dk1"/>
              </a:buClr>
              <a:buSzPts val="4500"/>
              <a:buFont typeface="Georgia"/>
              <a:buNone/>
              <a:defRPr b="0" i="0" sz="45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654" name="Google Shape;654;p119"/>
          <p:cNvSpPr txBox="1"/>
          <p:nvPr>
            <p:ph idx="1" type="subTitle"/>
          </p:nvPr>
        </p:nvSpPr>
        <p:spPr>
          <a:xfrm>
            <a:off x="332185" y="2811780"/>
            <a:ext cx="4105500" cy="44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pic>
        <p:nvPicPr>
          <p:cNvPr id="655" name="Google Shape;655;p119"/>
          <p:cNvPicPr preferRelativeResize="0"/>
          <p:nvPr/>
        </p:nvPicPr>
        <p:blipFill rotWithShape="1">
          <a:blip r:embed="rId2">
            <a:alphaModFix/>
          </a:blip>
          <a:srcRect b="0" l="0" r="0" t="0"/>
          <a:stretch/>
        </p:blipFill>
        <p:spPr>
          <a:xfrm>
            <a:off x="138854" y="3998214"/>
            <a:ext cx="1227583" cy="1013390"/>
          </a:xfrm>
          <a:prstGeom prst="rect">
            <a:avLst/>
          </a:prstGeom>
          <a:noFill/>
          <a:ln>
            <a:noFill/>
          </a:ln>
        </p:spPr>
      </p:pic>
      <p:sp>
        <p:nvSpPr>
          <p:cNvPr id="656" name="Google Shape;656;p119"/>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showMasterSp="0">
  <p:cSld name="Title Slide 2">
    <p:spTree>
      <p:nvGrpSpPr>
        <p:cNvPr id="657" name="Shape 657"/>
        <p:cNvGrpSpPr/>
        <p:nvPr/>
      </p:nvGrpSpPr>
      <p:grpSpPr>
        <a:xfrm>
          <a:off x="0" y="0"/>
          <a:ext cx="0" cy="0"/>
          <a:chOff x="0" y="0"/>
          <a:chExt cx="0" cy="0"/>
        </a:xfrm>
      </p:grpSpPr>
      <p:sp>
        <p:nvSpPr>
          <p:cNvPr id="658" name="Google Shape;658;p120"/>
          <p:cNvSpPr/>
          <p:nvPr/>
        </p:nvSpPr>
        <p:spPr>
          <a:xfrm>
            <a:off x="4572000" y="0"/>
            <a:ext cx="4572000" cy="34320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659" name="Google Shape;659;p120"/>
          <p:cNvSpPr/>
          <p:nvPr/>
        </p:nvSpPr>
        <p:spPr>
          <a:xfrm>
            <a:off x="0" y="0"/>
            <a:ext cx="4572000" cy="3432000"/>
          </a:xfrm>
          <a:prstGeom prst="rect">
            <a:avLst/>
          </a:prstGeom>
          <a:solidFill>
            <a:srgbClr val="46464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0" name="Google Shape;660;p120"/>
          <p:cNvSpPr/>
          <p:nvPr/>
        </p:nvSpPr>
        <p:spPr>
          <a:xfrm>
            <a:off x="0" y="3431859"/>
            <a:ext cx="4572000" cy="1711500"/>
          </a:xfrm>
          <a:prstGeom prst="rect">
            <a:avLst/>
          </a:prstGeom>
          <a:solidFill>
            <a:srgbClr val="D04A0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1" name="Google Shape;661;p120"/>
          <p:cNvSpPr txBox="1"/>
          <p:nvPr>
            <p:ph type="ctrTitle"/>
          </p:nvPr>
        </p:nvSpPr>
        <p:spPr>
          <a:xfrm>
            <a:off x="332185" y="321469"/>
            <a:ext cx="4105500" cy="171450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lt1"/>
              </a:buClr>
              <a:buSzPts val="3800"/>
              <a:buFont typeface="Georgia"/>
              <a:buNone/>
              <a:defRPr b="0" i="0" sz="3800" u="none" cap="none" strike="noStrike">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662" name="Google Shape;662;p120"/>
          <p:cNvSpPr txBox="1"/>
          <p:nvPr>
            <p:ph idx="1" type="subTitle"/>
          </p:nvPr>
        </p:nvSpPr>
        <p:spPr>
          <a:xfrm>
            <a:off x="332185" y="3826196"/>
            <a:ext cx="4105500" cy="44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pic>
        <p:nvPicPr>
          <p:cNvPr id="663" name="Google Shape;663;p120"/>
          <p:cNvPicPr preferRelativeResize="0"/>
          <p:nvPr/>
        </p:nvPicPr>
        <p:blipFill rotWithShape="1">
          <a:blip r:embed="rId2">
            <a:alphaModFix/>
          </a:blip>
          <a:srcRect b="0" l="0" r="0" t="0"/>
          <a:stretch/>
        </p:blipFill>
        <p:spPr>
          <a:xfrm>
            <a:off x="7753303" y="3998214"/>
            <a:ext cx="1227583" cy="1013390"/>
          </a:xfrm>
          <a:prstGeom prst="rect">
            <a:avLst/>
          </a:prstGeom>
          <a:noFill/>
          <a:ln>
            <a:noFill/>
          </a:ln>
        </p:spPr>
      </p:pic>
      <p:sp>
        <p:nvSpPr>
          <p:cNvPr id="664" name="Google Shape;664;p120"/>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665" name="Shape 665"/>
        <p:cNvGrpSpPr/>
        <p:nvPr/>
      </p:nvGrpSpPr>
      <p:grpSpPr>
        <a:xfrm>
          <a:off x="0" y="0"/>
          <a:ext cx="0" cy="0"/>
          <a:chOff x="0" y="0"/>
          <a:chExt cx="0" cy="0"/>
        </a:xfrm>
      </p:grpSpPr>
      <p:sp>
        <p:nvSpPr>
          <p:cNvPr id="666" name="Google Shape;666;p121"/>
          <p:cNvSpPr/>
          <p:nvPr/>
        </p:nvSpPr>
        <p:spPr>
          <a:xfrm>
            <a:off x="4572000" y="0"/>
            <a:ext cx="4572000" cy="51435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667" name="Google Shape;667;p121"/>
          <p:cNvSpPr/>
          <p:nvPr/>
        </p:nvSpPr>
        <p:spPr>
          <a:xfrm>
            <a:off x="0" y="0"/>
            <a:ext cx="4572000" cy="2571900"/>
          </a:xfrm>
          <a:prstGeom prst="rect">
            <a:avLst/>
          </a:prstGeom>
          <a:solidFill>
            <a:srgbClr val="D04A0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8" name="Google Shape;668;p121"/>
          <p:cNvSpPr/>
          <p:nvPr/>
        </p:nvSpPr>
        <p:spPr>
          <a:xfrm>
            <a:off x="0" y="2571750"/>
            <a:ext cx="4572000" cy="857400"/>
          </a:xfrm>
          <a:prstGeom prst="rect">
            <a:avLst/>
          </a:prstGeom>
          <a:solidFill>
            <a:srgbClr val="46464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9" name="Google Shape;669;p121"/>
          <p:cNvSpPr txBox="1"/>
          <p:nvPr>
            <p:ph type="ctrTitle"/>
          </p:nvPr>
        </p:nvSpPr>
        <p:spPr>
          <a:xfrm>
            <a:off x="332185" y="321469"/>
            <a:ext cx="4105500" cy="171450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lt1"/>
              </a:buClr>
              <a:buSzPts val="3800"/>
              <a:buFont typeface="Georgia"/>
              <a:buNone/>
              <a:defRPr b="0" i="0" sz="3800" u="none" cap="none" strike="noStrike">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670" name="Google Shape;670;p121"/>
          <p:cNvSpPr txBox="1"/>
          <p:nvPr>
            <p:ph idx="1" type="subTitle"/>
          </p:nvPr>
        </p:nvSpPr>
        <p:spPr>
          <a:xfrm>
            <a:off x="332185" y="2811780"/>
            <a:ext cx="4105500" cy="44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pic>
        <p:nvPicPr>
          <p:cNvPr id="671" name="Google Shape;671;p121"/>
          <p:cNvPicPr preferRelativeResize="0"/>
          <p:nvPr/>
        </p:nvPicPr>
        <p:blipFill rotWithShape="1">
          <a:blip r:embed="rId2">
            <a:alphaModFix/>
          </a:blip>
          <a:srcRect b="0" l="0" r="0" t="0"/>
          <a:stretch/>
        </p:blipFill>
        <p:spPr>
          <a:xfrm>
            <a:off x="138854" y="3998214"/>
            <a:ext cx="1227583" cy="1013390"/>
          </a:xfrm>
          <a:prstGeom prst="rect">
            <a:avLst/>
          </a:prstGeom>
          <a:noFill/>
          <a:ln>
            <a:noFill/>
          </a:ln>
        </p:spPr>
      </p:pic>
      <p:sp>
        <p:nvSpPr>
          <p:cNvPr id="672" name="Google Shape;672;p121"/>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nes" showMasterSp="0">
  <p:cSld name="Title Slide Lines">
    <p:bg>
      <p:bgPr>
        <a:solidFill>
          <a:srgbClr val="DEDEDE"/>
        </a:solidFill>
      </p:bgPr>
    </p:bg>
    <p:spTree>
      <p:nvGrpSpPr>
        <p:cNvPr id="673" name="Shape 673"/>
        <p:cNvGrpSpPr/>
        <p:nvPr/>
      </p:nvGrpSpPr>
      <p:grpSpPr>
        <a:xfrm>
          <a:off x="0" y="0"/>
          <a:ext cx="0" cy="0"/>
          <a:chOff x="0" y="0"/>
          <a:chExt cx="0" cy="0"/>
        </a:xfrm>
      </p:grpSpPr>
      <p:grpSp>
        <p:nvGrpSpPr>
          <p:cNvPr id="674" name="Google Shape;674;p122"/>
          <p:cNvGrpSpPr/>
          <p:nvPr/>
        </p:nvGrpSpPr>
        <p:grpSpPr>
          <a:xfrm>
            <a:off x="-1" y="-1"/>
            <a:ext cx="9143920" cy="5143482"/>
            <a:chOff x="-1" y="-1"/>
            <a:chExt cx="12191893" cy="6857975"/>
          </a:xfrm>
        </p:grpSpPr>
        <p:grpSp>
          <p:nvGrpSpPr>
            <p:cNvPr id="675" name="Google Shape;675;p122"/>
            <p:cNvGrpSpPr/>
            <p:nvPr/>
          </p:nvGrpSpPr>
          <p:grpSpPr>
            <a:xfrm>
              <a:off x="-1" y="-1"/>
              <a:ext cx="12191893" cy="6857975"/>
              <a:chOff x="152400" y="152400"/>
              <a:chExt cx="12196772" cy="6862779"/>
            </a:xfrm>
          </p:grpSpPr>
          <p:sp>
            <p:nvSpPr>
              <p:cNvPr id="676" name="Google Shape;676;p122"/>
              <p:cNvSpPr/>
              <p:nvPr/>
            </p:nvSpPr>
            <p:spPr>
              <a:xfrm>
                <a:off x="152400" y="3775075"/>
                <a:ext cx="9142419" cy="777876"/>
              </a:xfrm>
              <a:custGeom>
                <a:rect b="b" l="l" r="r" t="t"/>
                <a:pathLst>
                  <a:path extrusionOk="0" h="1632" w="7908">
                    <a:moveTo>
                      <a:pt x="0" y="0"/>
                    </a:moveTo>
                    <a:lnTo>
                      <a:pt x="0" y="0"/>
                    </a:lnTo>
                    <a:lnTo>
                      <a:pt x="7908" y="0"/>
                    </a:lnTo>
                    <a:lnTo>
                      <a:pt x="7908" y="1632"/>
                    </a:lnTo>
                    <a:lnTo>
                      <a:pt x="0" y="1632"/>
                    </a:lnTo>
                    <a:lnTo>
                      <a:pt x="0" y="0"/>
                    </a:lnTo>
                    <a:close/>
                  </a:path>
                </a:pathLst>
              </a:custGeom>
              <a:solidFill>
                <a:srgbClr val="D04A0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77" name="Google Shape;677;p122"/>
              <p:cNvSpPr/>
              <p:nvPr/>
            </p:nvSpPr>
            <p:spPr>
              <a:xfrm>
                <a:off x="152400" y="152400"/>
                <a:ext cx="12196772" cy="6862779"/>
              </a:xfrm>
              <a:custGeom>
                <a:rect b="b" l="l" r="r" t="t"/>
                <a:pathLst>
                  <a:path extrusionOk="0" h="14399" w="25599">
                    <a:moveTo>
                      <a:pt x="19187" y="0"/>
                    </a:moveTo>
                    <a:lnTo>
                      <a:pt x="19187" y="0"/>
                    </a:lnTo>
                    <a:lnTo>
                      <a:pt x="19187" y="6949"/>
                    </a:lnTo>
                    <a:lnTo>
                      <a:pt x="0" y="6949"/>
                    </a:lnTo>
                    <a:lnTo>
                      <a:pt x="0" y="7602"/>
                    </a:lnTo>
                    <a:lnTo>
                      <a:pt x="19187" y="7602"/>
                    </a:lnTo>
                    <a:lnTo>
                      <a:pt x="19187" y="9234"/>
                    </a:lnTo>
                    <a:lnTo>
                      <a:pt x="0" y="9234"/>
                    </a:lnTo>
                    <a:lnTo>
                      <a:pt x="0" y="9887"/>
                    </a:lnTo>
                    <a:lnTo>
                      <a:pt x="19187" y="9887"/>
                    </a:lnTo>
                    <a:lnTo>
                      <a:pt x="19187" y="14399"/>
                    </a:lnTo>
                    <a:lnTo>
                      <a:pt x="19839" y="14399"/>
                    </a:lnTo>
                    <a:lnTo>
                      <a:pt x="19839" y="9887"/>
                    </a:lnTo>
                    <a:lnTo>
                      <a:pt x="25599" y="9887"/>
                    </a:lnTo>
                    <a:lnTo>
                      <a:pt x="25599" y="9234"/>
                    </a:lnTo>
                    <a:lnTo>
                      <a:pt x="19839" y="9234"/>
                    </a:lnTo>
                    <a:lnTo>
                      <a:pt x="19839" y="7602"/>
                    </a:lnTo>
                    <a:lnTo>
                      <a:pt x="25599" y="7602"/>
                    </a:lnTo>
                    <a:lnTo>
                      <a:pt x="25599" y="6949"/>
                    </a:lnTo>
                    <a:lnTo>
                      <a:pt x="19839" y="6949"/>
                    </a:lnTo>
                    <a:lnTo>
                      <a:pt x="19839" y="0"/>
                    </a:lnTo>
                    <a:lnTo>
                      <a:pt x="19187"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pic>
          <p:nvPicPr>
            <p:cNvPr id="678" name="Google Shape;678;p122"/>
            <p:cNvPicPr preferRelativeResize="0"/>
            <p:nvPr/>
          </p:nvPicPr>
          <p:blipFill rotWithShape="1">
            <a:blip r:embed="rId2">
              <a:alphaModFix/>
            </a:blip>
            <a:srcRect b="0" l="0" r="0" t="0"/>
            <a:stretch/>
          </p:blipFill>
          <p:spPr>
            <a:xfrm>
              <a:off x="185139" y="5330952"/>
              <a:ext cx="1636775" cy="1351183"/>
            </a:xfrm>
            <a:prstGeom prst="rect">
              <a:avLst/>
            </a:prstGeom>
            <a:noFill/>
            <a:ln>
              <a:noFill/>
            </a:ln>
          </p:spPr>
        </p:pic>
      </p:grpSp>
      <p:sp>
        <p:nvSpPr>
          <p:cNvPr id="679" name="Google Shape;679;p122"/>
          <p:cNvSpPr txBox="1"/>
          <p:nvPr>
            <p:ph idx="1" type="subTitle"/>
          </p:nvPr>
        </p:nvSpPr>
        <p:spPr>
          <a:xfrm>
            <a:off x="332185" y="2785205"/>
            <a:ext cx="4105500" cy="4440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sp>
        <p:nvSpPr>
          <p:cNvPr id="680" name="Google Shape;680;p122"/>
          <p:cNvSpPr txBox="1"/>
          <p:nvPr>
            <p:ph type="ctrTitle"/>
          </p:nvPr>
        </p:nvSpPr>
        <p:spPr>
          <a:xfrm>
            <a:off x="332185" y="321467"/>
            <a:ext cx="5563800" cy="150900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lt1"/>
              </a:buClr>
              <a:buSzPts val="3400"/>
              <a:buFont typeface="Georgia"/>
              <a:buNone/>
              <a:defRPr b="0" i="0" sz="3400" u="none" cap="none" strike="noStrike">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681" name="Google Shape;681;p122"/>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Title Slide 1">
    <p:spTree>
      <p:nvGrpSpPr>
        <p:cNvPr id="50" name="Shape 50"/>
        <p:cNvGrpSpPr/>
        <p:nvPr/>
      </p:nvGrpSpPr>
      <p:grpSpPr>
        <a:xfrm>
          <a:off x="0" y="0"/>
          <a:ext cx="0" cy="0"/>
          <a:chOff x="0" y="0"/>
          <a:chExt cx="0" cy="0"/>
        </a:xfrm>
      </p:grpSpPr>
      <p:sp>
        <p:nvSpPr>
          <p:cNvPr id="51" name="Google Shape;51;p13"/>
          <p:cNvSpPr/>
          <p:nvPr/>
        </p:nvSpPr>
        <p:spPr>
          <a:xfrm>
            <a:off x="0" y="0"/>
            <a:ext cx="6072300" cy="2571900"/>
          </a:xfrm>
          <a:prstGeom prst="rect">
            <a:avLst/>
          </a:prstGeom>
          <a:solidFill>
            <a:srgbClr val="46464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2" name="Google Shape;52;p13"/>
          <p:cNvSpPr/>
          <p:nvPr/>
        </p:nvSpPr>
        <p:spPr>
          <a:xfrm>
            <a:off x="0" y="2571750"/>
            <a:ext cx="6072300" cy="857400"/>
          </a:xfrm>
          <a:prstGeom prst="rect">
            <a:avLst/>
          </a:prstGeom>
          <a:solidFill>
            <a:srgbClr val="D04A0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3" name="Google Shape;53;p13"/>
          <p:cNvSpPr/>
          <p:nvPr/>
        </p:nvSpPr>
        <p:spPr>
          <a:xfrm>
            <a:off x="6072188" y="0"/>
            <a:ext cx="3071700" cy="2571900"/>
          </a:xfrm>
          <a:prstGeom prst="rect">
            <a:avLst/>
          </a:prstGeom>
          <a:solidFill>
            <a:srgbClr val="EB8C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4" name="Google Shape;54;p13"/>
          <p:cNvSpPr txBox="1"/>
          <p:nvPr>
            <p:ph type="ctrTitle"/>
          </p:nvPr>
        </p:nvSpPr>
        <p:spPr>
          <a:xfrm>
            <a:off x="332184" y="321469"/>
            <a:ext cx="5563800" cy="198870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lt1"/>
              </a:buClr>
              <a:buSzPts val="4500"/>
              <a:buFont typeface="Georgia"/>
              <a:buNone/>
              <a:defRPr b="0" i="0" sz="4500" u="none" cap="none" strike="noStrike">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55" name="Google Shape;55;p13"/>
          <p:cNvSpPr txBox="1"/>
          <p:nvPr>
            <p:ph idx="1" type="subTitle"/>
          </p:nvPr>
        </p:nvSpPr>
        <p:spPr>
          <a:xfrm>
            <a:off x="332185" y="2811780"/>
            <a:ext cx="4105500" cy="44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pic>
        <p:nvPicPr>
          <p:cNvPr id="56" name="Google Shape;56;p13"/>
          <p:cNvPicPr preferRelativeResize="0"/>
          <p:nvPr/>
        </p:nvPicPr>
        <p:blipFill rotWithShape="1">
          <a:blip r:embed="rId2">
            <a:alphaModFix/>
          </a:blip>
          <a:srcRect b="0" l="0" r="0" t="0"/>
          <a:stretch/>
        </p:blipFill>
        <p:spPr>
          <a:xfrm>
            <a:off x="138854" y="3998214"/>
            <a:ext cx="1227583" cy="1013390"/>
          </a:xfrm>
          <a:prstGeom prst="rect">
            <a:avLst/>
          </a:prstGeom>
          <a:noFill/>
          <a:ln>
            <a:noFill/>
          </a:ln>
        </p:spPr>
      </p:pic>
      <p:sp>
        <p:nvSpPr>
          <p:cNvPr id="57" name="Google Shape;57;p1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nes 2" showMasterSp="0">
  <p:cSld name="Title Slide Lines 2">
    <p:bg>
      <p:bgPr>
        <a:solidFill>
          <a:srgbClr val="DEDEDE"/>
        </a:solidFill>
      </p:bgPr>
    </p:bg>
    <p:spTree>
      <p:nvGrpSpPr>
        <p:cNvPr id="682" name="Shape 682"/>
        <p:cNvGrpSpPr/>
        <p:nvPr/>
      </p:nvGrpSpPr>
      <p:grpSpPr>
        <a:xfrm>
          <a:off x="0" y="0"/>
          <a:ext cx="0" cy="0"/>
          <a:chOff x="0" y="0"/>
          <a:chExt cx="0" cy="0"/>
        </a:xfrm>
      </p:grpSpPr>
      <p:grpSp>
        <p:nvGrpSpPr>
          <p:cNvPr id="683" name="Google Shape;683;p123"/>
          <p:cNvGrpSpPr/>
          <p:nvPr/>
        </p:nvGrpSpPr>
        <p:grpSpPr>
          <a:xfrm>
            <a:off x="0" y="0"/>
            <a:ext cx="9144000" cy="5143500"/>
            <a:chOff x="0" y="0"/>
            <a:chExt cx="12192000" cy="6858000"/>
          </a:xfrm>
        </p:grpSpPr>
        <p:sp>
          <p:nvSpPr>
            <p:cNvPr id="684" name="Google Shape;684;p123"/>
            <p:cNvSpPr/>
            <p:nvPr/>
          </p:nvSpPr>
          <p:spPr>
            <a:xfrm>
              <a:off x="0" y="0"/>
              <a:ext cx="12192000" cy="6858000"/>
            </a:xfrm>
            <a:custGeom>
              <a:rect b="b" l="l" r="r" t="t"/>
              <a:pathLst>
                <a:path extrusionOk="0" h="6858000" w="12192000">
                  <a:moveTo>
                    <a:pt x="9144000" y="0"/>
                  </a:moveTo>
                  <a:lnTo>
                    <a:pt x="9450000" y="0"/>
                  </a:lnTo>
                  <a:lnTo>
                    <a:pt x="9450000" y="3309692"/>
                  </a:lnTo>
                  <a:lnTo>
                    <a:pt x="12192000" y="3309692"/>
                  </a:lnTo>
                  <a:lnTo>
                    <a:pt x="12192000" y="3615692"/>
                  </a:lnTo>
                  <a:lnTo>
                    <a:pt x="9450000" y="3615692"/>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lnTo>
                    <a:pt x="9144000" y="3615692"/>
                  </a:lnTo>
                  <a:lnTo>
                    <a:pt x="0" y="3615692"/>
                  </a:lnTo>
                  <a:lnTo>
                    <a:pt x="0" y="3309692"/>
                  </a:lnTo>
                  <a:lnTo>
                    <a:pt x="9144000" y="3309692"/>
                  </a:ln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685" name="Google Shape;685;p123"/>
            <p:cNvPicPr preferRelativeResize="0"/>
            <p:nvPr/>
          </p:nvPicPr>
          <p:blipFill rotWithShape="1">
            <a:blip r:embed="rId2">
              <a:alphaModFix/>
            </a:blip>
            <a:srcRect b="0" l="0" r="0" t="0"/>
            <a:stretch/>
          </p:blipFill>
          <p:spPr>
            <a:xfrm>
              <a:off x="185139" y="5330952"/>
              <a:ext cx="1636775" cy="1351186"/>
            </a:xfrm>
            <a:prstGeom prst="rect">
              <a:avLst/>
            </a:prstGeom>
            <a:noFill/>
            <a:ln>
              <a:noFill/>
            </a:ln>
          </p:spPr>
        </p:pic>
      </p:grpSp>
      <p:sp>
        <p:nvSpPr>
          <p:cNvPr id="686" name="Google Shape;686;p123"/>
          <p:cNvSpPr txBox="1"/>
          <p:nvPr>
            <p:ph idx="1" type="subTitle"/>
          </p:nvPr>
        </p:nvSpPr>
        <p:spPr>
          <a:xfrm>
            <a:off x="332185" y="2785205"/>
            <a:ext cx="4105500" cy="445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687" name="Google Shape;687;p123"/>
          <p:cNvSpPr txBox="1"/>
          <p:nvPr>
            <p:ph type="ctrTitle"/>
          </p:nvPr>
        </p:nvSpPr>
        <p:spPr>
          <a:xfrm>
            <a:off x="332184" y="321467"/>
            <a:ext cx="5563800" cy="150900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dk1"/>
              </a:buClr>
              <a:buSzPts val="3400"/>
              <a:buFont typeface="Georgia"/>
              <a:buNone/>
              <a:defRPr b="0" i="0" sz="3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688" name="Google Shape;688;p123"/>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nes 3" showMasterSp="0">
  <p:cSld name="Title Slide Lines 3">
    <p:bg>
      <p:bgPr>
        <a:solidFill>
          <a:srgbClr val="D04A02"/>
        </a:solidFill>
      </p:bgPr>
    </p:bg>
    <p:spTree>
      <p:nvGrpSpPr>
        <p:cNvPr id="689" name="Shape 689"/>
        <p:cNvGrpSpPr/>
        <p:nvPr/>
      </p:nvGrpSpPr>
      <p:grpSpPr>
        <a:xfrm>
          <a:off x="0" y="0"/>
          <a:ext cx="0" cy="0"/>
          <a:chOff x="0" y="0"/>
          <a:chExt cx="0" cy="0"/>
        </a:xfrm>
      </p:grpSpPr>
      <p:sp>
        <p:nvSpPr>
          <p:cNvPr id="690" name="Google Shape;690;p124"/>
          <p:cNvSpPr/>
          <p:nvPr/>
        </p:nvSpPr>
        <p:spPr>
          <a:xfrm>
            <a:off x="7086600" y="0"/>
            <a:ext cx="2057400" cy="51435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grpSp>
        <p:nvGrpSpPr>
          <p:cNvPr id="691" name="Google Shape;691;p124"/>
          <p:cNvGrpSpPr/>
          <p:nvPr/>
        </p:nvGrpSpPr>
        <p:grpSpPr>
          <a:xfrm>
            <a:off x="0" y="0"/>
            <a:ext cx="9144000" cy="5143500"/>
            <a:chOff x="0" y="0"/>
            <a:chExt cx="12192000" cy="6858000"/>
          </a:xfrm>
        </p:grpSpPr>
        <p:sp>
          <p:nvSpPr>
            <p:cNvPr id="692" name="Google Shape;692;p124"/>
            <p:cNvSpPr/>
            <p:nvPr/>
          </p:nvSpPr>
          <p:spPr>
            <a:xfrm>
              <a:off x="0" y="0"/>
              <a:ext cx="12192000" cy="6858000"/>
            </a:xfrm>
            <a:custGeom>
              <a:rect b="b" l="l" r="r" t="t"/>
              <a:pathLst>
                <a:path extrusionOk="0" h="6858000" w="12192000">
                  <a:moveTo>
                    <a:pt x="9144000" y="0"/>
                  </a:moveTo>
                  <a:lnTo>
                    <a:pt x="9450000" y="0"/>
                  </a:lnTo>
                  <a:lnTo>
                    <a:pt x="9450000" y="1022986"/>
                  </a:lnTo>
                  <a:lnTo>
                    <a:pt x="12192000" y="1022986"/>
                  </a:lnTo>
                  <a:lnTo>
                    <a:pt x="12192000" y="1328986"/>
                  </a:lnTo>
                  <a:lnTo>
                    <a:pt x="9450000" y="1328986"/>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693" name="Google Shape;693;p124"/>
            <p:cNvPicPr preferRelativeResize="0"/>
            <p:nvPr/>
          </p:nvPicPr>
          <p:blipFill rotWithShape="1">
            <a:blip r:embed="rId2">
              <a:alphaModFix/>
            </a:blip>
            <a:srcRect b="0" l="0" r="0" t="0"/>
            <a:stretch/>
          </p:blipFill>
          <p:spPr>
            <a:xfrm>
              <a:off x="185139" y="5330952"/>
              <a:ext cx="1636775" cy="1351183"/>
            </a:xfrm>
            <a:prstGeom prst="rect">
              <a:avLst/>
            </a:prstGeom>
            <a:noFill/>
            <a:ln>
              <a:noFill/>
            </a:ln>
          </p:spPr>
        </p:pic>
      </p:grpSp>
      <p:sp>
        <p:nvSpPr>
          <p:cNvPr id="694" name="Google Shape;694;p124"/>
          <p:cNvSpPr txBox="1"/>
          <p:nvPr>
            <p:ph type="ctrTitle"/>
          </p:nvPr>
        </p:nvSpPr>
        <p:spPr>
          <a:xfrm>
            <a:off x="332184" y="321469"/>
            <a:ext cx="5563800" cy="2078700"/>
          </a:xfrm>
          <a:prstGeom prst="rect">
            <a:avLst/>
          </a:prstGeom>
          <a:noFill/>
          <a:ln>
            <a:noFill/>
          </a:ln>
        </p:spPr>
        <p:txBody>
          <a:bodyPr anchorCtr="0" anchor="b" bIns="0" lIns="0" spcFirstLastPara="1" rIns="0" wrap="square" tIns="0">
            <a:noAutofit/>
          </a:bodyPr>
          <a:lstStyle>
            <a:lvl1pPr lvl="0" marR="0" rtl="0" algn="l">
              <a:lnSpc>
                <a:spcPct val="86000"/>
              </a:lnSpc>
              <a:spcBef>
                <a:spcPts val="0"/>
              </a:spcBef>
              <a:spcAft>
                <a:spcPts val="0"/>
              </a:spcAft>
              <a:buClr>
                <a:schemeClr val="lt1"/>
              </a:buClr>
              <a:buSzPts val="4500"/>
              <a:buFont typeface="Georgia"/>
              <a:buNone/>
              <a:defRPr b="0" i="0" sz="4500" u="none" cap="none" strike="noStrike">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695" name="Google Shape;695;p124"/>
          <p:cNvSpPr txBox="1"/>
          <p:nvPr>
            <p:ph idx="1" type="subTitle"/>
          </p:nvPr>
        </p:nvSpPr>
        <p:spPr>
          <a:xfrm>
            <a:off x="332185" y="2546033"/>
            <a:ext cx="4105500" cy="44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sp>
        <p:nvSpPr>
          <p:cNvPr id="696" name="Google Shape;696;p124"/>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nes 3 Grey" showMasterSp="0">
  <p:cSld name="Title Slide Lines 3 Grey">
    <p:bg>
      <p:bgPr>
        <a:solidFill>
          <a:srgbClr val="464646"/>
        </a:solidFill>
      </p:bgPr>
    </p:bg>
    <p:spTree>
      <p:nvGrpSpPr>
        <p:cNvPr id="697" name="Shape 697"/>
        <p:cNvGrpSpPr/>
        <p:nvPr/>
      </p:nvGrpSpPr>
      <p:grpSpPr>
        <a:xfrm>
          <a:off x="0" y="0"/>
          <a:ext cx="0" cy="0"/>
          <a:chOff x="0" y="0"/>
          <a:chExt cx="0" cy="0"/>
        </a:xfrm>
      </p:grpSpPr>
      <p:sp>
        <p:nvSpPr>
          <p:cNvPr id="698" name="Google Shape;698;p125"/>
          <p:cNvSpPr/>
          <p:nvPr/>
        </p:nvSpPr>
        <p:spPr>
          <a:xfrm>
            <a:off x="7086600" y="0"/>
            <a:ext cx="2057400" cy="51435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grpSp>
        <p:nvGrpSpPr>
          <p:cNvPr id="699" name="Google Shape;699;p125"/>
          <p:cNvGrpSpPr/>
          <p:nvPr/>
        </p:nvGrpSpPr>
        <p:grpSpPr>
          <a:xfrm>
            <a:off x="0" y="0"/>
            <a:ext cx="9144000" cy="5143500"/>
            <a:chOff x="0" y="0"/>
            <a:chExt cx="12192000" cy="6858000"/>
          </a:xfrm>
        </p:grpSpPr>
        <p:sp>
          <p:nvSpPr>
            <p:cNvPr id="700" name="Google Shape;700;p125"/>
            <p:cNvSpPr/>
            <p:nvPr/>
          </p:nvSpPr>
          <p:spPr>
            <a:xfrm>
              <a:off x="0" y="0"/>
              <a:ext cx="12192000" cy="6858000"/>
            </a:xfrm>
            <a:custGeom>
              <a:rect b="b" l="l" r="r" t="t"/>
              <a:pathLst>
                <a:path extrusionOk="0" h="6858000" w="12192000">
                  <a:moveTo>
                    <a:pt x="9144000" y="0"/>
                  </a:moveTo>
                  <a:lnTo>
                    <a:pt x="9450000" y="0"/>
                  </a:lnTo>
                  <a:lnTo>
                    <a:pt x="9450000" y="1022986"/>
                  </a:lnTo>
                  <a:lnTo>
                    <a:pt x="12192000" y="1022986"/>
                  </a:lnTo>
                  <a:lnTo>
                    <a:pt x="12192000" y="1328986"/>
                  </a:lnTo>
                  <a:lnTo>
                    <a:pt x="9450000" y="1328986"/>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701" name="Google Shape;701;p125"/>
            <p:cNvPicPr preferRelativeResize="0"/>
            <p:nvPr/>
          </p:nvPicPr>
          <p:blipFill rotWithShape="1">
            <a:blip r:embed="rId2">
              <a:alphaModFix/>
            </a:blip>
            <a:srcRect b="0" l="0" r="0" t="0"/>
            <a:stretch/>
          </p:blipFill>
          <p:spPr>
            <a:xfrm>
              <a:off x="185139" y="5330952"/>
              <a:ext cx="1636775" cy="1351183"/>
            </a:xfrm>
            <a:prstGeom prst="rect">
              <a:avLst/>
            </a:prstGeom>
            <a:noFill/>
            <a:ln>
              <a:noFill/>
            </a:ln>
          </p:spPr>
        </p:pic>
      </p:grpSp>
      <p:sp>
        <p:nvSpPr>
          <p:cNvPr id="702" name="Google Shape;702;p125"/>
          <p:cNvSpPr txBox="1"/>
          <p:nvPr>
            <p:ph type="ctrTitle"/>
          </p:nvPr>
        </p:nvSpPr>
        <p:spPr>
          <a:xfrm>
            <a:off x="332184" y="321469"/>
            <a:ext cx="5563800" cy="207870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lt1"/>
              </a:buClr>
              <a:buSzPts val="4500"/>
              <a:buFont typeface="Georgia"/>
              <a:buNone/>
              <a:defRPr b="0" i="0" sz="4500" u="none" cap="none" strike="noStrike">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703" name="Google Shape;703;p125"/>
          <p:cNvSpPr txBox="1"/>
          <p:nvPr>
            <p:ph idx="1" type="subTitle"/>
          </p:nvPr>
        </p:nvSpPr>
        <p:spPr>
          <a:xfrm>
            <a:off x="332185" y="2546033"/>
            <a:ext cx="4105500" cy="44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sp>
        <p:nvSpPr>
          <p:cNvPr id="704" name="Google Shape;704;p125"/>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ogo Shape Orange" showMasterSp="0">
  <p:cSld name="Title Slide Logo Shape Orange">
    <p:spTree>
      <p:nvGrpSpPr>
        <p:cNvPr id="705" name="Shape 705"/>
        <p:cNvGrpSpPr/>
        <p:nvPr/>
      </p:nvGrpSpPr>
      <p:grpSpPr>
        <a:xfrm>
          <a:off x="0" y="0"/>
          <a:ext cx="0" cy="0"/>
          <a:chOff x="0" y="0"/>
          <a:chExt cx="0" cy="0"/>
        </a:xfrm>
      </p:grpSpPr>
      <p:grpSp>
        <p:nvGrpSpPr>
          <p:cNvPr id="706" name="Google Shape;706;p126"/>
          <p:cNvGrpSpPr/>
          <p:nvPr/>
        </p:nvGrpSpPr>
        <p:grpSpPr>
          <a:xfrm>
            <a:off x="0" y="0"/>
            <a:ext cx="6685577" cy="5143501"/>
            <a:chOff x="0" y="0"/>
            <a:chExt cx="8914102" cy="6858001"/>
          </a:xfrm>
        </p:grpSpPr>
        <p:sp>
          <p:nvSpPr>
            <p:cNvPr id="707" name="Google Shape;707;p126"/>
            <p:cNvSpPr/>
            <p:nvPr/>
          </p:nvSpPr>
          <p:spPr>
            <a:xfrm>
              <a:off x="0" y="0"/>
              <a:ext cx="8914102" cy="6858001"/>
            </a:xfrm>
            <a:custGeom>
              <a:rect b="b" l="l" r="r" t="t"/>
              <a:pathLst>
                <a:path extrusionOk="0" h="6858001" w="8914102">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D04A0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708" name="Google Shape;708;p126"/>
            <p:cNvPicPr preferRelativeResize="0"/>
            <p:nvPr/>
          </p:nvPicPr>
          <p:blipFill rotWithShape="1">
            <a:blip r:embed="rId2">
              <a:alphaModFix/>
            </a:blip>
            <a:srcRect b="0" l="0" r="0" t="0"/>
            <a:stretch/>
          </p:blipFill>
          <p:spPr>
            <a:xfrm>
              <a:off x="185139" y="5330952"/>
              <a:ext cx="1636775" cy="1351183"/>
            </a:xfrm>
            <a:prstGeom prst="rect">
              <a:avLst/>
            </a:prstGeom>
            <a:noFill/>
            <a:ln>
              <a:noFill/>
            </a:ln>
          </p:spPr>
        </p:pic>
      </p:grpSp>
      <p:sp>
        <p:nvSpPr>
          <p:cNvPr id="709" name="Google Shape;709;p126"/>
          <p:cNvSpPr txBox="1"/>
          <p:nvPr>
            <p:ph type="ctrTitle"/>
          </p:nvPr>
        </p:nvSpPr>
        <p:spPr>
          <a:xfrm>
            <a:off x="332185" y="752708"/>
            <a:ext cx="3944100" cy="181920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lt1"/>
              </a:buClr>
              <a:buSzPts val="3800"/>
              <a:buFont typeface="Georgia"/>
              <a:buNone/>
              <a:defRPr b="0" i="0" sz="3800" u="none" cap="none" strike="noStrike">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710" name="Google Shape;710;p126"/>
          <p:cNvSpPr txBox="1"/>
          <p:nvPr>
            <p:ph idx="1" type="subTitle"/>
          </p:nvPr>
        </p:nvSpPr>
        <p:spPr>
          <a:xfrm>
            <a:off x="332185" y="2811780"/>
            <a:ext cx="3944100" cy="44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sp>
        <p:nvSpPr>
          <p:cNvPr id="711" name="Google Shape;711;p126"/>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ogo Shape Red" showMasterSp="0">
  <p:cSld name="Title Slide Logo Shape Red">
    <p:spTree>
      <p:nvGrpSpPr>
        <p:cNvPr id="712" name="Shape 712"/>
        <p:cNvGrpSpPr/>
        <p:nvPr/>
      </p:nvGrpSpPr>
      <p:grpSpPr>
        <a:xfrm>
          <a:off x="0" y="0"/>
          <a:ext cx="0" cy="0"/>
          <a:chOff x="0" y="0"/>
          <a:chExt cx="0" cy="0"/>
        </a:xfrm>
      </p:grpSpPr>
      <p:grpSp>
        <p:nvGrpSpPr>
          <p:cNvPr id="713" name="Google Shape;713;p127"/>
          <p:cNvGrpSpPr/>
          <p:nvPr/>
        </p:nvGrpSpPr>
        <p:grpSpPr>
          <a:xfrm>
            <a:off x="0" y="0"/>
            <a:ext cx="6685577" cy="5143501"/>
            <a:chOff x="0" y="0"/>
            <a:chExt cx="8914102" cy="6858001"/>
          </a:xfrm>
        </p:grpSpPr>
        <p:sp>
          <p:nvSpPr>
            <p:cNvPr id="714" name="Google Shape;714;p127"/>
            <p:cNvSpPr/>
            <p:nvPr/>
          </p:nvSpPr>
          <p:spPr>
            <a:xfrm>
              <a:off x="0" y="0"/>
              <a:ext cx="8914102" cy="6858001"/>
            </a:xfrm>
            <a:custGeom>
              <a:rect b="b" l="l" r="r" t="t"/>
              <a:pathLst>
                <a:path extrusionOk="0" h="6858001" w="8914102">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E0301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715" name="Google Shape;715;p127"/>
            <p:cNvPicPr preferRelativeResize="0"/>
            <p:nvPr/>
          </p:nvPicPr>
          <p:blipFill rotWithShape="1">
            <a:blip r:embed="rId2">
              <a:alphaModFix/>
            </a:blip>
            <a:srcRect b="0" l="0" r="0" t="0"/>
            <a:stretch/>
          </p:blipFill>
          <p:spPr>
            <a:xfrm>
              <a:off x="185139" y="5330952"/>
              <a:ext cx="1636775" cy="1351183"/>
            </a:xfrm>
            <a:prstGeom prst="rect">
              <a:avLst/>
            </a:prstGeom>
            <a:noFill/>
            <a:ln>
              <a:noFill/>
            </a:ln>
          </p:spPr>
        </p:pic>
      </p:grpSp>
      <p:sp>
        <p:nvSpPr>
          <p:cNvPr id="716" name="Google Shape;716;p127"/>
          <p:cNvSpPr txBox="1"/>
          <p:nvPr>
            <p:ph type="ctrTitle"/>
          </p:nvPr>
        </p:nvSpPr>
        <p:spPr>
          <a:xfrm>
            <a:off x="332185" y="752708"/>
            <a:ext cx="3944100" cy="181920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lt1"/>
              </a:buClr>
              <a:buSzPts val="3800"/>
              <a:buFont typeface="Georgia"/>
              <a:buNone/>
              <a:defRPr b="0" i="0" sz="3800" u="none" cap="none" strike="noStrike">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717" name="Google Shape;717;p127"/>
          <p:cNvSpPr txBox="1"/>
          <p:nvPr>
            <p:ph idx="1" type="subTitle"/>
          </p:nvPr>
        </p:nvSpPr>
        <p:spPr>
          <a:xfrm>
            <a:off x="332185" y="2811780"/>
            <a:ext cx="3944100" cy="44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sp>
        <p:nvSpPr>
          <p:cNvPr id="718" name="Google Shape;718;p127"/>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ogo Shape Grey" showMasterSp="0">
  <p:cSld name="Title Slide Logo Shape Grey">
    <p:spTree>
      <p:nvGrpSpPr>
        <p:cNvPr id="719" name="Shape 719"/>
        <p:cNvGrpSpPr/>
        <p:nvPr/>
      </p:nvGrpSpPr>
      <p:grpSpPr>
        <a:xfrm>
          <a:off x="0" y="0"/>
          <a:ext cx="0" cy="0"/>
          <a:chOff x="0" y="0"/>
          <a:chExt cx="0" cy="0"/>
        </a:xfrm>
      </p:grpSpPr>
      <p:grpSp>
        <p:nvGrpSpPr>
          <p:cNvPr id="720" name="Google Shape;720;p128"/>
          <p:cNvGrpSpPr/>
          <p:nvPr/>
        </p:nvGrpSpPr>
        <p:grpSpPr>
          <a:xfrm>
            <a:off x="0" y="0"/>
            <a:ext cx="6685577" cy="5143501"/>
            <a:chOff x="0" y="0"/>
            <a:chExt cx="8914102" cy="6858001"/>
          </a:xfrm>
        </p:grpSpPr>
        <p:sp>
          <p:nvSpPr>
            <p:cNvPr id="721" name="Google Shape;721;p128"/>
            <p:cNvSpPr/>
            <p:nvPr/>
          </p:nvSpPr>
          <p:spPr>
            <a:xfrm>
              <a:off x="0" y="0"/>
              <a:ext cx="8914102" cy="6858001"/>
            </a:xfrm>
            <a:custGeom>
              <a:rect b="b" l="l" r="r" t="t"/>
              <a:pathLst>
                <a:path extrusionOk="0" h="6858001" w="8914102">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46464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722" name="Google Shape;722;p128"/>
            <p:cNvPicPr preferRelativeResize="0"/>
            <p:nvPr/>
          </p:nvPicPr>
          <p:blipFill rotWithShape="1">
            <a:blip r:embed="rId2">
              <a:alphaModFix/>
            </a:blip>
            <a:srcRect b="0" l="0" r="0" t="0"/>
            <a:stretch/>
          </p:blipFill>
          <p:spPr>
            <a:xfrm>
              <a:off x="185139" y="5330952"/>
              <a:ext cx="1636775" cy="1351183"/>
            </a:xfrm>
            <a:prstGeom prst="rect">
              <a:avLst/>
            </a:prstGeom>
            <a:noFill/>
            <a:ln>
              <a:noFill/>
            </a:ln>
          </p:spPr>
        </p:pic>
      </p:grpSp>
      <p:sp>
        <p:nvSpPr>
          <p:cNvPr id="723" name="Google Shape;723;p128"/>
          <p:cNvSpPr txBox="1"/>
          <p:nvPr>
            <p:ph type="ctrTitle"/>
          </p:nvPr>
        </p:nvSpPr>
        <p:spPr>
          <a:xfrm>
            <a:off x="332185" y="756889"/>
            <a:ext cx="3944100" cy="181500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lt1"/>
              </a:buClr>
              <a:buSzPts val="3800"/>
              <a:buFont typeface="Georgia"/>
              <a:buNone/>
              <a:defRPr b="0" i="0" sz="3800" u="none" cap="none" strike="noStrike">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724" name="Google Shape;724;p128"/>
          <p:cNvSpPr txBox="1"/>
          <p:nvPr>
            <p:ph idx="1" type="subTitle"/>
          </p:nvPr>
        </p:nvSpPr>
        <p:spPr>
          <a:xfrm>
            <a:off x="332185" y="2811780"/>
            <a:ext cx="3944100" cy="44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sp>
        <p:nvSpPr>
          <p:cNvPr id="725" name="Google Shape;725;p128"/>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plit" showMasterSp="0">
  <p:cSld name="Title Slide Split">
    <p:spTree>
      <p:nvGrpSpPr>
        <p:cNvPr id="726" name="Shape 726"/>
        <p:cNvGrpSpPr/>
        <p:nvPr/>
      </p:nvGrpSpPr>
      <p:grpSpPr>
        <a:xfrm>
          <a:off x="0" y="0"/>
          <a:ext cx="0" cy="0"/>
          <a:chOff x="0" y="0"/>
          <a:chExt cx="0" cy="0"/>
        </a:xfrm>
      </p:grpSpPr>
      <p:sp>
        <p:nvSpPr>
          <p:cNvPr id="727" name="Google Shape;727;p129"/>
          <p:cNvSpPr/>
          <p:nvPr/>
        </p:nvSpPr>
        <p:spPr>
          <a:xfrm>
            <a:off x="4000500" y="0"/>
            <a:ext cx="5143500" cy="51435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728" name="Google Shape;728;p129"/>
          <p:cNvSpPr txBox="1"/>
          <p:nvPr>
            <p:ph type="ctrTitle"/>
          </p:nvPr>
        </p:nvSpPr>
        <p:spPr>
          <a:xfrm>
            <a:off x="332185" y="563166"/>
            <a:ext cx="3506400" cy="200850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dk1"/>
              </a:buClr>
              <a:buSzPts val="3300"/>
              <a:buFont typeface="Georgia"/>
              <a:buNone/>
              <a:defRPr b="0" i="0" sz="33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729" name="Google Shape;729;p129"/>
          <p:cNvSpPr txBox="1"/>
          <p:nvPr>
            <p:ph idx="1" type="subTitle"/>
          </p:nvPr>
        </p:nvSpPr>
        <p:spPr>
          <a:xfrm>
            <a:off x="332185" y="2969514"/>
            <a:ext cx="3506400" cy="44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730" name="Google Shape;730;p129"/>
          <p:cNvSpPr/>
          <p:nvPr/>
        </p:nvSpPr>
        <p:spPr>
          <a:xfrm>
            <a:off x="4000500" y="0"/>
            <a:ext cx="5143500" cy="5143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31" name="Google Shape;731;p129"/>
          <p:cNvSpPr/>
          <p:nvPr/>
        </p:nvSpPr>
        <p:spPr>
          <a:xfrm>
            <a:off x="4000500" y="0"/>
            <a:ext cx="5143500" cy="5143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732" name="Google Shape;732;p129"/>
          <p:cNvPicPr preferRelativeResize="0"/>
          <p:nvPr/>
        </p:nvPicPr>
        <p:blipFill rotWithShape="1">
          <a:blip r:embed="rId2">
            <a:alphaModFix/>
          </a:blip>
          <a:srcRect b="0" l="0" r="0" t="0"/>
          <a:stretch/>
        </p:blipFill>
        <p:spPr>
          <a:xfrm>
            <a:off x="138854" y="3998214"/>
            <a:ext cx="1227583" cy="1013390"/>
          </a:xfrm>
          <a:prstGeom prst="rect">
            <a:avLst/>
          </a:prstGeom>
          <a:noFill/>
          <a:ln>
            <a:noFill/>
          </a:ln>
        </p:spPr>
      </p:pic>
      <p:sp>
        <p:nvSpPr>
          <p:cNvPr id="733" name="Google Shape;733;p129"/>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ogo Shape Rose" showMasterSp="0">
  <p:cSld name="Title Slide Logo Shape Rose">
    <p:spTree>
      <p:nvGrpSpPr>
        <p:cNvPr id="734" name="Shape 734"/>
        <p:cNvGrpSpPr/>
        <p:nvPr/>
      </p:nvGrpSpPr>
      <p:grpSpPr>
        <a:xfrm>
          <a:off x="0" y="0"/>
          <a:ext cx="0" cy="0"/>
          <a:chOff x="0" y="0"/>
          <a:chExt cx="0" cy="0"/>
        </a:xfrm>
      </p:grpSpPr>
      <p:grpSp>
        <p:nvGrpSpPr>
          <p:cNvPr id="735" name="Google Shape;735;p130"/>
          <p:cNvGrpSpPr/>
          <p:nvPr/>
        </p:nvGrpSpPr>
        <p:grpSpPr>
          <a:xfrm>
            <a:off x="0" y="0"/>
            <a:ext cx="6685577" cy="5143501"/>
            <a:chOff x="0" y="0"/>
            <a:chExt cx="8914102" cy="6858001"/>
          </a:xfrm>
        </p:grpSpPr>
        <p:sp>
          <p:nvSpPr>
            <p:cNvPr id="736" name="Google Shape;736;p130"/>
            <p:cNvSpPr/>
            <p:nvPr/>
          </p:nvSpPr>
          <p:spPr>
            <a:xfrm>
              <a:off x="0" y="0"/>
              <a:ext cx="8914102" cy="6858001"/>
            </a:xfrm>
            <a:custGeom>
              <a:rect b="b" l="l" r="r" t="t"/>
              <a:pathLst>
                <a:path extrusionOk="0" h="6858001" w="8914102">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D9395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737" name="Google Shape;737;p130"/>
            <p:cNvPicPr preferRelativeResize="0"/>
            <p:nvPr/>
          </p:nvPicPr>
          <p:blipFill rotWithShape="1">
            <a:blip r:embed="rId2">
              <a:alphaModFix/>
            </a:blip>
            <a:srcRect b="0" l="0" r="0" t="0"/>
            <a:stretch/>
          </p:blipFill>
          <p:spPr>
            <a:xfrm>
              <a:off x="185139" y="5330952"/>
              <a:ext cx="1636775" cy="1351183"/>
            </a:xfrm>
            <a:prstGeom prst="rect">
              <a:avLst/>
            </a:prstGeom>
            <a:noFill/>
            <a:ln>
              <a:noFill/>
            </a:ln>
          </p:spPr>
        </p:pic>
      </p:grpSp>
      <p:sp>
        <p:nvSpPr>
          <p:cNvPr id="738" name="Google Shape;738;p130"/>
          <p:cNvSpPr txBox="1"/>
          <p:nvPr>
            <p:ph type="ctrTitle"/>
          </p:nvPr>
        </p:nvSpPr>
        <p:spPr>
          <a:xfrm>
            <a:off x="332185" y="756889"/>
            <a:ext cx="3944100" cy="181500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lt1"/>
              </a:buClr>
              <a:buSzPts val="3800"/>
              <a:buFont typeface="Georgia"/>
              <a:buNone/>
              <a:defRPr b="0" i="0" sz="3800" u="none" cap="none" strike="noStrike">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739" name="Google Shape;739;p130"/>
          <p:cNvSpPr txBox="1"/>
          <p:nvPr>
            <p:ph idx="1" type="subTitle"/>
          </p:nvPr>
        </p:nvSpPr>
        <p:spPr>
          <a:xfrm>
            <a:off x="332185" y="2811780"/>
            <a:ext cx="3944100" cy="44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sp>
        <p:nvSpPr>
          <p:cNvPr id="740" name="Google Shape;740;p130"/>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ull Content - Subtitle">
  <p:cSld name="Title and Full Content - Subtitle">
    <p:spTree>
      <p:nvGrpSpPr>
        <p:cNvPr id="741" name="Shape 741"/>
        <p:cNvGrpSpPr/>
        <p:nvPr/>
      </p:nvGrpSpPr>
      <p:grpSpPr>
        <a:xfrm>
          <a:off x="0" y="0"/>
          <a:ext cx="0" cy="0"/>
          <a:chOff x="0" y="0"/>
          <a:chExt cx="0" cy="0"/>
        </a:xfrm>
      </p:grpSpPr>
      <p:sp>
        <p:nvSpPr>
          <p:cNvPr id="742" name="Google Shape;742;p131"/>
          <p:cNvSpPr txBox="1"/>
          <p:nvPr>
            <p:ph idx="1" type="body"/>
          </p:nvPr>
        </p:nvSpPr>
        <p:spPr>
          <a:xfrm>
            <a:off x="332185" y="1577579"/>
            <a:ext cx="84795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743" name="Google Shape;743;p131"/>
          <p:cNvSpPr txBox="1"/>
          <p:nvPr>
            <p:ph type="title"/>
          </p:nvPr>
        </p:nvSpPr>
        <p:spPr>
          <a:xfrm>
            <a:off x="332185" y="322885"/>
            <a:ext cx="8479500" cy="3771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744" name="Google Shape;744;p131"/>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745" name="Google Shape;745;p131"/>
          <p:cNvSpPr txBox="1"/>
          <p:nvPr>
            <p:ph idx="2" type="subTitle"/>
          </p:nvPr>
        </p:nvSpPr>
        <p:spPr>
          <a:xfrm>
            <a:off x="332184" y="700075"/>
            <a:ext cx="8479500" cy="6645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Content - Subtitle">
  <p:cSld name="One Column Content - Subtitle">
    <p:spTree>
      <p:nvGrpSpPr>
        <p:cNvPr id="746" name="Shape 746"/>
        <p:cNvGrpSpPr/>
        <p:nvPr/>
      </p:nvGrpSpPr>
      <p:grpSpPr>
        <a:xfrm>
          <a:off x="0" y="0"/>
          <a:ext cx="0" cy="0"/>
          <a:chOff x="0" y="0"/>
          <a:chExt cx="0" cy="0"/>
        </a:xfrm>
      </p:grpSpPr>
      <p:sp>
        <p:nvSpPr>
          <p:cNvPr id="747" name="Google Shape;747;p132"/>
          <p:cNvSpPr txBox="1"/>
          <p:nvPr>
            <p:ph idx="1" type="body"/>
          </p:nvPr>
        </p:nvSpPr>
        <p:spPr>
          <a:xfrm>
            <a:off x="332185" y="1577579"/>
            <a:ext cx="2646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748" name="Google Shape;748;p132"/>
          <p:cNvSpPr txBox="1"/>
          <p:nvPr>
            <p:ph type="title"/>
          </p:nvPr>
        </p:nvSpPr>
        <p:spPr>
          <a:xfrm>
            <a:off x="332185" y="322885"/>
            <a:ext cx="8479500" cy="3771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749" name="Google Shape;749;p132"/>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750" name="Google Shape;750;p132"/>
          <p:cNvSpPr txBox="1"/>
          <p:nvPr>
            <p:ph idx="2" type="subTitle"/>
          </p:nvPr>
        </p:nvSpPr>
        <p:spPr>
          <a:xfrm>
            <a:off x="332184" y="700075"/>
            <a:ext cx="8479500" cy="6645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Orange" showMasterSp="0">
  <p:cSld name="Section Header Orange">
    <p:bg>
      <p:bgPr>
        <a:solidFill>
          <a:srgbClr val="D04A02"/>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713560" y="1577578"/>
            <a:ext cx="3702600" cy="19233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lt1"/>
              </a:buClr>
              <a:buSzPts val="3000"/>
              <a:buFont typeface="Arial"/>
              <a:buNone/>
              <a:defRPr b="0" i="0" sz="3000" u="none" cap="none" strike="noStrike">
                <a:solidFill>
                  <a:schemeClr val="lt1"/>
                </a:solidFill>
                <a:latin typeface="Arial"/>
                <a:ea typeface="Arial"/>
                <a:cs typeface="Arial"/>
                <a:sym typeface="Arial"/>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60" name="Google Shape;60;p14"/>
          <p:cNvSpPr txBox="1"/>
          <p:nvPr>
            <p:ph idx="1" type="subTitle"/>
          </p:nvPr>
        </p:nvSpPr>
        <p:spPr>
          <a:xfrm>
            <a:off x="332184" y="0"/>
            <a:ext cx="3258600" cy="5143500"/>
          </a:xfrm>
          <a:prstGeom prst="rect">
            <a:avLst/>
          </a:prstGeom>
          <a:noFill/>
          <a:ln>
            <a:noFill/>
          </a:ln>
        </p:spPr>
        <p:txBody>
          <a:bodyPr anchorCtr="0" anchor="ctr" bIns="0" lIns="0" spcFirstLastPara="1" rIns="0" wrap="square" tIns="0">
            <a:noAutofit/>
          </a:bodyPr>
          <a:lstStyle>
            <a:lvl1pPr lvl="0"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1pPr>
            <a:lvl2pPr lvl="1"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2pPr>
            <a:lvl3pPr lvl="2"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3pPr>
            <a:lvl4pPr lvl="3"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4pPr>
            <a:lvl5pPr lvl="4"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5pPr>
            <a:lvl6pPr lvl="5"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6pPr>
            <a:lvl7pPr lvl="6"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7pPr>
            <a:lvl8pPr lvl="7"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8pPr>
            <a:lvl9pPr lvl="8"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9pPr>
          </a:lstStyle>
          <a:p/>
        </p:txBody>
      </p:sp>
      <p:sp>
        <p:nvSpPr>
          <p:cNvPr id="61" name="Google Shape;61;p1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 Subtitle">
  <p:cSld name="Two Content - Subtitle">
    <p:spTree>
      <p:nvGrpSpPr>
        <p:cNvPr id="751" name="Shape 751"/>
        <p:cNvGrpSpPr/>
        <p:nvPr/>
      </p:nvGrpSpPr>
      <p:grpSpPr>
        <a:xfrm>
          <a:off x="0" y="0"/>
          <a:ext cx="0" cy="0"/>
          <a:chOff x="0" y="0"/>
          <a:chExt cx="0" cy="0"/>
        </a:xfrm>
      </p:grpSpPr>
      <p:sp>
        <p:nvSpPr>
          <p:cNvPr id="752" name="Google Shape;752;p133"/>
          <p:cNvSpPr txBox="1"/>
          <p:nvPr>
            <p:ph idx="1" type="body"/>
          </p:nvPr>
        </p:nvSpPr>
        <p:spPr>
          <a:xfrm>
            <a:off x="332185" y="1577579"/>
            <a:ext cx="41055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753" name="Google Shape;753;p133"/>
          <p:cNvSpPr txBox="1"/>
          <p:nvPr>
            <p:ph idx="2" type="body"/>
          </p:nvPr>
        </p:nvSpPr>
        <p:spPr>
          <a:xfrm>
            <a:off x="4706541" y="1577578"/>
            <a:ext cx="41055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754" name="Google Shape;754;p133"/>
          <p:cNvSpPr txBox="1"/>
          <p:nvPr>
            <p:ph type="title"/>
          </p:nvPr>
        </p:nvSpPr>
        <p:spPr>
          <a:xfrm>
            <a:off x="332185" y="322885"/>
            <a:ext cx="8479500" cy="3771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755" name="Google Shape;755;p133"/>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756" name="Google Shape;756;p133"/>
          <p:cNvSpPr txBox="1"/>
          <p:nvPr>
            <p:ph idx="3" type="subTitle"/>
          </p:nvPr>
        </p:nvSpPr>
        <p:spPr>
          <a:xfrm>
            <a:off x="332184" y="700075"/>
            <a:ext cx="8479500" cy="6645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Image - Subtitle">
  <p:cSld name="Content and Image - Subtitle">
    <p:spTree>
      <p:nvGrpSpPr>
        <p:cNvPr id="757" name="Shape 757"/>
        <p:cNvGrpSpPr/>
        <p:nvPr/>
      </p:nvGrpSpPr>
      <p:grpSpPr>
        <a:xfrm>
          <a:off x="0" y="0"/>
          <a:ext cx="0" cy="0"/>
          <a:chOff x="0" y="0"/>
          <a:chExt cx="0" cy="0"/>
        </a:xfrm>
      </p:grpSpPr>
      <p:sp>
        <p:nvSpPr>
          <p:cNvPr id="758" name="Google Shape;758;p134"/>
          <p:cNvSpPr/>
          <p:nvPr/>
        </p:nvSpPr>
        <p:spPr>
          <a:xfrm>
            <a:off x="4572000" y="0"/>
            <a:ext cx="4572000" cy="51435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759" name="Google Shape;759;p134"/>
          <p:cNvSpPr txBox="1"/>
          <p:nvPr>
            <p:ph idx="1" type="body"/>
          </p:nvPr>
        </p:nvSpPr>
        <p:spPr>
          <a:xfrm>
            <a:off x="332185" y="1577579"/>
            <a:ext cx="39885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760" name="Google Shape;760;p134"/>
          <p:cNvSpPr txBox="1"/>
          <p:nvPr>
            <p:ph type="title"/>
          </p:nvPr>
        </p:nvSpPr>
        <p:spPr>
          <a:xfrm>
            <a:off x="332185" y="322885"/>
            <a:ext cx="3988500" cy="3771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761" name="Google Shape;761;p134"/>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762" name="Google Shape;762;p134"/>
          <p:cNvSpPr txBox="1"/>
          <p:nvPr>
            <p:ph idx="2" type="subTitle"/>
          </p:nvPr>
        </p:nvSpPr>
        <p:spPr>
          <a:xfrm>
            <a:off x="332184" y="700075"/>
            <a:ext cx="3988500" cy="6645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 Subtitle">
  <p:cSld name="Three Content - Subtitle">
    <p:spTree>
      <p:nvGrpSpPr>
        <p:cNvPr id="763" name="Shape 763"/>
        <p:cNvGrpSpPr/>
        <p:nvPr/>
      </p:nvGrpSpPr>
      <p:grpSpPr>
        <a:xfrm>
          <a:off x="0" y="0"/>
          <a:ext cx="0" cy="0"/>
          <a:chOff x="0" y="0"/>
          <a:chExt cx="0" cy="0"/>
        </a:xfrm>
      </p:grpSpPr>
      <p:sp>
        <p:nvSpPr>
          <p:cNvPr id="764" name="Google Shape;764;p135"/>
          <p:cNvSpPr txBox="1"/>
          <p:nvPr>
            <p:ph idx="1" type="body"/>
          </p:nvPr>
        </p:nvSpPr>
        <p:spPr>
          <a:xfrm>
            <a:off x="332185" y="1577579"/>
            <a:ext cx="2646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765" name="Google Shape;765;p135"/>
          <p:cNvSpPr txBox="1"/>
          <p:nvPr>
            <p:ph idx="2" type="body"/>
          </p:nvPr>
        </p:nvSpPr>
        <p:spPr>
          <a:xfrm>
            <a:off x="3249216" y="1577579"/>
            <a:ext cx="2646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766" name="Google Shape;766;p135"/>
          <p:cNvSpPr txBox="1"/>
          <p:nvPr>
            <p:ph idx="3" type="body"/>
          </p:nvPr>
        </p:nvSpPr>
        <p:spPr>
          <a:xfrm>
            <a:off x="6165057" y="1577579"/>
            <a:ext cx="2646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767" name="Google Shape;767;p135"/>
          <p:cNvSpPr txBox="1"/>
          <p:nvPr>
            <p:ph type="title"/>
          </p:nvPr>
        </p:nvSpPr>
        <p:spPr>
          <a:xfrm>
            <a:off x="332185" y="322885"/>
            <a:ext cx="8479500" cy="3771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768" name="Google Shape;768;p135"/>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769" name="Google Shape;769;p135"/>
          <p:cNvSpPr txBox="1"/>
          <p:nvPr>
            <p:ph idx="4" type="subTitle"/>
          </p:nvPr>
        </p:nvSpPr>
        <p:spPr>
          <a:xfrm>
            <a:off x="332184" y="700075"/>
            <a:ext cx="8479500" cy="6645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 Subtitle">
  <p:cSld name="Four Content - Subtitle">
    <p:spTree>
      <p:nvGrpSpPr>
        <p:cNvPr id="770" name="Shape 770"/>
        <p:cNvGrpSpPr/>
        <p:nvPr/>
      </p:nvGrpSpPr>
      <p:grpSpPr>
        <a:xfrm>
          <a:off x="0" y="0"/>
          <a:ext cx="0" cy="0"/>
          <a:chOff x="0" y="0"/>
          <a:chExt cx="0" cy="0"/>
        </a:xfrm>
      </p:grpSpPr>
      <p:sp>
        <p:nvSpPr>
          <p:cNvPr id="771" name="Google Shape;771;p136"/>
          <p:cNvSpPr txBox="1"/>
          <p:nvPr>
            <p:ph idx="1" type="body"/>
          </p:nvPr>
        </p:nvSpPr>
        <p:spPr>
          <a:xfrm>
            <a:off x="332185" y="1577579"/>
            <a:ext cx="19170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772" name="Google Shape;772;p136"/>
          <p:cNvSpPr txBox="1"/>
          <p:nvPr>
            <p:ph idx="2" type="body"/>
          </p:nvPr>
        </p:nvSpPr>
        <p:spPr>
          <a:xfrm>
            <a:off x="2520460" y="1577579"/>
            <a:ext cx="19170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773" name="Google Shape;773;p136"/>
          <p:cNvSpPr txBox="1"/>
          <p:nvPr>
            <p:ph idx="3" type="body"/>
          </p:nvPr>
        </p:nvSpPr>
        <p:spPr>
          <a:xfrm>
            <a:off x="4706541" y="1577579"/>
            <a:ext cx="19170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774" name="Google Shape;774;p136"/>
          <p:cNvSpPr txBox="1"/>
          <p:nvPr>
            <p:ph idx="4" type="body"/>
          </p:nvPr>
        </p:nvSpPr>
        <p:spPr>
          <a:xfrm>
            <a:off x="6892622" y="1577579"/>
            <a:ext cx="19170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775" name="Google Shape;775;p136"/>
          <p:cNvSpPr txBox="1"/>
          <p:nvPr>
            <p:ph type="title"/>
          </p:nvPr>
        </p:nvSpPr>
        <p:spPr>
          <a:xfrm>
            <a:off x="332185" y="322885"/>
            <a:ext cx="8479500" cy="3771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776" name="Google Shape;776;p136"/>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777" name="Google Shape;777;p136"/>
          <p:cNvSpPr txBox="1"/>
          <p:nvPr>
            <p:ph idx="5" type="subTitle"/>
          </p:nvPr>
        </p:nvSpPr>
        <p:spPr>
          <a:xfrm>
            <a:off x="332184" y="700075"/>
            <a:ext cx="8479500" cy="6645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ntent - Subtitle">
  <p:cSld name="Five Content - Subtitle">
    <p:spTree>
      <p:nvGrpSpPr>
        <p:cNvPr id="778" name="Shape 778"/>
        <p:cNvGrpSpPr/>
        <p:nvPr/>
      </p:nvGrpSpPr>
      <p:grpSpPr>
        <a:xfrm>
          <a:off x="0" y="0"/>
          <a:ext cx="0" cy="0"/>
          <a:chOff x="0" y="0"/>
          <a:chExt cx="0" cy="0"/>
        </a:xfrm>
      </p:grpSpPr>
      <p:sp>
        <p:nvSpPr>
          <p:cNvPr id="779" name="Google Shape;779;p137"/>
          <p:cNvSpPr txBox="1"/>
          <p:nvPr>
            <p:ph idx="1" type="body"/>
          </p:nvPr>
        </p:nvSpPr>
        <p:spPr>
          <a:xfrm>
            <a:off x="332185" y="1577579"/>
            <a:ext cx="1479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780" name="Google Shape;780;p137"/>
          <p:cNvSpPr txBox="1"/>
          <p:nvPr>
            <p:ph idx="2" type="body"/>
          </p:nvPr>
        </p:nvSpPr>
        <p:spPr>
          <a:xfrm>
            <a:off x="2082784" y="1577579"/>
            <a:ext cx="1479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781" name="Google Shape;781;p137"/>
          <p:cNvSpPr txBox="1"/>
          <p:nvPr>
            <p:ph idx="3" type="body"/>
          </p:nvPr>
        </p:nvSpPr>
        <p:spPr>
          <a:xfrm>
            <a:off x="3833383" y="1577579"/>
            <a:ext cx="1479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782" name="Google Shape;782;p137"/>
          <p:cNvSpPr txBox="1"/>
          <p:nvPr>
            <p:ph idx="4" type="body"/>
          </p:nvPr>
        </p:nvSpPr>
        <p:spPr>
          <a:xfrm>
            <a:off x="5583982" y="1577579"/>
            <a:ext cx="1479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783" name="Google Shape;783;p137"/>
          <p:cNvSpPr txBox="1"/>
          <p:nvPr>
            <p:ph idx="5" type="body"/>
          </p:nvPr>
        </p:nvSpPr>
        <p:spPr>
          <a:xfrm>
            <a:off x="7334582" y="1577579"/>
            <a:ext cx="1479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784" name="Google Shape;784;p137"/>
          <p:cNvSpPr txBox="1"/>
          <p:nvPr>
            <p:ph type="title"/>
          </p:nvPr>
        </p:nvSpPr>
        <p:spPr>
          <a:xfrm>
            <a:off x="332185" y="322885"/>
            <a:ext cx="8479500" cy="3771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785" name="Google Shape;785;p137"/>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786" name="Google Shape;786;p137"/>
          <p:cNvSpPr txBox="1"/>
          <p:nvPr>
            <p:ph idx="6" type="subTitle"/>
          </p:nvPr>
        </p:nvSpPr>
        <p:spPr>
          <a:xfrm>
            <a:off x="332184" y="700075"/>
            <a:ext cx="8479500" cy="6645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mages - Subtitle">
  <p:cSld name="Three Images - Subtitle">
    <p:spTree>
      <p:nvGrpSpPr>
        <p:cNvPr id="787" name="Shape 787"/>
        <p:cNvGrpSpPr/>
        <p:nvPr/>
      </p:nvGrpSpPr>
      <p:grpSpPr>
        <a:xfrm>
          <a:off x="0" y="0"/>
          <a:ext cx="0" cy="0"/>
          <a:chOff x="0" y="0"/>
          <a:chExt cx="0" cy="0"/>
        </a:xfrm>
      </p:grpSpPr>
      <p:sp>
        <p:nvSpPr>
          <p:cNvPr id="788" name="Google Shape;788;p138"/>
          <p:cNvSpPr/>
          <p:nvPr/>
        </p:nvSpPr>
        <p:spPr>
          <a:xfrm>
            <a:off x="332183" y="1575197"/>
            <a:ext cx="2646600" cy="22632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789" name="Google Shape;789;p138"/>
          <p:cNvSpPr/>
          <p:nvPr/>
        </p:nvSpPr>
        <p:spPr>
          <a:xfrm>
            <a:off x="3248620" y="1575197"/>
            <a:ext cx="2646600" cy="22632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790" name="Google Shape;790;p138"/>
          <p:cNvSpPr/>
          <p:nvPr/>
        </p:nvSpPr>
        <p:spPr>
          <a:xfrm>
            <a:off x="6165056" y="1575197"/>
            <a:ext cx="2646600" cy="22632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791" name="Google Shape;791;p138"/>
          <p:cNvSpPr txBox="1"/>
          <p:nvPr>
            <p:ph idx="1" type="body"/>
          </p:nvPr>
        </p:nvSpPr>
        <p:spPr>
          <a:xfrm>
            <a:off x="332185" y="3960019"/>
            <a:ext cx="2646600" cy="6693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200"/>
              </a:spcBef>
              <a:spcAft>
                <a:spcPts val="2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792" name="Google Shape;792;p138"/>
          <p:cNvSpPr txBox="1"/>
          <p:nvPr>
            <p:ph idx="2" type="body"/>
          </p:nvPr>
        </p:nvSpPr>
        <p:spPr>
          <a:xfrm>
            <a:off x="3248621" y="3960019"/>
            <a:ext cx="2646600" cy="6693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200"/>
              </a:spcBef>
              <a:spcAft>
                <a:spcPts val="2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793" name="Google Shape;793;p138"/>
          <p:cNvSpPr txBox="1"/>
          <p:nvPr>
            <p:ph idx="3" type="body"/>
          </p:nvPr>
        </p:nvSpPr>
        <p:spPr>
          <a:xfrm>
            <a:off x="6165057" y="3960019"/>
            <a:ext cx="2646600" cy="6693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200"/>
              </a:spcBef>
              <a:spcAft>
                <a:spcPts val="2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794" name="Google Shape;794;p138"/>
          <p:cNvSpPr txBox="1"/>
          <p:nvPr>
            <p:ph type="title"/>
          </p:nvPr>
        </p:nvSpPr>
        <p:spPr>
          <a:xfrm>
            <a:off x="332185" y="322885"/>
            <a:ext cx="8479500" cy="3771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795" name="Google Shape;795;p138"/>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796" name="Google Shape;796;p138"/>
          <p:cNvSpPr txBox="1"/>
          <p:nvPr>
            <p:ph idx="4" type="subTitle"/>
          </p:nvPr>
        </p:nvSpPr>
        <p:spPr>
          <a:xfrm>
            <a:off x="332184" y="700075"/>
            <a:ext cx="8479500" cy="6645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Text Boxes for Icons - Subtitle">
  <p:cSld name="Four Text Boxes for Icons - Subtitle">
    <p:spTree>
      <p:nvGrpSpPr>
        <p:cNvPr id="797" name="Shape 797"/>
        <p:cNvGrpSpPr/>
        <p:nvPr/>
      </p:nvGrpSpPr>
      <p:grpSpPr>
        <a:xfrm>
          <a:off x="0" y="0"/>
          <a:ext cx="0" cy="0"/>
          <a:chOff x="0" y="0"/>
          <a:chExt cx="0" cy="0"/>
        </a:xfrm>
      </p:grpSpPr>
      <p:sp>
        <p:nvSpPr>
          <p:cNvPr id="798" name="Google Shape;798;p139"/>
          <p:cNvSpPr txBox="1"/>
          <p:nvPr>
            <p:ph idx="1" type="body"/>
          </p:nvPr>
        </p:nvSpPr>
        <p:spPr>
          <a:xfrm>
            <a:off x="332185" y="2571750"/>
            <a:ext cx="1920300" cy="20574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200"/>
              </a:spcBef>
              <a:spcAft>
                <a:spcPts val="2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799" name="Google Shape;799;p139"/>
          <p:cNvSpPr txBox="1"/>
          <p:nvPr>
            <p:ph idx="2" type="body"/>
          </p:nvPr>
        </p:nvSpPr>
        <p:spPr>
          <a:xfrm>
            <a:off x="2518649" y="2571750"/>
            <a:ext cx="1920300" cy="20574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200"/>
              </a:spcBef>
              <a:spcAft>
                <a:spcPts val="2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800" name="Google Shape;800;p139"/>
          <p:cNvSpPr txBox="1"/>
          <p:nvPr>
            <p:ph idx="3" type="body"/>
          </p:nvPr>
        </p:nvSpPr>
        <p:spPr>
          <a:xfrm>
            <a:off x="4705112" y="2571750"/>
            <a:ext cx="1920300" cy="20574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200"/>
              </a:spcBef>
              <a:spcAft>
                <a:spcPts val="2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801" name="Google Shape;801;p139"/>
          <p:cNvSpPr txBox="1"/>
          <p:nvPr>
            <p:ph idx="4" type="body"/>
          </p:nvPr>
        </p:nvSpPr>
        <p:spPr>
          <a:xfrm>
            <a:off x="6891575" y="2571750"/>
            <a:ext cx="1920300" cy="20574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200"/>
              </a:spcBef>
              <a:spcAft>
                <a:spcPts val="2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802" name="Google Shape;802;p139"/>
          <p:cNvSpPr txBox="1"/>
          <p:nvPr>
            <p:ph type="title"/>
          </p:nvPr>
        </p:nvSpPr>
        <p:spPr>
          <a:xfrm>
            <a:off x="332185" y="322885"/>
            <a:ext cx="8479500" cy="3771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803" name="Google Shape;803;p139"/>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804" name="Google Shape;804;p139"/>
          <p:cNvSpPr txBox="1"/>
          <p:nvPr>
            <p:ph idx="5" type="subTitle"/>
          </p:nvPr>
        </p:nvSpPr>
        <p:spPr>
          <a:xfrm>
            <a:off x="332184" y="700075"/>
            <a:ext cx="8479500" cy="6645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Team Images - Subtitle">
  <p:cSld name="Four Team Images - Subtitle">
    <p:spTree>
      <p:nvGrpSpPr>
        <p:cNvPr id="805" name="Shape 805"/>
        <p:cNvGrpSpPr/>
        <p:nvPr/>
      </p:nvGrpSpPr>
      <p:grpSpPr>
        <a:xfrm>
          <a:off x="0" y="0"/>
          <a:ext cx="0" cy="0"/>
          <a:chOff x="0" y="0"/>
          <a:chExt cx="0" cy="0"/>
        </a:xfrm>
      </p:grpSpPr>
      <p:sp>
        <p:nvSpPr>
          <p:cNvPr id="806" name="Google Shape;806;p140"/>
          <p:cNvSpPr/>
          <p:nvPr/>
        </p:nvSpPr>
        <p:spPr>
          <a:xfrm>
            <a:off x="332184" y="1575197"/>
            <a:ext cx="994500" cy="9966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807" name="Google Shape;807;p140"/>
          <p:cNvSpPr/>
          <p:nvPr/>
        </p:nvSpPr>
        <p:spPr>
          <a:xfrm>
            <a:off x="2519728" y="1575197"/>
            <a:ext cx="994500" cy="9966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808" name="Google Shape;808;p140"/>
          <p:cNvSpPr/>
          <p:nvPr/>
        </p:nvSpPr>
        <p:spPr>
          <a:xfrm>
            <a:off x="4707272" y="1575197"/>
            <a:ext cx="994500" cy="9966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809" name="Google Shape;809;p140"/>
          <p:cNvSpPr/>
          <p:nvPr/>
        </p:nvSpPr>
        <p:spPr>
          <a:xfrm>
            <a:off x="6894816" y="1575197"/>
            <a:ext cx="994500" cy="9966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810" name="Google Shape;810;p140"/>
          <p:cNvSpPr txBox="1"/>
          <p:nvPr>
            <p:ph idx="1" type="body"/>
          </p:nvPr>
        </p:nvSpPr>
        <p:spPr>
          <a:xfrm>
            <a:off x="332184" y="2743200"/>
            <a:ext cx="1920300" cy="1885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200"/>
              </a:spcBef>
              <a:spcAft>
                <a:spcPts val="20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811" name="Google Shape;811;p140"/>
          <p:cNvSpPr txBox="1"/>
          <p:nvPr>
            <p:ph idx="2" type="body"/>
          </p:nvPr>
        </p:nvSpPr>
        <p:spPr>
          <a:xfrm>
            <a:off x="2518648" y="2743200"/>
            <a:ext cx="1920300" cy="1885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200"/>
              </a:spcBef>
              <a:spcAft>
                <a:spcPts val="20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812" name="Google Shape;812;p140"/>
          <p:cNvSpPr txBox="1"/>
          <p:nvPr>
            <p:ph idx="3" type="body"/>
          </p:nvPr>
        </p:nvSpPr>
        <p:spPr>
          <a:xfrm>
            <a:off x="4705112" y="2743200"/>
            <a:ext cx="1920300" cy="1885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200"/>
              </a:spcBef>
              <a:spcAft>
                <a:spcPts val="20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813" name="Google Shape;813;p140"/>
          <p:cNvSpPr txBox="1"/>
          <p:nvPr>
            <p:ph idx="4" type="body"/>
          </p:nvPr>
        </p:nvSpPr>
        <p:spPr>
          <a:xfrm>
            <a:off x="6891575" y="2743200"/>
            <a:ext cx="1920300" cy="1885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200"/>
              </a:spcBef>
              <a:spcAft>
                <a:spcPts val="20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814" name="Google Shape;814;p140"/>
          <p:cNvSpPr txBox="1"/>
          <p:nvPr>
            <p:ph type="title"/>
          </p:nvPr>
        </p:nvSpPr>
        <p:spPr>
          <a:xfrm>
            <a:off x="332185" y="322885"/>
            <a:ext cx="8479500" cy="3771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815" name="Google Shape;815;p140"/>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816" name="Google Shape;816;p140"/>
          <p:cNvSpPr txBox="1"/>
          <p:nvPr>
            <p:ph idx="5" type="subTitle"/>
          </p:nvPr>
        </p:nvSpPr>
        <p:spPr>
          <a:xfrm>
            <a:off x="332184" y="700075"/>
            <a:ext cx="8479500" cy="6645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Chart - Subtitle">
  <p:cSld name="One Column Chart - Subtitle">
    <p:spTree>
      <p:nvGrpSpPr>
        <p:cNvPr id="817" name="Shape 817"/>
        <p:cNvGrpSpPr/>
        <p:nvPr/>
      </p:nvGrpSpPr>
      <p:grpSpPr>
        <a:xfrm>
          <a:off x="0" y="0"/>
          <a:ext cx="0" cy="0"/>
          <a:chOff x="0" y="0"/>
          <a:chExt cx="0" cy="0"/>
        </a:xfrm>
      </p:grpSpPr>
      <p:sp>
        <p:nvSpPr>
          <p:cNvPr id="818" name="Google Shape;818;p141"/>
          <p:cNvSpPr txBox="1"/>
          <p:nvPr>
            <p:ph idx="1" type="body"/>
          </p:nvPr>
        </p:nvSpPr>
        <p:spPr>
          <a:xfrm>
            <a:off x="332185" y="1577579"/>
            <a:ext cx="2646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819" name="Google Shape;819;p141"/>
          <p:cNvSpPr txBox="1"/>
          <p:nvPr>
            <p:ph type="title"/>
          </p:nvPr>
        </p:nvSpPr>
        <p:spPr>
          <a:xfrm>
            <a:off x="332185" y="322885"/>
            <a:ext cx="8479500" cy="3771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820" name="Google Shape;820;p141"/>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821" name="Google Shape;821;p141"/>
          <p:cNvSpPr txBox="1"/>
          <p:nvPr>
            <p:ph idx="2" type="subTitle"/>
          </p:nvPr>
        </p:nvSpPr>
        <p:spPr>
          <a:xfrm>
            <a:off x="332184" y="700075"/>
            <a:ext cx="8479500" cy="6645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Rose Manual" showMasterSp="0">
  <p:cSld name="Section Header Rose Manual">
    <p:bg>
      <p:bgPr>
        <a:solidFill>
          <a:srgbClr val="D93954"/>
        </a:solidFill>
      </p:bgPr>
    </p:bg>
    <p:spTree>
      <p:nvGrpSpPr>
        <p:cNvPr id="822" name="Shape 822"/>
        <p:cNvGrpSpPr/>
        <p:nvPr/>
      </p:nvGrpSpPr>
      <p:grpSpPr>
        <a:xfrm>
          <a:off x="0" y="0"/>
          <a:ext cx="0" cy="0"/>
          <a:chOff x="0" y="0"/>
          <a:chExt cx="0" cy="0"/>
        </a:xfrm>
      </p:grpSpPr>
      <p:sp>
        <p:nvSpPr>
          <p:cNvPr id="823" name="Google Shape;823;p142"/>
          <p:cNvSpPr txBox="1"/>
          <p:nvPr>
            <p:ph type="title"/>
          </p:nvPr>
        </p:nvSpPr>
        <p:spPr>
          <a:xfrm>
            <a:off x="332185" y="321469"/>
            <a:ext cx="1031100" cy="14745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lt1"/>
              </a:buClr>
              <a:buSzPts val="10800"/>
              <a:buFont typeface="Arial"/>
              <a:buNone/>
              <a:defRPr b="0" i="0" sz="10800" u="none" cap="none" strike="noStrike">
                <a:solidFill>
                  <a:schemeClr val="lt1"/>
                </a:solidFill>
                <a:latin typeface="Arial"/>
                <a:ea typeface="Arial"/>
                <a:cs typeface="Arial"/>
                <a:sym typeface="Arial"/>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824" name="Google Shape;824;p142"/>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62" name="Shape 62"/>
        <p:cNvGrpSpPr/>
        <p:nvPr/>
      </p:nvGrpSpPr>
      <p:grpSpPr>
        <a:xfrm>
          <a:off x="0" y="0"/>
          <a:ext cx="0" cy="0"/>
          <a:chOff x="0" y="0"/>
          <a:chExt cx="0" cy="0"/>
        </a:xfrm>
      </p:grpSpPr>
      <p:sp>
        <p:nvSpPr>
          <p:cNvPr id="63" name="Google Shape;63;p15"/>
          <p:cNvSpPr txBox="1"/>
          <p:nvPr>
            <p:ph type="title"/>
          </p:nvPr>
        </p:nvSpPr>
        <p:spPr>
          <a:xfrm>
            <a:off x="332185" y="324000"/>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64" name="Google Shape;64;p15"/>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25" name="Shape 825"/>
        <p:cNvGrpSpPr/>
        <p:nvPr/>
      </p:nvGrpSpPr>
      <p:grpSpPr>
        <a:xfrm>
          <a:off x="0" y="0"/>
          <a:ext cx="0" cy="0"/>
          <a:chOff x="0" y="0"/>
          <a:chExt cx="0" cy="0"/>
        </a:xfrm>
      </p:grpSpPr>
      <p:sp>
        <p:nvSpPr>
          <p:cNvPr id="826" name="Google Shape;826;p143"/>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nes 3" showMasterSp="0">
  <p:cSld name="Title Slide Lines 3">
    <p:bg>
      <p:bgPr>
        <a:solidFill>
          <a:srgbClr val="D04A02"/>
        </a:solidFill>
      </p:bgPr>
    </p:bg>
    <p:spTree>
      <p:nvGrpSpPr>
        <p:cNvPr id="65" name="Shape 65"/>
        <p:cNvGrpSpPr/>
        <p:nvPr/>
      </p:nvGrpSpPr>
      <p:grpSpPr>
        <a:xfrm>
          <a:off x="0" y="0"/>
          <a:ext cx="0" cy="0"/>
          <a:chOff x="0" y="0"/>
          <a:chExt cx="0" cy="0"/>
        </a:xfrm>
      </p:grpSpPr>
      <p:sp>
        <p:nvSpPr>
          <p:cNvPr id="66" name="Google Shape;66;p16"/>
          <p:cNvSpPr/>
          <p:nvPr/>
        </p:nvSpPr>
        <p:spPr>
          <a:xfrm>
            <a:off x="7086600" y="0"/>
            <a:ext cx="2057400" cy="51435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grpSp>
        <p:nvGrpSpPr>
          <p:cNvPr id="67" name="Google Shape;67;p16"/>
          <p:cNvGrpSpPr/>
          <p:nvPr/>
        </p:nvGrpSpPr>
        <p:grpSpPr>
          <a:xfrm>
            <a:off x="0" y="0"/>
            <a:ext cx="9144000" cy="5143500"/>
            <a:chOff x="0" y="0"/>
            <a:chExt cx="12192000" cy="6858000"/>
          </a:xfrm>
        </p:grpSpPr>
        <p:sp>
          <p:nvSpPr>
            <p:cNvPr id="68" name="Google Shape;68;p16"/>
            <p:cNvSpPr/>
            <p:nvPr/>
          </p:nvSpPr>
          <p:spPr>
            <a:xfrm>
              <a:off x="0" y="0"/>
              <a:ext cx="12192000" cy="6858000"/>
            </a:xfrm>
            <a:custGeom>
              <a:rect b="b" l="l" r="r" t="t"/>
              <a:pathLst>
                <a:path extrusionOk="0" h="6858000" w="12192000">
                  <a:moveTo>
                    <a:pt x="9144000" y="0"/>
                  </a:moveTo>
                  <a:lnTo>
                    <a:pt x="9450000" y="0"/>
                  </a:lnTo>
                  <a:lnTo>
                    <a:pt x="9450000" y="1022986"/>
                  </a:lnTo>
                  <a:lnTo>
                    <a:pt x="12192000" y="1022986"/>
                  </a:lnTo>
                  <a:lnTo>
                    <a:pt x="12192000" y="1328986"/>
                  </a:lnTo>
                  <a:lnTo>
                    <a:pt x="9450000" y="1328986"/>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69" name="Google Shape;69;p16"/>
            <p:cNvPicPr preferRelativeResize="0"/>
            <p:nvPr/>
          </p:nvPicPr>
          <p:blipFill rotWithShape="1">
            <a:blip r:embed="rId2">
              <a:alphaModFix/>
            </a:blip>
            <a:srcRect b="0" l="0" r="0" t="0"/>
            <a:stretch/>
          </p:blipFill>
          <p:spPr>
            <a:xfrm>
              <a:off x="185139" y="5330952"/>
              <a:ext cx="1636775" cy="1351183"/>
            </a:xfrm>
            <a:prstGeom prst="rect">
              <a:avLst/>
            </a:prstGeom>
            <a:noFill/>
            <a:ln>
              <a:noFill/>
            </a:ln>
          </p:spPr>
        </p:pic>
      </p:grpSp>
      <p:sp>
        <p:nvSpPr>
          <p:cNvPr id="70" name="Google Shape;70;p16"/>
          <p:cNvSpPr txBox="1"/>
          <p:nvPr>
            <p:ph type="ctrTitle"/>
          </p:nvPr>
        </p:nvSpPr>
        <p:spPr>
          <a:xfrm>
            <a:off x="332184" y="321469"/>
            <a:ext cx="5563800" cy="2078700"/>
          </a:xfrm>
          <a:prstGeom prst="rect">
            <a:avLst/>
          </a:prstGeom>
          <a:noFill/>
          <a:ln>
            <a:noFill/>
          </a:ln>
        </p:spPr>
        <p:txBody>
          <a:bodyPr anchorCtr="0" anchor="b" bIns="0" lIns="0" spcFirstLastPara="1" rIns="0" wrap="square" tIns="0">
            <a:noAutofit/>
          </a:bodyPr>
          <a:lstStyle>
            <a:lvl1pPr lvl="0" marR="0" rtl="0" algn="l">
              <a:lnSpc>
                <a:spcPct val="86000"/>
              </a:lnSpc>
              <a:spcBef>
                <a:spcPts val="0"/>
              </a:spcBef>
              <a:spcAft>
                <a:spcPts val="0"/>
              </a:spcAft>
              <a:buClr>
                <a:schemeClr val="lt1"/>
              </a:buClr>
              <a:buSzPts val="4500"/>
              <a:buFont typeface="Georgia"/>
              <a:buNone/>
              <a:defRPr b="0" i="0" sz="4500" u="none" cap="none" strike="noStrike">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71" name="Google Shape;71;p16"/>
          <p:cNvSpPr txBox="1"/>
          <p:nvPr>
            <p:ph idx="1" type="subTitle"/>
          </p:nvPr>
        </p:nvSpPr>
        <p:spPr>
          <a:xfrm>
            <a:off x="332185" y="2546033"/>
            <a:ext cx="4105500" cy="44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sp>
        <p:nvSpPr>
          <p:cNvPr id="72" name="Google Shape;72;p16"/>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Title Slide 1">
    <p:spTree>
      <p:nvGrpSpPr>
        <p:cNvPr id="78" name="Shape 78"/>
        <p:cNvGrpSpPr/>
        <p:nvPr/>
      </p:nvGrpSpPr>
      <p:grpSpPr>
        <a:xfrm>
          <a:off x="0" y="0"/>
          <a:ext cx="0" cy="0"/>
          <a:chOff x="0" y="0"/>
          <a:chExt cx="0" cy="0"/>
        </a:xfrm>
      </p:grpSpPr>
      <p:sp>
        <p:nvSpPr>
          <p:cNvPr id="79" name="Google Shape;79;p18"/>
          <p:cNvSpPr/>
          <p:nvPr/>
        </p:nvSpPr>
        <p:spPr>
          <a:xfrm>
            <a:off x="0" y="0"/>
            <a:ext cx="6072300" cy="2571900"/>
          </a:xfrm>
          <a:prstGeom prst="rect">
            <a:avLst/>
          </a:prstGeom>
          <a:solidFill>
            <a:srgbClr val="464646"/>
          </a:solidFill>
          <a:ln>
            <a:noFill/>
          </a:ln>
        </p:spPr>
        <p:txBody>
          <a:bodyPr anchorCtr="0" anchor="ctr" bIns="44750" lIns="89525" spcFirstLastPara="1" rIns="89525" wrap="square" tIns="447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0" name="Google Shape;80;p18"/>
          <p:cNvSpPr/>
          <p:nvPr/>
        </p:nvSpPr>
        <p:spPr>
          <a:xfrm>
            <a:off x="0" y="2571750"/>
            <a:ext cx="6072300" cy="857400"/>
          </a:xfrm>
          <a:prstGeom prst="rect">
            <a:avLst/>
          </a:prstGeom>
          <a:solidFill>
            <a:srgbClr val="D04A02"/>
          </a:solidFill>
          <a:ln>
            <a:noFill/>
          </a:ln>
        </p:spPr>
        <p:txBody>
          <a:bodyPr anchorCtr="0" anchor="ctr" bIns="44750" lIns="89525" spcFirstLastPara="1" rIns="89525" wrap="square" tIns="447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1" name="Google Shape;81;p18"/>
          <p:cNvSpPr/>
          <p:nvPr/>
        </p:nvSpPr>
        <p:spPr>
          <a:xfrm>
            <a:off x="6072187" y="0"/>
            <a:ext cx="3071700" cy="2571900"/>
          </a:xfrm>
          <a:prstGeom prst="rect">
            <a:avLst/>
          </a:prstGeom>
          <a:solidFill>
            <a:srgbClr val="EB8C00"/>
          </a:solidFill>
          <a:ln>
            <a:noFill/>
          </a:ln>
        </p:spPr>
        <p:txBody>
          <a:bodyPr anchorCtr="0" anchor="ctr" bIns="44750" lIns="89525" spcFirstLastPara="1" rIns="89525" wrap="square" tIns="447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2" name="Google Shape;82;p18"/>
          <p:cNvSpPr txBox="1"/>
          <p:nvPr>
            <p:ph type="ctrTitle"/>
          </p:nvPr>
        </p:nvSpPr>
        <p:spPr>
          <a:xfrm>
            <a:off x="332184" y="321469"/>
            <a:ext cx="5563800" cy="1821600"/>
          </a:xfrm>
          <a:prstGeom prst="rect">
            <a:avLst/>
          </a:prstGeom>
          <a:noFill/>
          <a:ln>
            <a:noFill/>
          </a:ln>
        </p:spPr>
        <p:txBody>
          <a:bodyPr anchorCtr="0" anchor="b" bIns="0" lIns="0" spcFirstLastPara="1" rIns="0" wrap="square" tIns="0">
            <a:normAutofit/>
          </a:bodyPr>
          <a:lstStyle>
            <a:lvl1pPr lvl="0" rtl="0" algn="l">
              <a:lnSpc>
                <a:spcPct val="85000"/>
              </a:lnSpc>
              <a:spcBef>
                <a:spcPts val="0"/>
              </a:spcBef>
              <a:spcAft>
                <a:spcPts val="0"/>
              </a:spcAft>
              <a:buClr>
                <a:schemeClr val="lt1"/>
              </a:buClr>
              <a:buSzPts val="4400"/>
              <a:buFont typeface="Georgia"/>
              <a:buNone/>
              <a:defRPr sz="4400">
                <a:solidFill>
                  <a:schemeClr val="l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p18"/>
          <p:cNvSpPr txBox="1"/>
          <p:nvPr>
            <p:ph idx="1" type="subTitle"/>
          </p:nvPr>
        </p:nvSpPr>
        <p:spPr>
          <a:xfrm>
            <a:off x="332186" y="2811780"/>
            <a:ext cx="4105200" cy="445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lt1"/>
              </a:buClr>
              <a:buSzPts val="1200"/>
              <a:buNone/>
              <a:defRPr b="0" sz="1200">
                <a:solidFill>
                  <a:schemeClr val="lt1"/>
                </a:solidFill>
              </a:defRPr>
            </a:lvl1pPr>
            <a:lvl2pPr lvl="1" rtl="0" algn="l">
              <a:lnSpc>
                <a:spcPct val="100000"/>
              </a:lnSpc>
              <a:spcBef>
                <a:spcPts val="0"/>
              </a:spcBef>
              <a:spcAft>
                <a:spcPts val="0"/>
              </a:spcAft>
              <a:buClr>
                <a:schemeClr val="lt1"/>
              </a:buClr>
              <a:buSzPts val="1200"/>
              <a:buNone/>
              <a:defRPr sz="1200">
                <a:solidFill>
                  <a:schemeClr val="lt1"/>
                </a:solidFill>
              </a:defRPr>
            </a:lvl2pPr>
            <a:lvl3pPr lvl="2" rtl="0" algn="l">
              <a:lnSpc>
                <a:spcPct val="100000"/>
              </a:lnSpc>
              <a:spcBef>
                <a:spcPts val="0"/>
              </a:spcBef>
              <a:spcAft>
                <a:spcPts val="0"/>
              </a:spcAft>
              <a:buClr>
                <a:schemeClr val="lt1"/>
              </a:buClr>
              <a:buSzPts val="1200"/>
              <a:buNone/>
              <a:defRPr sz="1200">
                <a:solidFill>
                  <a:schemeClr val="lt1"/>
                </a:solidFill>
              </a:defRPr>
            </a:lvl3pPr>
            <a:lvl4pPr lvl="3" rtl="0" algn="l">
              <a:lnSpc>
                <a:spcPct val="100000"/>
              </a:lnSpc>
              <a:spcBef>
                <a:spcPts val="0"/>
              </a:spcBef>
              <a:spcAft>
                <a:spcPts val="0"/>
              </a:spcAft>
              <a:buClr>
                <a:schemeClr val="lt1"/>
              </a:buClr>
              <a:buSzPts val="1200"/>
              <a:buNone/>
              <a:defRPr sz="1200">
                <a:solidFill>
                  <a:schemeClr val="lt1"/>
                </a:solidFill>
              </a:defRPr>
            </a:lvl4pPr>
            <a:lvl5pPr lvl="4" rtl="0" algn="l">
              <a:lnSpc>
                <a:spcPct val="100000"/>
              </a:lnSpc>
              <a:spcBef>
                <a:spcPts val="0"/>
              </a:spcBef>
              <a:spcAft>
                <a:spcPts val="0"/>
              </a:spcAft>
              <a:buClr>
                <a:schemeClr val="lt1"/>
              </a:buClr>
              <a:buSzPts val="1200"/>
              <a:buNone/>
              <a:defRPr sz="1200">
                <a:solidFill>
                  <a:schemeClr val="lt1"/>
                </a:solidFill>
              </a:defRPr>
            </a:lvl5pPr>
            <a:lvl6pPr lvl="5" rtl="0" algn="l">
              <a:lnSpc>
                <a:spcPct val="100000"/>
              </a:lnSpc>
              <a:spcBef>
                <a:spcPts val="0"/>
              </a:spcBef>
              <a:spcAft>
                <a:spcPts val="0"/>
              </a:spcAft>
              <a:buClr>
                <a:schemeClr val="lt1"/>
              </a:buClr>
              <a:buSzPts val="1200"/>
              <a:buNone/>
              <a:defRPr sz="1200">
                <a:solidFill>
                  <a:schemeClr val="lt1"/>
                </a:solidFill>
              </a:defRPr>
            </a:lvl6pPr>
            <a:lvl7pPr lvl="6" rtl="0" algn="l">
              <a:lnSpc>
                <a:spcPct val="100000"/>
              </a:lnSpc>
              <a:spcBef>
                <a:spcPts val="0"/>
              </a:spcBef>
              <a:spcAft>
                <a:spcPts val="0"/>
              </a:spcAft>
              <a:buClr>
                <a:schemeClr val="lt1"/>
              </a:buClr>
              <a:buSzPts val="1200"/>
              <a:buNone/>
              <a:defRPr sz="1200">
                <a:solidFill>
                  <a:schemeClr val="lt1"/>
                </a:solidFill>
              </a:defRPr>
            </a:lvl7pPr>
            <a:lvl8pPr lvl="7" rtl="0" algn="l">
              <a:lnSpc>
                <a:spcPct val="100000"/>
              </a:lnSpc>
              <a:spcBef>
                <a:spcPts val="0"/>
              </a:spcBef>
              <a:spcAft>
                <a:spcPts val="0"/>
              </a:spcAft>
              <a:buClr>
                <a:schemeClr val="lt1"/>
              </a:buClr>
              <a:buSzPts val="1200"/>
              <a:buNone/>
              <a:defRPr sz="1200">
                <a:solidFill>
                  <a:schemeClr val="lt1"/>
                </a:solidFill>
              </a:defRPr>
            </a:lvl8pPr>
            <a:lvl9pPr lvl="8" rtl="0" algn="l">
              <a:lnSpc>
                <a:spcPct val="100000"/>
              </a:lnSpc>
              <a:spcBef>
                <a:spcPts val="0"/>
              </a:spcBef>
              <a:spcAft>
                <a:spcPts val="0"/>
              </a:spcAft>
              <a:buClr>
                <a:schemeClr val="lt1"/>
              </a:buClr>
              <a:buSzPts val="1200"/>
              <a:buNone/>
              <a:defRPr sz="1200">
                <a:solidFill>
                  <a:schemeClr val="lt1"/>
                </a:solidFill>
              </a:defRPr>
            </a:lvl9pPr>
          </a:lstStyle>
          <a:p/>
        </p:txBody>
      </p:sp>
      <p:pic>
        <p:nvPicPr>
          <p:cNvPr id="84" name="Google Shape;84;p18"/>
          <p:cNvPicPr preferRelativeResize="0"/>
          <p:nvPr/>
        </p:nvPicPr>
        <p:blipFill rotWithShape="1">
          <a:blip r:embed="rId2">
            <a:alphaModFix/>
          </a:blip>
          <a:srcRect b="0" l="0" r="0" t="0"/>
          <a:stretch/>
        </p:blipFill>
        <p:spPr>
          <a:xfrm>
            <a:off x="138854" y="3998214"/>
            <a:ext cx="1227583" cy="1013390"/>
          </a:xfrm>
          <a:prstGeom prst="rect">
            <a:avLst/>
          </a:prstGeom>
          <a:noFill/>
          <a:ln>
            <a:noFill/>
          </a:ln>
        </p:spPr>
      </p:pic>
      <p:sp>
        <p:nvSpPr>
          <p:cNvPr id="85" name="Google Shape;85;p18"/>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86" name="Shape 86"/>
        <p:cNvGrpSpPr/>
        <p:nvPr/>
      </p:nvGrpSpPr>
      <p:grpSpPr>
        <a:xfrm>
          <a:off x="0" y="0"/>
          <a:ext cx="0" cy="0"/>
          <a:chOff x="0" y="0"/>
          <a:chExt cx="0" cy="0"/>
        </a:xfrm>
      </p:grpSpPr>
      <p:sp>
        <p:nvSpPr>
          <p:cNvPr id="87" name="Google Shape;87;p19"/>
          <p:cNvSpPr txBox="1"/>
          <p:nvPr>
            <p:ph type="title"/>
          </p:nvPr>
        </p:nvSpPr>
        <p:spPr>
          <a:xfrm>
            <a:off x="332185" y="324000"/>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88" name="Google Shape;88;p19"/>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Orange Manual" showMasterSp="0">
  <p:cSld name="Section Header Orange Manual">
    <p:bg>
      <p:bgPr>
        <a:solidFill>
          <a:srgbClr val="D04A02"/>
        </a:solidFill>
      </p:bgPr>
    </p:bg>
    <p:spTree>
      <p:nvGrpSpPr>
        <p:cNvPr id="89" name="Shape 89"/>
        <p:cNvGrpSpPr/>
        <p:nvPr/>
      </p:nvGrpSpPr>
      <p:grpSpPr>
        <a:xfrm>
          <a:off x="0" y="0"/>
          <a:ext cx="0" cy="0"/>
          <a:chOff x="0" y="0"/>
          <a:chExt cx="0" cy="0"/>
        </a:xfrm>
      </p:grpSpPr>
      <p:sp>
        <p:nvSpPr>
          <p:cNvPr id="90" name="Google Shape;90;p20"/>
          <p:cNvSpPr txBox="1"/>
          <p:nvPr>
            <p:ph type="title"/>
          </p:nvPr>
        </p:nvSpPr>
        <p:spPr>
          <a:xfrm>
            <a:off x="332185" y="321469"/>
            <a:ext cx="1031100" cy="14745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lt1"/>
              </a:buClr>
              <a:buSzPts val="10800"/>
              <a:buFont typeface="Arial"/>
              <a:buNone/>
              <a:defRPr b="0" i="0" sz="10800" u="none" cap="none" strike="noStrike">
                <a:solidFill>
                  <a:schemeClr val="lt1"/>
                </a:solidFill>
                <a:latin typeface="Arial"/>
                <a:ea typeface="Arial"/>
                <a:cs typeface="Arial"/>
                <a:sym typeface="Arial"/>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91" name="Google Shape;91;p20"/>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Orange" showMasterSp="0">
  <p:cSld name="Section Header Orange">
    <p:bg>
      <p:bgPr>
        <a:solidFill>
          <a:srgbClr val="D04A02"/>
        </a:solidFill>
      </p:bgPr>
    </p:bg>
    <p:spTree>
      <p:nvGrpSpPr>
        <p:cNvPr id="92" name="Shape 92"/>
        <p:cNvGrpSpPr/>
        <p:nvPr/>
      </p:nvGrpSpPr>
      <p:grpSpPr>
        <a:xfrm>
          <a:off x="0" y="0"/>
          <a:ext cx="0" cy="0"/>
          <a:chOff x="0" y="0"/>
          <a:chExt cx="0" cy="0"/>
        </a:xfrm>
      </p:grpSpPr>
      <p:sp>
        <p:nvSpPr>
          <p:cNvPr id="93" name="Google Shape;93;p21"/>
          <p:cNvSpPr txBox="1"/>
          <p:nvPr>
            <p:ph type="title"/>
          </p:nvPr>
        </p:nvSpPr>
        <p:spPr>
          <a:xfrm>
            <a:off x="3713560" y="1577578"/>
            <a:ext cx="3702600" cy="19233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lt1"/>
              </a:buClr>
              <a:buSzPts val="3000"/>
              <a:buFont typeface="Arial"/>
              <a:buNone/>
              <a:defRPr b="0" i="0" sz="3000" u="none" cap="none" strike="noStrike">
                <a:solidFill>
                  <a:schemeClr val="lt1"/>
                </a:solidFill>
                <a:latin typeface="Arial"/>
                <a:ea typeface="Arial"/>
                <a:cs typeface="Arial"/>
                <a:sym typeface="Arial"/>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94" name="Google Shape;94;p21"/>
          <p:cNvSpPr txBox="1"/>
          <p:nvPr>
            <p:ph idx="1" type="subTitle"/>
          </p:nvPr>
        </p:nvSpPr>
        <p:spPr>
          <a:xfrm>
            <a:off x="332184" y="0"/>
            <a:ext cx="3258600" cy="5143500"/>
          </a:xfrm>
          <a:prstGeom prst="rect">
            <a:avLst/>
          </a:prstGeom>
          <a:noFill/>
          <a:ln>
            <a:noFill/>
          </a:ln>
        </p:spPr>
        <p:txBody>
          <a:bodyPr anchorCtr="0" anchor="ctr" bIns="0" lIns="0" spcFirstLastPara="1" rIns="0" wrap="square" tIns="0">
            <a:noAutofit/>
          </a:bodyPr>
          <a:lstStyle>
            <a:lvl1pPr lvl="0"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1pPr>
            <a:lvl2pPr lvl="1"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2pPr>
            <a:lvl3pPr lvl="2"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3pPr>
            <a:lvl4pPr lvl="3"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4pPr>
            <a:lvl5pPr lvl="4"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5pPr>
            <a:lvl6pPr lvl="5"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6pPr>
            <a:lvl7pPr lvl="6"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7pPr>
            <a:lvl8pPr lvl="7"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8pPr>
            <a:lvl9pPr lvl="8"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9pPr>
          </a:lstStyle>
          <a:p/>
        </p:txBody>
      </p:sp>
      <p:sp>
        <p:nvSpPr>
          <p:cNvPr id="95" name="Google Shape;95;p21"/>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ogo Shape Red" showMasterSp="0">
  <p:cSld name="Title Slide Logo Shape Red">
    <p:spTree>
      <p:nvGrpSpPr>
        <p:cNvPr id="96" name="Shape 96"/>
        <p:cNvGrpSpPr/>
        <p:nvPr/>
      </p:nvGrpSpPr>
      <p:grpSpPr>
        <a:xfrm>
          <a:off x="0" y="0"/>
          <a:ext cx="0" cy="0"/>
          <a:chOff x="0" y="0"/>
          <a:chExt cx="0" cy="0"/>
        </a:xfrm>
      </p:grpSpPr>
      <p:sp>
        <p:nvSpPr>
          <p:cNvPr id="97" name="Google Shape;97;p22"/>
          <p:cNvSpPr txBox="1"/>
          <p:nvPr>
            <p:ph type="ctrTitle"/>
          </p:nvPr>
        </p:nvSpPr>
        <p:spPr>
          <a:xfrm>
            <a:off x="332185" y="752708"/>
            <a:ext cx="3944100" cy="181920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lt1"/>
              </a:buClr>
              <a:buSzPts val="3800"/>
              <a:buFont typeface="Georgia"/>
              <a:buNone/>
              <a:defRPr b="0" i="0" sz="3800" u="none" cap="none" strike="noStrike">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98" name="Google Shape;98;p22"/>
          <p:cNvSpPr txBox="1"/>
          <p:nvPr>
            <p:ph idx="1" type="subTitle"/>
          </p:nvPr>
        </p:nvSpPr>
        <p:spPr>
          <a:xfrm>
            <a:off x="332185" y="2811780"/>
            <a:ext cx="3944100" cy="44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sp>
        <p:nvSpPr>
          <p:cNvPr id="99" name="Google Shape;99;p22"/>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0" name="Shape 100"/>
        <p:cNvGrpSpPr/>
        <p:nvPr/>
      </p:nvGrpSpPr>
      <p:grpSpPr>
        <a:xfrm>
          <a:off x="0" y="0"/>
          <a:ext cx="0" cy="0"/>
          <a:chOff x="0" y="0"/>
          <a:chExt cx="0" cy="0"/>
        </a:xfrm>
      </p:grpSpPr>
      <p:sp>
        <p:nvSpPr>
          <p:cNvPr id="101" name="Google Shape;101;p23"/>
          <p:cNvSpPr txBox="1"/>
          <p:nvPr>
            <p:ph type="title"/>
          </p:nvPr>
        </p:nvSpPr>
        <p:spPr>
          <a:xfrm>
            <a:off x="332185" y="324000"/>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102" name="Google Shape;102;p23"/>
          <p:cNvSpPr txBox="1"/>
          <p:nvPr>
            <p:ph idx="1" type="body"/>
          </p:nvPr>
        </p:nvSpPr>
        <p:spPr>
          <a:xfrm>
            <a:off x="332185" y="1577340"/>
            <a:ext cx="5563800" cy="30552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103" name="Google Shape;103;p23"/>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104" name="Google Shape;104;p23"/>
          <p:cNvSpPr/>
          <p:nvPr/>
        </p:nvSpPr>
        <p:spPr>
          <a:xfrm>
            <a:off x="201268" y="4688785"/>
            <a:ext cx="2661300" cy="180600"/>
          </a:xfrm>
          <a:prstGeom prst="snip1Rect">
            <a:avLst>
              <a:gd fmla="val 16667"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105" name="Google Shape;105;p23"/>
          <p:cNvSpPr/>
          <p:nvPr/>
        </p:nvSpPr>
        <p:spPr>
          <a:xfrm>
            <a:off x="6482798" y="4683258"/>
            <a:ext cx="2661300" cy="180600"/>
          </a:xfrm>
          <a:prstGeom prst="snip1Rect">
            <a:avLst>
              <a:gd fmla="val 16667"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All White" showMasterSp="0">
  <p:cSld name="Title Slide All White">
    <p:bg>
      <p:bgPr>
        <a:solidFill>
          <a:schemeClr val="lt1"/>
        </a:solidFill>
      </p:bgPr>
    </p:bg>
    <p:spTree>
      <p:nvGrpSpPr>
        <p:cNvPr id="106" name="Shape 106"/>
        <p:cNvGrpSpPr/>
        <p:nvPr/>
      </p:nvGrpSpPr>
      <p:grpSpPr>
        <a:xfrm>
          <a:off x="0" y="0"/>
          <a:ext cx="0" cy="0"/>
          <a:chOff x="0" y="0"/>
          <a:chExt cx="0" cy="0"/>
        </a:xfrm>
      </p:grpSpPr>
      <p:sp>
        <p:nvSpPr>
          <p:cNvPr id="107" name="Google Shape;107;p24"/>
          <p:cNvSpPr txBox="1"/>
          <p:nvPr>
            <p:ph type="ctrTitle"/>
          </p:nvPr>
        </p:nvSpPr>
        <p:spPr>
          <a:xfrm>
            <a:off x="332184" y="321469"/>
            <a:ext cx="5563800" cy="198870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dk1"/>
              </a:buClr>
              <a:buSzPts val="4500"/>
              <a:buFont typeface="Georgia"/>
              <a:buNone/>
              <a:defRPr b="0" i="0" sz="45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108" name="Google Shape;108;p24"/>
          <p:cNvSpPr txBox="1"/>
          <p:nvPr>
            <p:ph idx="1" type="subTitle"/>
          </p:nvPr>
        </p:nvSpPr>
        <p:spPr>
          <a:xfrm>
            <a:off x="332185" y="2811780"/>
            <a:ext cx="4105500" cy="44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109" name="Google Shape;109;p24"/>
          <p:cNvSpPr txBox="1"/>
          <p:nvPr>
            <p:ph idx="12" type="sldNum"/>
          </p:nvPr>
        </p:nvSpPr>
        <p:spPr>
          <a:xfrm>
            <a:off x="7086600" y="4924788"/>
            <a:ext cx="1892700" cy="47400"/>
          </a:xfrm>
          <a:prstGeom prst="rect">
            <a:avLst/>
          </a:prstGeom>
          <a:noFill/>
          <a:ln>
            <a:noFill/>
          </a:ln>
        </p:spPr>
        <p:txBody>
          <a:bodyPr anchorCtr="0" anchor="b" bIns="0" lIns="0" spcFirstLastPara="1" rIns="0" wrap="square" tIns="0">
            <a:noAutofit/>
          </a:bodyPr>
          <a:lstStyle>
            <a:lvl1pPr indent="0" lvl="0" marL="0" rtl="0" algn="r">
              <a:lnSpc>
                <a:spcPct val="100000"/>
              </a:lnSpc>
              <a:spcBef>
                <a:spcPts val="0"/>
              </a:spcBef>
              <a:spcAft>
                <a:spcPts val="0"/>
              </a:spcAft>
              <a:buClr>
                <a:srgbClr val="000000"/>
              </a:buClr>
              <a:buSzPts val="600"/>
              <a:buFont typeface="Arial"/>
              <a:buNone/>
              <a:defRPr/>
            </a:lvl1pPr>
            <a:lvl2pPr indent="0" lvl="1" marL="0" rtl="0" algn="r">
              <a:lnSpc>
                <a:spcPct val="100000"/>
              </a:lnSpc>
              <a:spcBef>
                <a:spcPts val="0"/>
              </a:spcBef>
              <a:spcAft>
                <a:spcPts val="0"/>
              </a:spcAft>
              <a:buClr>
                <a:srgbClr val="000000"/>
              </a:buClr>
              <a:buSzPts val="600"/>
              <a:buFont typeface="Arial"/>
              <a:buNone/>
              <a:defRPr/>
            </a:lvl2pPr>
            <a:lvl3pPr indent="0" lvl="2" marL="0" rtl="0" algn="r">
              <a:lnSpc>
                <a:spcPct val="100000"/>
              </a:lnSpc>
              <a:spcBef>
                <a:spcPts val="0"/>
              </a:spcBef>
              <a:spcAft>
                <a:spcPts val="0"/>
              </a:spcAft>
              <a:buClr>
                <a:srgbClr val="000000"/>
              </a:buClr>
              <a:buSzPts val="600"/>
              <a:buFont typeface="Arial"/>
              <a:buNone/>
              <a:defRPr/>
            </a:lvl3pPr>
            <a:lvl4pPr indent="0" lvl="3" marL="0" rtl="0" algn="r">
              <a:lnSpc>
                <a:spcPct val="100000"/>
              </a:lnSpc>
              <a:spcBef>
                <a:spcPts val="0"/>
              </a:spcBef>
              <a:spcAft>
                <a:spcPts val="0"/>
              </a:spcAft>
              <a:buClr>
                <a:srgbClr val="000000"/>
              </a:buClr>
              <a:buSzPts val="600"/>
              <a:buFont typeface="Arial"/>
              <a:buNone/>
              <a:defRPr/>
            </a:lvl4pPr>
            <a:lvl5pPr indent="0" lvl="4" marL="0" rtl="0" algn="r">
              <a:lnSpc>
                <a:spcPct val="100000"/>
              </a:lnSpc>
              <a:spcBef>
                <a:spcPts val="0"/>
              </a:spcBef>
              <a:spcAft>
                <a:spcPts val="0"/>
              </a:spcAft>
              <a:buClr>
                <a:srgbClr val="000000"/>
              </a:buClr>
              <a:buSzPts val="600"/>
              <a:buFont typeface="Arial"/>
              <a:buNone/>
              <a:defRPr/>
            </a:lvl5pPr>
            <a:lvl6pPr indent="0" lvl="5" marL="0" rtl="0" algn="r">
              <a:lnSpc>
                <a:spcPct val="100000"/>
              </a:lnSpc>
              <a:spcBef>
                <a:spcPts val="0"/>
              </a:spcBef>
              <a:spcAft>
                <a:spcPts val="0"/>
              </a:spcAft>
              <a:buClr>
                <a:srgbClr val="000000"/>
              </a:buClr>
              <a:buSzPts val="600"/>
              <a:buFont typeface="Arial"/>
              <a:buNone/>
              <a:defRPr/>
            </a:lvl6pPr>
            <a:lvl7pPr indent="0" lvl="6" marL="0" rtl="0" algn="r">
              <a:lnSpc>
                <a:spcPct val="100000"/>
              </a:lnSpc>
              <a:spcBef>
                <a:spcPts val="0"/>
              </a:spcBef>
              <a:spcAft>
                <a:spcPts val="0"/>
              </a:spcAft>
              <a:buClr>
                <a:srgbClr val="000000"/>
              </a:buClr>
              <a:buSzPts val="600"/>
              <a:buFont typeface="Arial"/>
              <a:buNone/>
              <a:defRPr/>
            </a:lvl7pPr>
            <a:lvl8pPr indent="0" lvl="7" marL="0" rtl="0" algn="r">
              <a:lnSpc>
                <a:spcPct val="100000"/>
              </a:lnSpc>
              <a:spcBef>
                <a:spcPts val="0"/>
              </a:spcBef>
              <a:spcAft>
                <a:spcPts val="0"/>
              </a:spcAft>
              <a:buClr>
                <a:srgbClr val="000000"/>
              </a:buClr>
              <a:buSzPts val="600"/>
              <a:buFont typeface="Arial"/>
              <a:buNone/>
              <a:defRPr/>
            </a:lvl8pPr>
            <a:lvl9pPr indent="0" lvl="8" marL="0" rtl="0" algn="r">
              <a:lnSpc>
                <a:spcPct val="100000"/>
              </a:lnSpc>
              <a:spcBef>
                <a:spcPts val="0"/>
              </a:spcBef>
              <a:spcAft>
                <a:spcPts val="0"/>
              </a:spcAft>
              <a:buClr>
                <a:srgbClr val="000000"/>
              </a:buClr>
              <a:buSzPts val="600"/>
              <a:buFont typeface="Arial"/>
              <a:buNone/>
              <a:defRPr/>
            </a:lvl9pPr>
          </a:lstStyle>
          <a:p>
            <a:pPr indent="0" lvl="0" marL="0" rtl="0" algn="r">
              <a:spcBef>
                <a:spcPts val="0"/>
              </a:spcBef>
              <a:spcAft>
                <a:spcPts val="0"/>
              </a:spcAft>
              <a:buNone/>
            </a:pPr>
            <a:fld id="{00000000-1234-1234-1234-123412341234}" type="slidenum">
              <a:rPr lang="fr"/>
              <a:t>‹#›</a:t>
            </a:fld>
            <a:endParaRPr/>
          </a:p>
        </p:txBody>
      </p:sp>
      <p:sp>
        <p:nvSpPr>
          <p:cNvPr id="110" name="Google Shape;110;p24"/>
          <p:cNvSpPr txBox="1"/>
          <p:nvPr/>
        </p:nvSpPr>
        <p:spPr>
          <a:xfrm>
            <a:off x="332185" y="4869180"/>
            <a:ext cx="4105200" cy="1032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Arial"/>
              <a:buNone/>
            </a:pPr>
            <a:r>
              <a:rPr b="0" i="0" lang="fr" sz="500" u="none" cap="none" strike="noStrike">
                <a:solidFill>
                  <a:schemeClr val="dk1"/>
                </a:solidFill>
                <a:latin typeface="Arial"/>
                <a:ea typeface="Arial"/>
                <a:cs typeface="Arial"/>
                <a:sym typeface="Arial"/>
              </a:rPr>
              <a:t>PwC</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Content - Subtitle">
  <p:cSld name="One Column Content - Subtitle">
    <p:spTree>
      <p:nvGrpSpPr>
        <p:cNvPr id="111" name="Shape 111"/>
        <p:cNvGrpSpPr/>
        <p:nvPr/>
      </p:nvGrpSpPr>
      <p:grpSpPr>
        <a:xfrm>
          <a:off x="0" y="0"/>
          <a:ext cx="0" cy="0"/>
          <a:chOff x="0" y="0"/>
          <a:chExt cx="0" cy="0"/>
        </a:xfrm>
      </p:grpSpPr>
      <p:sp>
        <p:nvSpPr>
          <p:cNvPr id="112" name="Google Shape;112;p25"/>
          <p:cNvSpPr txBox="1"/>
          <p:nvPr>
            <p:ph idx="1" type="body"/>
          </p:nvPr>
        </p:nvSpPr>
        <p:spPr>
          <a:xfrm>
            <a:off x="332185" y="1577579"/>
            <a:ext cx="2646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113" name="Google Shape;113;p25"/>
          <p:cNvSpPr txBox="1"/>
          <p:nvPr>
            <p:ph type="title"/>
          </p:nvPr>
        </p:nvSpPr>
        <p:spPr>
          <a:xfrm>
            <a:off x="332185" y="322885"/>
            <a:ext cx="8479500" cy="3771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114" name="Google Shape;114;p25"/>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115" name="Google Shape;115;p25"/>
          <p:cNvSpPr txBox="1"/>
          <p:nvPr>
            <p:ph idx="2" type="subTitle"/>
          </p:nvPr>
        </p:nvSpPr>
        <p:spPr>
          <a:xfrm>
            <a:off x="332184" y="700075"/>
            <a:ext cx="8479500" cy="6645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plit" showMasterSp="0">
  <p:cSld name="Title Slide Split">
    <p:spTree>
      <p:nvGrpSpPr>
        <p:cNvPr id="116" name="Shape 116"/>
        <p:cNvGrpSpPr/>
        <p:nvPr/>
      </p:nvGrpSpPr>
      <p:grpSpPr>
        <a:xfrm>
          <a:off x="0" y="0"/>
          <a:ext cx="0" cy="0"/>
          <a:chOff x="0" y="0"/>
          <a:chExt cx="0" cy="0"/>
        </a:xfrm>
      </p:grpSpPr>
      <p:sp>
        <p:nvSpPr>
          <p:cNvPr id="117" name="Google Shape;117;p26"/>
          <p:cNvSpPr/>
          <p:nvPr/>
        </p:nvSpPr>
        <p:spPr>
          <a:xfrm>
            <a:off x="4000500" y="0"/>
            <a:ext cx="5143500" cy="51435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118" name="Google Shape;118;p26"/>
          <p:cNvSpPr txBox="1"/>
          <p:nvPr>
            <p:ph type="ctrTitle"/>
          </p:nvPr>
        </p:nvSpPr>
        <p:spPr>
          <a:xfrm>
            <a:off x="332185" y="563166"/>
            <a:ext cx="3506400" cy="200850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dk1"/>
              </a:buClr>
              <a:buSzPts val="3300"/>
              <a:buFont typeface="Georgia"/>
              <a:buNone/>
              <a:defRPr b="0" i="0" sz="33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119" name="Google Shape;119;p26"/>
          <p:cNvSpPr txBox="1"/>
          <p:nvPr>
            <p:ph idx="1" type="subTitle"/>
          </p:nvPr>
        </p:nvSpPr>
        <p:spPr>
          <a:xfrm>
            <a:off x="332185" y="2969514"/>
            <a:ext cx="3506400" cy="44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120" name="Google Shape;120;p26"/>
          <p:cNvSpPr/>
          <p:nvPr/>
        </p:nvSpPr>
        <p:spPr>
          <a:xfrm>
            <a:off x="4000500" y="0"/>
            <a:ext cx="5143500" cy="5143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21" name="Google Shape;121;p26"/>
          <p:cNvSpPr/>
          <p:nvPr/>
        </p:nvSpPr>
        <p:spPr>
          <a:xfrm>
            <a:off x="4000500" y="0"/>
            <a:ext cx="5143500" cy="5143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122" name="Google Shape;122;p26"/>
          <p:cNvPicPr preferRelativeResize="0"/>
          <p:nvPr/>
        </p:nvPicPr>
        <p:blipFill rotWithShape="1">
          <a:blip r:embed="rId2">
            <a:alphaModFix/>
          </a:blip>
          <a:srcRect b="0" l="0" r="0" t="0"/>
          <a:stretch/>
        </p:blipFill>
        <p:spPr>
          <a:xfrm>
            <a:off x="138854" y="3998214"/>
            <a:ext cx="1227583" cy="1013390"/>
          </a:xfrm>
          <a:prstGeom prst="rect">
            <a:avLst/>
          </a:prstGeom>
          <a:noFill/>
          <a:ln>
            <a:noFill/>
          </a:ln>
        </p:spPr>
      </p:pic>
      <p:sp>
        <p:nvSpPr>
          <p:cNvPr id="123" name="Google Shape;123;p26"/>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Image Full" showMasterSp="0">
  <p:cSld name="Quote 1 Image Full">
    <p:bg>
      <p:bgPr>
        <a:solidFill>
          <a:srgbClr val="DEDEDE"/>
        </a:solidFill>
      </p:bgPr>
    </p:bg>
    <p:spTree>
      <p:nvGrpSpPr>
        <p:cNvPr id="124" name="Shape 124"/>
        <p:cNvGrpSpPr/>
        <p:nvPr/>
      </p:nvGrpSpPr>
      <p:grpSpPr>
        <a:xfrm>
          <a:off x="0" y="0"/>
          <a:ext cx="0" cy="0"/>
          <a:chOff x="0" y="0"/>
          <a:chExt cx="0" cy="0"/>
        </a:xfrm>
      </p:grpSpPr>
      <p:sp>
        <p:nvSpPr>
          <p:cNvPr id="125" name="Google Shape;125;p27"/>
          <p:cNvSpPr txBox="1"/>
          <p:nvPr>
            <p:ph idx="1" type="body"/>
          </p:nvPr>
        </p:nvSpPr>
        <p:spPr>
          <a:xfrm>
            <a:off x="0" y="857250"/>
            <a:ext cx="3429000" cy="3429000"/>
          </a:xfrm>
          <a:prstGeom prst="rect">
            <a:avLst/>
          </a:prstGeom>
          <a:solidFill>
            <a:srgbClr val="E0301E"/>
          </a:solidFill>
          <a:ln>
            <a:noFill/>
          </a:ln>
        </p:spPr>
        <p:txBody>
          <a:bodyPr anchorCtr="0" anchor="t" bIns="135000" lIns="329175" spcFirstLastPara="1" rIns="189000" wrap="square" tIns="1080000">
            <a:noAutofit/>
          </a:bodyPr>
          <a:lstStyle>
            <a:lvl1pPr indent="-228600" lvl="0" marL="457200" marR="0" rtl="0" algn="l">
              <a:lnSpc>
                <a:spcPct val="90000"/>
              </a:lnSpc>
              <a:spcBef>
                <a:spcPts val="0"/>
              </a:spcBef>
              <a:spcAft>
                <a:spcPts val="0"/>
              </a:spcAft>
              <a:buClr>
                <a:schemeClr val="lt1"/>
              </a:buClr>
              <a:buSzPts val="2000"/>
              <a:buFont typeface="Arial"/>
              <a:buNone/>
              <a:defRPr b="0" i="0" sz="2000" u="none" cap="none" strike="noStrike">
                <a:solidFill>
                  <a:schemeClr val="lt1"/>
                </a:solidFill>
                <a:latin typeface="Georgia"/>
                <a:ea typeface="Georgia"/>
                <a:cs typeface="Georgia"/>
                <a:sym typeface="Georgia"/>
              </a:defRPr>
            </a:lvl1pPr>
            <a:lvl2pPr indent="-228600" lvl="1" marL="914400" marR="0" rtl="0" algn="l">
              <a:lnSpc>
                <a:spcPct val="100000"/>
              </a:lnSpc>
              <a:spcBef>
                <a:spcPts val="2300"/>
              </a:spcBef>
              <a:spcAft>
                <a:spcPts val="0"/>
              </a:spcAft>
              <a:buClr>
                <a:schemeClr val="lt1"/>
              </a:buClr>
              <a:buSzPts val="1200"/>
              <a:buFont typeface="Arial"/>
              <a:buNone/>
              <a:defRPr b="1" i="0" sz="1200" u="none" cap="none" strike="noStrike">
                <a:solidFill>
                  <a:schemeClr val="lt1"/>
                </a:solidFill>
                <a:latin typeface="Arial"/>
                <a:ea typeface="Arial"/>
                <a:cs typeface="Arial"/>
                <a:sym typeface="Arial"/>
              </a:defRPr>
            </a:lvl2pPr>
            <a:lvl3pPr indent="-228600" lvl="2" marL="13716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indent="-228600" lvl="3" marL="18288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indent="-228600" lvl="4" marL="22860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indent="-228600" lvl="5" marL="27432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indent="-228600" lvl="6" marL="32004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indent="-228600" lvl="7" marL="36576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indent="-228600" lvl="8" marL="41148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sp>
        <p:nvSpPr>
          <p:cNvPr id="126" name="Google Shape;126;p27"/>
          <p:cNvSpPr/>
          <p:nvPr/>
        </p:nvSpPr>
        <p:spPr>
          <a:xfrm>
            <a:off x="332185" y="1217777"/>
            <a:ext cx="653653" cy="509589"/>
          </a:xfrm>
          <a:custGeom>
            <a:rect b="b" l="l" r="r" t="t"/>
            <a:pathLst>
              <a:path extrusionOk="0" h="1424" w="1811">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27" name="Google Shape;127;p27"/>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Image Orange" showMasterSp="0">
  <p:cSld name="Quote 1 Image Orange">
    <p:bg>
      <p:bgPr>
        <a:solidFill>
          <a:srgbClr val="D04A02"/>
        </a:solidFill>
      </p:bgPr>
    </p:bg>
    <p:spTree>
      <p:nvGrpSpPr>
        <p:cNvPr id="128" name="Shape 128"/>
        <p:cNvGrpSpPr/>
        <p:nvPr/>
      </p:nvGrpSpPr>
      <p:grpSpPr>
        <a:xfrm>
          <a:off x="0" y="0"/>
          <a:ext cx="0" cy="0"/>
          <a:chOff x="0" y="0"/>
          <a:chExt cx="0" cy="0"/>
        </a:xfrm>
      </p:grpSpPr>
      <p:sp>
        <p:nvSpPr>
          <p:cNvPr id="129" name="Google Shape;129;p28"/>
          <p:cNvSpPr/>
          <p:nvPr/>
        </p:nvSpPr>
        <p:spPr>
          <a:xfrm>
            <a:off x="4572000" y="0"/>
            <a:ext cx="4572000" cy="51435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130" name="Google Shape;130;p28"/>
          <p:cNvSpPr txBox="1"/>
          <p:nvPr>
            <p:ph idx="1" type="body"/>
          </p:nvPr>
        </p:nvSpPr>
        <p:spPr>
          <a:xfrm>
            <a:off x="332185" y="1285875"/>
            <a:ext cx="3974700" cy="3343200"/>
          </a:xfrm>
          <a:prstGeom prst="rect">
            <a:avLst/>
          </a:prstGeom>
          <a:noFill/>
          <a:ln>
            <a:noFill/>
          </a:ln>
        </p:spPr>
        <p:txBody>
          <a:bodyPr anchorCtr="0" anchor="t" bIns="0" lIns="0" spcFirstLastPara="1" rIns="0" wrap="square" tIns="0">
            <a:noAutofit/>
          </a:bodyPr>
          <a:lstStyle>
            <a:lvl1pPr indent="-228600" lvl="0" marL="457200" marR="0" rtl="0" algn="l">
              <a:lnSpc>
                <a:spcPct val="85000"/>
              </a:lnSpc>
              <a:spcBef>
                <a:spcPts val="0"/>
              </a:spcBef>
              <a:spcAft>
                <a:spcPts val="0"/>
              </a:spcAft>
              <a:buClr>
                <a:schemeClr val="lt1"/>
              </a:buClr>
              <a:buSzPts val="2900"/>
              <a:buFont typeface="Arial"/>
              <a:buNone/>
              <a:defRPr b="0" i="0" sz="2900" u="none" cap="none" strike="noStrike">
                <a:solidFill>
                  <a:schemeClr val="lt1"/>
                </a:solidFill>
                <a:latin typeface="Georgia"/>
                <a:ea typeface="Georgia"/>
                <a:cs typeface="Georgia"/>
                <a:sym typeface="Georgia"/>
              </a:defRPr>
            </a:lvl1pPr>
            <a:lvl2pPr indent="-228600" lvl="1" marL="914400" marR="0" rtl="0" algn="l">
              <a:lnSpc>
                <a:spcPct val="100000"/>
              </a:lnSpc>
              <a:spcBef>
                <a:spcPts val="2300"/>
              </a:spcBef>
              <a:spcAft>
                <a:spcPts val="0"/>
              </a:spcAft>
              <a:buClr>
                <a:schemeClr val="lt1"/>
              </a:buClr>
              <a:buSzPts val="1200"/>
              <a:buFont typeface="Arial"/>
              <a:buNone/>
              <a:defRPr b="1" i="0" sz="1200" u="none" cap="none" strike="noStrike">
                <a:solidFill>
                  <a:schemeClr val="lt1"/>
                </a:solidFill>
                <a:latin typeface="Arial"/>
                <a:ea typeface="Arial"/>
                <a:cs typeface="Arial"/>
                <a:sym typeface="Arial"/>
              </a:defRPr>
            </a:lvl2pPr>
            <a:lvl3pPr indent="-228600" lvl="2" marL="13716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indent="-228600" lvl="3" marL="18288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indent="-228600" lvl="4" marL="22860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indent="-228600" lvl="5" marL="27432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indent="-228600" lvl="6" marL="32004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indent="-228600" lvl="7" marL="36576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indent="-228600" lvl="8" marL="41148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sp>
        <p:nvSpPr>
          <p:cNvPr id="131" name="Google Shape;131;p28"/>
          <p:cNvSpPr/>
          <p:nvPr/>
        </p:nvSpPr>
        <p:spPr>
          <a:xfrm>
            <a:off x="332185" y="515251"/>
            <a:ext cx="653653" cy="509589"/>
          </a:xfrm>
          <a:custGeom>
            <a:rect b="b" l="l" r="r" t="t"/>
            <a:pathLst>
              <a:path extrusionOk="0" h="1424" w="1811">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32" name="Google Shape;132;p28"/>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133" name="Google Shape;133;p28"/>
          <p:cNvSpPr txBox="1"/>
          <p:nvPr/>
        </p:nvSpPr>
        <p:spPr>
          <a:xfrm>
            <a:off x="332185" y="4869180"/>
            <a:ext cx="4105500" cy="1029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fr" sz="600" u="none" cap="none" strike="noStrike">
                <a:solidFill>
                  <a:schemeClr val="lt1"/>
                </a:solidFill>
                <a:latin typeface="Arial"/>
                <a:ea typeface="Arial"/>
                <a:cs typeface="Arial"/>
                <a:sym typeface="Arial"/>
              </a:rPr>
              <a:t>PwC</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Image">
  <p:cSld name="Quote 1 Image">
    <p:spTree>
      <p:nvGrpSpPr>
        <p:cNvPr id="134" name="Shape 134"/>
        <p:cNvGrpSpPr/>
        <p:nvPr/>
      </p:nvGrpSpPr>
      <p:grpSpPr>
        <a:xfrm>
          <a:off x="0" y="0"/>
          <a:ext cx="0" cy="0"/>
          <a:chOff x="0" y="0"/>
          <a:chExt cx="0" cy="0"/>
        </a:xfrm>
      </p:grpSpPr>
      <p:sp>
        <p:nvSpPr>
          <p:cNvPr id="135" name="Google Shape;135;p29"/>
          <p:cNvSpPr/>
          <p:nvPr/>
        </p:nvSpPr>
        <p:spPr>
          <a:xfrm>
            <a:off x="4572000" y="0"/>
            <a:ext cx="4572000" cy="51435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136" name="Google Shape;136;p29"/>
          <p:cNvSpPr txBox="1"/>
          <p:nvPr>
            <p:ph idx="1" type="body"/>
          </p:nvPr>
        </p:nvSpPr>
        <p:spPr>
          <a:xfrm>
            <a:off x="332185" y="1285875"/>
            <a:ext cx="3974700" cy="3343200"/>
          </a:xfrm>
          <a:prstGeom prst="rect">
            <a:avLst/>
          </a:prstGeom>
          <a:noFill/>
          <a:ln>
            <a:noFill/>
          </a:ln>
        </p:spPr>
        <p:txBody>
          <a:bodyPr anchorCtr="0" anchor="t" bIns="0" lIns="0" spcFirstLastPara="1" rIns="0" wrap="square" tIns="0">
            <a:noAutofit/>
          </a:bodyPr>
          <a:lstStyle>
            <a:lvl1pPr indent="-228600" lvl="0" marL="457200" marR="0" rtl="0" algn="l">
              <a:lnSpc>
                <a:spcPct val="85000"/>
              </a:lnSpc>
              <a:spcBef>
                <a:spcPts val="0"/>
              </a:spcBef>
              <a:spcAft>
                <a:spcPts val="0"/>
              </a:spcAft>
              <a:buClr>
                <a:schemeClr val="dk1"/>
              </a:buClr>
              <a:buSzPts val="2900"/>
              <a:buFont typeface="Arial"/>
              <a:buNone/>
              <a:defRPr b="0" i="0" sz="2900" u="none" cap="none" strike="noStrike">
                <a:solidFill>
                  <a:schemeClr val="dk1"/>
                </a:solidFill>
                <a:latin typeface="Georgia"/>
                <a:ea typeface="Georgia"/>
                <a:cs typeface="Georgia"/>
                <a:sym typeface="Georgia"/>
              </a:defRPr>
            </a:lvl1pPr>
            <a:lvl2pPr indent="-228600" lvl="1" marL="914400" marR="0" rtl="0" algn="l">
              <a:lnSpc>
                <a:spcPct val="100000"/>
              </a:lnSpc>
              <a:spcBef>
                <a:spcPts val="23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137" name="Google Shape;137;p29"/>
          <p:cNvSpPr/>
          <p:nvPr/>
        </p:nvSpPr>
        <p:spPr>
          <a:xfrm>
            <a:off x="332185" y="515251"/>
            <a:ext cx="653653" cy="509589"/>
          </a:xfrm>
          <a:custGeom>
            <a:rect b="b" l="l" r="r" t="t"/>
            <a:pathLst>
              <a:path extrusionOk="0" h="1424" w="1811">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38" name="Google Shape;138;p29"/>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Orange" showMasterSp="0">
  <p:cSld name="Quote 2 Orange">
    <p:bg>
      <p:bgPr>
        <a:solidFill>
          <a:srgbClr val="D04A02"/>
        </a:solidFill>
      </p:bgPr>
    </p:bg>
    <p:spTree>
      <p:nvGrpSpPr>
        <p:cNvPr id="139" name="Shape 139"/>
        <p:cNvGrpSpPr/>
        <p:nvPr/>
      </p:nvGrpSpPr>
      <p:grpSpPr>
        <a:xfrm>
          <a:off x="0" y="0"/>
          <a:ext cx="0" cy="0"/>
          <a:chOff x="0" y="0"/>
          <a:chExt cx="0" cy="0"/>
        </a:xfrm>
      </p:grpSpPr>
      <p:sp>
        <p:nvSpPr>
          <p:cNvPr id="140" name="Google Shape;140;p30"/>
          <p:cNvSpPr txBox="1"/>
          <p:nvPr>
            <p:ph idx="1" type="body"/>
          </p:nvPr>
        </p:nvSpPr>
        <p:spPr>
          <a:xfrm>
            <a:off x="332186" y="1705928"/>
            <a:ext cx="7155300" cy="2923200"/>
          </a:xfrm>
          <a:prstGeom prst="rect">
            <a:avLst/>
          </a:prstGeom>
          <a:noFill/>
          <a:ln>
            <a:noFill/>
          </a:ln>
        </p:spPr>
        <p:txBody>
          <a:bodyPr anchorCtr="0" anchor="t" bIns="0" lIns="0" spcFirstLastPara="1" rIns="0" wrap="square" tIns="0">
            <a:noAutofit/>
          </a:bodyPr>
          <a:lstStyle>
            <a:lvl1pPr indent="-228600" lvl="0" marL="457200" marR="0" rtl="0" algn="l">
              <a:lnSpc>
                <a:spcPct val="85000"/>
              </a:lnSpc>
              <a:spcBef>
                <a:spcPts val="0"/>
              </a:spcBef>
              <a:spcAft>
                <a:spcPts val="0"/>
              </a:spcAft>
              <a:buClr>
                <a:schemeClr val="lt1"/>
              </a:buClr>
              <a:buSzPts val="2900"/>
              <a:buFont typeface="Arial"/>
              <a:buNone/>
              <a:defRPr b="0" i="0" sz="2900" u="none" cap="none" strike="noStrike">
                <a:solidFill>
                  <a:schemeClr val="lt1"/>
                </a:solidFill>
                <a:latin typeface="Georgia"/>
                <a:ea typeface="Georgia"/>
                <a:cs typeface="Georgia"/>
                <a:sym typeface="Georgia"/>
              </a:defRPr>
            </a:lvl1pPr>
            <a:lvl2pPr indent="-228600" lvl="1" marL="914400" marR="0" rtl="0" algn="l">
              <a:lnSpc>
                <a:spcPct val="100000"/>
              </a:lnSpc>
              <a:spcBef>
                <a:spcPts val="2300"/>
              </a:spcBef>
              <a:spcAft>
                <a:spcPts val="0"/>
              </a:spcAft>
              <a:buClr>
                <a:schemeClr val="lt1"/>
              </a:buClr>
              <a:buSzPts val="1200"/>
              <a:buFont typeface="Arial"/>
              <a:buNone/>
              <a:defRPr b="1" i="0" sz="1200" u="none" cap="none" strike="noStrike">
                <a:solidFill>
                  <a:schemeClr val="lt1"/>
                </a:solidFill>
                <a:latin typeface="Arial"/>
                <a:ea typeface="Arial"/>
                <a:cs typeface="Arial"/>
                <a:sym typeface="Arial"/>
              </a:defRPr>
            </a:lvl2pPr>
            <a:lvl3pPr indent="-228600" lvl="2" marL="13716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indent="-228600" lvl="3" marL="18288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indent="-228600" lvl="4" marL="22860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indent="-228600" lvl="5" marL="27432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indent="-228600" lvl="6" marL="32004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indent="-228600" lvl="7" marL="36576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indent="-228600" lvl="8" marL="41148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sp>
        <p:nvSpPr>
          <p:cNvPr id="141" name="Google Shape;141;p30"/>
          <p:cNvSpPr/>
          <p:nvPr/>
        </p:nvSpPr>
        <p:spPr>
          <a:xfrm>
            <a:off x="332185" y="1022219"/>
            <a:ext cx="653653" cy="509589"/>
          </a:xfrm>
          <a:custGeom>
            <a:rect b="b" l="l" r="r" t="t"/>
            <a:pathLst>
              <a:path extrusionOk="0" h="1424" w="1811">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42" name="Google Shape;142;p30"/>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143" name="Google Shape;143;p30"/>
          <p:cNvSpPr txBox="1"/>
          <p:nvPr/>
        </p:nvSpPr>
        <p:spPr>
          <a:xfrm>
            <a:off x="332185" y="4869180"/>
            <a:ext cx="4105500" cy="1029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fr" sz="600" u="none" cap="none" strike="noStrike">
                <a:solidFill>
                  <a:schemeClr val="lt1"/>
                </a:solidFill>
                <a:latin typeface="Arial"/>
                <a:ea typeface="Arial"/>
                <a:cs typeface="Arial"/>
                <a:sym typeface="Arial"/>
              </a:rPr>
              <a:t>PwC</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Red" showMasterSp="0">
  <p:cSld name="Quote 2 Red">
    <p:bg>
      <p:bgPr>
        <a:solidFill>
          <a:srgbClr val="E0301E"/>
        </a:solidFill>
      </p:bgPr>
    </p:bg>
    <p:spTree>
      <p:nvGrpSpPr>
        <p:cNvPr id="144" name="Shape 144"/>
        <p:cNvGrpSpPr/>
        <p:nvPr/>
      </p:nvGrpSpPr>
      <p:grpSpPr>
        <a:xfrm>
          <a:off x="0" y="0"/>
          <a:ext cx="0" cy="0"/>
          <a:chOff x="0" y="0"/>
          <a:chExt cx="0" cy="0"/>
        </a:xfrm>
      </p:grpSpPr>
      <p:sp>
        <p:nvSpPr>
          <p:cNvPr id="145" name="Google Shape;145;p31"/>
          <p:cNvSpPr txBox="1"/>
          <p:nvPr>
            <p:ph idx="1" type="body"/>
          </p:nvPr>
        </p:nvSpPr>
        <p:spPr>
          <a:xfrm>
            <a:off x="332186" y="1705928"/>
            <a:ext cx="7155300" cy="2923200"/>
          </a:xfrm>
          <a:prstGeom prst="rect">
            <a:avLst/>
          </a:prstGeom>
          <a:noFill/>
          <a:ln>
            <a:noFill/>
          </a:ln>
        </p:spPr>
        <p:txBody>
          <a:bodyPr anchorCtr="0" anchor="t" bIns="0" lIns="0" spcFirstLastPara="1" rIns="0" wrap="square" tIns="0">
            <a:noAutofit/>
          </a:bodyPr>
          <a:lstStyle>
            <a:lvl1pPr indent="-228600" lvl="0" marL="457200" marR="0" rtl="0" algn="l">
              <a:lnSpc>
                <a:spcPct val="85000"/>
              </a:lnSpc>
              <a:spcBef>
                <a:spcPts val="0"/>
              </a:spcBef>
              <a:spcAft>
                <a:spcPts val="0"/>
              </a:spcAft>
              <a:buClr>
                <a:schemeClr val="lt1"/>
              </a:buClr>
              <a:buSzPts val="2900"/>
              <a:buFont typeface="Arial"/>
              <a:buNone/>
              <a:defRPr b="0" i="0" sz="2900" u="none" cap="none" strike="noStrike">
                <a:solidFill>
                  <a:schemeClr val="lt1"/>
                </a:solidFill>
                <a:latin typeface="Georgia"/>
                <a:ea typeface="Georgia"/>
                <a:cs typeface="Georgia"/>
                <a:sym typeface="Georgia"/>
              </a:defRPr>
            </a:lvl1pPr>
            <a:lvl2pPr indent="-228600" lvl="1" marL="914400" marR="0" rtl="0" algn="l">
              <a:lnSpc>
                <a:spcPct val="100000"/>
              </a:lnSpc>
              <a:spcBef>
                <a:spcPts val="2300"/>
              </a:spcBef>
              <a:spcAft>
                <a:spcPts val="0"/>
              </a:spcAft>
              <a:buClr>
                <a:schemeClr val="lt1"/>
              </a:buClr>
              <a:buSzPts val="1200"/>
              <a:buFont typeface="Arial"/>
              <a:buNone/>
              <a:defRPr b="1" i="0" sz="1200" u="none" cap="none" strike="noStrike">
                <a:solidFill>
                  <a:schemeClr val="lt1"/>
                </a:solidFill>
                <a:latin typeface="Arial"/>
                <a:ea typeface="Arial"/>
                <a:cs typeface="Arial"/>
                <a:sym typeface="Arial"/>
              </a:defRPr>
            </a:lvl2pPr>
            <a:lvl3pPr indent="-228600" lvl="2" marL="13716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indent="-228600" lvl="3" marL="18288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indent="-228600" lvl="4" marL="22860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indent="-228600" lvl="5" marL="27432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indent="-228600" lvl="6" marL="32004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indent="-228600" lvl="7" marL="36576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indent="-228600" lvl="8" marL="41148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sp>
        <p:nvSpPr>
          <p:cNvPr id="146" name="Google Shape;146;p31"/>
          <p:cNvSpPr/>
          <p:nvPr/>
        </p:nvSpPr>
        <p:spPr>
          <a:xfrm>
            <a:off x="332185" y="1022219"/>
            <a:ext cx="653653" cy="509589"/>
          </a:xfrm>
          <a:custGeom>
            <a:rect b="b" l="l" r="r" t="t"/>
            <a:pathLst>
              <a:path extrusionOk="0" h="1424" w="1811">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47" name="Google Shape;147;p31"/>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148" name="Google Shape;148;p31"/>
          <p:cNvSpPr txBox="1"/>
          <p:nvPr/>
        </p:nvSpPr>
        <p:spPr>
          <a:xfrm>
            <a:off x="332185" y="4869180"/>
            <a:ext cx="4105500" cy="1029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fr" sz="600" u="none" cap="none" strike="noStrike">
                <a:solidFill>
                  <a:schemeClr val="lt1"/>
                </a:solidFill>
                <a:latin typeface="Arial"/>
                <a:ea typeface="Arial"/>
                <a:cs typeface="Arial"/>
                <a:sym typeface="Arial"/>
              </a:rPr>
              <a:t>PwC</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Rose" showMasterSp="0">
  <p:cSld name="Quote 2 Rose">
    <p:bg>
      <p:bgPr>
        <a:solidFill>
          <a:srgbClr val="D93954"/>
        </a:solidFill>
      </p:bgPr>
    </p:bg>
    <p:spTree>
      <p:nvGrpSpPr>
        <p:cNvPr id="149" name="Shape 149"/>
        <p:cNvGrpSpPr/>
        <p:nvPr/>
      </p:nvGrpSpPr>
      <p:grpSpPr>
        <a:xfrm>
          <a:off x="0" y="0"/>
          <a:ext cx="0" cy="0"/>
          <a:chOff x="0" y="0"/>
          <a:chExt cx="0" cy="0"/>
        </a:xfrm>
      </p:grpSpPr>
      <p:sp>
        <p:nvSpPr>
          <p:cNvPr id="150" name="Google Shape;150;p32"/>
          <p:cNvSpPr txBox="1"/>
          <p:nvPr>
            <p:ph idx="1" type="body"/>
          </p:nvPr>
        </p:nvSpPr>
        <p:spPr>
          <a:xfrm>
            <a:off x="332186" y="1705928"/>
            <a:ext cx="7155300" cy="2923200"/>
          </a:xfrm>
          <a:prstGeom prst="rect">
            <a:avLst/>
          </a:prstGeom>
          <a:noFill/>
          <a:ln>
            <a:noFill/>
          </a:ln>
        </p:spPr>
        <p:txBody>
          <a:bodyPr anchorCtr="0" anchor="t" bIns="0" lIns="0" spcFirstLastPara="1" rIns="0" wrap="square" tIns="0">
            <a:noAutofit/>
          </a:bodyPr>
          <a:lstStyle>
            <a:lvl1pPr indent="-228600" lvl="0" marL="457200" marR="0" rtl="0" algn="l">
              <a:lnSpc>
                <a:spcPct val="85000"/>
              </a:lnSpc>
              <a:spcBef>
                <a:spcPts val="0"/>
              </a:spcBef>
              <a:spcAft>
                <a:spcPts val="0"/>
              </a:spcAft>
              <a:buClr>
                <a:schemeClr val="lt1"/>
              </a:buClr>
              <a:buSzPts val="2900"/>
              <a:buFont typeface="Arial"/>
              <a:buNone/>
              <a:defRPr b="0" i="0" sz="2900" u="none" cap="none" strike="noStrike">
                <a:solidFill>
                  <a:schemeClr val="lt1"/>
                </a:solidFill>
                <a:latin typeface="Georgia"/>
                <a:ea typeface="Georgia"/>
                <a:cs typeface="Georgia"/>
                <a:sym typeface="Georgia"/>
              </a:defRPr>
            </a:lvl1pPr>
            <a:lvl2pPr indent="-228600" lvl="1" marL="914400" marR="0" rtl="0" algn="l">
              <a:lnSpc>
                <a:spcPct val="100000"/>
              </a:lnSpc>
              <a:spcBef>
                <a:spcPts val="2300"/>
              </a:spcBef>
              <a:spcAft>
                <a:spcPts val="0"/>
              </a:spcAft>
              <a:buClr>
                <a:schemeClr val="lt1"/>
              </a:buClr>
              <a:buSzPts val="1200"/>
              <a:buFont typeface="Arial"/>
              <a:buNone/>
              <a:defRPr b="1" i="0" sz="1200" u="none" cap="none" strike="noStrike">
                <a:solidFill>
                  <a:schemeClr val="lt1"/>
                </a:solidFill>
                <a:latin typeface="Arial"/>
                <a:ea typeface="Arial"/>
                <a:cs typeface="Arial"/>
                <a:sym typeface="Arial"/>
              </a:defRPr>
            </a:lvl2pPr>
            <a:lvl3pPr indent="-228600" lvl="2" marL="13716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indent="-228600" lvl="3" marL="18288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indent="-228600" lvl="4" marL="22860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indent="-228600" lvl="5" marL="27432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indent="-228600" lvl="6" marL="32004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indent="-228600" lvl="7" marL="36576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indent="-228600" lvl="8" marL="41148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sp>
        <p:nvSpPr>
          <p:cNvPr id="151" name="Google Shape;151;p32"/>
          <p:cNvSpPr/>
          <p:nvPr/>
        </p:nvSpPr>
        <p:spPr>
          <a:xfrm>
            <a:off x="332185" y="1022219"/>
            <a:ext cx="653653" cy="509589"/>
          </a:xfrm>
          <a:custGeom>
            <a:rect b="b" l="l" r="r" t="t"/>
            <a:pathLst>
              <a:path extrusionOk="0" h="1424" w="1811">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52" name="Google Shape;152;p32"/>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153" name="Google Shape;153;p32"/>
          <p:cNvSpPr txBox="1"/>
          <p:nvPr/>
        </p:nvSpPr>
        <p:spPr>
          <a:xfrm>
            <a:off x="332185" y="4869180"/>
            <a:ext cx="4105500" cy="1029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fr" sz="600" u="none" cap="none" strike="noStrike">
                <a:solidFill>
                  <a:schemeClr val="lt1"/>
                </a:solidFill>
                <a:latin typeface="Arial"/>
                <a:ea typeface="Arial"/>
                <a:cs typeface="Arial"/>
                <a:sym typeface="Arial"/>
              </a:rPr>
              <a:t>PwC</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Grey" showMasterSp="0">
  <p:cSld name="Quote 2 Grey">
    <p:bg>
      <p:bgPr>
        <a:solidFill>
          <a:srgbClr val="464646"/>
        </a:solidFill>
      </p:bgPr>
    </p:bg>
    <p:spTree>
      <p:nvGrpSpPr>
        <p:cNvPr id="154" name="Shape 154"/>
        <p:cNvGrpSpPr/>
        <p:nvPr/>
      </p:nvGrpSpPr>
      <p:grpSpPr>
        <a:xfrm>
          <a:off x="0" y="0"/>
          <a:ext cx="0" cy="0"/>
          <a:chOff x="0" y="0"/>
          <a:chExt cx="0" cy="0"/>
        </a:xfrm>
      </p:grpSpPr>
      <p:sp>
        <p:nvSpPr>
          <p:cNvPr id="155" name="Google Shape;155;p33"/>
          <p:cNvSpPr txBox="1"/>
          <p:nvPr>
            <p:ph idx="1" type="body"/>
          </p:nvPr>
        </p:nvSpPr>
        <p:spPr>
          <a:xfrm>
            <a:off x="332186" y="1705928"/>
            <a:ext cx="7155300" cy="2923200"/>
          </a:xfrm>
          <a:prstGeom prst="rect">
            <a:avLst/>
          </a:prstGeom>
          <a:noFill/>
          <a:ln>
            <a:noFill/>
          </a:ln>
        </p:spPr>
        <p:txBody>
          <a:bodyPr anchorCtr="0" anchor="t" bIns="0" lIns="0" spcFirstLastPara="1" rIns="0" wrap="square" tIns="0">
            <a:noAutofit/>
          </a:bodyPr>
          <a:lstStyle>
            <a:lvl1pPr indent="-228600" lvl="0" marL="457200" marR="0" rtl="0" algn="l">
              <a:lnSpc>
                <a:spcPct val="85000"/>
              </a:lnSpc>
              <a:spcBef>
                <a:spcPts val="0"/>
              </a:spcBef>
              <a:spcAft>
                <a:spcPts val="0"/>
              </a:spcAft>
              <a:buClr>
                <a:schemeClr val="lt1"/>
              </a:buClr>
              <a:buSzPts val="2900"/>
              <a:buFont typeface="Arial"/>
              <a:buNone/>
              <a:defRPr b="0" i="0" sz="2900" u="none" cap="none" strike="noStrike">
                <a:solidFill>
                  <a:schemeClr val="lt1"/>
                </a:solidFill>
                <a:latin typeface="Georgia"/>
                <a:ea typeface="Georgia"/>
                <a:cs typeface="Georgia"/>
                <a:sym typeface="Georgia"/>
              </a:defRPr>
            </a:lvl1pPr>
            <a:lvl2pPr indent="-228600" lvl="1" marL="914400" marR="0" rtl="0" algn="l">
              <a:lnSpc>
                <a:spcPct val="100000"/>
              </a:lnSpc>
              <a:spcBef>
                <a:spcPts val="2300"/>
              </a:spcBef>
              <a:spcAft>
                <a:spcPts val="0"/>
              </a:spcAft>
              <a:buClr>
                <a:schemeClr val="lt1"/>
              </a:buClr>
              <a:buSzPts val="1200"/>
              <a:buFont typeface="Arial"/>
              <a:buNone/>
              <a:defRPr b="1" i="0" sz="1200" u="none" cap="none" strike="noStrike">
                <a:solidFill>
                  <a:schemeClr val="lt1"/>
                </a:solidFill>
                <a:latin typeface="Arial"/>
                <a:ea typeface="Arial"/>
                <a:cs typeface="Arial"/>
                <a:sym typeface="Arial"/>
              </a:defRPr>
            </a:lvl2pPr>
            <a:lvl3pPr indent="-228600" lvl="2" marL="13716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indent="-228600" lvl="3" marL="18288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indent="-228600" lvl="4" marL="22860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indent="-228600" lvl="5" marL="27432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indent="-228600" lvl="6" marL="32004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indent="-228600" lvl="7" marL="36576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indent="-228600" lvl="8" marL="41148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sp>
        <p:nvSpPr>
          <p:cNvPr id="156" name="Google Shape;156;p33"/>
          <p:cNvSpPr/>
          <p:nvPr/>
        </p:nvSpPr>
        <p:spPr>
          <a:xfrm>
            <a:off x="332185" y="1022219"/>
            <a:ext cx="653653" cy="509589"/>
          </a:xfrm>
          <a:custGeom>
            <a:rect b="b" l="l" r="r" t="t"/>
            <a:pathLst>
              <a:path extrusionOk="0" h="1424" w="1811">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57" name="Google Shape;157;p33"/>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158" name="Google Shape;158;p33"/>
          <p:cNvSpPr txBox="1"/>
          <p:nvPr/>
        </p:nvSpPr>
        <p:spPr>
          <a:xfrm>
            <a:off x="332185" y="4869180"/>
            <a:ext cx="4105500" cy="1029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fr" sz="600" u="none" cap="none" strike="noStrike">
                <a:solidFill>
                  <a:schemeClr val="lt1"/>
                </a:solidFill>
                <a:latin typeface="Arial"/>
                <a:ea typeface="Arial"/>
                <a:cs typeface="Arial"/>
                <a:sym typeface="Arial"/>
              </a:rPr>
              <a:t>PwC</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Quote 2">
    <p:spTree>
      <p:nvGrpSpPr>
        <p:cNvPr id="159" name="Shape 159"/>
        <p:cNvGrpSpPr/>
        <p:nvPr/>
      </p:nvGrpSpPr>
      <p:grpSpPr>
        <a:xfrm>
          <a:off x="0" y="0"/>
          <a:ext cx="0" cy="0"/>
          <a:chOff x="0" y="0"/>
          <a:chExt cx="0" cy="0"/>
        </a:xfrm>
      </p:grpSpPr>
      <p:sp>
        <p:nvSpPr>
          <p:cNvPr id="160" name="Google Shape;160;p34"/>
          <p:cNvSpPr txBox="1"/>
          <p:nvPr>
            <p:ph idx="1" type="body"/>
          </p:nvPr>
        </p:nvSpPr>
        <p:spPr>
          <a:xfrm>
            <a:off x="332186" y="1705928"/>
            <a:ext cx="7155300" cy="2923200"/>
          </a:xfrm>
          <a:prstGeom prst="rect">
            <a:avLst/>
          </a:prstGeom>
          <a:noFill/>
          <a:ln>
            <a:noFill/>
          </a:ln>
        </p:spPr>
        <p:txBody>
          <a:bodyPr anchorCtr="0" anchor="t" bIns="0" lIns="0" spcFirstLastPara="1" rIns="0" wrap="square" tIns="0">
            <a:noAutofit/>
          </a:bodyPr>
          <a:lstStyle>
            <a:lvl1pPr indent="-228600" lvl="0" marL="457200" marR="0" rtl="0" algn="l">
              <a:lnSpc>
                <a:spcPct val="85000"/>
              </a:lnSpc>
              <a:spcBef>
                <a:spcPts val="0"/>
              </a:spcBef>
              <a:spcAft>
                <a:spcPts val="0"/>
              </a:spcAft>
              <a:buClr>
                <a:schemeClr val="dk1"/>
              </a:buClr>
              <a:buSzPts val="2900"/>
              <a:buFont typeface="Arial"/>
              <a:buNone/>
              <a:defRPr b="0" i="0" sz="2900" u="none" cap="none" strike="noStrike">
                <a:solidFill>
                  <a:schemeClr val="dk1"/>
                </a:solidFill>
                <a:latin typeface="Georgia"/>
                <a:ea typeface="Georgia"/>
                <a:cs typeface="Georgia"/>
                <a:sym typeface="Georgia"/>
              </a:defRPr>
            </a:lvl1pPr>
            <a:lvl2pPr indent="-228600" lvl="1" marL="914400" marR="0" rtl="0" algn="l">
              <a:lnSpc>
                <a:spcPct val="100000"/>
              </a:lnSpc>
              <a:spcBef>
                <a:spcPts val="23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161" name="Google Shape;161;p34"/>
          <p:cNvSpPr/>
          <p:nvPr/>
        </p:nvSpPr>
        <p:spPr>
          <a:xfrm>
            <a:off x="332185" y="1022219"/>
            <a:ext cx="653653" cy="509589"/>
          </a:xfrm>
          <a:custGeom>
            <a:rect b="b" l="l" r="r" t="t"/>
            <a:pathLst>
              <a:path extrusionOk="0" h="1424" w="1811">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62" name="Google Shape;162;p34"/>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Red" showMasterSp="0">
  <p:cSld name="Section Header Red">
    <p:bg>
      <p:bgPr>
        <a:solidFill>
          <a:srgbClr val="E0301E"/>
        </a:solidFill>
      </p:bgPr>
    </p:bg>
    <p:spTree>
      <p:nvGrpSpPr>
        <p:cNvPr id="163" name="Shape 163"/>
        <p:cNvGrpSpPr/>
        <p:nvPr/>
      </p:nvGrpSpPr>
      <p:grpSpPr>
        <a:xfrm>
          <a:off x="0" y="0"/>
          <a:ext cx="0" cy="0"/>
          <a:chOff x="0" y="0"/>
          <a:chExt cx="0" cy="0"/>
        </a:xfrm>
      </p:grpSpPr>
      <p:sp>
        <p:nvSpPr>
          <p:cNvPr id="164" name="Google Shape;164;p35"/>
          <p:cNvSpPr txBox="1"/>
          <p:nvPr>
            <p:ph type="title"/>
          </p:nvPr>
        </p:nvSpPr>
        <p:spPr>
          <a:xfrm>
            <a:off x="3713560" y="1577578"/>
            <a:ext cx="3702600" cy="19233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lt1"/>
              </a:buClr>
              <a:buSzPts val="3000"/>
              <a:buFont typeface="Arial"/>
              <a:buNone/>
              <a:defRPr b="0" i="0" sz="3000" u="none" cap="none" strike="noStrike">
                <a:solidFill>
                  <a:schemeClr val="lt1"/>
                </a:solidFill>
                <a:latin typeface="Arial"/>
                <a:ea typeface="Arial"/>
                <a:cs typeface="Arial"/>
                <a:sym typeface="Arial"/>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165" name="Google Shape;165;p35"/>
          <p:cNvSpPr txBox="1"/>
          <p:nvPr>
            <p:ph idx="1" type="subTitle"/>
          </p:nvPr>
        </p:nvSpPr>
        <p:spPr>
          <a:xfrm>
            <a:off x="332184" y="0"/>
            <a:ext cx="3258600" cy="5143500"/>
          </a:xfrm>
          <a:prstGeom prst="rect">
            <a:avLst/>
          </a:prstGeom>
          <a:noFill/>
          <a:ln>
            <a:noFill/>
          </a:ln>
        </p:spPr>
        <p:txBody>
          <a:bodyPr anchorCtr="0" anchor="ctr" bIns="0" lIns="0" spcFirstLastPara="1" rIns="0" wrap="square" tIns="0">
            <a:noAutofit/>
          </a:bodyPr>
          <a:lstStyle>
            <a:lvl1pPr lvl="0"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1pPr>
            <a:lvl2pPr lvl="1"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2pPr>
            <a:lvl3pPr lvl="2"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3pPr>
            <a:lvl4pPr lvl="3"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4pPr>
            <a:lvl5pPr lvl="4"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5pPr>
            <a:lvl6pPr lvl="5"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6pPr>
            <a:lvl7pPr lvl="6"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7pPr>
            <a:lvl8pPr lvl="7"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8pPr>
            <a:lvl9pPr lvl="8"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9pPr>
          </a:lstStyle>
          <a:p/>
        </p:txBody>
      </p:sp>
      <p:sp>
        <p:nvSpPr>
          <p:cNvPr id="166" name="Google Shape;166;p35"/>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Subtitle">
  <p:cSld name="Title and Content - Subtitle">
    <p:spTree>
      <p:nvGrpSpPr>
        <p:cNvPr id="167" name="Shape 167"/>
        <p:cNvGrpSpPr/>
        <p:nvPr/>
      </p:nvGrpSpPr>
      <p:grpSpPr>
        <a:xfrm>
          <a:off x="0" y="0"/>
          <a:ext cx="0" cy="0"/>
          <a:chOff x="0" y="0"/>
          <a:chExt cx="0" cy="0"/>
        </a:xfrm>
      </p:grpSpPr>
      <p:sp>
        <p:nvSpPr>
          <p:cNvPr id="168" name="Google Shape;168;p36"/>
          <p:cNvSpPr txBox="1"/>
          <p:nvPr>
            <p:ph type="title"/>
          </p:nvPr>
        </p:nvSpPr>
        <p:spPr>
          <a:xfrm>
            <a:off x="332185" y="322885"/>
            <a:ext cx="8479500" cy="3771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169" name="Google Shape;169;p36"/>
          <p:cNvSpPr txBox="1"/>
          <p:nvPr>
            <p:ph idx="1" type="body"/>
          </p:nvPr>
        </p:nvSpPr>
        <p:spPr>
          <a:xfrm>
            <a:off x="332185" y="1577579"/>
            <a:ext cx="55638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170" name="Google Shape;170;p36"/>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171" name="Google Shape;171;p36"/>
          <p:cNvSpPr txBox="1"/>
          <p:nvPr>
            <p:ph idx="2" type="subTitle"/>
          </p:nvPr>
        </p:nvSpPr>
        <p:spPr>
          <a:xfrm>
            <a:off x="332184" y="700075"/>
            <a:ext cx="8479500" cy="6645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Content">
  <p:cSld name="One Column Content">
    <p:spTree>
      <p:nvGrpSpPr>
        <p:cNvPr id="172" name="Shape 172"/>
        <p:cNvGrpSpPr/>
        <p:nvPr/>
      </p:nvGrpSpPr>
      <p:grpSpPr>
        <a:xfrm>
          <a:off x="0" y="0"/>
          <a:ext cx="0" cy="0"/>
          <a:chOff x="0" y="0"/>
          <a:chExt cx="0" cy="0"/>
        </a:xfrm>
      </p:grpSpPr>
      <p:sp>
        <p:nvSpPr>
          <p:cNvPr id="173" name="Google Shape;173;p37"/>
          <p:cNvSpPr txBox="1"/>
          <p:nvPr>
            <p:ph idx="1" type="body"/>
          </p:nvPr>
        </p:nvSpPr>
        <p:spPr>
          <a:xfrm>
            <a:off x="332185" y="1577579"/>
            <a:ext cx="2646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174" name="Google Shape;174;p37"/>
          <p:cNvSpPr txBox="1"/>
          <p:nvPr>
            <p:ph type="title"/>
          </p:nvPr>
        </p:nvSpPr>
        <p:spPr>
          <a:xfrm>
            <a:off x="332185" y="324000"/>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175" name="Google Shape;175;p37"/>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76" name="Shape 176"/>
        <p:cNvGrpSpPr/>
        <p:nvPr/>
      </p:nvGrpSpPr>
      <p:grpSpPr>
        <a:xfrm>
          <a:off x="0" y="0"/>
          <a:ext cx="0" cy="0"/>
          <a:chOff x="0" y="0"/>
          <a:chExt cx="0" cy="0"/>
        </a:xfrm>
      </p:grpSpPr>
      <p:sp>
        <p:nvSpPr>
          <p:cNvPr id="177" name="Google Shape;177;p38"/>
          <p:cNvSpPr txBox="1"/>
          <p:nvPr>
            <p:ph idx="1" type="body"/>
          </p:nvPr>
        </p:nvSpPr>
        <p:spPr>
          <a:xfrm>
            <a:off x="332185" y="1577579"/>
            <a:ext cx="41055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178" name="Google Shape;178;p38"/>
          <p:cNvSpPr txBox="1"/>
          <p:nvPr>
            <p:ph idx="2" type="body"/>
          </p:nvPr>
        </p:nvSpPr>
        <p:spPr>
          <a:xfrm>
            <a:off x="4706541" y="1577579"/>
            <a:ext cx="41055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179" name="Google Shape;179;p38"/>
          <p:cNvSpPr txBox="1"/>
          <p:nvPr>
            <p:ph type="title"/>
          </p:nvPr>
        </p:nvSpPr>
        <p:spPr>
          <a:xfrm>
            <a:off x="332185" y="324000"/>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180" name="Google Shape;180;p38"/>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181" name="Shape 181"/>
        <p:cNvGrpSpPr/>
        <p:nvPr/>
      </p:nvGrpSpPr>
      <p:grpSpPr>
        <a:xfrm>
          <a:off x="0" y="0"/>
          <a:ext cx="0" cy="0"/>
          <a:chOff x="0" y="0"/>
          <a:chExt cx="0" cy="0"/>
        </a:xfrm>
      </p:grpSpPr>
      <p:sp>
        <p:nvSpPr>
          <p:cNvPr id="182" name="Google Shape;182;p39"/>
          <p:cNvSpPr txBox="1"/>
          <p:nvPr>
            <p:ph idx="1" type="body"/>
          </p:nvPr>
        </p:nvSpPr>
        <p:spPr>
          <a:xfrm>
            <a:off x="332185" y="1577579"/>
            <a:ext cx="2646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183" name="Google Shape;183;p39"/>
          <p:cNvSpPr txBox="1"/>
          <p:nvPr>
            <p:ph idx="2" type="body"/>
          </p:nvPr>
        </p:nvSpPr>
        <p:spPr>
          <a:xfrm>
            <a:off x="3249216" y="1577579"/>
            <a:ext cx="2646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184" name="Google Shape;184;p39"/>
          <p:cNvSpPr txBox="1"/>
          <p:nvPr>
            <p:ph idx="3" type="body"/>
          </p:nvPr>
        </p:nvSpPr>
        <p:spPr>
          <a:xfrm>
            <a:off x="6165057" y="1577579"/>
            <a:ext cx="2646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185" name="Google Shape;185;p39"/>
          <p:cNvSpPr txBox="1"/>
          <p:nvPr>
            <p:ph type="title"/>
          </p:nvPr>
        </p:nvSpPr>
        <p:spPr>
          <a:xfrm>
            <a:off x="332185" y="324000"/>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186" name="Google Shape;186;p39"/>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p:cSld name="Four Content">
    <p:spTree>
      <p:nvGrpSpPr>
        <p:cNvPr id="187" name="Shape 187"/>
        <p:cNvGrpSpPr/>
        <p:nvPr/>
      </p:nvGrpSpPr>
      <p:grpSpPr>
        <a:xfrm>
          <a:off x="0" y="0"/>
          <a:ext cx="0" cy="0"/>
          <a:chOff x="0" y="0"/>
          <a:chExt cx="0" cy="0"/>
        </a:xfrm>
      </p:grpSpPr>
      <p:sp>
        <p:nvSpPr>
          <p:cNvPr id="188" name="Google Shape;188;p40"/>
          <p:cNvSpPr txBox="1"/>
          <p:nvPr>
            <p:ph idx="1" type="body"/>
          </p:nvPr>
        </p:nvSpPr>
        <p:spPr>
          <a:xfrm>
            <a:off x="332185" y="1577579"/>
            <a:ext cx="19170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189" name="Google Shape;189;p40"/>
          <p:cNvSpPr txBox="1"/>
          <p:nvPr>
            <p:ph idx="2" type="body"/>
          </p:nvPr>
        </p:nvSpPr>
        <p:spPr>
          <a:xfrm>
            <a:off x="2520460" y="1577579"/>
            <a:ext cx="19170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190" name="Google Shape;190;p40"/>
          <p:cNvSpPr txBox="1"/>
          <p:nvPr>
            <p:ph idx="3" type="body"/>
          </p:nvPr>
        </p:nvSpPr>
        <p:spPr>
          <a:xfrm>
            <a:off x="4706541" y="1577579"/>
            <a:ext cx="19170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191" name="Google Shape;191;p40"/>
          <p:cNvSpPr txBox="1"/>
          <p:nvPr>
            <p:ph idx="4" type="body"/>
          </p:nvPr>
        </p:nvSpPr>
        <p:spPr>
          <a:xfrm>
            <a:off x="6892622" y="1577579"/>
            <a:ext cx="19170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192" name="Google Shape;192;p40"/>
          <p:cNvSpPr txBox="1"/>
          <p:nvPr>
            <p:ph type="title"/>
          </p:nvPr>
        </p:nvSpPr>
        <p:spPr>
          <a:xfrm>
            <a:off x="332185" y="324000"/>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193" name="Google Shape;193;p40"/>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ntent">
  <p:cSld name="Five Content">
    <p:spTree>
      <p:nvGrpSpPr>
        <p:cNvPr id="194" name="Shape 194"/>
        <p:cNvGrpSpPr/>
        <p:nvPr/>
      </p:nvGrpSpPr>
      <p:grpSpPr>
        <a:xfrm>
          <a:off x="0" y="0"/>
          <a:ext cx="0" cy="0"/>
          <a:chOff x="0" y="0"/>
          <a:chExt cx="0" cy="0"/>
        </a:xfrm>
      </p:grpSpPr>
      <p:sp>
        <p:nvSpPr>
          <p:cNvPr id="195" name="Google Shape;195;p41"/>
          <p:cNvSpPr txBox="1"/>
          <p:nvPr>
            <p:ph idx="1" type="body"/>
          </p:nvPr>
        </p:nvSpPr>
        <p:spPr>
          <a:xfrm>
            <a:off x="332185" y="1577579"/>
            <a:ext cx="1479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196" name="Google Shape;196;p41"/>
          <p:cNvSpPr txBox="1"/>
          <p:nvPr>
            <p:ph idx="2" type="body"/>
          </p:nvPr>
        </p:nvSpPr>
        <p:spPr>
          <a:xfrm>
            <a:off x="2082784" y="1577579"/>
            <a:ext cx="1479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197" name="Google Shape;197;p41"/>
          <p:cNvSpPr txBox="1"/>
          <p:nvPr>
            <p:ph idx="3" type="body"/>
          </p:nvPr>
        </p:nvSpPr>
        <p:spPr>
          <a:xfrm>
            <a:off x="3833383" y="1577579"/>
            <a:ext cx="1479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198" name="Google Shape;198;p41"/>
          <p:cNvSpPr txBox="1"/>
          <p:nvPr>
            <p:ph idx="4" type="body"/>
          </p:nvPr>
        </p:nvSpPr>
        <p:spPr>
          <a:xfrm>
            <a:off x="5583982" y="1577579"/>
            <a:ext cx="1479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199" name="Google Shape;199;p41"/>
          <p:cNvSpPr txBox="1"/>
          <p:nvPr>
            <p:ph idx="5" type="body"/>
          </p:nvPr>
        </p:nvSpPr>
        <p:spPr>
          <a:xfrm>
            <a:off x="7334582" y="1577579"/>
            <a:ext cx="1479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200" name="Google Shape;200;p41"/>
          <p:cNvSpPr txBox="1"/>
          <p:nvPr>
            <p:ph type="title"/>
          </p:nvPr>
        </p:nvSpPr>
        <p:spPr>
          <a:xfrm>
            <a:off x="332185" y="324000"/>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201" name="Google Shape;201;p41"/>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ull Content">
  <p:cSld name="Title and Full Content">
    <p:spTree>
      <p:nvGrpSpPr>
        <p:cNvPr id="202" name="Shape 202"/>
        <p:cNvGrpSpPr/>
        <p:nvPr/>
      </p:nvGrpSpPr>
      <p:grpSpPr>
        <a:xfrm>
          <a:off x="0" y="0"/>
          <a:ext cx="0" cy="0"/>
          <a:chOff x="0" y="0"/>
          <a:chExt cx="0" cy="0"/>
        </a:xfrm>
      </p:grpSpPr>
      <p:sp>
        <p:nvSpPr>
          <p:cNvPr id="203" name="Google Shape;203;p42"/>
          <p:cNvSpPr txBox="1"/>
          <p:nvPr>
            <p:ph type="title"/>
          </p:nvPr>
        </p:nvSpPr>
        <p:spPr>
          <a:xfrm>
            <a:off x="332185" y="324000"/>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204" name="Google Shape;204;p42"/>
          <p:cNvSpPr txBox="1"/>
          <p:nvPr>
            <p:ph idx="1" type="body"/>
          </p:nvPr>
        </p:nvSpPr>
        <p:spPr>
          <a:xfrm>
            <a:off x="332185" y="1577340"/>
            <a:ext cx="8479500" cy="30552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205" name="Google Shape;205;p42"/>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Rose" showMasterSp="0">
  <p:cSld name="Section Header Rose">
    <p:bg>
      <p:bgPr>
        <a:solidFill>
          <a:srgbClr val="D93954"/>
        </a:solidFill>
      </p:bgPr>
    </p:bg>
    <p:spTree>
      <p:nvGrpSpPr>
        <p:cNvPr id="206" name="Shape 206"/>
        <p:cNvGrpSpPr/>
        <p:nvPr/>
      </p:nvGrpSpPr>
      <p:grpSpPr>
        <a:xfrm>
          <a:off x="0" y="0"/>
          <a:ext cx="0" cy="0"/>
          <a:chOff x="0" y="0"/>
          <a:chExt cx="0" cy="0"/>
        </a:xfrm>
      </p:grpSpPr>
      <p:sp>
        <p:nvSpPr>
          <p:cNvPr id="207" name="Google Shape;207;p43"/>
          <p:cNvSpPr txBox="1"/>
          <p:nvPr>
            <p:ph type="title"/>
          </p:nvPr>
        </p:nvSpPr>
        <p:spPr>
          <a:xfrm>
            <a:off x="3713560" y="1577578"/>
            <a:ext cx="3702600" cy="19233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lt1"/>
              </a:buClr>
              <a:buSzPts val="3000"/>
              <a:buFont typeface="Arial"/>
              <a:buNone/>
              <a:defRPr b="0" i="0" sz="3000" u="none" cap="none" strike="noStrike">
                <a:solidFill>
                  <a:schemeClr val="lt1"/>
                </a:solidFill>
                <a:latin typeface="Arial"/>
                <a:ea typeface="Arial"/>
                <a:cs typeface="Arial"/>
                <a:sym typeface="Arial"/>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208" name="Google Shape;208;p43"/>
          <p:cNvSpPr txBox="1"/>
          <p:nvPr>
            <p:ph idx="1" type="subTitle"/>
          </p:nvPr>
        </p:nvSpPr>
        <p:spPr>
          <a:xfrm>
            <a:off x="332184" y="0"/>
            <a:ext cx="3258600" cy="5143500"/>
          </a:xfrm>
          <a:prstGeom prst="rect">
            <a:avLst/>
          </a:prstGeom>
          <a:noFill/>
          <a:ln>
            <a:noFill/>
          </a:ln>
        </p:spPr>
        <p:txBody>
          <a:bodyPr anchorCtr="0" anchor="ctr" bIns="0" lIns="0" spcFirstLastPara="1" rIns="0" wrap="square" tIns="0">
            <a:noAutofit/>
          </a:bodyPr>
          <a:lstStyle>
            <a:lvl1pPr lvl="0"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1pPr>
            <a:lvl2pPr lvl="1"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2pPr>
            <a:lvl3pPr lvl="2"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3pPr>
            <a:lvl4pPr lvl="3"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4pPr>
            <a:lvl5pPr lvl="4"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5pPr>
            <a:lvl6pPr lvl="5"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6pPr>
            <a:lvl7pPr lvl="6"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7pPr>
            <a:lvl8pPr lvl="7"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8pPr>
            <a:lvl9pPr lvl="8"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9pPr>
          </a:lstStyle>
          <a:p/>
        </p:txBody>
      </p:sp>
      <p:sp>
        <p:nvSpPr>
          <p:cNvPr id="209" name="Google Shape;209;p43"/>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Image">
  <p:cSld name="Content and Image">
    <p:spTree>
      <p:nvGrpSpPr>
        <p:cNvPr id="210" name="Shape 210"/>
        <p:cNvGrpSpPr/>
        <p:nvPr/>
      </p:nvGrpSpPr>
      <p:grpSpPr>
        <a:xfrm>
          <a:off x="0" y="0"/>
          <a:ext cx="0" cy="0"/>
          <a:chOff x="0" y="0"/>
          <a:chExt cx="0" cy="0"/>
        </a:xfrm>
      </p:grpSpPr>
      <p:sp>
        <p:nvSpPr>
          <p:cNvPr id="211" name="Google Shape;211;p44"/>
          <p:cNvSpPr/>
          <p:nvPr/>
        </p:nvSpPr>
        <p:spPr>
          <a:xfrm>
            <a:off x="4572000" y="0"/>
            <a:ext cx="4572000" cy="51435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12" name="Google Shape;212;p44"/>
          <p:cNvSpPr txBox="1"/>
          <p:nvPr>
            <p:ph idx="1" type="body"/>
          </p:nvPr>
        </p:nvSpPr>
        <p:spPr>
          <a:xfrm>
            <a:off x="332185" y="1577579"/>
            <a:ext cx="39885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213" name="Google Shape;213;p44"/>
          <p:cNvSpPr txBox="1"/>
          <p:nvPr>
            <p:ph type="title"/>
          </p:nvPr>
        </p:nvSpPr>
        <p:spPr>
          <a:xfrm>
            <a:off x="332185" y="324000"/>
            <a:ext cx="3988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214" name="Google Shape;214;p44"/>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215" name="Google Shape;215;p44"/>
          <p:cNvSpPr txBox="1"/>
          <p:nvPr/>
        </p:nvSpPr>
        <p:spPr>
          <a:xfrm>
            <a:off x="7086600" y="4924788"/>
            <a:ext cx="1892700" cy="474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600"/>
              <a:buFont typeface="Arial"/>
              <a:buNone/>
            </a:pPr>
            <a:fld id="{00000000-1234-1234-1234-123412341234}" type="slidenum">
              <a:rPr b="0" i="0" lang="fr" sz="600" u="none" cap="none" strike="noStrike">
                <a:solidFill>
                  <a:schemeClr val="dk1"/>
                </a:solidFill>
                <a:latin typeface="Arial"/>
                <a:ea typeface="Arial"/>
                <a:cs typeface="Arial"/>
                <a:sym typeface="Arial"/>
              </a:rPr>
              <a:t>‹#›</a:t>
            </a:fld>
            <a:endParaRPr b="0" i="0" sz="6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mages">
  <p:cSld name="Three Images">
    <p:spTree>
      <p:nvGrpSpPr>
        <p:cNvPr id="216" name="Shape 216"/>
        <p:cNvGrpSpPr/>
        <p:nvPr/>
      </p:nvGrpSpPr>
      <p:grpSpPr>
        <a:xfrm>
          <a:off x="0" y="0"/>
          <a:ext cx="0" cy="0"/>
          <a:chOff x="0" y="0"/>
          <a:chExt cx="0" cy="0"/>
        </a:xfrm>
      </p:grpSpPr>
      <p:sp>
        <p:nvSpPr>
          <p:cNvPr id="217" name="Google Shape;217;p45"/>
          <p:cNvSpPr/>
          <p:nvPr/>
        </p:nvSpPr>
        <p:spPr>
          <a:xfrm>
            <a:off x="332183" y="1575197"/>
            <a:ext cx="2646600" cy="22632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18" name="Google Shape;218;p45"/>
          <p:cNvSpPr/>
          <p:nvPr/>
        </p:nvSpPr>
        <p:spPr>
          <a:xfrm>
            <a:off x="3248620" y="1575197"/>
            <a:ext cx="2646600" cy="22632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19" name="Google Shape;219;p45"/>
          <p:cNvSpPr/>
          <p:nvPr/>
        </p:nvSpPr>
        <p:spPr>
          <a:xfrm>
            <a:off x="6165056" y="1575197"/>
            <a:ext cx="2646600" cy="22632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20" name="Google Shape;220;p45"/>
          <p:cNvSpPr txBox="1"/>
          <p:nvPr>
            <p:ph idx="1" type="body"/>
          </p:nvPr>
        </p:nvSpPr>
        <p:spPr>
          <a:xfrm>
            <a:off x="332185" y="3960019"/>
            <a:ext cx="2646600" cy="6693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200"/>
              </a:spcBef>
              <a:spcAft>
                <a:spcPts val="2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221" name="Google Shape;221;p45"/>
          <p:cNvSpPr txBox="1"/>
          <p:nvPr>
            <p:ph idx="2" type="body"/>
          </p:nvPr>
        </p:nvSpPr>
        <p:spPr>
          <a:xfrm>
            <a:off x="3248621" y="3960019"/>
            <a:ext cx="2646600" cy="6693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200"/>
              </a:spcBef>
              <a:spcAft>
                <a:spcPts val="2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222" name="Google Shape;222;p45"/>
          <p:cNvSpPr txBox="1"/>
          <p:nvPr>
            <p:ph idx="3" type="body"/>
          </p:nvPr>
        </p:nvSpPr>
        <p:spPr>
          <a:xfrm>
            <a:off x="6165057" y="3960019"/>
            <a:ext cx="2646600" cy="6693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200"/>
              </a:spcBef>
              <a:spcAft>
                <a:spcPts val="2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223" name="Google Shape;223;p45"/>
          <p:cNvSpPr txBox="1"/>
          <p:nvPr>
            <p:ph type="title"/>
          </p:nvPr>
        </p:nvSpPr>
        <p:spPr>
          <a:xfrm>
            <a:off x="332185" y="324000"/>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224" name="Google Shape;224;p45"/>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Grey" showMasterSp="0">
  <p:cSld name="Section Header Grey">
    <p:bg>
      <p:bgPr>
        <a:solidFill>
          <a:srgbClr val="464646"/>
        </a:solidFill>
      </p:bgPr>
    </p:bg>
    <p:spTree>
      <p:nvGrpSpPr>
        <p:cNvPr id="225" name="Shape 225"/>
        <p:cNvGrpSpPr/>
        <p:nvPr/>
      </p:nvGrpSpPr>
      <p:grpSpPr>
        <a:xfrm>
          <a:off x="0" y="0"/>
          <a:ext cx="0" cy="0"/>
          <a:chOff x="0" y="0"/>
          <a:chExt cx="0" cy="0"/>
        </a:xfrm>
      </p:grpSpPr>
      <p:sp>
        <p:nvSpPr>
          <p:cNvPr id="226" name="Google Shape;226;p46"/>
          <p:cNvSpPr txBox="1"/>
          <p:nvPr>
            <p:ph type="title"/>
          </p:nvPr>
        </p:nvSpPr>
        <p:spPr>
          <a:xfrm>
            <a:off x="3713560" y="1577578"/>
            <a:ext cx="3702600" cy="19233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lt1"/>
              </a:buClr>
              <a:buSzPts val="3000"/>
              <a:buFont typeface="Arial"/>
              <a:buNone/>
              <a:defRPr b="0" i="0" sz="3000" u="none" cap="none" strike="noStrike">
                <a:solidFill>
                  <a:schemeClr val="lt1"/>
                </a:solidFill>
                <a:latin typeface="Arial"/>
                <a:ea typeface="Arial"/>
                <a:cs typeface="Arial"/>
                <a:sym typeface="Arial"/>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227" name="Google Shape;227;p46"/>
          <p:cNvSpPr txBox="1"/>
          <p:nvPr>
            <p:ph idx="1" type="subTitle"/>
          </p:nvPr>
        </p:nvSpPr>
        <p:spPr>
          <a:xfrm>
            <a:off x="332184" y="0"/>
            <a:ext cx="3258600" cy="5143500"/>
          </a:xfrm>
          <a:prstGeom prst="rect">
            <a:avLst/>
          </a:prstGeom>
          <a:noFill/>
          <a:ln>
            <a:noFill/>
          </a:ln>
        </p:spPr>
        <p:txBody>
          <a:bodyPr anchorCtr="0" anchor="ctr" bIns="0" lIns="0" spcFirstLastPara="1" rIns="0" wrap="square" tIns="0">
            <a:noAutofit/>
          </a:bodyPr>
          <a:lstStyle>
            <a:lvl1pPr lvl="0"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1pPr>
            <a:lvl2pPr lvl="1"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2pPr>
            <a:lvl3pPr lvl="2"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3pPr>
            <a:lvl4pPr lvl="3"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4pPr>
            <a:lvl5pPr lvl="4"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5pPr>
            <a:lvl6pPr lvl="5"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6pPr>
            <a:lvl7pPr lvl="6"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7pPr>
            <a:lvl8pPr lvl="7"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8pPr>
            <a:lvl9pPr lvl="8"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9pPr>
          </a:lstStyle>
          <a:p/>
        </p:txBody>
      </p:sp>
      <p:sp>
        <p:nvSpPr>
          <p:cNvPr id="228" name="Google Shape;228;p46"/>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9" name="Shape 229"/>
        <p:cNvGrpSpPr/>
        <p:nvPr/>
      </p:nvGrpSpPr>
      <p:grpSpPr>
        <a:xfrm>
          <a:off x="0" y="0"/>
          <a:ext cx="0" cy="0"/>
          <a:chOff x="0" y="0"/>
          <a:chExt cx="0" cy="0"/>
        </a:xfrm>
      </p:grpSpPr>
      <p:sp>
        <p:nvSpPr>
          <p:cNvPr id="230" name="Google Shape;230;p47"/>
          <p:cNvSpPr txBox="1"/>
          <p:nvPr>
            <p:ph type="title"/>
          </p:nvPr>
        </p:nvSpPr>
        <p:spPr>
          <a:xfrm>
            <a:off x="332185" y="324001"/>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231" name="Google Shape;231;p47"/>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Infographic">
  <p:cSld name="Three Content Infographic">
    <p:spTree>
      <p:nvGrpSpPr>
        <p:cNvPr id="232" name="Shape 232"/>
        <p:cNvGrpSpPr/>
        <p:nvPr/>
      </p:nvGrpSpPr>
      <p:grpSpPr>
        <a:xfrm>
          <a:off x="0" y="0"/>
          <a:ext cx="0" cy="0"/>
          <a:chOff x="0" y="0"/>
          <a:chExt cx="0" cy="0"/>
        </a:xfrm>
      </p:grpSpPr>
      <p:sp>
        <p:nvSpPr>
          <p:cNvPr id="233" name="Google Shape;233;p48"/>
          <p:cNvSpPr txBox="1"/>
          <p:nvPr>
            <p:ph idx="1" type="body"/>
          </p:nvPr>
        </p:nvSpPr>
        <p:spPr>
          <a:xfrm>
            <a:off x="332185" y="2699657"/>
            <a:ext cx="2646600" cy="19338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234" name="Google Shape;234;p48"/>
          <p:cNvSpPr txBox="1"/>
          <p:nvPr>
            <p:ph idx="2" type="body"/>
          </p:nvPr>
        </p:nvSpPr>
        <p:spPr>
          <a:xfrm>
            <a:off x="332185" y="1571625"/>
            <a:ext cx="2646600" cy="10002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accent3"/>
              </a:buClr>
              <a:buSzPts val="6400"/>
              <a:buFont typeface="Arial"/>
              <a:buNone/>
              <a:defRPr b="0" i="0" sz="6400" u="none" cap="none" strike="noStrike">
                <a:solidFill>
                  <a:schemeClr val="accent3"/>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235" name="Google Shape;235;p48"/>
          <p:cNvSpPr txBox="1"/>
          <p:nvPr>
            <p:ph idx="3" type="body"/>
          </p:nvPr>
        </p:nvSpPr>
        <p:spPr>
          <a:xfrm>
            <a:off x="3245643" y="1571625"/>
            <a:ext cx="2650200" cy="10002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2"/>
              </a:buClr>
              <a:buSzPts val="6400"/>
              <a:buFont typeface="Arial"/>
              <a:buNone/>
              <a:defRPr b="0" i="0" sz="6400" u="none" cap="none" strike="noStrike">
                <a:solidFill>
                  <a:schemeClr val="dk2"/>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236" name="Google Shape;236;p48"/>
          <p:cNvSpPr txBox="1"/>
          <p:nvPr>
            <p:ph idx="4" type="body"/>
          </p:nvPr>
        </p:nvSpPr>
        <p:spPr>
          <a:xfrm>
            <a:off x="6166928" y="1571625"/>
            <a:ext cx="2646600" cy="10002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accent1"/>
              </a:buClr>
              <a:buSzPts val="6400"/>
              <a:buFont typeface="Arial"/>
              <a:buNone/>
              <a:defRPr b="0" i="0" sz="6400" u="none" cap="none" strike="noStrike">
                <a:solidFill>
                  <a:schemeClr val="accent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237" name="Google Shape;237;p48"/>
          <p:cNvSpPr txBox="1"/>
          <p:nvPr>
            <p:ph type="title"/>
          </p:nvPr>
        </p:nvSpPr>
        <p:spPr>
          <a:xfrm>
            <a:off x="332185" y="324001"/>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238" name="Google Shape;238;p48"/>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239" name="Google Shape;239;p48"/>
          <p:cNvSpPr txBox="1"/>
          <p:nvPr>
            <p:ph idx="5" type="body"/>
          </p:nvPr>
        </p:nvSpPr>
        <p:spPr>
          <a:xfrm>
            <a:off x="3245644" y="2699657"/>
            <a:ext cx="2650200" cy="19338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240" name="Google Shape;240;p48"/>
          <p:cNvSpPr txBox="1"/>
          <p:nvPr>
            <p:ph idx="6" type="body"/>
          </p:nvPr>
        </p:nvSpPr>
        <p:spPr>
          <a:xfrm>
            <a:off x="6166928" y="2699657"/>
            <a:ext cx="2646600" cy="19338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fographic and Chart">
  <p:cSld name="Infographic and Chart">
    <p:spTree>
      <p:nvGrpSpPr>
        <p:cNvPr id="241" name="Shape 241"/>
        <p:cNvGrpSpPr/>
        <p:nvPr/>
      </p:nvGrpSpPr>
      <p:grpSpPr>
        <a:xfrm>
          <a:off x="0" y="0"/>
          <a:ext cx="0" cy="0"/>
          <a:chOff x="0" y="0"/>
          <a:chExt cx="0" cy="0"/>
        </a:xfrm>
      </p:grpSpPr>
      <p:sp>
        <p:nvSpPr>
          <p:cNvPr id="242" name="Google Shape;242;p49"/>
          <p:cNvSpPr/>
          <p:nvPr/>
        </p:nvSpPr>
        <p:spPr>
          <a:xfrm>
            <a:off x="0" y="1577579"/>
            <a:ext cx="2979000" cy="3051600"/>
          </a:xfrm>
          <a:prstGeom prst="rect">
            <a:avLst/>
          </a:prstGeom>
          <a:solidFill>
            <a:srgbClr val="D04A0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3" name="Google Shape;243;p49"/>
          <p:cNvSpPr txBox="1"/>
          <p:nvPr>
            <p:ph idx="1" type="body"/>
          </p:nvPr>
        </p:nvSpPr>
        <p:spPr>
          <a:xfrm>
            <a:off x="270277" y="1577340"/>
            <a:ext cx="2709000" cy="1302900"/>
          </a:xfrm>
          <a:prstGeom prst="rect">
            <a:avLst/>
          </a:prstGeom>
          <a:noFill/>
          <a:ln>
            <a:noFill/>
          </a:ln>
        </p:spPr>
        <p:txBody>
          <a:bodyPr anchorCtr="0" anchor="t" bIns="0" lIns="0" spcFirstLastPara="1" rIns="0" wrap="square" tIns="0">
            <a:noAutofit/>
          </a:bodyPr>
          <a:lstStyle>
            <a:lvl1pPr indent="-228600" lvl="0" marL="457200" marR="0" rtl="0" algn="l">
              <a:lnSpc>
                <a:spcPct val="80000"/>
              </a:lnSpc>
              <a:spcBef>
                <a:spcPts val="0"/>
              </a:spcBef>
              <a:spcAft>
                <a:spcPts val="0"/>
              </a:spcAft>
              <a:buClr>
                <a:schemeClr val="lt1"/>
              </a:buClr>
              <a:buSzPts val="10200"/>
              <a:buFont typeface="Arial"/>
              <a:buNone/>
              <a:defRPr b="1" i="0" sz="10200" u="none" cap="none" strike="noStrike">
                <a:solidFill>
                  <a:schemeClr val="lt1"/>
                </a:solidFill>
                <a:latin typeface="Arial"/>
                <a:ea typeface="Arial"/>
                <a:cs typeface="Arial"/>
                <a:sym typeface="Arial"/>
              </a:defRPr>
            </a:lvl1pPr>
            <a:lvl2pPr indent="-304800" lvl="1" marL="9144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244" name="Google Shape;244;p49"/>
          <p:cNvSpPr txBox="1"/>
          <p:nvPr>
            <p:ph idx="2" type="body"/>
          </p:nvPr>
        </p:nvSpPr>
        <p:spPr>
          <a:xfrm>
            <a:off x="332185" y="2948940"/>
            <a:ext cx="2496900" cy="15465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228600" lvl="1" marL="9144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indent="-228600" lvl="2" marL="13716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indent="-228600" lvl="3" marL="18288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indent="-228600" lvl="4" marL="22860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indent="-228600" lvl="5" marL="27432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indent="-228600" lvl="6" marL="32004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indent="-228600" lvl="7" marL="36576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indent="-228600" lvl="8" marL="41148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sp>
        <p:nvSpPr>
          <p:cNvPr id="245" name="Google Shape;245;p49"/>
          <p:cNvSpPr txBox="1"/>
          <p:nvPr>
            <p:ph type="title"/>
          </p:nvPr>
        </p:nvSpPr>
        <p:spPr>
          <a:xfrm>
            <a:off x="332185" y="324001"/>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246" name="Google Shape;246;p49"/>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Content Dark" showMasterSp="0">
  <p:cSld name="One Column Content Dark">
    <p:bg>
      <p:bgPr>
        <a:solidFill>
          <a:srgbClr val="464646"/>
        </a:solidFill>
      </p:bgPr>
    </p:bg>
    <p:spTree>
      <p:nvGrpSpPr>
        <p:cNvPr id="247" name="Shape 247"/>
        <p:cNvGrpSpPr/>
        <p:nvPr/>
      </p:nvGrpSpPr>
      <p:grpSpPr>
        <a:xfrm>
          <a:off x="0" y="0"/>
          <a:ext cx="0" cy="0"/>
          <a:chOff x="0" y="0"/>
          <a:chExt cx="0" cy="0"/>
        </a:xfrm>
      </p:grpSpPr>
      <p:sp>
        <p:nvSpPr>
          <p:cNvPr id="248" name="Google Shape;248;p50"/>
          <p:cNvSpPr txBox="1"/>
          <p:nvPr>
            <p:ph idx="1" type="body"/>
          </p:nvPr>
        </p:nvSpPr>
        <p:spPr>
          <a:xfrm>
            <a:off x="332185" y="1577579"/>
            <a:ext cx="2646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1pPr>
            <a:lvl2pPr indent="-304800" lvl="1" marL="914400" marR="0" rtl="0" algn="l">
              <a:lnSpc>
                <a:spcPct val="10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2pPr>
            <a:lvl3pPr indent="-304800" lvl="2" marL="1371600" marR="0" rtl="0" algn="l">
              <a:lnSpc>
                <a:spcPct val="10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3pPr>
            <a:lvl4pPr indent="-304800" lvl="3" marL="1828800" marR="0" rtl="0" algn="l">
              <a:lnSpc>
                <a:spcPct val="10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4pPr>
            <a:lvl5pPr indent="-304800" lvl="4" marL="2286000" marR="0" rtl="0" algn="l">
              <a:lnSpc>
                <a:spcPct val="10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5pPr>
            <a:lvl6pPr indent="-304800" lvl="5" marL="2743200" marR="0" rtl="0" algn="l">
              <a:lnSpc>
                <a:spcPct val="10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6pPr>
            <a:lvl7pPr indent="-304800" lvl="6" marL="3200400" marR="0" rtl="0" algn="l">
              <a:lnSpc>
                <a:spcPct val="10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7pPr>
            <a:lvl8pPr indent="-304800" lvl="7" marL="3657600" marR="0" rtl="0" algn="l">
              <a:lnSpc>
                <a:spcPct val="10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8pPr>
            <a:lvl9pPr indent="-304800" lvl="8" marL="4114800" marR="0" rtl="0" algn="l">
              <a:lnSpc>
                <a:spcPct val="100000"/>
              </a:lnSpc>
              <a:spcBef>
                <a:spcPts val="500"/>
              </a:spcBef>
              <a:spcAft>
                <a:spcPts val="500"/>
              </a:spcAft>
              <a:buClr>
                <a:schemeClr val="lt1"/>
              </a:buClr>
              <a:buSzPts val="1200"/>
              <a:buFont typeface="Arial"/>
              <a:buChar char="•"/>
              <a:defRPr b="0" i="0" sz="1200" u="none" cap="none" strike="noStrike">
                <a:solidFill>
                  <a:schemeClr val="lt1"/>
                </a:solidFill>
                <a:latin typeface="Arial"/>
                <a:ea typeface="Arial"/>
                <a:cs typeface="Arial"/>
                <a:sym typeface="Arial"/>
              </a:defRPr>
            </a:lvl9pPr>
          </a:lstStyle>
          <a:p/>
        </p:txBody>
      </p:sp>
      <p:sp>
        <p:nvSpPr>
          <p:cNvPr id="249" name="Google Shape;249;p50"/>
          <p:cNvSpPr txBox="1"/>
          <p:nvPr>
            <p:ph type="title"/>
          </p:nvPr>
        </p:nvSpPr>
        <p:spPr>
          <a:xfrm>
            <a:off x="332185" y="324001"/>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lt1"/>
              </a:buClr>
              <a:buSzPts val="2400"/>
              <a:buFont typeface="Georgia"/>
              <a:buNone/>
              <a:defRPr b="0" i="0" sz="2400" u="none" cap="none" strike="noStrike">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250" name="Google Shape;250;p50"/>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251" name="Google Shape;251;p50"/>
          <p:cNvSpPr txBox="1"/>
          <p:nvPr/>
        </p:nvSpPr>
        <p:spPr>
          <a:xfrm>
            <a:off x="332185" y="4869180"/>
            <a:ext cx="4105500" cy="1029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fr" sz="600" u="none" cap="none" strike="noStrike">
                <a:solidFill>
                  <a:schemeClr val="lt1"/>
                </a:solidFill>
                <a:latin typeface="Arial"/>
                <a:ea typeface="Arial"/>
                <a:cs typeface="Arial"/>
                <a:sym typeface="Arial"/>
              </a:rPr>
              <a:t>PwC</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Dark" showMasterSp="0">
  <p:cSld name="Title and Chart Dark">
    <p:bg>
      <p:bgPr>
        <a:solidFill>
          <a:srgbClr val="464646"/>
        </a:solidFill>
      </p:bgPr>
    </p:bg>
    <p:spTree>
      <p:nvGrpSpPr>
        <p:cNvPr id="252" name="Shape 252"/>
        <p:cNvGrpSpPr/>
        <p:nvPr/>
      </p:nvGrpSpPr>
      <p:grpSpPr>
        <a:xfrm>
          <a:off x="0" y="0"/>
          <a:ext cx="0" cy="0"/>
          <a:chOff x="0" y="0"/>
          <a:chExt cx="0" cy="0"/>
        </a:xfrm>
      </p:grpSpPr>
      <p:sp>
        <p:nvSpPr>
          <p:cNvPr id="253" name="Google Shape;253;p51"/>
          <p:cNvSpPr txBox="1"/>
          <p:nvPr>
            <p:ph type="title"/>
          </p:nvPr>
        </p:nvSpPr>
        <p:spPr>
          <a:xfrm>
            <a:off x="332185" y="324001"/>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lt1"/>
              </a:buClr>
              <a:buSzPts val="2400"/>
              <a:buFont typeface="Georgia"/>
              <a:buNone/>
              <a:defRPr b="0" i="0" sz="2400" u="none" cap="none" strike="noStrike">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254" name="Google Shape;254;p51"/>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255" name="Google Shape;255;p51"/>
          <p:cNvSpPr txBox="1"/>
          <p:nvPr/>
        </p:nvSpPr>
        <p:spPr>
          <a:xfrm>
            <a:off x="332185" y="4869180"/>
            <a:ext cx="4105500" cy="1029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fr" sz="600" u="none" cap="none" strike="noStrike">
                <a:solidFill>
                  <a:schemeClr val="lt1"/>
                </a:solidFill>
                <a:latin typeface="Arial"/>
                <a:ea typeface="Arial"/>
                <a:cs typeface="Arial"/>
                <a:sym typeface="Arial"/>
              </a:rPr>
              <a:t>PwC</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Chart">
  <p:cSld name="One Column Chart">
    <p:spTree>
      <p:nvGrpSpPr>
        <p:cNvPr id="256" name="Shape 256"/>
        <p:cNvGrpSpPr/>
        <p:nvPr/>
      </p:nvGrpSpPr>
      <p:grpSpPr>
        <a:xfrm>
          <a:off x="0" y="0"/>
          <a:ext cx="0" cy="0"/>
          <a:chOff x="0" y="0"/>
          <a:chExt cx="0" cy="0"/>
        </a:xfrm>
      </p:grpSpPr>
      <p:sp>
        <p:nvSpPr>
          <p:cNvPr id="257" name="Google Shape;257;p52"/>
          <p:cNvSpPr txBox="1"/>
          <p:nvPr>
            <p:ph idx="1" type="body"/>
          </p:nvPr>
        </p:nvSpPr>
        <p:spPr>
          <a:xfrm>
            <a:off x="332185" y="1577579"/>
            <a:ext cx="2646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258" name="Google Shape;258;p52"/>
          <p:cNvSpPr txBox="1"/>
          <p:nvPr>
            <p:ph type="title"/>
          </p:nvPr>
        </p:nvSpPr>
        <p:spPr>
          <a:xfrm>
            <a:off x="332185" y="324000"/>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259" name="Google Shape;259;p52"/>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Chart Dark" showMasterSp="0">
  <p:cSld name="One Column Chart Dark">
    <p:bg>
      <p:bgPr>
        <a:solidFill>
          <a:srgbClr val="464646"/>
        </a:solidFill>
      </p:bgPr>
    </p:bg>
    <p:spTree>
      <p:nvGrpSpPr>
        <p:cNvPr id="260" name="Shape 260"/>
        <p:cNvGrpSpPr/>
        <p:nvPr/>
      </p:nvGrpSpPr>
      <p:grpSpPr>
        <a:xfrm>
          <a:off x="0" y="0"/>
          <a:ext cx="0" cy="0"/>
          <a:chOff x="0" y="0"/>
          <a:chExt cx="0" cy="0"/>
        </a:xfrm>
      </p:grpSpPr>
      <p:sp>
        <p:nvSpPr>
          <p:cNvPr id="261" name="Google Shape;261;p53"/>
          <p:cNvSpPr txBox="1"/>
          <p:nvPr>
            <p:ph idx="1" type="body"/>
          </p:nvPr>
        </p:nvSpPr>
        <p:spPr>
          <a:xfrm>
            <a:off x="332185" y="1577579"/>
            <a:ext cx="2646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1pPr>
            <a:lvl2pPr indent="-304800" lvl="1" marL="914400" marR="0" rtl="0" algn="l">
              <a:lnSpc>
                <a:spcPct val="10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2pPr>
            <a:lvl3pPr indent="-304800" lvl="2" marL="1371600" marR="0" rtl="0" algn="l">
              <a:lnSpc>
                <a:spcPct val="10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3pPr>
            <a:lvl4pPr indent="-304800" lvl="3" marL="1828800" marR="0" rtl="0" algn="l">
              <a:lnSpc>
                <a:spcPct val="10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4pPr>
            <a:lvl5pPr indent="-304800" lvl="4" marL="2286000" marR="0" rtl="0" algn="l">
              <a:lnSpc>
                <a:spcPct val="10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5pPr>
            <a:lvl6pPr indent="-304800" lvl="5" marL="2743200" marR="0" rtl="0" algn="l">
              <a:lnSpc>
                <a:spcPct val="10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6pPr>
            <a:lvl7pPr indent="-304800" lvl="6" marL="3200400" marR="0" rtl="0" algn="l">
              <a:lnSpc>
                <a:spcPct val="10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7pPr>
            <a:lvl8pPr indent="-304800" lvl="7" marL="3657600" marR="0" rtl="0" algn="l">
              <a:lnSpc>
                <a:spcPct val="10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8pPr>
            <a:lvl9pPr indent="-304800" lvl="8" marL="4114800" marR="0" rtl="0" algn="l">
              <a:lnSpc>
                <a:spcPct val="100000"/>
              </a:lnSpc>
              <a:spcBef>
                <a:spcPts val="500"/>
              </a:spcBef>
              <a:spcAft>
                <a:spcPts val="500"/>
              </a:spcAft>
              <a:buClr>
                <a:schemeClr val="lt1"/>
              </a:buClr>
              <a:buSzPts val="1200"/>
              <a:buFont typeface="Arial"/>
              <a:buChar char="•"/>
              <a:defRPr b="0" i="0" sz="1200" u="none" cap="none" strike="noStrike">
                <a:solidFill>
                  <a:schemeClr val="lt1"/>
                </a:solidFill>
                <a:latin typeface="Arial"/>
                <a:ea typeface="Arial"/>
                <a:cs typeface="Arial"/>
                <a:sym typeface="Arial"/>
              </a:defRPr>
            </a:lvl9pPr>
          </a:lstStyle>
          <a:p/>
        </p:txBody>
      </p:sp>
      <p:sp>
        <p:nvSpPr>
          <p:cNvPr id="262" name="Google Shape;262;p53"/>
          <p:cNvSpPr txBox="1"/>
          <p:nvPr>
            <p:ph type="title"/>
          </p:nvPr>
        </p:nvSpPr>
        <p:spPr>
          <a:xfrm>
            <a:off x="332185" y="324001"/>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lt1"/>
              </a:buClr>
              <a:buSzPts val="2400"/>
              <a:buFont typeface="Georgia"/>
              <a:buNone/>
              <a:defRPr b="0" i="0" sz="2400" u="none" cap="none" strike="noStrike">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263" name="Google Shape;263;p53"/>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264" name="Google Shape;264;p53"/>
          <p:cNvSpPr txBox="1"/>
          <p:nvPr/>
        </p:nvSpPr>
        <p:spPr>
          <a:xfrm>
            <a:off x="332185" y="4869180"/>
            <a:ext cx="4105500" cy="1029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fr" sz="600" u="none" cap="none" strike="noStrike">
                <a:solidFill>
                  <a:schemeClr val="lt1"/>
                </a:solidFill>
                <a:latin typeface="Arial"/>
                <a:ea typeface="Arial"/>
                <a:cs typeface="Arial"/>
                <a:sym typeface="Arial"/>
              </a:rPr>
              <a:t>PwC</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Text Boxes for Icons">
  <p:cSld name="Four Text Boxes for Icons">
    <p:spTree>
      <p:nvGrpSpPr>
        <p:cNvPr id="265" name="Shape 265"/>
        <p:cNvGrpSpPr/>
        <p:nvPr/>
      </p:nvGrpSpPr>
      <p:grpSpPr>
        <a:xfrm>
          <a:off x="0" y="0"/>
          <a:ext cx="0" cy="0"/>
          <a:chOff x="0" y="0"/>
          <a:chExt cx="0" cy="0"/>
        </a:xfrm>
      </p:grpSpPr>
      <p:sp>
        <p:nvSpPr>
          <p:cNvPr id="266" name="Google Shape;266;p54"/>
          <p:cNvSpPr txBox="1"/>
          <p:nvPr>
            <p:ph idx="1" type="body"/>
          </p:nvPr>
        </p:nvSpPr>
        <p:spPr>
          <a:xfrm>
            <a:off x="332185" y="2571750"/>
            <a:ext cx="1920300" cy="20574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200"/>
              </a:spcBef>
              <a:spcAft>
                <a:spcPts val="2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267" name="Google Shape;267;p54"/>
          <p:cNvSpPr txBox="1"/>
          <p:nvPr>
            <p:ph idx="2" type="body"/>
          </p:nvPr>
        </p:nvSpPr>
        <p:spPr>
          <a:xfrm>
            <a:off x="2519729" y="2571750"/>
            <a:ext cx="1920300" cy="20574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200"/>
              </a:spcBef>
              <a:spcAft>
                <a:spcPts val="2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268" name="Google Shape;268;p54"/>
          <p:cNvSpPr txBox="1"/>
          <p:nvPr>
            <p:ph idx="3" type="body"/>
          </p:nvPr>
        </p:nvSpPr>
        <p:spPr>
          <a:xfrm>
            <a:off x="4707272" y="2571750"/>
            <a:ext cx="1920300" cy="20574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200"/>
              </a:spcBef>
              <a:spcAft>
                <a:spcPts val="2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269" name="Google Shape;269;p54"/>
          <p:cNvSpPr txBox="1"/>
          <p:nvPr>
            <p:ph idx="4" type="body"/>
          </p:nvPr>
        </p:nvSpPr>
        <p:spPr>
          <a:xfrm>
            <a:off x="6894816" y="2571750"/>
            <a:ext cx="1920300" cy="20574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200"/>
              </a:spcBef>
              <a:spcAft>
                <a:spcPts val="2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270" name="Google Shape;270;p54"/>
          <p:cNvSpPr txBox="1"/>
          <p:nvPr>
            <p:ph type="title"/>
          </p:nvPr>
        </p:nvSpPr>
        <p:spPr>
          <a:xfrm>
            <a:off x="332185" y="324000"/>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271" name="Google Shape;271;p54"/>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Team Images">
  <p:cSld name="Four Team Images">
    <p:spTree>
      <p:nvGrpSpPr>
        <p:cNvPr id="272" name="Shape 272"/>
        <p:cNvGrpSpPr/>
        <p:nvPr/>
      </p:nvGrpSpPr>
      <p:grpSpPr>
        <a:xfrm>
          <a:off x="0" y="0"/>
          <a:ext cx="0" cy="0"/>
          <a:chOff x="0" y="0"/>
          <a:chExt cx="0" cy="0"/>
        </a:xfrm>
      </p:grpSpPr>
      <p:sp>
        <p:nvSpPr>
          <p:cNvPr id="273" name="Google Shape;273;p55"/>
          <p:cNvSpPr/>
          <p:nvPr/>
        </p:nvSpPr>
        <p:spPr>
          <a:xfrm>
            <a:off x="332184" y="1575197"/>
            <a:ext cx="994500" cy="9966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74" name="Google Shape;274;p55"/>
          <p:cNvSpPr/>
          <p:nvPr/>
        </p:nvSpPr>
        <p:spPr>
          <a:xfrm>
            <a:off x="2519728" y="1575197"/>
            <a:ext cx="994500" cy="9966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75" name="Google Shape;275;p55"/>
          <p:cNvSpPr/>
          <p:nvPr/>
        </p:nvSpPr>
        <p:spPr>
          <a:xfrm>
            <a:off x="4707272" y="1575197"/>
            <a:ext cx="994500" cy="9966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76" name="Google Shape;276;p55"/>
          <p:cNvSpPr/>
          <p:nvPr/>
        </p:nvSpPr>
        <p:spPr>
          <a:xfrm>
            <a:off x="6894816" y="1575197"/>
            <a:ext cx="994500" cy="9966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77" name="Google Shape;277;p55"/>
          <p:cNvSpPr txBox="1"/>
          <p:nvPr>
            <p:ph idx="1" type="body"/>
          </p:nvPr>
        </p:nvSpPr>
        <p:spPr>
          <a:xfrm>
            <a:off x="332184" y="2743200"/>
            <a:ext cx="1920300" cy="1885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200"/>
              </a:spcBef>
              <a:spcAft>
                <a:spcPts val="20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278" name="Google Shape;278;p55"/>
          <p:cNvSpPr txBox="1"/>
          <p:nvPr>
            <p:ph idx="2" type="body"/>
          </p:nvPr>
        </p:nvSpPr>
        <p:spPr>
          <a:xfrm>
            <a:off x="2519729" y="2743200"/>
            <a:ext cx="1920300" cy="1885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200"/>
              </a:spcBef>
              <a:spcAft>
                <a:spcPts val="20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279" name="Google Shape;279;p55"/>
          <p:cNvSpPr txBox="1"/>
          <p:nvPr>
            <p:ph idx="3" type="body"/>
          </p:nvPr>
        </p:nvSpPr>
        <p:spPr>
          <a:xfrm>
            <a:off x="4707272" y="2743200"/>
            <a:ext cx="1920300" cy="1885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200"/>
              </a:spcBef>
              <a:spcAft>
                <a:spcPts val="20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280" name="Google Shape;280;p55"/>
          <p:cNvSpPr txBox="1"/>
          <p:nvPr>
            <p:ph idx="4" type="body"/>
          </p:nvPr>
        </p:nvSpPr>
        <p:spPr>
          <a:xfrm>
            <a:off x="6894816" y="2743200"/>
            <a:ext cx="1920300" cy="1885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200"/>
              </a:spcBef>
              <a:spcAft>
                <a:spcPts val="20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281" name="Google Shape;281;p55"/>
          <p:cNvSpPr txBox="1"/>
          <p:nvPr>
            <p:ph type="title"/>
          </p:nvPr>
        </p:nvSpPr>
        <p:spPr>
          <a:xfrm>
            <a:off x="332185" y="324000"/>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282" name="Google Shape;282;p55"/>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Light" showMasterSp="0">
  <p:cSld name="Thank You Light">
    <p:bg>
      <p:bgPr>
        <a:solidFill>
          <a:schemeClr val="lt1"/>
        </a:solidFill>
      </p:bgPr>
    </p:bg>
    <p:spTree>
      <p:nvGrpSpPr>
        <p:cNvPr id="283" name="Shape 283"/>
        <p:cNvGrpSpPr/>
        <p:nvPr/>
      </p:nvGrpSpPr>
      <p:grpSpPr>
        <a:xfrm>
          <a:off x="0" y="0"/>
          <a:ext cx="0" cy="0"/>
          <a:chOff x="0" y="0"/>
          <a:chExt cx="0" cy="0"/>
        </a:xfrm>
      </p:grpSpPr>
      <p:sp>
        <p:nvSpPr>
          <p:cNvPr id="284" name="Google Shape;284;p56"/>
          <p:cNvSpPr/>
          <p:nvPr/>
        </p:nvSpPr>
        <p:spPr>
          <a:xfrm>
            <a:off x="0" y="3705641"/>
            <a:ext cx="9144000" cy="1437900"/>
          </a:xfrm>
          <a:prstGeom prst="rect">
            <a:avLst/>
          </a:prstGeom>
          <a:solidFill>
            <a:srgbClr val="D04A0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5" name="Google Shape;285;p56"/>
          <p:cNvSpPr txBox="1"/>
          <p:nvPr>
            <p:ph type="ctrTitle"/>
          </p:nvPr>
        </p:nvSpPr>
        <p:spPr>
          <a:xfrm>
            <a:off x="332185" y="321469"/>
            <a:ext cx="4105500" cy="182160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dk1"/>
              </a:buClr>
              <a:buSzPts val="4400"/>
              <a:buFont typeface="Georgia"/>
              <a:buNone/>
              <a:defRPr b="0" i="0" sz="4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286" name="Google Shape;286;p56"/>
          <p:cNvSpPr/>
          <p:nvPr/>
        </p:nvSpPr>
        <p:spPr>
          <a:xfrm>
            <a:off x="4000500" y="0"/>
            <a:ext cx="5143500" cy="5143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87" name="Google Shape;287;p56"/>
          <p:cNvSpPr txBox="1"/>
          <p:nvPr>
            <p:ph idx="1" type="body"/>
          </p:nvPr>
        </p:nvSpPr>
        <p:spPr>
          <a:xfrm>
            <a:off x="332184" y="3944700"/>
            <a:ext cx="8479500" cy="10887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indent="-228600" lvl="1" marL="9144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2pPr>
            <a:lvl3pPr indent="-228600" lvl="2" marL="13716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3pPr>
            <a:lvl4pPr indent="-228600" lvl="3" marL="18288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4pPr>
            <a:lvl5pPr indent="-228600" lvl="4" marL="22860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5pPr>
            <a:lvl6pPr indent="-228600" lvl="5" marL="27432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6pPr>
            <a:lvl7pPr indent="-228600" lvl="6" marL="32004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7pPr>
            <a:lvl8pPr indent="-228600" lvl="7" marL="36576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8pPr>
            <a:lvl9pPr indent="-228600" lvl="8" marL="41148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9pPr>
          </a:lstStyle>
          <a:p/>
        </p:txBody>
      </p:sp>
      <p:sp>
        <p:nvSpPr>
          <p:cNvPr id="288" name="Google Shape;288;p56"/>
          <p:cNvSpPr/>
          <p:nvPr/>
        </p:nvSpPr>
        <p:spPr>
          <a:xfrm>
            <a:off x="4000500" y="0"/>
            <a:ext cx="5143500" cy="5143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89" name="Google Shape;289;p56"/>
          <p:cNvSpPr txBox="1"/>
          <p:nvPr/>
        </p:nvSpPr>
        <p:spPr>
          <a:xfrm>
            <a:off x="332185" y="3300411"/>
            <a:ext cx="4105500" cy="255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900"/>
              <a:buFont typeface="Arial"/>
              <a:buNone/>
            </a:pPr>
            <a:r>
              <a:rPr b="0" i="0" lang="fr" sz="900" u="none" cap="none" strike="noStrike">
                <a:solidFill>
                  <a:schemeClr val="dk1"/>
                </a:solidFill>
                <a:latin typeface="Arial"/>
                <a:ea typeface="Arial"/>
                <a:cs typeface="Arial"/>
                <a:sym typeface="Arial"/>
              </a:rPr>
              <a:t>www.pwc.com/jg</a:t>
            </a:r>
            <a:endParaRPr b="0" i="0" sz="900" u="none" cap="none" strike="noStrike">
              <a:solidFill>
                <a:schemeClr val="dk1"/>
              </a:solidFill>
              <a:latin typeface="Arial"/>
              <a:ea typeface="Arial"/>
              <a:cs typeface="Arial"/>
              <a:sym typeface="Arial"/>
            </a:endParaRPr>
          </a:p>
        </p:txBody>
      </p:sp>
      <p:sp>
        <p:nvSpPr>
          <p:cNvPr id="290" name="Google Shape;290;p56"/>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solidFill>
                  <a:schemeClr val="lt1"/>
                </a:solidFill>
              </a:defRPr>
            </a:lvl1pPr>
            <a:lvl2pPr lvl="1">
              <a:buNone/>
              <a:defRPr sz="1300">
                <a:solidFill>
                  <a:schemeClr val="lt1"/>
                </a:solidFill>
              </a:defRPr>
            </a:lvl2pPr>
            <a:lvl3pPr lvl="2">
              <a:buNone/>
              <a:defRPr sz="1300">
                <a:solidFill>
                  <a:schemeClr val="lt1"/>
                </a:solidFill>
              </a:defRPr>
            </a:lvl3pPr>
            <a:lvl4pPr lvl="3">
              <a:buNone/>
              <a:defRPr sz="1300">
                <a:solidFill>
                  <a:schemeClr val="lt1"/>
                </a:solidFill>
              </a:defRPr>
            </a:lvl4pPr>
            <a:lvl5pPr lvl="4">
              <a:buNone/>
              <a:defRPr sz="1300">
                <a:solidFill>
                  <a:schemeClr val="lt1"/>
                </a:solidFill>
              </a:defRPr>
            </a:lvl5pPr>
            <a:lvl6pPr lvl="5">
              <a:buNone/>
              <a:defRPr sz="1300">
                <a:solidFill>
                  <a:schemeClr val="lt1"/>
                </a:solidFill>
              </a:defRPr>
            </a:lvl6pPr>
            <a:lvl7pPr lvl="6">
              <a:buNone/>
              <a:defRPr sz="1300">
                <a:solidFill>
                  <a:schemeClr val="lt1"/>
                </a:solidFill>
              </a:defRPr>
            </a:lvl7pPr>
            <a:lvl8pPr lvl="7">
              <a:buNone/>
              <a:defRPr sz="1300">
                <a:solidFill>
                  <a:schemeClr val="lt1"/>
                </a:solidFill>
              </a:defRPr>
            </a:lvl8pPr>
            <a:lvl9pPr lvl="8">
              <a:buNone/>
              <a:defRPr sz="1300">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Dark" showMasterSp="0">
  <p:cSld name="Thank You Dark">
    <p:bg>
      <p:bgPr>
        <a:solidFill>
          <a:srgbClr val="464646"/>
        </a:solidFill>
      </p:bgPr>
    </p:bg>
    <p:spTree>
      <p:nvGrpSpPr>
        <p:cNvPr id="291" name="Shape 291"/>
        <p:cNvGrpSpPr/>
        <p:nvPr/>
      </p:nvGrpSpPr>
      <p:grpSpPr>
        <a:xfrm>
          <a:off x="0" y="0"/>
          <a:ext cx="0" cy="0"/>
          <a:chOff x="0" y="0"/>
          <a:chExt cx="0" cy="0"/>
        </a:xfrm>
      </p:grpSpPr>
      <p:sp>
        <p:nvSpPr>
          <p:cNvPr id="292" name="Google Shape;292;p57"/>
          <p:cNvSpPr/>
          <p:nvPr/>
        </p:nvSpPr>
        <p:spPr>
          <a:xfrm>
            <a:off x="0" y="3705641"/>
            <a:ext cx="9144000" cy="1437900"/>
          </a:xfrm>
          <a:prstGeom prst="rect">
            <a:avLst/>
          </a:prstGeom>
          <a:solidFill>
            <a:srgbClr val="D04A0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3" name="Google Shape;293;p57"/>
          <p:cNvSpPr txBox="1"/>
          <p:nvPr>
            <p:ph type="ctrTitle"/>
          </p:nvPr>
        </p:nvSpPr>
        <p:spPr>
          <a:xfrm>
            <a:off x="332185" y="321469"/>
            <a:ext cx="4105500" cy="182160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lt1"/>
              </a:buClr>
              <a:buSzPts val="4400"/>
              <a:buFont typeface="Georgia"/>
              <a:buNone/>
              <a:defRPr b="0" i="0" sz="4400" u="none" cap="none" strike="noStrike">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294" name="Google Shape;294;p57"/>
          <p:cNvSpPr/>
          <p:nvPr/>
        </p:nvSpPr>
        <p:spPr>
          <a:xfrm>
            <a:off x="4000500" y="0"/>
            <a:ext cx="5143500" cy="5143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95" name="Google Shape;295;p57"/>
          <p:cNvSpPr txBox="1"/>
          <p:nvPr>
            <p:ph idx="1" type="body"/>
          </p:nvPr>
        </p:nvSpPr>
        <p:spPr>
          <a:xfrm>
            <a:off x="332184" y="3944700"/>
            <a:ext cx="8479500" cy="10887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indent="-228600" lvl="1" marL="9144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2pPr>
            <a:lvl3pPr indent="-228600" lvl="2" marL="13716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3pPr>
            <a:lvl4pPr indent="-228600" lvl="3" marL="18288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4pPr>
            <a:lvl5pPr indent="-228600" lvl="4" marL="22860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5pPr>
            <a:lvl6pPr indent="-228600" lvl="5" marL="27432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6pPr>
            <a:lvl7pPr indent="-228600" lvl="6" marL="32004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7pPr>
            <a:lvl8pPr indent="-228600" lvl="7" marL="36576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8pPr>
            <a:lvl9pPr indent="-228600" lvl="8" marL="4114800" marR="0" rtl="0" algn="l">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9pPr>
          </a:lstStyle>
          <a:p/>
        </p:txBody>
      </p:sp>
      <p:sp>
        <p:nvSpPr>
          <p:cNvPr id="296" name="Google Shape;296;p57"/>
          <p:cNvSpPr/>
          <p:nvPr/>
        </p:nvSpPr>
        <p:spPr>
          <a:xfrm>
            <a:off x="4000500" y="0"/>
            <a:ext cx="5143500" cy="5143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97" name="Google Shape;297;p57"/>
          <p:cNvSpPr txBox="1"/>
          <p:nvPr/>
        </p:nvSpPr>
        <p:spPr>
          <a:xfrm>
            <a:off x="332185" y="3300411"/>
            <a:ext cx="4105500" cy="255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900"/>
              <a:buFont typeface="Arial"/>
              <a:buNone/>
            </a:pPr>
            <a:r>
              <a:rPr b="0" i="0" lang="fr" sz="900" u="none" cap="none" strike="noStrike">
                <a:solidFill>
                  <a:schemeClr val="lt1"/>
                </a:solidFill>
                <a:latin typeface="Arial"/>
                <a:ea typeface="Arial"/>
                <a:cs typeface="Arial"/>
                <a:sym typeface="Arial"/>
              </a:rPr>
              <a:t>www.pwc.com/jg</a:t>
            </a:r>
            <a:endParaRPr b="0" i="0" sz="900" u="none" cap="none" strike="noStrike">
              <a:solidFill>
                <a:schemeClr val="lt1"/>
              </a:solidFill>
              <a:latin typeface="Arial"/>
              <a:ea typeface="Arial"/>
              <a:cs typeface="Arial"/>
              <a:sym typeface="Arial"/>
            </a:endParaRPr>
          </a:p>
        </p:txBody>
      </p:sp>
      <p:sp>
        <p:nvSpPr>
          <p:cNvPr id="298" name="Google Shape;298;p57"/>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solidFill>
                  <a:schemeClr val="lt1"/>
                </a:solidFill>
              </a:defRPr>
            </a:lvl1pPr>
            <a:lvl2pPr lvl="1">
              <a:buNone/>
              <a:defRPr sz="1300">
                <a:solidFill>
                  <a:schemeClr val="lt1"/>
                </a:solidFill>
              </a:defRPr>
            </a:lvl2pPr>
            <a:lvl3pPr lvl="2">
              <a:buNone/>
              <a:defRPr sz="1300">
                <a:solidFill>
                  <a:schemeClr val="lt1"/>
                </a:solidFill>
              </a:defRPr>
            </a:lvl3pPr>
            <a:lvl4pPr lvl="3">
              <a:buNone/>
              <a:defRPr sz="1300">
                <a:solidFill>
                  <a:schemeClr val="lt1"/>
                </a:solidFill>
              </a:defRPr>
            </a:lvl4pPr>
            <a:lvl5pPr lvl="4">
              <a:buNone/>
              <a:defRPr sz="1300">
                <a:solidFill>
                  <a:schemeClr val="lt1"/>
                </a:solidFill>
              </a:defRPr>
            </a:lvl5pPr>
            <a:lvl6pPr lvl="5">
              <a:buNone/>
              <a:defRPr sz="1300">
                <a:solidFill>
                  <a:schemeClr val="lt1"/>
                </a:solidFill>
              </a:defRPr>
            </a:lvl6pPr>
            <a:lvl7pPr lvl="6">
              <a:buNone/>
              <a:defRPr sz="1300">
                <a:solidFill>
                  <a:schemeClr val="lt1"/>
                </a:solidFill>
              </a:defRPr>
            </a:lvl7pPr>
            <a:lvl8pPr lvl="7">
              <a:buNone/>
              <a:defRPr sz="1300">
                <a:solidFill>
                  <a:schemeClr val="lt1"/>
                </a:solidFill>
              </a:defRPr>
            </a:lvl8pPr>
            <a:lvl9pPr lvl="8">
              <a:buNone/>
              <a:defRPr sz="1300">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Red Manual" showMasterSp="0">
  <p:cSld name="Section Header Red Manual">
    <p:bg>
      <p:bgPr>
        <a:solidFill>
          <a:srgbClr val="E0301E"/>
        </a:solidFill>
      </p:bgPr>
    </p:bg>
    <p:spTree>
      <p:nvGrpSpPr>
        <p:cNvPr id="299" name="Shape 299"/>
        <p:cNvGrpSpPr/>
        <p:nvPr/>
      </p:nvGrpSpPr>
      <p:grpSpPr>
        <a:xfrm>
          <a:off x="0" y="0"/>
          <a:ext cx="0" cy="0"/>
          <a:chOff x="0" y="0"/>
          <a:chExt cx="0" cy="0"/>
        </a:xfrm>
      </p:grpSpPr>
      <p:sp>
        <p:nvSpPr>
          <p:cNvPr id="300" name="Google Shape;300;p58"/>
          <p:cNvSpPr txBox="1"/>
          <p:nvPr>
            <p:ph type="title"/>
          </p:nvPr>
        </p:nvSpPr>
        <p:spPr>
          <a:xfrm>
            <a:off x="332185" y="321469"/>
            <a:ext cx="1031100" cy="14745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lt1"/>
              </a:buClr>
              <a:buSzPts val="10800"/>
              <a:buFont typeface="Arial"/>
              <a:buNone/>
              <a:defRPr b="0" i="0" sz="10800" u="none" cap="none" strike="noStrike">
                <a:solidFill>
                  <a:schemeClr val="lt1"/>
                </a:solidFill>
                <a:latin typeface="Arial"/>
                <a:ea typeface="Arial"/>
                <a:cs typeface="Arial"/>
                <a:sym typeface="Arial"/>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301" name="Google Shape;301;p58"/>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showMasterSp="0">
  <p:cSld name="Title Slide 2">
    <p:spTree>
      <p:nvGrpSpPr>
        <p:cNvPr id="302" name="Shape 302"/>
        <p:cNvGrpSpPr/>
        <p:nvPr/>
      </p:nvGrpSpPr>
      <p:grpSpPr>
        <a:xfrm>
          <a:off x="0" y="0"/>
          <a:ext cx="0" cy="0"/>
          <a:chOff x="0" y="0"/>
          <a:chExt cx="0" cy="0"/>
        </a:xfrm>
      </p:grpSpPr>
      <p:sp>
        <p:nvSpPr>
          <p:cNvPr id="303" name="Google Shape;303;p59"/>
          <p:cNvSpPr/>
          <p:nvPr/>
        </p:nvSpPr>
        <p:spPr>
          <a:xfrm>
            <a:off x="4572000" y="0"/>
            <a:ext cx="4572000" cy="34320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04" name="Google Shape;304;p59"/>
          <p:cNvSpPr/>
          <p:nvPr/>
        </p:nvSpPr>
        <p:spPr>
          <a:xfrm>
            <a:off x="0" y="0"/>
            <a:ext cx="4572000" cy="3432000"/>
          </a:xfrm>
          <a:prstGeom prst="rect">
            <a:avLst/>
          </a:prstGeom>
          <a:solidFill>
            <a:srgbClr val="46464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5" name="Google Shape;305;p59"/>
          <p:cNvSpPr/>
          <p:nvPr/>
        </p:nvSpPr>
        <p:spPr>
          <a:xfrm>
            <a:off x="0" y="3431859"/>
            <a:ext cx="4572000" cy="1711500"/>
          </a:xfrm>
          <a:prstGeom prst="rect">
            <a:avLst/>
          </a:prstGeom>
          <a:solidFill>
            <a:srgbClr val="D04A0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6" name="Google Shape;306;p59"/>
          <p:cNvSpPr txBox="1"/>
          <p:nvPr>
            <p:ph type="ctrTitle"/>
          </p:nvPr>
        </p:nvSpPr>
        <p:spPr>
          <a:xfrm>
            <a:off x="332185" y="321469"/>
            <a:ext cx="4105500" cy="171450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lt1"/>
              </a:buClr>
              <a:buSzPts val="3800"/>
              <a:buFont typeface="Georgia"/>
              <a:buNone/>
              <a:defRPr b="0" i="0" sz="3800" u="none" cap="none" strike="noStrike">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307" name="Google Shape;307;p59"/>
          <p:cNvSpPr txBox="1"/>
          <p:nvPr>
            <p:ph idx="1" type="subTitle"/>
          </p:nvPr>
        </p:nvSpPr>
        <p:spPr>
          <a:xfrm>
            <a:off x="332185" y="3826196"/>
            <a:ext cx="4105500" cy="44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pic>
        <p:nvPicPr>
          <p:cNvPr id="308" name="Google Shape;308;p59"/>
          <p:cNvPicPr preferRelativeResize="0"/>
          <p:nvPr/>
        </p:nvPicPr>
        <p:blipFill rotWithShape="1">
          <a:blip r:embed="rId2">
            <a:alphaModFix/>
          </a:blip>
          <a:srcRect b="0" l="0" r="0" t="0"/>
          <a:stretch/>
        </p:blipFill>
        <p:spPr>
          <a:xfrm>
            <a:off x="7753303" y="3998214"/>
            <a:ext cx="1227583" cy="1013390"/>
          </a:xfrm>
          <a:prstGeom prst="rect">
            <a:avLst/>
          </a:prstGeom>
          <a:noFill/>
          <a:ln>
            <a:noFill/>
          </a:ln>
        </p:spPr>
      </p:pic>
      <p:sp>
        <p:nvSpPr>
          <p:cNvPr id="309" name="Google Shape;309;p59"/>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Grey Manual" showMasterSp="0">
  <p:cSld name="Section Header Grey Manual">
    <p:bg>
      <p:bgPr>
        <a:solidFill>
          <a:srgbClr val="464646"/>
        </a:solidFill>
      </p:bgPr>
    </p:bg>
    <p:spTree>
      <p:nvGrpSpPr>
        <p:cNvPr id="310" name="Shape 310"/>
        <p:cNvGrpSpPr/>
        <p:nvPr/>
      </p:nvGrpSpPr>
      <p:grpSpPr>
        <a:xfrm>
          <a:off x="0" y="0"/>
          <a:ext cx="0" cy="0"/>
          <a:chOff x="0" y="0"/>
          <a:chExt cx="0" cy="0"/>
        </a:xfrm>
      </p:grpSpPr>
      <p:sp>
        <p:nvSpPr>
          <p:cNvPr id="311" name="Google Shape;311;p60"/>
          <p:cNvSpPr txBox="1"/>
          <p:nvPr>
            <p:ph type="title"/>
          </p:nvPr>
        </p:nvSpPr>
        <p:spPr>
          <a:xfrm>
            <a:off x="332185" y="321469"/>
            <a:ext cx="1031100" cy="14745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lt1"/>
              </a:buClr>
              <a:buSzPts val="10800"/>
              <a:buFont typeface="Arial"/>
              <a:buNone/>
              <a:defRPr b="0" i="0" sz="10800" u="none" cap="none" strike="noStrike">
                <a:solidFill>
                  <a:schemeClr val="lt1"/>
                </a:solidFill>
                <a:latin typeface="Arial"/>
                <a:ea typeface="Arial"/>
                <a:cs typeface="Arial"/>
                <a:sym typeface="Arial"/>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312" name="Google Shape;312;p60"/>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ogo Shape Rose" showMasterSp="0">
  <p:cSld name="Title Slide Logo Shape Rose">
    <p:spTree>
      <p:nvGrpSpPr>
        <p:cNvPr id="313" name="Shape 313"/>
        <p:cNvGrpSpPr/>
        <p:nvPr/>
      </p:nvGrpSpPr>
      <p:grpSpPr>
        <a:xfrm>
          <a:off x="0" y="0"/>
          <a:ext cx="0" cy="0"/>
          <a:chOff x="0" y="0"/>
          <a:chExt cx="0" cy="0"/>
        </a:xfrm>
      </p:grpSpPr>
      <p:grpSp>
        <p:nvGrpSpPr>
          <p:cNvPr id="314" name="Google Shape;314;p61"/>
          <p:cNvGrpSpPr/>
          <p:nvPr/>
        </p:nvGrpSpPr>
        <p:grpSpPr>
          <a:xfrm>
            <a:off x="0" y="0"/>
            <a:ext cx="6685577" cy="5143501"/>
            <a:chOff x="0" y="0"/>
            <a:chExt cx="8914102" cy="6858001"/>
          </a:xfrm>
        </p:grpSpPr>
        <p:sp>
          <p:nvSpPr>
            <p:cNvPr id="315" name="Google Shape;315;p61"/>
            <p:cNvSpPr/>
            <p:nvPr/>
          </p:nvSpPr>
          <p:spPr>
            <a:xfrm>
              <a:off x="0" y="0"/>
              <a:ext cx="8914102" cy="6858001"/>
            </a:xfrm>
            <a:custGeom>
              <a:rect b="b" l="l" r="r" t="t"/>
              <a:pathLst>
                <a:path extrusionOk="0" h="6858001" w="8914102">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D9395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16" name="Google Shape;316;p61"/>
            <p:cNvPicPr preferRelativeResize="0"/>
            <p:nvPr/>
          </p:nvPicPr>
          <p:blipFill rotWithShape="1">
            <a:blip r:embed="rId2">
              <a:alphaModFix/>
            </a:blip>
            <a:srcRect b="0" l="0" r="0" t="0"/>
            <a:stretch/>
          </p:blipFill>
          <p:spPr>
            <a:xfrm>
              <a:off x="185139" y="5330952"/>
              <a:ext cx="1636775" cy="1351183"/>
            </a:xfrm>
            <a:prstGeom prst="rect">
              <a:avLst/>
            </a:prstGeom>
            <a:noFill/>
            <a:ln>
              <a:noFill/>
            </a:ln>
          </p:spPr>
        </p:pic>
      </p:grpSp>
      <p:sp>
        <p:nvSpPr>
          <p:cNvPr id="317" name="Google Shape;317;p61"/>
          <p:cNvSpPr txBox="1"/>
          <p:nvPr>
            <p:ph type="ctrTitle"/>
          </p:nvPr>
        </p:nvSpPr>
        <p:spPr>
          <a:xfrm>
            <a:off x="332185" y="756889"/>
            <a:ext cx="3944100" cy="181500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lt1"/>
              </a:buClr>
              <a:buSzPts val="3800"/>
              <a:buFont typeface="Georgia"/>
              <a:buNone/>
              <a:defRPr b="0" i="0" sz="3800" u="none" cap="none" strike="noStrike">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318" name="Google Shape;318;p61"/>
          <p:cNvSpPr txBox="1"/>
          <p:nvPr>
            <p:ph idx="1" type="subTitle"/>
          </p:nvPr>
        </p:nvSpPr>
        <p:spPr>
          <a:xfrm>
            <a:off x="332185" y="2811780"/>
            <a:ext cx="3944100" cy="44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sp>
        <p:nvSpPr>
          <p:cNvPr id="319" name="Google Shape;319;p61"/>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ull Content - Subtitle">
  <p:cSld name="Title and Full Content - Subtitle">
    <p:spTree>
      <p:nvGrpSpPr>
        <p:cNvPr id="320" name="Shape 320"/>
        <p:cNvGrpSpPr/>
        <p:nvPr/>
      </p:nvGrpSpPr>
      <p:grpSpPr>
        <a:xfrm>
          <a:off x="0" y="0"/>
          <a:ext cx="0" cy="0"/>
          <a:chOff x="0" y="0"/>
          <a:chExt cx="0" cy="0"/>
        </a:xfrm>
      </p:grpSpPr>
      <p:sp>
        <p:nvSpPr>
          <p:cNvPr id="321" name="Google Shape;321;p62"/>
          <p:cNvSpPr txBox="1"/>
          <p:nvPr>
            <p:ph idx="1" type="body"/>
          </p:nvPr>
        </p:nvSpPr>
        <p:spPr>
          <a:xfrm>
            <a:off x="332185" y="1577579"/>
            <a:ext cx="84795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322" name="Google Shape;322;p62"/>
          <p:cNvSpPr txBox="1"/>
          <p:nvPr>
            <p:ph type="title"/>
          </p:nvPr>
        </p:nvSpPr>
        <p:spPr>
          <a:xfrm>
            <a:off x="332185" y="322885"/>
            <a:ext cx="8479500" cy="3771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323" name="Google Shape;323;p62"/>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324" name="Google Shape;324;p62"/>
          <p:cNvSpPr txBox="1"/>
          <p:nvPr>
            <p:ph idx="2" type="subTitle"/>
          </p:nvPr>
        </p:nvSpPr>
        <p:spPr>
          <a:xfrm>
            <a:off x="332184" y="700075"/>
            <a:ext cx="8479500" cy="6645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 Subtitle">
  <p:cSld name="Two Content - Subtitle">
    <p:spTree>
      <p:nvGrpSpPr>
        <p:cNvPr id="325" name="Shape 325"/>
        <p:cNvGrpSpPr/>
        <p:nvPr/>
      </p:nvGrpSpPr>
      <p:grpSpPr>
        <a:xfrm>
          <a:off x="0" y="0"/>
          <a:ext cx="0" cy="0"/>
          <a:chOff x="0" y="0"/>
          <a:chExt cx="0" cy="0"/>
        </a:xfrm>
      </p:grpSpPr>
      <p:sp>
        <p:nvSpPr>
          <p:cNvPr id="326" name="Google Shape;326;p63"/>
          <p:cNvSpPr txBox="1"/>
          <p:nvPr>
            <p:ph idx="1" type="body"/>
          </p:nvPr>
        </p:nvSpPr>
        <p:spPr>
          <a:xfrm>
            <a:off x="332185" y="1577579"/>
            <a:ext cx="41055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327" name="Google Shape;327;p63"/>
          <p:cNvSpPr txBox="1"/>
          <p:nvPr>
            <p:ph idx="2" type="body"/>
          </p:nvPr>
        </p:nvSpPr>
        <p:spPr>
          <a:xfrm>
            <a:off x="4706541" y="1577578"/>
            <a:ext cx="41055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328" name="Google Shape;328;p63"/>
          <p:cNvSpPr txBox="1"/>
          <p:nvPr>
            <p:ph type="title"/>
          </p:nvPr>
        </p:nvSpPr>
        <p:spPr>
          <a:xfrm>
            <a:off x="332185" y="322885"/>
            <a:ext cx="8479500" cy="3771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329" name="Google Shape;329;p63"/>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330" name="Google Shape;330;p63"/>
          <p:cNvSpPr txBox="1"/>
          <p:nvPr>
            <p:ph idx="3" type="subTitle"/>
          </p:nvPr>
        </p:nvSpPr>
        <p:spPr>
          <a:xfrm>
            <a:off x="332184" y="700075"/>
            <a:ext cx="8479500" cy="6645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Image - Subtitle">
  <p:cSld name="Content and Image - Subtitle">
    <p:spTree>
      <p:nvGrpSpPr>
        <p:cNvPr id="331" name="Shape 331"/>
        <p:cNvGrpSpPr/>
        <p:nvPr/>
      </p:nvGrpSpPr>
      <p:grpSpPr>
        <a:xfrm>
          <a:off x="0" y="0"/>
          <a:ext cx="0" cy="0"/>
          <a:chOff x="0" y="0"/>
          <a:chExt cx="0" cy="0"/>
        </a:xfrm>
      </p:grpSpPr>
      <p:sp>
        <p:nvSpPr>
          <p:cNvPr id="332" name="Google Shape;332;p64"/>
          <p:cNvSpPr/>
          <p:nvPr/>
        </p:nvSpPr>
        <p:spPr>
          <a:xfrm>
            <a:off x="4572000" y="0"/>
            <a:ext cx="4572000" cy="51435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33" name="Google Shape;333;p64"/>
          <p:cNvSpPr txBox="1"/>
          <p:nvPr>
            <p:ph idx="1" type="body"/>
          </p:nvPr>
        </p:nvSpPr>
        <p:spPr>
          <a:xfrm>
            <a:off x="332185" y="1577579"/>
            <a:ext cx="39885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334" name="Google Shape;334;p64"/>
          <p:cNvSpPr txBox="1"/>
          <p:nvPr>
            <p:ph type="title"/>
          </p:nvPr>
        </p:nvSpPr>
        <p:spPr>
          <a:xfrm>
            <a:off x="332185" y="322885"/>
            <a:ext cx="3988500" cy="3771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335" name="Google Shape;335;p64"/>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336" name="Google Shape;336;p64"/>
          <p:cNvSpPr txBox="1"/>
          <p:nvPr>
            <p:ph idx="2" type="subTitle"/>
          </p:nvPr>
        </p:nvSpPr>
        <p:spPr>
          <a:xfrm>
            <a:off x="332184" y="700075"/>
            <a:ext cx="3988500" cy="6645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 Subtitle">
  <p:cSld name="Three Content - Subtitle">
    <p:spTree>
      <p:nvGrpSpPr>
        <p:cNvPr id="337" name="Shape 337"/>
        <p:cNvGrpSpPr/>
        <p:nvPr/>
      </p:nvGrpSpPr>
      <p:grpSpPr>
        <a:xfrm>
          <a:off x="0" y="0"/>
          <a:ext cx="0" cy="0"/>
          <a:chOff x="0" y="0"/>
          <a:chExt cx="0" cy="0"/>
        </a:xfrm>
      </p:grpSpPr>
      <p:sp>
        <p:nvSpPr>
          <p:cNvPr id="338" name="Google Shape;338;p65"/>
          <p:cNvSpPr txBox="1"/>
          <p:nvPr>
            <p:ph idx="1" type="body"/>
          </p:nvPr>
        </p:nvSpPr>
        <p:spPr>
          <a:xfrm>
            <a:off x="332185" y="1577579"/>
            <a:ext cx="2646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339" name="Google Shape;339;p65"/>
          <p:cNvSpPr txBox="1"/>
          <p:nvPr>
            <p:ph idx="2" type="body"/>
          </p:nvPr>
        </p:nvSpPr>
        <p:spPr>
          <a:xfrm>
            <a:off x="3249216" y="1577579"/>
            <a:ext cx="2646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340" name="Google Shape;340;p65"/>
          <p:cNvSpPr txBox="1"/>
          <p:nvPr>
            <p:ph idx="3" type="body"/>
          </p:nvPr>
        </p:nvSpPr>
        <p:spPr>
          <a:xfrm>
            <a:off x="6165057" y="1577579"/>
            <a:ext cx="2646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341" name="Google Shape;341;p65"/>
          <p:cNvSpPr txBox="1"/>
          <p:nvPr>
            <p:ph type="title"/>
          </p:nvPr>
        </p:nvSpPr>
        <p:spPr>
          <a:xfrm>
            <a:off x="332185" y="322885"/>
            <a:ext cx="8479500" cy="3771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342" name="Google Shape;342;p65"/>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343" name="Google Shape;343;p65"/>
          <p:cNvSpPr txBox="1"/>
          <p:nvPr>
            <p:ph idx="4" type="subTitle"/>
          </p:nvPr>
        </p:nvSpPr>
        <p:spPr>
          <a:xfrm>
            <a:off x="332184" y="700075"/>
            <a:ext cx="8479500" cy="6645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 Subtitle">
  <p:cSld name="Four Content - Subtitle">
    <p:spTree>
      <p:nvGrpSpPr>
        <p:cNvPr id="344" name="Shape 344"/>
        <p:cNvGrpSpPr/>
        <p:nvPr/>
      </p:nvGrpSpPr>
      <p:grpSpPr>
        <a:xfrm>
          <a:off x="0" y="0"/>
          <a:ext cx="0" cy="0"/>
          <a:chOff x="0" y="0"/>
          <a:chExt cx="0" cy="0"/>
        </a:xfrm>
      </p:grpSpPr>
      <p:sp>
        <p:nvSpPr>
          <p:cNvPr id="345" name="Google Shape;345;p66"/>
          <p:cNvSpPr txBox="1"/>
          <p:nvPr>
            <p:ph idx="1" type="body"/>
          </p:nvPr>
        </p:nvSpPr>
        <p:spPr>
          <a:xfrm>
            <a:off x="332185" y="1577579"/>
            <a:ext cx="19170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346" name="Google Shape;346;p66"/>
          <p:cNvSpPr txBox="1"/>
          <p:nvPr>
            <p:ph idx="2" type="body"/>
          </p:nvPr>
        </p:nvSpPr>
        <p:spPr>
          <a:xfrm>
            <a:off x="2520460" y="1577579"/>
            <a:ext cx="19170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347" name="Google Shape;347;p66"/>
          <p:cNvSpPr txBox="1"/>
          <p:nvPr>
            <p:ph idx="3" type="body"/>
          </p:nvPr>
        </p:nvSpPr>
        <p:spPr>
          <a:xfrm>
            <a:off x="4706541" y="1577579"/>
            <a:ext cx="19170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348" name="Google Shape;348;p66"/>
          <p:cNvSpPr txBox="1"/>
          <p:nvPr>
            <p:ph idx="4" type="body"/>
          </p:nvPr>
        </p:nvSpPr>
        <p:spPr>
          <a:xfrm>
            <a:off x="6892622" y="1577579"/>
            <a:ext cx="19170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349" name="Google Shape;349;p66"/>
          <p:cNvSpPr txBox="1"/>
          <p:nvPr>
            <p:ph type="title"/>
          </p:nvPr>
        </p:nvSpPr>
        <p:spPr>
          <a:xfrm>
            <a:off x="332185" y="322885"/>
            <a:ext cx="8479500" cy="3771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350" name="Google Shape;350;p66"/>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351" name="Google Shape;351;p66"/>
          <p:cNvSpPr txBox="1"/>
          <p:nvPr>
            <p:ph idx="5" type="subTitle"/>
          </p:nvPr>
        </p:nvSpPr>
        <p:spPr>
          <a:xfrm>
            <a:off x="332184" y="700075"/>
            <a:ext cx="8479500" cy="6645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ntent - Subtitle">
  <p:cSld name="Five Content - Subtitle">
    <p:spTree>
      <p:nvGrpSpPr>
        <p:cNvPr id="352" name="Shape 352"/>
        <p:cNvGrpSpPr/>
        <p:nvPr/>
      </p:nvGrpSpPr>
      <p:grpSpPr>
        <a:xfrm>
          <a:off x="0" y="0"/>
          <a:ext cx="0" cy="0"/>
          <a:chOff x="0" y="0"/>
          <a:chExt cx="0" cy="0"/>
        </a:xfrm>
      </p:grpSpPr>
      <p:sp>
        <p:nvSpPr>
          <p:cNvPr id="353" name="Google Shape;353;p67"/>
          <p:cNvSpPr txBox="1"/>
          <p:nvPr>
            <p:ph idx="1" type="body"/>
          </p:nvPr>
        </p:nvSpPr>
        <p:spPr>
          <a:xfrm>
            <a:off x="332185" y="1577579"/>
            <a:ext cx="1479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354" name="Google Shape;354;p67"/>
          <p:cNvSpPr txBox="1"/>
          <p:nvPr>
            <p:ph idx="2" type="body"/>
          </p:nvPr>
        </p:nvSpPr>
        <p:spPr>
          <a:xfrm>
            <a:off x="2082784" y="1577579"/>
            <a:ext cx="1479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355" name="Google Shape;355;p67"/>
          <p:cNvSpPr txBox="1"/>
          <p:nvPr>
            <p:ph idx="3" type="body"/>
          </p:nvPr>
        </p:nvSpPr>
        <p:spPr>
          <a:xfrm>
            <a:off x="3833383" y="1577579"/>
            <a:ext cx="1479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356" name="Google Shape;356;p67"/>
          <p:cNvSpPr txBox="1"/>
          <p:nvPr>
            <p:ph idx="4" type="body"/>
          </p:nvPr>
        </p:nvSpPr>
        <p:spPr>
          <a:xfrm>
            <a:off x="5583982" y="1577579"/>
            <a:ext cx="1479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357" name="Google Shape;357;p67"/>
          <p:cNvSpPr txBox="1"/>
          <p:nvPr>
            <p:ph idx="5" type="body"/>
          </p:nvPr>
        </p:nvSpPr>
        <p:spPr>
          <a:xfrm>
            <a:off x="7334582" y="1577579"/>
            <a:ext cx="1479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358" name="Google Shape;358;p67"/>
          <p:cNvSpPr txBox="1"/>
          <p:nvPr>
            <p:ph type="title"/>
          </p:nvPr>
        </p:nvSpPr>
        <p:spPr>
          <a:xfrm>
            <a:off x="332185" y="322885"/>
            <a:ext cx="8479500" cy="3771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359" name="Google Shape;359;p67"/>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360" name="Google Shape;360;p67"/>
          <p:cNvSpPr txBox="1"/>
          <p:nvPr>
            <p:ph idx="6" type="subTitle"/>
          </p:nvPr>
        </p:nvSpPr>
        <p:spPr>
          <a:xfrm>
            <a:off x="332184" y="700075"/>
            <a:ext cx="8479500" cy="6645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mages - Subtitle">
  <p:cSld name="Three Images - Subtitle">
    <p:spTree>
      <p:nvGrpSpPr>
        <p:cNvPr id="361" name="Shape 361"/>
        <p:cNvGrpSpPr/>
        <p:nvPr/>
      </p:nvGrpSpPr>
      <p:grpSpPr>
        <a:xfrm>
          <a:off x="0" y="0"/>
          <a:ext cx="0" cy="0"/>
          <a:chOff x="0" y="0"/>
          <a:chExt cx="0" cy="0"/>
        </a:xfrm>
      </p:grpSpPr>
      <p:sp>
        <p:nvSpPr>
          <p:cNvPr id="362" name="Google Shape;362;p68"/>
          <p:cNvSpPr/>
          <p:nvPr/>
        </p:nvSpPr>
        <p:spPr>
          <a:xfrm>
            <a:off x="332183" y="1575197"/>
            <a:ext cx="2646600" cy="22632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63" name="Google Shape;363;p68"/>
          <p:cNvSpPr/>
          <p:nvPr/>
        </p:nvSpPr>
        <p:spPr>
          <a:xfrm>
            <a:off x="3248620" y="1575197"/>
            <a:ext cx="2646600" cy="22632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64" name="Google Shape;364;p68"/>
          <p:cNvSpPr/>
          <p:nvPr/>
        </p:nvSpPr>
        <p:spPr>
          <a:xfrm>
            <a:off x="6165056" y="1575197"/>
            <a:ext cx="2646600" cy="22632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65" name="Google Shape;365;p68"/>
          <p:cNvSpPr txBox="1"/>
          <p:nvPr>
            <p:ph idx="1" type="body"/>
          </p:nvPr>
        </p:nvSpPr>
        <p:spPr>
          <a:xfrm>
            <a:off x="332185" y="3960019"/>
            <a:ext cx="2646600" cy="6693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200"/>
              </a:spcBef>
              <a:spcAft>
                <a:spcPts val="2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366" name="Google Shape;366;p68"/>
          <p:cNvSpPr txBox="1"/>
          <p:nvPr>
            <p:ph idx="2" type="body"/>
          </p:nvPr>
        </p:nvSpPr>
        <p:spPr>
          <a:xfrm>
            <a:off x="3248621" y="3960019"/>
            <a:ext cx="2646600" cy="6693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200"/>
              </a:spcBef>
              <a:spcAft>
                <a:spcPts val="2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367" name="Google Shape;367;p68"/>
          <p:cNvSpPr txBox="1"/>
          <p:nvPr>
            <p:ph idx="3" type="body"/>
          </p:nvPr>
        </p:nvSpPr>
        <p:spPr>
          <a:xfrm>
            <a:off x="6165057" y="3960019"/>
            <a:ext cx="2646600" cy="6693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200"/>
              </a:spcBef>
              <a:spcAft>
                <a:spcPts val="2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368" name="Google Shape;368;p68"/>
          <p:cNvSpPr txBox="1"/>
          <p:nvPr>
            <p:ph type="title"/>
          </p:nvPr>
        </p:nvSpPr>
        <p:spPr>
          <a:xfrm>
            <a:off x="332185" y="322885"/>
            <a:ext cx="8479500" cy="3771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369" name="Google Shape;369;p68"/>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370" name="Google Shape;370;p68"/>
          <p:cNvSpPr txBox="1"/>
          <p:nvPr>
            <p:ph idx="4" type="subTitle"/>
          </p:nvPr>
        </p:nvSpPr>
        <p:spPr>
          <a:xfrm>
            <a:off x="332184" y="700075"/>
            <a:ext cx="8479500" cy="6645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Text Boxes for Icons - Subtitle">
  <p:cSld name="Four Text Boxes for Icons - Subtitle">
    <p:spTree>
      <p:nvGrpSpPr>
        <p:cNvPr id="371" name="Shape 371"/>
        <p:cNvGrpSpPr/>
        <p:nvPr/>
      </p:nvGrpSpPr>
      <p:grpSpPr>
        <a:xfrm>
          <a:off x="0" y="0"/>
          <a:ext cx="0" cy="0"/>
          <a:chOff x="0" y="0"/>
          <a:chExt cx="0" cy="0"/>
        </a:xfrm>
      </p:grpSpPr>
      <p:sp>
        <p:nvSpPr>
          <p:cNvPr id="372" name="Google Shape;372;p69"/>
          <p:cNvSpPr txBox="1"/>
          <p:nvPr>
            <p:ph idx="1" type="body"/>
          </p:nvPr>
        </p:nvSpPr>
        <p:spPr>
          <a:xfrm>
            <a:off x="332185" y="2571750"/>
            <a:ext cx="1920300" cy="20574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200"/>
              </a:spcBef>
              <a:spcAft>
                <a:spcPts val="2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373" name="Google Shape;373;p69"/>
          <p:cNvSpPr txBox="1"/>
          <p:nvPr>
            <p:ph idx="2" type="body"/>
          </p:nvPr>
        </p:nvSpPr>
        <p:spPr>
          <a:xfrm>
            <a:off x="2518649" y="2571750"/>
            <a:ext cx="1920300" cy="20574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200"/>
              </a:spcBef>
              <a:spcAft>
                <a:spcPts val="2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374" name="Google Shape;374;p69"/>
          <p:cNvSpPr txBox="1"/>
          <p:nvPr>
            <p:ph idx="3" type="body"/>
          </p:nvPr>
        </p:nvSpPr>
        <p:spPr>
          <a:xfrm>
            <a:off x="4705112" y="2571750"/>
            <a:ext cx="1920300" cy="20574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200"/>
              </a:spcBef>
              <a:spcAft>
                <a:spcPts val="2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375" name="Google Shape;375;p69"/>
          <p:cNvSpPr txBox="1"/>
          <p:nvPr>
            <p:ph idx="4" type="body"/>
          </p:nvPr>
        </p:nvSpPr>
        <p:spPr>
          <a:xfrm>
            <a:off x="6891575" y="2571750"/>
            <a:ext cx="1920300" cy="20574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200"/>
              </a:spcBef>
              <a:spcAft>
                <a:spcPts val="2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376" name="Google Shape;376;p69"/>
          <p:cNvSpPr txBox="1"/>
          <p:nvPr>
            <p:ph type="title"/>
          </p:nvPr>
        </p:nvSpPr>
        <p:spPr>
          <a:xfrm>
            <a:off x="332185" y="322885"/>
            <a:ext cx="8479500" cy="3771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377" name="Google Shape;377;p69"/>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378" name="Google Shape;378;p69"/>
          <p:cNvSpPr txBox="1"/>
          <p:nvPr>
            <p:ph idx="5" type="subTitle"/>
          </p:nvPr>
        </p:nvSpPr>
        <p:spPr>
          <a:xfrm>
            <a:off x="332184" y="700075"/>
            <a:ext cx="8479500" cy="6645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Team Images - Subtitle">
  <p:cSld name="Four Team Images - Subtitle">
    <p:spTree>
      <p:nvGrpSpPr>
        <p:cNvPr id="379" name="Shape 379"/>
        <p:cNvGrpSpPr/>
        <p:nvPr/>
      </p:nvGrpSpPr>
      <p:grpSpPr>
        <a:xfrm>
          <a:off x="0" y="0"/>
          <a:ext cx="0" cy="0"/>
          <a:chOff x="0" y="0"/>
          <a:chExt cx="0" cy="0"/>
        </a:xfrm>
      </p:grpSpPr>
      <p:sp>
        <p:nvSpPr>
          <p:cNvPr id="380" name="Google Shape;380;p70"/>
          <p:cNvSpPr/>
          <p:nvPr/>
        </p:nvSpPr>
        <p:spPr>
          <a:xfrm>
            <a:off x="332184" y="1575197"/>
            <a:ext cx="994500" cy="9966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81" name="Google Shape;381;p70"/>
          <p:cNvSpPr/>
          <p:nvPr/>
        </p:nvSpPr>
        <p:spPr>
          <a:xfrm>
            <a:off x="2519728" y="1575197"/>
            <a:ext cx="994500" cy="9966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82" name="Google Shape;382;p70"/>
          <p:cNvSpPr/>
          <p:nvPr/>
        </p:nvSpPr>
        <p:spPr>
          <a:xfrm>
            <a:off x="4707272" y="1575197"/>
            <a:ext cx="994500" cy="9966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83" name="Google Shape;383;p70"/>
          <p:cNvSpPr/>
          <p:nvPr/>
        </p:nvSpPr>
        <p:spPr>
          <a:xfrm>
            <a:off x="6894816" y="1575197"/>
            <a:ext cx="994500" cy="9966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84" name="Google Shape;384;p70"/>
          <p:cNvSpPr txBox="1"/>
          <p:nvPr>
            <p:ph idx="1" type="body"/>
          </p:nvPr>
        </p:nvSpPr>
        <p:spPr>
          <a:xfrm>
            <a:off x="332184" y="2743200"/>
            <a:ext cx="1920300" cy="1885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200"/>
              </a:spcBef>
              <a:spcAft>
                <a:spcPts val="20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385" name="Google Shape;385;p70"/>
          <p:cNvSpPr txBox="1"/>
          <p:nvPr>
            <p:ph idx="2" type="body"/>
          </p:nvPr>
        </p:nvSpPr>
        <p:spPr>
          <a:xfrm>
            <a:off x="2518648" y="2743200"/>
            <a:ext cx="1920300" cy="1885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200"/>
              </a:spcBef>
              <a:spcAft>
                <a:spcPts val="20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386" name="Google Shape;386;p70"/>
          <p:cNvSpPr txBox="1"/>
          <p:nvPr>
            <p:ph idx="3" type="body"/>
          </p:nvPr>
        </p:nvSpPr>
        <p:spPr>
          <a:xfrm>
            <a:off x="4705112" y="2743200"/>
            <a:ext cx="1920300" cy="1885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200"/>
              </a:spcBef>
              <a:spcAft>
                <a:spcPts val="20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387" name="Google Shape;387;p70"/>
          <p:cNvSpPr txBox="1"/>
          <p:nvPr>
            <p:ph idx="4" type="body"/>
          </p:nvPr>
        </p:nvSpPr>
        <p:spPr>
          <a:xfrm>
            <a:off x="6891575" y="2743200"/>
            <a:ext cx="1920300" cy="1885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200"/>
              </a:spcBef>
              <a:spcAft>
                <a:spcPts val="20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388" name="Google Shape;388;p70"/>
          <p:cNvSpPr txBox="1"/>
          <p:nvPr>
            <p:ph type="title"/>
          </p:nvPr>
        </p:nvSpPr>
        <p:spPr>
          <a:xfrm>
            <a:off x="332185" y="322885"/>
            <a:ext cx="8479500" cy="3771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389" name="Google Shape;389;p70"/>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390" name="Google Shape;390;p70"/>
          <p:cNvSpPr txBox="1"/>
          <p:nvPr>
            <p:ph idx="5" type="subTitle"/>
          </p:nvPr>
        </p:nvSpPr>
        <p:spPr>
          <a:xfrm>
            <a:off x="332184" y="700075"/>
            <a:ext cx="8479500" cy="6645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Chart - Subtitle">
  <p:cSld name="One Column Chart - Subtitle">
    <p:spTree>
      <p:nvGrpSpPr>
        <p:cNvPr id="391" name="Shape 391"/>
        <p:cNvGrpSpPr/>
        <p:nvPr/>
      </p:nvGrpSpPr>
      <p:grpSpPr>
        <a:xfrm>
          <a:off x="0" y="0"/>
          <a:ext cx="0" cy="0"/>
          <a:chOff x="0" y="0"/>
          <a:chExt cx="0" cy="0"/>
        </a:xfrm>
      </p:grpSpPr>
      <p:sp>
        <p:nvSpPr>
          <p:cNvPr id="392" name="Google Shape;392;p71"/>
          <p:cNvSpPr txBox="1"/>
          <p:nvPr>
            <p:ph idx="1" type="body"/>
          </p:nvPr>
        </p:nvSpPr>
        <p:spPr>
          <a:xfrm>
            <a:off x="332185" y="1577579"/>
            <a:ext cx="2646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393" name="Google Shape;393;p71"/>
          <p:cNvSpPr txBox="1"/>
          <p:nvPr>
            <p:ph type="title"/>
          </p:nvPr>
        </p:nvSpPr>
        <p:spPr>
          <a:xfrm>
            <a:off x="332185" y="322885"/>
            <a:ext cx="8479500" cy="3771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394" name="Google Shape;394;p71"/>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395" name="Google Shape;395;p71"/>
          <p:cNvSpPr txBox="1"/>
          <p:nvPr>
            <p:ph idx="2" type="subTitle"/>
          </p:nvPr>
        </p:nvSpPr>
        <p:spPr>
          <a:xfrm>
            <a:off x="332184" y="700075"/>
            <a:ext cx="8479500" cy="6645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Rose Manual" showMasterSp="0">
  <p:cSld name="Section Header Rose Manual">
    <p:bg>
      <p:bgPr>
        <a:solidFill>
          <a:srgbClr val="D93954"/>
        </a:solidFill>
      </p:bgPr>
    </p:bg>
    <p:spTree>
      <p:nvGrpSpPr>
        <p:cNvPr id="396" name="Shape 396"/>
        <p:cNvGrpSpPr/>
        <p:nvPr/>
      </p:nvGrpSpPr>
      <p:grpSpPr>
        <a:xfrm>
          <a:off x="0" y="0"/>
          <a:ext cx="0" cy="0"/>
          <a:chOff x="0" y="0"/>
          <a:chExt cx="0" cy="0"/>
        </a:xfrm>
      </p:grpSpPr>
      <p:sp>
        <p:nvSpPr>
          <p:cNvPr id="397" name="Google Shape;397;p72"/>
          <p:cNvSpPr txBox="1"/>
          <p:nvPr>
            <p:ph type="title"/>
          </p:nvPr>
        </p:nvSpPr>
        <p:spPr>
          <a:xfrm>
            <a:off x="332185" y="321469"/>
            <a:ext cx="1031100" cy="14745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lt1"/>
              </a:buClr>
              <a:buSzPts val="10800"/>
              <a:buFont typeface="Arial"/>
              <a:buNone/>
              <a:defRPr b="0" i="0" sz="10800" u="none" cap="none" strike="noStrike">
                <a:solidFill>
                  <a:schemeClr val="lt1"/>
                </a:solidFill>
                <a:latin typeface="Arial"/>
                <a:ea typeface="Arial"/>
                <a:cs typeface="Arial"/>
                <a:sym typeface="Arial"/>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398" name="Google Shape;398;p72"/>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9" name="Shape 399"/>
        <p:cNvGrpSpPr/>
        <p:nvPr/>
      </p:nvGrpSpPr>
      <p:grpSpPr>
        <a:xfrm>
          <a:off x="0" y="0"/>
          <a:ext cx="0" cy="0"/>
          <a:chOff x="0" y="0"/>
          <a:chExt cx="0" cy="0"/>
        </a:xfrm>
      </p:grpSpPr>
      <p:sp>
        <p:nvSpPr>
          <p:cNvPr id="400" name="Google Shape;400;p73"/>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401" name="Google Shape;401;p73"/>
          <p:cNvSpPr/>
          <p:nvPr/>
        </p:nvSpPr>
        <p:spPr>
          <a:xfrm>
            <a:off x="178904" y="4614242"/>
            <a:ext cx="2801400" cy="255000"/>
          </a:xfrm>
          <a:prstGeom prst="snip1Rect">
            <a:avLst>
              <a:gd fmla="val 16667"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402" name="Google Shape;402;p73"/>
          <p:cNvSpPr/>
          <p:nvPr/>
        </p:nvSpPr>
        <p:spPr>
          <a:xfrm>
            <a:off x="6087264" y="4614242"/>
            <a:ext cx="2801400" cy="255000"/>
          </a:xfrm>
          <a:prstGeom prst="snip1Rect">
            <a:avLst>
              <a:gd fmla="val 16667"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 Subtitle">
  <p:cSld name="2_Three Images - Subtitle">
    <p:spTree>
      <p:nvGrpSpPr>
        <p:cNvPr id="403" name="Shape 403"/>
        <p:cNvGrpSpPr/>
        <p:nvPr/>
      </p:nvGrpSpPr>
      <p:grpSpPr>
        <a:xfrm>
          <a:off x="0" y="0"/>
          <a:ext cx="0" cy="0"/>
          <a:chOff x="0" y="0"/>
          <a:chExt cx="0" cy="0"/>
        </a:xfrm>
      </p:grpSpPr>
      <p:sp>
        <p:nvSpPr>
          <p:cNvPr id="404" name="Google Shape;404;p74"/>
          <p:cNvSpPr/>
          <p:nvPr>
            <p:ph idx="2" type="pic"/>
          </p:nvPr>
        </p:nvSpPr>
        <p:spPr>
          <a:xfrm>
            <a:off x="6165056" y="0"/>
            <a:ext cx="2979000" cy="5143500"/>
          </a:xfrm>
          <a:prstGeom prst="rect">
            <a:avLst/>
          </a:prstGeom>
          <a:solidFill>
            <a:srgbClr val="DEDEDE"/>
          </a:solidFill>
          <a:ln>
            <a:noFill/>
          </a:ln>
        </p:spPr>
      </p:sp>
      <p:sp>
        <p:nvSpPr>
          <p:cNvPr id="405" name="Google Shape;405;p74"/>
          <p:cNvSpPr txBox="1"/>
          <p:nvPr>
            <p:ph type="title"/>
          </p:nvPr>
        </p:nvSpPr>
        <p:spPr>
          <a:xfrm>
            <a:off x="332185" y="322885"/>
            <a:ext cx="8479500" cy="377100"/>
          </a:xfrm>
          <a:prstGeom prst="rect">
            <a:avLst/>
          </a:prstGeom>
          <a:noFill/>
          <a:ln>
            <a:noFill/>
          </a:ln>
        </p:spPr>
        <p:txBody>
          <a:bodyPr anchorCtr="0" anchor="t" bIns="0" lIns="0" spcFirstLastPara="1" rIns="0" wrap="square" tIns="0">
            <a:normAutofit/>
          </a:bodyPr>
          <a:lstStyle>
            <a:lvl1pPr lvl="0" rtl="0" algn="l">
              <a:lnSpc>
                <a:spcPct val="85000"/>
              </a:lnSpc>
              <a:spcBef>
                <a:spcPts val="0"/>
              </a:spcBef>
              <a:spcAft>
                <a:spcPts val="0"/>
              </a:spcAft>
              <a:buClr>
                <a:schemeClr val="dk1"/>
              </a:buClr>
              <a:buSzPts val="2400"/>
              <a:buFont typeface="Georgia"/>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406" name="Google Shape;406;p74"/>
          <p:cNvSpPr txBox="1"/>
          <p:nvPr>
            <p:ph idx="12" type="sldNum"/>
          </p:nvPr>
        </p:nvSpPr>
        <p:spPr>
          <a:xfrm>
            <a:off x="7488222" y="4869180"/>
            <a:ext cx="13236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407" name="Google Shape;407;p74"/>
          <p:cNvSpPr txBox="1"/>
          <p:nvPr>
            <p:ph idx="1" type="subTitle"/>
          </p:nvPr>
        </p:nvSpPr>
        <p:spPr>
          <a:xfrm>
            <a:off x="332184" y="700075"/>
            <a:ext cx="8479500" cy="664500"/>
          </a:xfrm>
          <a:prstGeom prst="rect">
            <a:avLst/>
          </a:prstGeom>
          <a:noFill/>
          <a:ln>
            <a:noFill/>
          </a:ln>
        </p:spPr>
        <p:txBody>
          <a:bodyPr anchorCtr="0" anchor="t" bIns="0" lIns="0" spcFirstLastPara="1" rIns="0" wrap="square" tIns="0">
            <a:noAutofit/>
          </a:bodyPr>
          <a:lstStyle>
            <a:lvl1pPr lvl="0" rtl="0" algn="l">
              <a:lnSpc>
                <a:spcPct val="85000"/>
              </a:lnSpc>
              <a:spcBef>
                <a:spcPts val="0"/>
              </a:spcBef>
              <a:spcAft>
                <a:spcPts val="0"/>
              </a:spcAft>
              <a:buClr>
                <a:schemeClr val="dk1"/>
              </a:buClr>
              <a:buSzPts val="1800"/>
              <a:buNone/>
              <a:defRPr b="0" sz="1800">
                <a:solidFill>
                  <a:schemeClr val="dk1"/>
                </a:solidFill>
              </a:defRPr>
            </a:lvl1pPr>
            <a:lvl2pPr lvl="1" rtl="0" algn="l">
              <a:lnSpc>
                <a:spcPct val="85000"/>
              </a:lnSpc>
              <a:spcBef>
                <a:spcPts val="0"/>
              </a:spcBef>
              <a:spcAft>
                <a:spcPts val="0"/>
              </a:spcAft>
              <a:buClr>
                <a:schemeClr val="dk1"/>
              </a:buClr>
              <a:buSzPts val="1800"/>
              <a:buNone/>
              <a:defRPr sz="1800"/>
            </a:lvl2pPr>
            <a:lvl3pPr lvl="2" rtl="0" algn="l">
              <a:lnSpc>
                <a:spcPct val="85000"/>
              </a:lnSpc>
              <a:spcBef>
                <a:spcPts val="0"/>
              </a:spcBef>
              <a:spcAft>
                <a:spcPts val="0"/>
              </a:spcAft>
              <a:buClr>
                <a:schemeClr val="dk1"/>
              </a:buClr>
              <a:buSzPts val="1800"/>
              <a:buNone/>
              <a:defRPr sz="1800"/>
            </a:lvl3pPr>
            <a:lvl4pPr lvl="3" rtl="0" algn="l">
              <a:lnSpc>
                <a:spcPct val="85000"/>
              </a:lnSpc>
              <a:spcBef>
                <a:spcPts val="0"/>
              </a:spcBef>
              <a:spcAft>
                <a:spcPts val="0"/>
              </a:spcAft>
              <a:buClr>
                <a:schemeClr val="dk1"/>
              </a:buClr>
              <a:buSzPts val="1800"/>
              <a:buNone/>
              <a:defRPr sz="1800"/>
            </a:lvl4pPr>
            <a:lvl5pPr lvl="4" rtl="0" algn="l">
              <a:lnSpc>
                <a:spcPct val="85000"/>
              </a:lnSpc>
              <a:spcBef>
                <a:spcPts val="0"/>
              </a:spcBef>
              <a:spcAft>
                <a:spcPts val="0"/>
              </a:spcAft>
              <a:buClr>
                <a:schemeClr val="dk1"/>
              </a:buClr>
              <a:buSzPts val="1800"/>
              <a:buNone/>
              <a:defRPr sz="1800"/>
            </a:lvl5pPr>
            <a:lvl6pPr lvl="5" rtl="0" algn="l">
              <a:lnSpc>
                <a:spcPct val="85000"/>
              </a:lnSpc>
              <a:spcBef>
                <a:spcPts val="0"/>
              </a:spcBef>
              <a:spcAft>
                <a:spcPts val="0"/>
              </a:spcAft>
              <a:buClr>
                <a:schemeClr val="dk1"/>
              </a:buClr>
              <a:buSzPts val="1800"/>
              <a:buNone/>
              <a:defRPr sz="1800"/>
            </a:lvl6pPr>
            <a:lvl7pPr lvl="6" rtl="0" algn="l">
              <a:lnSpc>
                <a:spcPct val="85000"/>
              </a:lnSpc>
              <a:spcBef>
                <a:spcPts val="0"/>
              </a:spcBef>
              <a:spcAft>
                <a:spcPts val="0"/>
              </a:spcAft>
              <a:buClr>
                <a:schemeClr val="dk1"/>
              </a:buClr>
              <a:buSzPts val="1800"/>
              <a:buNone/>
              <a:defRPr sz="1800"/>
            </a:lvl7pPr>
            <a:lvl8pPr lvl="7" rtl="0" algn="l">
              <a:lnSpc>
                <a:spcPct val="85000"/>
              </a:lnSpc>
              <a:spcBef>
                <a:spcPts val="0"/>
              </a:spcBef>
              <a:spcAft>
                <a:spcPts val="0"/>
              </a:spcAft>
              <a:buClr>
                <a:schemeClr val="dk1"/>
              </a:buClr>
              <a:buSzPts val="1800"/>
              <a:buNone/>
              <a:defRPr sz="1800"/>
            </a:lvl8pPr>
            <a:lvl9pPr lvl="8" rtl="0" algn="l">
              <a:lnSpc>
                <a:spcPct val="85000"/>
              </a:lnSpc>
              <a:spcBef>
                <a:spcPts val="0"/>
              </a:spcBef>
              <a:spcAft>
                <a:spcPts val="0"/>
              </a:spcAft>
              <a:buClr>
                <a:schemeClr val="dk1"/>
              </a:buClr>
              <a:buSzPts val="1800"/>
              <a:buNone/>
              <a:defRPr sz="1800"/>
            </a:lvl9pPr>
          </a:lstStyle>
          <a:p/>
        </p:txBody>
      </p:sp>
      <p:sp>
        <p:nvSpPr>
          <p:cNvPr id="408" name="Google Shape;408;p74"/>
          <p:cNvSpPr txBox="1"/>
          <p:nvPr/>
        </p:nvSpPr>
        <p:spPr>
          <a:xfrm>
            <a:off x="6163866" y="4766310"/>
            <a:ext cx="2648100" cy="1029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600"/>
              <a:buFont typeface="Arial"/>
              <a:buNone/>
            </a:pPr>
            <a:r>
              <a:rPr b="0" i="0" lang="fr" sz="600" u="none" cap="none" strike="noStrike">
                <a:solidFill>
                  <a:schemeClr val="dk1"/>
                </a:solidFill>
                <a:latin typeface="Arial"/>
                <a:ea typeface="Arial"/>
                <a:cs typeface="Arial"/>
                <a:sym typeface="Arial"/>
              </a:rPr>
              <a:t>Date [View &gt; Theme builder and edit/delete on very top slide layout]</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Dark 1">
  <p:cSld name="Title and Chart Dark_1">
    <p:bg>
      <p:bgPr>
        <a:solidFill>
          <a:srgbClr val="464646"/>
        </a:solidFill>
      </p:bgPr>
    </p:bg>
    <p:spTree>
      <p:nvGrpSpPr>
        <p:cNvPr id="409" name="Shape 409"/>
        <p:cNvGrpSpPr/>
        <p:nvPr/>
      </p:nvGrpSpPr>
      <p:grpSpPr>
        <a:xfrm>
          <a:off x="0" y="0"/>
          <a:ext cx="0" cy="0"/>
          <a:chOff x="0" y="0"/>
          <a:chExt cx="0" cy="0"/>
        </a:xfrm>
      </p:grpSpPr>
      <p:sp>
        <p:nvSpPr>
          <p:cNvPr id="410" name="Google Shape;410;p75"/>
          <p:cNvSpPr txBox="1"/>
          <p:nvPr>
            <p:ph type="title"/>
          </p:nvPr>
        </p:nvSpPr>
        <p:spPr>
          <a:xfrm>
            <a:off x="332185" y="324001"/>
            <a:ext cx="8479500" cy="1040400"/>
          </a:xfrm>
          <a:prstGeom prst="rect">
            <a:avLst/>
          </a:prstGeom>
          <a:noFill/>
          <a:ln>
            <a:noFill/>
          </a:ln>
        </p:spPr>
        <p:txBody>
          <a:bodyPr anchorCtr="0" anchor="t" bIns="0" lIns="0" spcFirstLastPara="1" rIns="0" wrap="square" tIns="0">
            <a:noAutofit/>
          </a:bodyPr>
          <a:lstStyle>
            <a:lvl1pPr lvl="0" rtl="0" algn="l">
              <a:lnSpc>
                <a:spcPct val="85000"/>
              </a:lnSpc>
              <a:spcBef>
                <a:spcPts val="0"/>
              </a:spcBef>
              <a:spcAft>
                <a:spcPts val="0"/>
              </a:spcAft>
              <a:buClr>
                <a:schemeClr val="lt1"/>
              </a:buClr>
              <a:buSzPts val="2400"/>
              <a:buFont typeface="Georgia"/>
              <a:buNone/>
              <a:defRPr>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411" name="Google Shape;411;p75"/>
          <p:cNvSpPr txBox="1"/>
          <p:nvPr>
            <p:ph idx="12" type="sldNum"/>
          </p:nvPr>
        </p:nvSpPr>
        <p:spPr>
          <a:xfrm>
            <a:off x="7488222" y="4869180"/>
            <a:ext cx="13236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412" name="Google Shape;412;p75"/>
          <p:cNvSpPr txBox="1"/>
          <p:nvPr>
            <p:ph idx="2" type="sldNum"/>
          </p:nvPr>
        </p:nvSpPr>
        <p:spPr>
          <a:xfrm>
            <a:off x="6163867" y="4869180"/>
            <a:ext cx="2648100" cy="102900"/>
          </a:xfrm>
          <a:prstGeom prst="rect">
            <a:avLst/>
          </a:prstGeom>
          <a:solidFill>
            <a:schemeClr val="accent6"/>
          </a:solid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413" name="Google Shape;413;p75"/>
          <p:cNvSpPr txBox="1"/>
          <p:nvPr/>
        </p:nvSpPr>
        <p:spPr>
          <a:xfrm>
            <a:off x="332185" y="4869180"/>
            <a:ext cx="4105500" cy="102900"/>
          </a:xfrm>
          <a:prstGeom prst="rect">
            <a:avLst/>
          </a:prstGeom>
          <a:solidFill>
            <a:schemeClr val="accent6"/>
          </a:solid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fr" sz="600" u="none" cap="none" strike="noStrike">
                <a:solidFill>
                  <a:schemeClr val="lt1"/>
                </a:solidFill>
                <a:latin typeface="Arial"/>
                <a:ea typeface="Arial"/>
                <a:cs typeface="Arial"/>
                <a:sym typeface="Arial"/>
              </a:rPr>
              <a:t>PwC</a:t>
            </a:r>
            <a:endParaRPr b="0" i="0" sz="1100" u="none" cap="none" strike="noStrike">
              <a:solidFill>
                <a:schemeClr val="lt1"/>
              </a:solidFill>
              <a:latin typeface="Arial"/>
              <a:ea typeface="Arial"/>
              <a:cs typeface="Arial"/>
              <a:sym typeface="Arial"/>
            </a:endParaRPr>
          </a:p>
        </p:txBody>
      </p:sp>
      <p:sp>
        <p:nvSpPr>
          <p:cNvPr id="414" name="Google Shape;414;p75"/>
          <p:cNvSpPr txBox="1"/>
          <p:nvPr/>
        </p:nvSpPr>
        <p:spPr>
          <a:xfrm>
            <a:off x="332185" y="4766310"/>
            <a:ext cx="4105500" cy="102900"/>
          </a:xfrm>
          <a:prstGeom prst="rect">
            <a:avLst/>
          </a:prstGeom>
          <a:solidFill>
            <a:schemeClr val="accent6"/>
          </a:solid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fr" sz="600" u="none" cap="none" strike="noStrike">
                <a:solidFill>
                  <a:schemeClr val="lt1"/>
                </a:solidFill>
                <a:latin typeface="Arial"/>
                <a:ea typeface="Arial"/>
                <a:cs typeface="Arial"/>
                <a:sym typeface="Arial"/>
              </a:rPr>
              <a:t>Presentation Title [View &gt; Theme builder and edit/delete on very top slide layout]</a:t>
            </a:r>
            <a:endParaRPr b="0" i="0" sz="1100" u="none" cap="none" strike="noStrike">
              <a:solidFill>
                <a:schemeClr val="lt1"/>
              </a:solidFill>
              <a:latin typeface="Arial"/>
              <a:ea typeface="Arial"/>
              <a:cs typeface="Arial"/>
              <a:sym typeface="Arial"/>
            </a:endParaRPr>
          </a:p>
        </p:txBody>
      </p:sp>
      <p:sp>
        <p:nvSpPr>
          <p:cNvPr id="415" name="Google Shape;415;p75"/>
          <p:cNvSpPr txBox="1"/>
          <p:nvPr/>
        </p:nvSpPr>
        <p:spPr>
          <a:xfrm>
            <a:off x="6163866" y="4766310"/>
            <a:ext cx="2648100" cy="102900"/>
          </a:xfrm>
          <a:prstGeom prst="rect">
            <a:avLst/>
          </a:prstGeom>
          <a:solidFill>
            <a:schemeClr val="accent6"/>
          </a:solid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600"/>
              <a:buFont typeface="Arial"/>
              <a:buNone/>
            </a:pPr>
            <a:r>
              <a:rPr b="0" i="0" lang="fr" sz="600" u="none" cap="none" strike="noStrike">
                <a:solidFill>
                  <a:schemeClr val="lt1"/>
                </a:solidFill>
                <a:latin typeface="Arial"/>
                <a:ea typeface="Arial"/>
                <a:cs typeface="Arial"/>
                <a:sym typeface="Arial"/>
              </a:rPr>
              <a:t>Date [View &gt; Theme builder and edit/delete on very top slide layout]</a:t>
            </a:r>
            <a:endParaRPr b="0" i="0" sz="11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ogo Shape Grey" showMasterSp="0">
  <p:cSld name="Title Slide Logo Shape Grey">
    <p:spTree>
      <p:nvGrpSpPr>
        <p:cNvPr id="416" name="Shape 416"/>
        <p:cNvGrpSpPr/>
        <p:nvPr/>
      </p:nvGrpSpPr>
      <p:grpSpPr>
        <a:xfrm>
          <a:off x="0" y="0"/>
          <a:ext cx="0" cy="0"/>
          <a:chOff x="0" y="0"/>
          <a:chExt cx="0" cy="0"/>
        </a:xfrm>
      </p:grpSpPr>
      <p:grpSp>
        <p:nvGrpSpPr>
          <p:cNvPr id="417" name="Google Shape;417;p76"/>
          <p:cNvGrpSpPr/>
          <p:nvPr/>
        </p:nvGrpSpPr>
        <p:grpSpPr>
          <a:xfrm>
            <a:off x="0" y="0"/>
            <a:ext cx="6685577" cy="5143501"/>
            <a:chOff x="0" y="0"/>
            <a:chExt cx="8914102" cy="6858001"/>
          </a:xfrm>
        </p:grpSpPr>
        <p:sp>
          <p:nvSpPr>
            <p:cNvPr id="418" name="Google Shape;418;p76"/>
            <p:cNvSpPr/>
            <p:nvPr/>
          </p:nvSpPr>
          <p:spPr>
            <a:xfrm>
              <a:off x="0" y="0"/>
              <a:ext cx="8914102" cy="6858001"/>
            </a:xfrm>
            <a:custGeom>
              <a:rect b="b" l="l" r="r" t="t"/>
              <a:pathLst>
                <a:path extrusionOk="0" h="6858001" w="8914102">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46464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419" name="Google Shape;419;p76"/>
            <p:cNvPicPr preferRelativeResize="0"/>
            <p:nvPr/>
          </p:nvPicPr>
          <p:blipFill rotWithShape="1">
            <a:blip r:embed="rId2">
              <a:alphaModFix/>
            </a:blip>
            <a:srcRect b="0" l="0" r="0" t="0"/>
            <a:stretch/>
          </p:blipFill>
          <p:spPr>
            <a:xfrm>
              <a:off x="185139" y="5330952"/>
              <a:ext cx="1636775" cy="1351183"/>
            </a:xfrm>
            <a:prstGeom prst="rect">
              <a:avLst/>
            </a:prstGeom>
            <a:noFill/>
            <a:ln>
              <a:noFill/>
            </a:ln>
          </p:spPr>
        </p:pic>
      </p:grpSp>
      <p:sp>
        <p:nvSpPr>
          <p:cNvPr id="420" name="Google Shape;420;p76"/>
          <p:cNvSpPr txBox="1"/>
          <p:nvPr>
            <p:ph type="ctrTitle"/>
          </p:nvPr>
        </p:nvSpPr>
        <p:spPr>
          <a:xfrm>
            <a:off x="332185" y="756889"/>
            <a:ext cx="3944100" cy="181500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lt1"/>
              </a:buClr>
              <a:buSzPts val="3800"/>
              <a:buFont typeface="Georgia"/>
              <a:buNone/>
              <a:defRPr b="0" i="0" sz="3800" u="none" cap="none" strike="noStrike">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421" name="Google Shape;421;p76"/>
          <p:cNvSpPr txBox="1"/>
          <p:nvPr>
            <p:ph idx="1" type="subTitle"/>
          </p:nvPr>
        </p:nvSpPr>
        <p:spPr>
          <a:xfrm>
            <a:off x="332185" y="2811780"/>
            <a:ext cx="3944100" cy="44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429" name="Shape 429"/>
        <p:cNvGrpSpPr/>
        <p:nvPr/>
      </p:nvGrpSpPr>
      <p:grpSpPr>
        <a:xfrm>
          <a:off x="0" y="0"/>
          <a:ext cx="0" cy="0"/>
          <a:chOff x="0" y="0"/>
          <a:chExt cx="0" cy="0"/>
        </a:xfrm>
      </p:grpSpPr>
      <p:sp>
        <p:nvSpPr>
          <p:cNvPr id="430" name="Google Shape;430;p78"/>
          <p:cNvSpPr txBox="1"/>
          <p:nvPr>
            <p:ph type="title"/>
          </p:nvPr>
        </p:nvSpPr>
        <p:spPr>
          <a:xfrm>
            <a:off x="332185" y="324000"/>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431" name="Google Shape;431;p78"/>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Orange" showMasterSp="0">
  <p:cSld name="Section Header Orange">
    <p:bg>
      <p:bgPr>
        <a:solidFill>
          <a:srgbClr val="D04A02"/>
        </a:solidFill>
      </p:bgPr>
    </p:bg>
    <p:spTree>
      <p:nvGrpSpPr>
        <p:cNvPr id="432" name="Shape 432"/>
        <p:cNvGrpSpPr/>
        <p:nvPr/>
      </p:nvGrpSpPr>
      <p:grpSpPr>
        <a:xfrm>
          <a:off x="0" y="0"/>
          <a:ext cx="0" cy="0"/>
          <a:chOff x="0" y="0"/>
          <a:chExt cx="0" cy="0"/>
        </a:xfrm>
      </p:grpSpPr>
      <p:sp>
        <p:nvSpPr>
          <p:cNvPr id="433" name="Google Shape;433;p79"/>
          <p:cNvSpPr txBox="1"/>
          <p:nvPr>
            <p:ph type="title"/>
          </p:nvPr>
        </p:nvSpPr>
        <p:spPr>
          <a:xfrm>
            <a:off x="3713560" y="1577578"/>
            <a:ext cx="3702600" cy="19233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lt1"/>
              </a:buClr>
              <a:buSzPts val="3000"/>
              <a:buFont typeface="Arial"/>
              <a:buNone/>
              <a:defRPr b="0" i="0" sz="3000" u="none" cap="none" strike="noStrike">
                <a:solidFill>
                  <a:schemeClr val="lt1"/>
                </a:solidFill>
                <a:latin typeface="Arial"/>
                <a:ea typeface="Arial"/>
                <a:cs typeface="Arial"/>
                <a:sym typeface="Arial"/>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434" name="Google Shape;434;p79"/>
          <p:cNvSpPr txBox="1"/>
          <p:nvPr>
            <p:ph idx="1" type="subTitle"/>
          </p:nvPr>
        </p:nvSpPr>
        <p:spPr>
          <a:xfrm>
            <a:off x="332184" y="0"/>
            <a:ext cx="3258600" cy="5143500"/>
          </a:xfrm>
          <a:prstGeom prst="rect">
            <a:avLst/>
          </a:prstGeom>
          <a:noFill/>
          <a:ln>
            <a:noFill/>
          </a:ln>
        </p:spPr>
        <p:txBody>
          <a:bodyPr anchorCtr="0" anchor="ctr" bIns="0" lIns="0" spcFirstLastPara="1" rIns="0" wrap="square" tIns="0">
            <a:noAutofit/>
          </a:bodyPr>
          <a:lstStyle>
            <a:lvl1pPr lvl="0"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1pPr>
            <a:lvl2pPr lvl="1"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2pPr>
            <a:lvl3pPr lvl="2"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3pPr>
            <a:lvl4pPr lvl="3"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4pPr>
            <a:lvl5pPr lvl="4"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5pPr>
            <a:lvl6pPr lvl="5"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6pPr>
            <a:lvl7pPr lvl="6"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7pPr>
            <a:lvl8pPr lvl="7"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8pPr>
            <a:lvl9pPr lvl="8"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9pPr>
          </a:lstStyle>
          <a:p/>
        </p:txBody>
      </p:sp>
      <p:sp>
        <p:nvSpPr>
          <p:cNvPr id="435" name="Google Shape;435;p79"/>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Red" showMasterSp="0">
  <p:cSld name="Section Header Red">
    <p:bg>
      <p:bgPr>
        <a:solidFill>
          <a:srgbClr val="E0301E"/>
        </a:solidFill>
      </p:bgPr>
    </p:bg>
    <p:spTree>
      <p:nvGrpSpPr>
        <p:cNvPr id="436" name="Shape 436"/>
        <p:cNvGrpSpPr/>
        <p:nvPr/>
      </p:nvGrpSpPr>
      <p:grpSpPr>
        <a:xfrm>
          <a:off x="0" y="0"/>
          <a:ext cx="0" cy="0"/>
          <a:chOff x="0" y="0"/>
          <a:chExt cx="0" cy="0"/>
        </a:xfrm>
      </p:grpSpPr>
      <p:sp>
        <p:nvSpPr>
          <p:cNvPr id="437" name="Google Shape;437;p80"/>
          <p:cNvSpPr txBox="1"/>
          <p:nvPr>
            <p:ph type="title"/>
          </p:nvPr>
        </p:nvSpPr>
        <p:spPr>
          <a:xfrm>
            <a:off x="3713560" y="1577578"/>
            <a:ext cx="3702600" cy="19233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lt1"/>
              </a:buClr>
              <a:buSzPts val="3000"/>
              <a:buFont typeface="Arial"/>
              <a:buNone/>
              <a:defRPr b="0" i="0" sz="3000" u="none" cap="none" strike="noStrike">
                <a:solidFill>
                  <a:schemeClr val="lt1"/>
                </a:solidFill>
                <a:latin typeface="Arial"/>
                <a:ea typeface="Arial"/>
                <a:cs typeface="Arial"/>
                <a:sym typeface="Arial"/>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438" name="Google Shape;438;p80"/>
          <p:cNvSpPr txBox="1"/>
          <p:nvPr>
            <p:ph idx="1" type="subTitle"/>
          </p:nvPr>
        </p:nvSpPr>
        <p:spPr>
          <a:xfrm>
            <a:off x="332184" y="0"/>
            <a:ext cx="3258600" cy="5143500"/>
          </a:xfrm>
          <a:prstGeom prst="rect">
            <a:avLst/>
          </a:prstGeom>
          <a:noFill/>
          <a:ln>
            <a:noFill/>
          </a:ln>
        </p:spPr>
        <p:txBody>
          <a:bodyPr anchorCtr="0" anchor="ctr" bIns="0" lIns="0" spcFirstLastPara="1" rIns="0" wrap="square" tIns="0">
            <a:noAutofit/>
          </a:bodyPr>
          <a:lstStyle>
            <a:lvl1pPr lvl="0"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1pPr>
            <a:lvl2pPr lvl="1"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2pPr>
            <a:lvl3pPr lvl="2"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3pPr>
            <a:lvl4pPr lvl="3"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4pPr>
            <a:lvl5pPr lvl="4"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5pPr>
            <a:lvl6pPr lvl="5"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6pPr>
            <a:lvl7pPr lvl="6"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7pPr>
            <a:lvl8pPr lvl="7"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8pPr>
            <a:lvl9pPr lvl="8"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9pPr>
          </a:lstStyle>
          <a:p/>
        </p:txBody>
      </p:sp>
      <p:sp>
        <p:nvSpPr>
          <p:cNvPr id="439" name="Google Shape;439;p80"/>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Grey" showMasterSp="0">
  <p:cSld name="Section Header Grey">
    <p:bg>
      <p:bgPr>
        <a:solidFill>
          <a:srgbClr val="464646"/>
        </a:solidFill>
      </p:bgPr>
    </p:bg>
    <p:spTree>
      <p:nvGrpSpPr>
        <p:cNvPr id="440" name="Shape 440"/>
        <p:cNvGrpSpPr/>
        <p:nvPr/>
      </p:nvGrpSpPr>
      <p:grpSpPr>
        <a:xfrm>
          <a:off x="0" y="0"/>
          <a:ext cx="0" cy="0"/>
          <a:chOff x="0" y="0"/>
          <a:chExt cx="0" cy="0"/>
        </a:xfrm>
      </p:grpSpPr>
      <p:sp>
        <p:nvSpPr>
          <p:cNvPr id="441" name="Google Shape;441;p81"/>
          <p:cNvSpPr txBox="1"/>
          <p:nvPr>
            <p:ph type="title"/>
          </p:nvPr>
        </p:nvSpPr>
        <p:spPr>
          <a:xfrm>
            <a:off x="3713560" y="1577578"/>
            <a:ext cx="3702600" cy="19233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lt1"/>
              </a:buClr>
              <a:buSzPts val="3000"/>
              <a:buFont typeface="Arial"/>
              <a:buNone/>
              <a:defRPr b="0" i="0" sz="3000" u="none" cap="none" strike="noStrike">
                <a:solidFill>
                  <a:schemeClr val="lt1"/>
                </a:solidFill>
                <a:latin typeface="Arial"/>
                <a:ea typeface="Arial"/>
                <a:cs typeface="Arial"/>
                <a:sym typeface="Arial"/>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442" name="Google Shape;442;p81"/>
          <p:cNvSpPr txBox="1"/>
          <p:nvPr>
            <p:ph idx="1" type="subTitle"/>
          </p:nvPr>
        </p:nvSpPr>
        <p:spPr>
          <a:xfrm>
            <a:off x="332184" y="0"/>
            <a:ext cx="3258600" cy="5143500"/>
          </a:xfrm>
          <a:prstGeom prst="rect">
            <a:avLst/>
          </a:prstGeom>
          <a:noFill/>
          <a:ln>
            <a:noFill/>
          </a:ln>
        </p:spPr>
        <p:txBody>
          <a:bodyPr anchorCtr="0" anchor="ctr" bIns="0" lIns="0" spcFirstLastPara="1" rIns="0" wrap="square" tIns="0">
            <a:noAutofit/>
          </a:bodyPr>
          <a:lstStyle>
            <a:lvl1pPr lvl="0"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1pPr>
            <a:lvl2pPr lvl="1"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2pPr>
            <a:lvl3pPr lvl="2"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3pPr>
            <a:lvl4pPr lvl="3"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4pPr>
            <a:lvl5pPr lvl="4"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5pPr>
            <a:lvl6pPr lvl="5"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6pPr>
            <a:lvl7pPr lvl="6"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7pPr>
            <a:lvl8pPr lvl="7"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8pPr>
            <a:lvl9pPr lvl="8"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9pPr>
          </a:lstStyle>
          <a:p/>
        </p:txBody>
      </p:sp>
      <p:sp>
        <p:nvSpPr>
          <p:cNvPr id="443" name="Google Shape;443;p81"/>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Orange Manual" showMasterSp="0">
  <p:cSld name="Section Header Orange Manual">
    <p:bg>
      <p:bgPr>
        <a:solidFill>
          <a:srgbClr val="D04A02"/>
        </a:solidFill>
      </p:bgPr>
    </p:bg>
    <p:spTree>
      <p:nvGrpSpPr>
        <p:cNvPr id="444" name="Shape 444"/>
        <p:cNvGrpSpPr/>
        <p:nvPr/>
      </p:nvGrpSpPr>
      <p:grpSpPr>
        <a:xfrm>
          <a:off x="0" y="0"/>
          <a:ext cx="0" cy="0"/>
          <a:chOff x="0" y="0"/>
          <a:chExt cx="0" cy="0"/>
        </a:xfrm>
      </p:grpSpPr>
      <p:sp>
        <p:nvSpPr>
          <p:cNvPr id="445" name="Google Shape;445;p82"/>
          <p:cNvSpPr txBox="1"/>
          <p:nvPr>
            <p:ph type="title"/>
          </p:nvPr>
        </p:nvSpPr>
        <p:spPr>
          <a:xfrm>
            <a:off x="332185" y="321469"/>
            <a:ext cx="1031100" cy="14745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lt1"/>
              </a:buClr>
              <a:buSzPts val="10800"/>
              <a:buFont typeface="Arial"/>
              <a:buNone/>
              <a:defRPr b="0" i="0" sz="10800" u="none" cap="none" strike="noStrike">
                <a:solidFill>
                  <a:schemeClr val="lt1"/>
                </a:solidFill>
                <a:latin typeface="Arial"/>
                <a:ea typeface="Arial"/>
                <a:cs typeface="Arial"/>
                <a:sym typeface="Arial"/>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446" name="Google Shape;446;p82"/>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Red Manual" showMasterSp="0">
  <p:cSld name="Section Header Red Manual">
    <p:bg>
      <p:bgPr>
        <a:solidFill>
          <a:srgbClr val="E0301E"/>
        </a:solidFill>
      </p:bgPr>
    </p:bg>
    <p:spTree>
      <p:nvGrpSpPr>
        <p:cNvPr id="447" name="Shape 447"/>
        <p:cNvGrpSpPr/>
        <p:nvPr/>
      </p:nvGrpSpPr>
      <p:grpSpPr>
        <a:xfrm>
          <a:off x="0" y="0"/>
          <a:ext cx="0" cy="0"/>
          <a:chOff x="0" y="0"/>
          <a:chExt cx="0" cy="0"/>
        </a:xfrm>
      </p:grpSpPr>
      <p:sp>
        <p:nvSpPr>
          <p:cNvPr id="448" name="Google Shape;448;p83"/>
          <p:cNvSpPr txBox="1"/>
          <p:nvPr>
            <p:ph type="title"/>
          </p:nvPr>
        </p:nvSpPr>
        <p:spPr>
          <a:xfrm>
            <a:off x="332185" y="321469"/>
            <a:ext cx="1031100" cy="14745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lt1"/>
              </a:buClr>
              <a:buSzPts val="10800"/>
              <a:buFont typeface="Arial"/>
              <a:buNone/>
              <a:defRPr b="0" i="0" sz="10800" u="none" cap="none" strike="noStrike">
                <a:solidFill>
                  <a:schemeClr val="lt1"/>
                </a:solidFill>
                <a:latin typeface="Arial"/>
                <a:ea typeface="Arial"/>
                <a:cs typeface="Arial"/>
                <a:sym typeface="Arial"/>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449" name="Google Shape;449;p83"/>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Grey Manual" showMasterSp="0">
  <p:cSld name="Section Header Grey Manual">
    <p:bg>
      <p:bgPr>
        <a:solidFill>
          <a:srgbClr val="464646"/>
        </a:solidFill>
      </p:bgPr>
    </p:bg>
    <p:spTree>
      <p:nvGrpSpPr>
        <p:cNvPr id="450" name="Shape 450"/>
        <p:cNvGrpSpPr/>
        <p:nvPr/>
      </p:nvGrpSpPr>
      <p:grpSpPr>
        <a:xfrm>
          <a:off x="0" y="0"/>
          <a:ext cx="0" cy="0"/>
          <a:chOff x="0" y="0"/>
          <a:chExt cx="0" cy="0"/>
        </a:xfrm>
      </p:grpSpPr>
      <p:sp>
        <p:nvSpPr>
          <p:cNvPr id="451" name="Google Shape;451;p84"/>
          <p:cNvSpPr txBox="1"/>
          <p:nvPr>
            <p:ph type="title"/>
          </p:nvPr>
        </p:nvSpPr>
        <p:spPr>
          <a:xfrm>
            <a:off x="332185" y="321469"/>
            <a:ext cx="1031100" cy="14745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lt1"/>
              </a:buClr>
              <a:buSzPts val="10800"/>
              <a:buFont typeface="Arial"/>
              <a:buNone/>
              <a:defRPr b="0" i="0" sz="10800" u="none" cap="none" strike="noStrike">
                <a:solidFill>
                  <a:schemeClr val="lt1"/>
                </a:solidFill>
                <a:latin typeface="Arial"/>
                <a:ea typeface="Arial"/>
                <a:cs typeface="Arial"/>
                <a:sym typeface="Arial"/>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452" name="Google Shape;452;p84"/>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Image Full" showMasterSp="0">
  <p:cSld name="Quote 1 Image Full">
    <p:bg>
      <p:bgPr>
        <a:solidFill>
          <a:srgbClr val="DEDEDE"/>
        </a:solidFill>
      </p:bgPr>
    </p:bg>
    <p:spTree>
      <p:nvGrpSpPr>
        <p:cNvPr id="453" name="Shape 453"/>
        <p:cNvGrpSpPr/>
        <p:nvPr/>
      </p:nvGrpSpPr>
      <p:grpSpPr>
        <a:xfrm>
          <a:off x="0" y="0"/>
          <a:ext cx="0" cy="0"/>
          <a:chOff x="0" y="0"/>
          <a:chExt cx="0" cy="0"/>
        </a:xfrm>
      </p:grpSpPr>
      <p:sp>
        <p:nvSpPr>
          <p:cNvPr id="454" name="Google Shape;454;p85"/>
          <p:cNvSpPr txBox="1"/>
          <p:nvPr>
            <p:ph idx="1" type="body"/>
          </p:nvPr>
        </p:nvSpPr>
        <p:spPr>
          <a:xfrm>
            <a:off x="0" y="857250"/>
            <a:ext cx="3429000" cy="3429000"/>
          </a:xfrm>
          <a:prstGeom prst="rect">
            <a:avLst/>
          </a:prstGeom>
          <a:solidFill>
            <a:srgbClr val="E0301E"/>
          </a:solidFill>
          <a:ln>
            <a:noFill/>
          </a:ln>
        </p:spPr>
        <p:txBody>
          <a:bodyPr anchorCtr="0" anchor="t" bIns="135000" lIns="329175" spcFirstLastPara="1" rIns="189000" wrap="square" tIns="1080000">
            <a:noAutofit/>
          </a:bodyPr>
          <a:lstStyle>
            <a:lvl1pPr indent="-228600" lvl="0" marL="457200" marR="0" rtl="0" algn="l">
              <a:lnSpc>
                <a:spcPct val="90000"/>
              </a:lnSpc>
              <a:spcBef>
                <a:spcPts val="0"/>
              </a:spcBef>
              <a:spcAft>
                <a:spcPts val="0"/>
              </a:spcAft>
              <a:buClr>
                <a:schemeClr val="lt1"/>
              </a:buClr>
              <a:buSzPts val="2000"/>
              <a:buFont typeface="Arial"/>
              <a:buNone/>
              <a:defRPr b="0" i="0" sz="2000" u="none" cap="none" strike="noStrike">
                <a:solidFill>
                  <a:schemeClr val="lt1"/>
                </a:solidFill>
                <a:latin typeface="Georgia"/>
                <a:ea typeface="Georgia"/>
                <a:cs typeface="Georgia"/>
                <a:sym typeface="Georgia"/>
              </a:defRPr>
            </a:lvl1pPr>
            <a:lvl2pPr indent="-228600" lvl="1" marL="914400" marR="0" rtl="0" algn="l">
              <a:lnSpc>
                <a:spcPct val="100000"/>
              </a:lnSpc>
              <a:spcBef>
                <a:spcPts val="2300"/>
              </a:spcBef>
              <a:spcAft>
                <a:spcPts val="0"/>
              </a:spcAft>
              <a:buClr>
                <a:schemeClr val="lt1"/>
              </a:buClr>
              <a:buSzPts val="1200"/>
              <a:buFont typeface="Arial"/>
              <a:buNone/>
              <a:defRPr b="1" i="0" sz="1200" u="none" cap="none" strike="noStrike">
                <a:solidFill>
                  <a:schemeClr val="lt1"/>
                </a:solidFill>
                <a:latin typeface="Arial"/>
                <a:ea typeface="Arial"/>
                <a:cs typeface="Arial"/>
                <a:sym typeface="Arial"/>
              </a:defRPr>
            </a:lvl2pPr>
            <a:lvl3pPr indent="-228600" lvl="2" marL="13716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indent="-228600" lvl="3" marL="18288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indent="-228600" lvl="4" marL="22860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indent="-228600" lvl="5" marL="27432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indent="-228600" lvl="6" marL="32004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indent="-228600" lvl="7" marL="36576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indent="-228600" lvl="8" marL="41148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sp>
        <p:nvSpPr>
          <p:cNvPr id="455" name="Google Shape;455;p85"/>
          <p:cNvSpPr/>
          <p:nvPr/>
        </p:nvSpPr>
        <p:spPr>
          <a:xfrm>
            <a:off x="332185" y="1217777"/>
            <a:ext cx="653653" cy="509589"/>
          </a:xfrm>
          <a:custGeom>
            <a:rect b="b" l="l" r="r" t="t"/>
            <a:pathLst>
              <a:path extrusionOk="0" h="1424" w="1811">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56" name="Google Shape;456;p85"/>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Image Orange" showMasterSp="0">
  <p:cSld name="Quote 1 Image Orange">
    <p:bg>
      <p:bgPr>
        <a:solidFill>
          <a:srgbClr val="D04A02"/>
        </a:solidFill>
      </p:bgPr>
    </p:bg>
    <p:spTree>
      <p:nvGrpSpPr>
        <p:cNvPr id="457" name="Shape 457"/>
        <p:cNvGrpSpPr/>
        <p:nvPr/>
      </p:nvGrpSpPr>
      <p:grpSpPr>
        <a:xfrm>
          <a:off x="0" y="0"/>
          <a:ext cx="0" cy="0"/>
          <a:chOff x="0" y="0"/>
          <a:chExt cx="0" cy="0"/>
        </a:xfrm>
      </p:grpSpPr>
      <p:sp>
        <p:nvSpPr>
          <p:cNvPr id="458" name="Google Shape;458;p86"/>
          <p:cNvSpPr/>
          <p:nvPr/>
        </p:nvSpPr>
        <p:spPr>
          <a:xfrm>
            <a:off x="4572000" y="0"/>
            <a:ext cx="4572000" cy="51435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459" name="Google Shape;459;p86"/>
          <p:cNvSpPr txBox="1"/>
          <p:nvPr>
            <p:ph idx="1" type="body"/>
          </p:nvPr>
        </p:nvSpPr>
        <p:spPr>
          <a:xfrm>
            <a:off x="332185" y="1285875"/>
            <a:ext cx="3974700" cy="3343200"/>
          </a:xfrm>
          <a:prstGeom prst="rect">
            <a:avLst/>
          </a:prstGeom>
          <a:noFill/>
          <a:ln>
            <a:noFill/>
          </a:ln>
        </p:spPr>
        <p:txBody>
          <a:bodyPr anchorCtr="0" anchor="t" bIns="0" lIns="0" spcFirstLastPara="1" rIns="0" wrap="square" tIns="0">
            <a:noAutofit/>
          </a:bodyPr>
          <a:lstStyle>
            <a:lvl1pPr indent="-228600" lvl="0" marL="457200" marR="0" rtl="0" algn="l">
              <a:lnSpc>
                <a:spcPct val="85000"/>
              </a:lnSpc>
              <a:spcBef>
                <a:spcPts val="0"/>
              </a:spcBef>
              <a:spcAft>
                <a:spcPts val="0"/>
              </a:spcAft>
              <a:buClr>
                <a:schemeClr val="lt1"/>
              </a:buClr>
              <a:buSzPts val="2900"/>
              <a:buFont typeface="Arial"/>
              <a:buNone/>
              <a:defRPr b="0" i="0" sz="2900" u="none" cap="none" strike="noStrike">
                <a:solidFill>
                  <a:schemeClr val="lt1"/>
                </a:solidFill>
                <a:latin typeface="Georgia"/>
                <a:ea typeface="Georgia"/>
                <a:cs typeface="Georgia"/>
                <a:sym typeface="Georgia"/>
              </a:defRPr>
            </a:lvl1pPr>
            <a:lvl2pPr indent="-228600" lvl="1" marL="914400" marR="0" rtl="0" algn="l">
              <a:lnSpc>
                <a:spcPct val="100000"/>
              </a:lnSpc>
              <a:spcBef>
                <a:spcPts val="2300"/>
              </a:spcBef>
              <a:spcAft>
                <a:spcPts val="0"/>
              </a:spcAft>
              <a:buClr>
                <a:schemeClr val="lt1"/>
              </a:buClr>
              <a:buSzPts val="1200"/>
              <a:buFont typeface="Arial"/>
              <a:buNone/>
              <a:defRPr b="1" i="0" sz="1200" u="none" cap="none" strike="noStrike">
                <a:solidFill>
                  <a:schemeClr val="lt1"/>
                </a:solidFill>
                <a:latin typeface="Arial"/>
                <a:ea typeface="Arial"/>
                <a:cs typeface="Arial"/>
                <a:sym typeface="Arial"/>
              </a:defRPr>
            </a:lvl2pPr>
            <a:lvl3pPr indent="-228600" lvl="2" marL="13716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indent="-228600" lvl="3" marL="18288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indent="-228600" lvl="4" marL="22860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indent="-228600" lvl="5" marL="27432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indent="-228600" lvl="6" marL="32004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indent="-228600" lvl="7" marL="36576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indent="-228600" lvl="8" marL="41148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sp>
        <p:nvSpPr>
          <p:cNvPr id="460" name="Google Shape;460;p86"/>
          <p:cNvSpPr/>
          <p:nvPr/>
        </p:nvSpPr>
        <p:spPr>
          <a:xfrm>
            <a:off x="332185" y="515251"/>
            <a:ext cx="653653" cy="509589"/>
          </a:xfrm>
          <a:custGeom>
            <a:rect b="b" l="l" r="r" t="t"/>
            <a:pathLst>
              <a:path extrusionOk="0" h="1424" w="1811">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61" name="Google Shape;461;p86"/>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462" name="Google Shape;462;p86"/>
          <p:cNvSpPr txBox="1"/>
          <p:nvPr/>
        </p:nvSpPr>
        <p:spPr>
          <a:xfrm>
            <a:off x="332185" y="4869180"/>
            <a:ext cx="4105500" cy="1029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fr" sz="600" u="none" cap="none" strike="noStrike">
                <a:solidFill>
                  <a:schemeClr val="lt1"/>
                </a:solidFill>
                <a:latin typeface="Arial"/>
                <a:ea typeface="Arial"/>
                <a:cs typeface="Arial"/>
                <a:sym typeface="Arial"/>
              </a:rPr>
              <a:t>PwC</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Image">
  <p:cSld name="Quote 1 Image">
    <p:spTree>
      <p:nvGrpSpPr>
        <p:cNvPr id="463" name="Shape 463"/>
        <p:cNvGrpSpPr/>
        <p:nvPr/>
      </p:nvGrpSpPr>
      <p:grpSpPr>
        <a:xfrm>
          <a:off x="0" y="0"/>
          <a:ext cx="0" cy="0"/>
          <a:chOff x="0" y="0"/>
          <a:chExt cx="0" cy="0"/>
        </a:xfrm>
      </p:grpSpPr>
      <p:sp>
        <p:nvSpPr>
          <p:cNvPr id="464" name="Google Shape;464;p87"/>
          <p:cNvSpPr/>
          <p:nvPr/>
        </p:nvSpPr>
        <p:spPr>
          <a:xfrm>
            <a:off x="4572000" y="0"/>
            <a:ext cx="4572000" cy="51435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465" name="Google Shape;465;p87"/>
          <p:cNvSpPr txBox="1"/>
          <p:nvPr>
            <p:ph idx="1" type="body"/>
          </p:nvPr>
        </p:nvSpPr>
        <p:spPr>
          <a:xfrm>
            <a:off x="332185" y="1285875"/>
            <a:ext cx="3974700" cy="3343200"/>
          </a:xfrm>
          <a:prstGeom prst="rect">
            <a:avLst/>
          </a:prstGeom>
          <a:noFill/>
          <a:ln>
            <a:noFill/>
          </a:ln>
        </p:spPr>
        <p:txBody>
          <a:bodyPr anchorCtr="0" anchor="t" bIns="0" lIns="0" spcFirstLastPara="1" rIns="0" wrap="square" tIns="0">
            <a:noAutofit/>
          </a:bodyPr>
          <a:lstStyle>
            <a:lvl1pPr indent="-228600" lvl="0" marL="457200" marR="0" rtl="0" algn="l">
              <a:lnSpc>
                <a:spcPct val="85000"/>
              </a:lnSpc>
              <a:spcBef>
                <a:spcPts val="0"/>
              </a:spcBef>
              <a:spcAft>
                <a:spcPts val="0"/>
              </a:spcAft>
              <a:buClr>
                <a:schemeClr val="dk1"/>
              </a:buClr>
              <a:buSzPts val="2900"/>
              <a:buFont typeface="Arial"/>
              <a:buNone/>
              <a:defRPr b="0" i="0" sz="2900" u="none" cap="none" strike="noStrike">
                <a:solidFill>
                  <a:schemeClr val="dk1"/>
                </a:solidFill>
                <a:latin typeface="Georgia"/>
                <a:ea typeface="Georgia"/>
                <a:cs typeface="Georgia"/>
                <a:sym typeface="Georgia"/>
              </a:defRPr>
            </a:lvl1pPr>
            <a:lvl2pPr indent="-228600" lvl="1" marL="914400" marR="0" rtl="0" algn="l">
              <a:lnSpc>
                <a:spcPct val="100000"/>
              </a:lnSpc>
              <a:spcBef>
                <a:spcPts val="23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466" name="Google Shape;466;p87"/>
          <p:cNvSpPr/>
          <p:nvPr/>
        </p:nvSpPr>
        <p:spPr>
          <a:xfrm>
            <a:off x="332185" y="515251"/>
            <a:ext cx="653653" cy="509589"/>
          </a:xfrm>
          <a:custGeom>
            <a:rect b="b" l="l" r="r" t="t"/>
            <a:pathLst>
              <a:path extrusionOk="0" h="1424" w="1811">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67" name="Google Shape;467;p87"/>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Orange" showMasterSp="0">
  <p:cSld name="Quote 2 Orange">
    <p:bg>
      <p:bgPr>
        <a:solidFill>
          <a:srgbClr val="D04A02"/>
        </a:solidFill>
      </p:bgPr>
    </p:bg>
    <p:spTree>
      <p:nvGrpSpPr>
        <p:cNvPr id="468" name="Shape 468"/>
        <p:cNvGrpSpPr/>
        <p:nvPr/>
      </p:nvGrpSpPr>
      <p:grpSpPr>
        <a:xfrm>
          <a:off x="0" y="0"/>
          <a:ext cx="0" cy="0"/>
          <a:chOff x="0" y="0"/>
          <a:chExt cx="0" cy="0"/>
        </a:xfrm>
      </p:grpSpPr>
      <p:sp>
        <p:nvSpPr>
          <p:cNvPr id="469" name="Google Shape;469;p88"/>
          <p:cNvSpPr txBox="1"/>
          <p:nvPr>
            <p:ph idx="1" type="body"/>
          </p:nvPr>
        </p:nvSpPr>
        <p:spPr>
          <a:xfrm>
            <a:off x="332186" y="1705928"/>
            <a:ext cx="7155300" cy="2923200"/>
          </a:xfrm>
          <a:prstGeom prst="rect">
            <a:avLst/>
          </a:prstGeom>
          <a:noFill/>
          <a:ln>
            <a:noFill/>
          </a:ln>
        </p:spPr>
        <p:txBody>
          <a:bodyPr anchorCtr="0" anchor="t" bIns="0" lIns="0" spcFirstLastPara="1" rIns="0" wrap="square" tIns="0">
            <a:noAutofit/>
          </a:bodyPr>
          <a:lstStyle>
            <a:lvl1pPr indent="-228600" lvl="0" marL="457200" marR="0" rtl="0" algn="l">
              <a:lnSpc>
                <a:spcPct val="85000"/>
              </a:lnSpc>
              <a:spcBef>
                <a:spcPts val="0"/>
              </a:spcBef>
              <a:spcAft>
                <a:spcPts val="0"/>
              </a:spcAft>
              <a:buClr>
                <a:schemeClr val="lt1"/>
              </a:buClr>
              <a:buSzPts val="2900"/>
              <a:buFont typeface="Arial"/>
              <a:buNone/>
              <a:defRPr b="0" i="0" sz="2900" u="none" cap="none" strike="noStrike">
                <a:solidFill>
                  <a:schemeClr val="lt1"/>
                </a:solidFill>
                <a:latin typeface="Georgia"/>
                <a:ea typeface="Georgia"/>
                <a:cs typeface="Georgia"/>
                <a:sym typeface="Georgia"/>
              </a:defRPr>
            </a:lvl1pPr>
            <a:lvl2pPr indent="-228600" lvl="1" marL="914400" marR="0" rtl="0" algn="l">
              <a:lnSpc>
                <a:spcPct val="100000"/>
              </a:lnSpc>
              <a:spcBef>
                <a:spcPts val="2300"/>
              </a:spcBef>
              <a:spcAft>
                <a:spcPts val="0"/>
              </a:spcAft>
              <a:buClr>
                <a:schemeClr val="lt1"/>
              </a:buClr>
              <a:buSzPts val="1200"/>
              <a:buFont typeface="Arial"/>
              <a:buNone/>
              <a:defRPr b="1" i="0" sz="1200" u="none" cap="none" strike="noStrike">
                <a:solidFill>
                  <a:schemeClr val="lt1"/>
                </a:solidFill>
                <a:latin typeface="Arial"/>
                <a:ea typeface="Arial"/>
                <a:cs typeface="Arial"/>
                <a:sym typeface="Arial"/>
              </a:defRPr>
            </a:lvl2pPr>
            <a:lvl3pPr indent="-228600" lvl="2" marL="13716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indent="-228600" lvl="3" marL="18288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indent="-228600" lvl="4" marL="22860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indent="-228600" lvl="5" marL="27432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indent="-228600" lvl="6" marL="32004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indent="-228600" lvl="7" marL="36576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indent="-228600" lvl="8" marL="41148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sp>
        <p:nvSpPr>
          <p:cNvPr id="470" name="Google Shape;470;p88"/>
          <p:cNvSpPr/>
          <p:nvPr/>
        </p:nvSpPr>
        <p:spPr>
          <a:xfrm>
            <a:off x="332185" y="1022219"/>
            <a:ext cx="653653" cy="509589"/>
          </a:xfrm>
          <a:custGeom>
            <a:rect b="b" l="l" r="r" t="t"/>
            <a:pathLst>
              <a:path extrusionOk="0" h="1424" w="1811">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71" name="Google Shape;471;p88"/>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472" name="Google Shape;472;p88"/>
          <p:cNvSpPr txBox="1"/>
          <p:nvPr/>
        </p:nvSpPr>
        <p:spPr>
          <a:xfrm>
            <a:off x="332185" y="4869180"/>
            <a:ext cx="4105500" cy="1029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fr" sz="600" u="none" cap="none" strike="noStrike">
                <a:solidFill>
                  <a:schemeClr val="lt1"/>
                </a:solidFill>
                <a:latin typeface="Arial"/>
                <a:ea typeface="Arial"/>
                <a:cs typeface="Arial"/>
                <a:sym typeface="Arial"/>
              </a:rPr>
              <a:t>PwC</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Red" showMasterSp="0">
  <p:cSld name="Quote 2 Red">
    <p:bg>
      <p:bgPr>
        <a:solidFill>
          <a:srgbClr val="E0301E"/>
        </a:solidFill>
      </p:bgPr>
    </p:bg>
    <p:spTree>
      <p:nvGrpSpPr>
        <p:cNvPr id="473" name="Shape 473"/>
        <p:cNvGrpSpPr/>
        <p:nvPr/>
      </p:nvGrpSpPr>
      <p:grpSpPr>
        <a:xfrm>
          <a:off x="0" y="0"/>
          <a:ext cx="0" cy="0"/>
          <a:chOff x="0" y="0"/>
          <a:chExt cx="0" cy="0"/>
        </a:xfrm>
      </p:grpSpPr>
      <p:sp>
        <p:nvSpPr>
          <p:cNvPr id="474" name="Google Shape;474;p89"/>
          <p:cNvSpPr txBox="1"/>
          <p:nvPr>
            <p:ph idx="1" type="body"/>
          </p:nvPr>
        </p:nvSpPr>
        <p:spPr>
          <a:xfrm>
            <a:off x="332186" y="1705928"/>
            <a:ext cx="7155300" cy="2923200"/>
          </a:xfrm>
          <a:prstGeom prst="rect">
            <a:avLst/>
          </a:prstGeom>
          <a:noFill/>
          <a:ln>
            <a:noFill/>
          </a:ln>
        </p:spPr>
        <p:txBody>
          <a:bodyPr anchorCtr="0" anchor="t" bIns="0" lIns="0" spcFirstLastPara="1" rIns="0" wrap="square" tIns="0">
            <a:noAutofit/>
          </a:bodyPr>
          <a:lstStyle>
            <a:lvl1pPr indent="-228600" lvl="0" marL="457200" marR="0" rtl="0" algn="l">
              <a:lnSpc>
                <a:spcPct val="85000"/>
              </a:lnSpc>
              <a:spcBef>
                <a:spcPts val="0"/>
              </a:spcBef>
              <a:spcAft>
                <a:spcPts val="0"/>
              </a:spcAft>
              <a:buClr>
                <a:schemeClr val="lt1"/>
              </a:buClr>
              <a:buSzPts val="2900"/>
              <a:buFont typeface="Arial"/>
              <a:buNone/>
              <a:defRPr b="0" i="0" sz="2900" u="none" cap="none" strike="noStrike">
                <a:solidFill>
                  <a:schemeClr val="lt1"/>
                </a:solidFill>
                <a:latin typeface="Georgia"/>
                <a:ea typeface="Georgia"/>
                <a:cs typeface="Georgia"/>
                <a:sym typeface="Georgia"/>
              </a:defRPr>
            </a:lvl1pPr>
            <a:lvl2pPr indent="-228600" lvl="1" marL="914400" marR="0" rtl="0" algn="l">
              <a:lnSpc>
                <a:spcPct val="100000"/>
              </a:lnSpc>
              <a:spcBef>
                <a:spcPts val="2300"/>
              </a:spcBef>
              <a:spcAft>
                <a:spcPts val="0"/>
              </a:spcAft>
              <a:buClr>
                <a:schemeClr val="lt1"/>
              </a:buClr>
              <a:buSzPts val="1200"/>
              <a:buFont typeface="Arial"/>
              <a:buNone/>
              <a:defRPr b="1" i="0" sz="1200" u="none" cap="none" strike="noStrike">
                <a:solidFill>
                  <a:schemeClr val="lt1"/>
                </a:solidFill>
                <a:latin typeface="Arial"/>
                <a:ea typeface="Arial"/>
                <a:cs typeface="Arial"/>
                <a:sym typeface="Arial"/>
              </a:defRPr>
            </a:lvl2pPr>
            <a:lvl3pPr indent="-228600" lvl="2" marL="13716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indent="-228600" lvl="3" marL="18288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indent="-228600" lvl="4" marL="22860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indent="-228600" lvl="5" marL="27432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indent="-228600" lvl="6" marL="32004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indent="-228600" lvl="7" marL="36576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indent="-228600" lvl="8" marL="41148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sp>
        <p:nvSpPr>
          <p:cNvPr id="475" name="Google Shape;475;p89"/>
          <p:cNvSpPr/>
          <p:nvPr/>
        </p:nvSpPr>
        <p:spPr>
          <a:xfrm>
            <a:off x="332185" y="1022219"/>
            <a:ext cx="653653" cy="509589"/>
          </a:xfrm>
          <a:custGeom>
            <a:rect b="b" l="l" r="r" t="t"/>
            <a:pathLst>
              <a:path extrusionOk="0" h="1424" w="1811">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76" name="Google Shape;476;p89"/>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477" name="Google Shape;477;p89"/>
          <p:cNvSpPr txBox="1"/>
          <p:nvPr/>
        </p:nvSpPr>
        <p:spPr>
          <a:xfrm>
            <a:off x="332185" y="4869180"/>
            <a:ext cx="4105500" cy="1029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fr" sz="600" u="none" cap="none" strike="noStrike">
                <a:solidFill>
                  <a:schemeClr val="lt1"/>
                </a:solidFill>
                <a:latin typeface="Arial"/>
                <a:ea typeface="Arial"/>
                <a:cs typeface="Arial"/>
                <a:sym typeface="Arial"/>
              </a:rPr>
              <a:t>PwC</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Rose" showMasterSp="0">
  <p:cSld name="Quote 2 Rose">
    <p:bg>
      <p:bgPr>
        <a:solidFill>
          <a:srgbClr val="D93954"/>
        </a:solidFill>
      </p:bgPr>
    </p:bg>
    <p:spTree>
      <p:nvGrpSpPr>
        <p:cNvPr id="478" name="Shape 478"/>
        <p:cNvGrpSpPr/>
        <p:nvPr/>
      </p:nvGrpSpPr>
      <p:grpSpPr>
        <a:xfrm>
          <a:off x="0" y="0"/>
          <a:ext cx="0" cy="0"/>
          <a:chOff x="0" y="0"/>
          <a:chExt cx="0" cy="0"/>
        </a:xfrm>
      </p:grpSpPr>
      <p:sp>
        <p:nvSpPr>
          <p:cNvPr id="479" name="Google Shape;479;p90"/>
          <p:cNvSpPr txBox="1"/>
          <p:nvPr>
            <p:ph idx="1" type="body"/>
          </p:nvPr>
        </p:nvSpPr>
        <p:spPr>
          <a:xfrm>
            <a:off x="332186" y="1705928"/>
            <a:ext cx="7155300" cy="2923200"/>
          </a:xfrm>
          <a:prstGeom prst="rect">
            <a:avLst/>
          </a:prstGeom>
          <a:noFill/>
          <a:ln>
            <a:noFill/>
          </a:ln>
        </p:spPr>
        <p:txBody>
          <a:bodyPr anchorCtr="0" anchor="t" bIns="0" lIns="0" spcFirstLastPara="1" rIns="0" wrap="square" tIns="0">
            <a:noAutofit/>
          </a:bodyPr>
          <a:lstStyle>
            <a:lvl1pPr indent="-228600" lvl="0" marL="457200" marR="0" rtl="0" algn="l">
              <a:lnSpc>
                <a:spcPct val="85000"/>
              </a:lnSpc>
              <a:spcBef>
                <a:spcPts val="0"/>
              </a:spcBef>
              <a:spcAft>
                <a:spcPts val="0"/>
              </a:spcAft>
              <a:buClr>
                <a:schemeClr val="lt1"/>
              </a:buClr>
              <a:buSzPts val="2900"/>
              <a:buFont typeface="Arial"/>
              <a:buNone/>
              <a:defRPr b="0" i="0" sz="2900" u="none" cap="none" strike="noStrike">
                <a:solidFill>
                  <a:schemeClr val="lt1"/>
                </a:solidFill>
                <a:latin typeface="Georgia"/>
                <a:ea typeface="Georgia"/>
                <a:cs typeface="Georgia"/>
                <a:sym typeface="Georgia"/>
              </a:defRPr>
            </a:lvl1pPr>
            <a:lvl2pPr indent="-228600" lvl="1" marL="914400" marR="0" rtl="0" algn="l">
              <a:lnSpc>
                <a:spcPct val="100000"/>
              </a:lnSpc>
              <a:spcBef>
                <a:spcPts val="2300"/>
              </a:spcBef>
              <a:spcAft>
                <a:spcPts val="0"/>
              </a:spcAft>
              <a:buClr>
                <a:schemeClr val="lt1"/>
              </a:buClr>
              <a:buSzPts val="1200"/>
              <a:buFont typeface="Arial"/>
              <a:buNone/>
              <a:defRPr b="1" i="0" sz="1200" u="none" cap="none" strike="noStrike">
                <a:solidFill>
                  <a:schemeClr val="lt1"/>
                </a:solidFill>
                <a:latin typeface="Arial"/>
                <a:ea typeface="Arial"/>
                <a:cs typeface="Arial"/>
                <a:sym typeface="Arial"/>
              </a:defRPr>
            </a:lvl2pPr>
            <a:lvl3pPr indent="-228600" lvl="2" marL="13716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indent="-228600" lvl="3" marL="18288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indent="-228600" lvl="4" marL="22860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indent="-228600" lvl="5" marL="27432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indent="-228600" lvl="6" marL="32004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indent="-228600" lvl="7" marL="36576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indent="-228600" lvl="8" marL="41148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sp>
        <p:nvSpPr>
          <p:cNvPr id="480" name="Google Shape;480;p90"/>
          <p:cNvSpPr/>
          <p:nvPr/>
        </p:nvSpPr>
        <p:spPr>
          <a:xfrm>
            <a:off x="332185" y="1022219"/>
            <a:ext cx="653653" cy="509589"/>
          </a:xfrm>
          <a:custGeom>
            <a:rect b="b" l="l" r="r" t="t"/>
            <a:pathLst>
              <a:path extrusionOk="0" h="1424" w="1811">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81" name="Google Shape;481;p90"/>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482" name="Google Shape;482;p90"/>
          <p:cNvSpPr txBox="1"/>
          <p:nvPr/>
        </p:nvSpPr>
        <p:spPr>
          <a:xfrm>
            <a:off x="332185" y="4869180"/>
            <a:ext cx="4105500" cy="1029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fr" sz="600" u="none" cap="none" strike="noStrike">
                <a:solidFill>
                  <a:schemeClr val="lt1"/>
                </a:solidFill>
                <a:latin typeface="Arial"/>
                <a:ea typeface="Arial"/>
                <a:cs typeface="Arial"/>
                <a:sym typeface="Arial"/>
              </a:rPr>
              <a:t>PwC</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Grey" showMasterSp="0">
  <p:cSld name="Quote 2 Grey">
    <p:bg>
      <p:bgPr>
        <a:solidFill>
          <a:srgbClr val="464646"/>
        </a:solidFill>
      </p:bgPr>
    </p:bg>
    <p:spTree>
      <p:nvGrpSpPr>
        <p:cNvPr id="483" name="Shape 483"/>
        <p:cNvGrpSpPr/>
        <p:nvPr/>
      </p:nvGrpSpPr>
      <p:grpSpPr>
        <a:xfrm>
          <a:off x="0" y="0"/>
          <a:ext cx="0" cy="0"/>
          <a:chOff x="0" y="0"/>
          <a:chExt cx="0" cy="0"/>
        </a:xfrm>
      </p:grpSpPr>
      <p:sp>
        <p:nvSpPr>
          <p:cNvPr id="484" name="Google Shape;484;p91"/>
          <p:cNvSpPr txBox="1"/>
          <p:nvPr>
            <p:ph idx="1" type="body"/>
          </p:nvPr>
        </p:nvSpPr>
        <p:spPr>
          <a:xfrm>
            <a:off x="332186" y="1705928"/>
            <a:ext cx="7155300" cy="2923200"/>
          </a:xfrm>
          <a:prstGeom prst="rect">
            <a:avLst/>
          </a:prstGeom>
          <a:noFill/>
          <a:ln>
            <a:noFill/>
          </a:ln>
        </p:spPr>
        <p:txBody>
          <a:bodyPr anchorCtr="0" anchor="t" bIns="0" lIns="0" spcFirstLastPara="1" rIns="0" wrap="square" tIns="0">
            <a:noAutofit/>
          </a:bodyPr>
          <a:lstStyle>
            <a:lvl1pPr indent="-228600" lvl="0" marL="457200" marR="0" rtl="0" algn="l">
              <a:lnSpc>
                <a:spcPct val="85000"/>
              </a:lnSpc>
              <a:spcBef>
                <a:spcPts val="0"/>
              </a:spcBef>
              <a:spcAft>
                <a:spcPts val="0"/>
              </a:spcAft>
              <a:buClr>
                <a:schemeClr val="lt1"/>
              </a:buClr>
              <a:buSzPts val="2900"/>
              <a:buFont typeface="Arial"/>
              <a:buNone/>
              <a:defRPr b="0" i="0" sz="2900" u="none" cap="none" strike="noStrike">
                <a:solidFill>
                  <a:schemeClr val="lt1"/>
                </a:solidFill>
                <a:latin typeface="Georgia"/>
                <a:ea typeface="Georgia"/>
                <a:cs typeface="Georgia"/>
                <a:sym typeface="Georgia"/>
              </a:defRPr>
            </a:lvl1pPr>
            <a:lvl2pPr indent="-228600" lvl="1" marL="914400" marR="0" rtl="0" algn="l">
              <a:lnSpc>
                <a:spcPct val="100000"/>
              </a:lnSpc>
              <a:spcBef>
                <a:spcPts val="2300"/>
              </a:spcBef>
              <a:spcAft>
                <a:spcPts val="0"/>
              </a:spcAft>
              <a:buClr>
                <a:schemeClr val="lt1"/>
              </a:buClr>
              <a:buSzPts val="1200"/>
              <a:buFont typeface="Arial"/>
              <a:buNone/>
              <a:defRPr b="1" i="0" sz="1200" u="none" cap="none" strike="noStrike">
                <a:solidFill>
                  <a:schemeClr val="lt1"/>
                </a:solidFill>
                <a:latin typeface="Arial"/>
                <a:ea typeface="Arial"/>
                <a:cs typeface="Arial"/>
                <a:sym typeface="Arial"/>
              </a:defRPr>
            </a:lvl2pPr>
            <a:lvl3pPr indent="-228600" lvl="2" marL="13716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indent="-228600" lvl="3" marL="18288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indent="-228600" lvl="4" marL="22860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indent="-228600" lvl="5" marL="27432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indent="-228600" lvl="6" marL="32004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indent="-228600" lvl="7" marL="36576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indent="-228600" lvl="8" marL="41148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sp>
        <p:nvSpPr>
          <p:cNvPr id="485" name="Google Shape;485;p91"/>
          <p:cNvSpPr/>
          <p:nvPr/>
        </p:nvSpPr>
        <p:spPr>
          <a:xfrm>
            <a:off x="332185" y="1022219"/>
            <a:ext cx="653653" cy="509589"/>
          </a:xfrm>
          <a:custGeom>
            <a:rect b="b" l="l" r="r" t="t"/>
            <a:pathLst>
              <a:path extrusionOk="0" h="1424" w="1811">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86" name="Google Shape;486;p91"/>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487" name="Google Shape;487;p91"/>
          <p:cNvSpPr txBox="1"/>
          <p:nvPr/>
        </p:nvSpPr>
        <p:spPr>
          <a:xfrm>
            <a:off x="332185" y="4869180"/>
            <a:ext cx="4105500" cy="1029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fr" sz="600" u="none" cap="none" strike="noStrike">
                <a:solidFill>
                  <a:schemeClr val="lt1"/>
                </a:solidFill>
                <a:latin typeface="Arial"/>
                <a:ea typeface="Arial"/>
                <a:cs typeface="Arial"/>
                <a:sym typeface="Arial"/>
              </a:rPr>
              <a:t>PwC</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Quote 2">
    <p:spTree>
      <p:nvGrpSpPr>
        <p:cNvPr id="488" name="Shape 488"/>
        <p:cNvGrpSpPr/>
        <p:nvPr/>
      </p:nvGrpSpPr>
      <p:grpSpPr>
        <a:xfrm>
          <a:off x="0" y="0"/>
          <a:ext cx="0" cy="0"/>
          <a:chOff x="0" y="0"/>
          <a:chExt cx="0" cy="0"/>
        </a:xfrm>
      </p:grpSpPr>
      <p:sp>
        <p:nvSpPr>
          <p:cNvPr id="489" name="Google Shape;489;p92"/>
          <p:cNvSpPr txBox="1"/>
          <p:nvPr>
            <p:ph idx="1" type="body"/>
          </p:nvPr>
        </p:nvSpPr>
        <p:spPr>
          <a:xfrm>
            <a:off x="332186" y="1705928"/>
            <a:ext cx="7155300" cy="2923200"/>
          </a:xfrm>
          <a:prstGeom prst="rect">
            <a:avLst/>
          </a:prstGeom>
          <a:noFill/>
          <a:ln>
            <a:noFill/>
          </a:ln>
        </p:spPr>
        <p:txBody>
          <a:bodyPr anchorCtr="0" anchor="t" bIns="0" lIns="0" spcFirstLastPara="1" rIns="0" wrap="square" tIns="0">
            <a:noAutofit/>
          </a:bodyPr>
          <a:lstStyle>
            <a:lvl1pPr indent="-228600" lvl="0" marL="457200" marR="0" rtl="0" algn="l">
              <a:lnSpc>
                <a:spcPct val="85000"/>
              </a:lnSpc>
              <a:spcBef>
                <a:spcPts val="0"/>
              </a:spcBef>
              <a:spcAft>
                <a:spcPts val="0"/>
              </a:spcAft>
              <a:buClr>
                <a:schemeClr val="dk1"/>
              </a:buClr>
              <a:buSzPts val="2900"/>
              <a:buFont typeface="Arial"/>
              <a:buNone/>
              <a:defRPr b="0" i="0" sz="2900" u="none" cap="none" strike="noStrike">
                <a:solidFill>
                  <a:schemeClr val="dk1"/>
                </a:solidFill>
                <a:latin typeface="Georgia"/>
                <a:ea typeface="Georgia"/>
                <a:cs typeface="Georgia"/>
                <a:sym typeface="Georgia"/>
              </a:defRPr>
            </a:lvl1pPr>
            <a:lvl2pPr indent="-228600" lvl="1" marL="914400" marR="0" rtl="0" algn="l">
              <a:lnSpc>
                <a:spcPct val="100000"/>
              </a:lnSpc>
              <a:spcBef>
                <a:spcPts val="23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490" name="Google Shape;490;p92"/>
          <p:cNvSpPr/>
          <p:nvPr/>
        </p:nvSpPr>
        <p:spPr>
          <a:xfrm>
            <a:off x="332185" y="1022219"/>
            <a:ext cx="653653" cy="509589"/>
          </a:xfrm>
          <a:custGeom>
            <a:rect b="b" l="l" r="r" t="t"/>
            <a:pathLst>
              <a:path extrusionOk="0" h="1424" w="1811">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91" name="Google Shape;491;p92"/>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2" name="Shape 492"/>
        <p:cNvGrpSpPr/>
        <p:nvPr/>
      </p:nvGrpSpPr>
      <p:grpSpPr>
        <a:xfrm>
          <a:off x="0" y="0"/>
          <a:ext cx="0" cy="0"/>
          <a:chOff x="0" y="0"/>
          <a:chExt cx="0" cy="0"/>
        </a:xfrm>
      </p:grpSpPr>
      <p:sp>
        <p:nvSpPr>
          <p:cNvPr id="493" name="Google Shape;493;p93"/>
          <p:cNvSpPr txBox="1"/>
          <p:nvPr>
            <p:ph type="title"/>
          </p:nvPr>
        </p:nvSpPr>
        <p:spPr>
          <a:xfrm>
            <a:off x="332185" y="324000"/>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494" name="Google Shape;494;p93"/>
          <p:cNvSpPr txBox="1"/>
          <p:nvPr>
            <p:ph idx="1" type="body"/>
          </p:nvPr>
        </p:nvSpPr>
        <p:spPr>
          <a:xfrm>
            <a:off x="332185" y="1577340"/>
            <a:ext cx="5563800" cy="30552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495" name="Google Shape;495;p93"/>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Subtitle">
  <p:cSld name="Title and Content - Subtitle">
    <p:spTree>
      <p:nvGrpSpPr>
        <p:cNvPr id="496" name="Shape 496"/>
        <p:cNvGrpSpPr/>
        <p:nvPr/>
      </p:nvGrpSpPr>
      <p:grpSpPr>
        <a:xfrm>
          <a:off x="0" y="0"/>
          <a:ext cx="0" cy="0"/>
          <a:chOff x="0" y="0"/>
          <a:chExt cx="0" cy="0"/>
        </a:xfrm>
      </p:grpSpPr>
      <p:sp>
        <p:nvSpPr>
          <p:cNvPr id="497" name="Google Shape;497;p94"/>
          <p:cNvSpPr txBox="1"/>
          <p:nvPr>
            <p:ph type="title"/>
          </p:nvPr>
        </p:nvSpPr>
        <p:spPr>
          <a:xfrm>
            <a:off x="332185" y="322885"/>
            <a:ext cx="8479500" cy="3771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498" name="Google Shape;498;p94"/>
          <p:cNvSpPr txBox="1"/>
          <p:nvPr>
            <p:ph idx="1" type="body"/>
          </p:nvPr>
        </p:nvSpPr>
        <p:spPr>
          <a:xfrm>
            <a:off x="332185" y="1577579"/>
            <a:ext cx="55638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499" name="Google Shape;499;p94"/>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500" name="Google Shape;500;p94"/>
          <p:cNvSpPr txBox="1"/>
          <p:nvPr>
            <p:ph idx="2" type="subTitle"/>
          </p:nvPr>
        </p:nvSpPr>
        <p:spPr>
          <a:xfrm>
            <a:off x="332184" y="700075"/>
            <a:ext cx="8479500" cy="6645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Content">
  <p:cSld name="One Column Content">
    <p:spTree>
      <p:nvGrpSpPr>
        <p:cNvPr id="501" name="Shape 501"/>
        <p:cNvGrpSpPr/>
        <p:nvPr/>
      </p:nvGrpSpPr>
      <p:grpSpPr>
        <a:xfrm>
          <a:off x="0" y="0"/>
          <a:ext cx="0" cy="0"/>
          <a:chOff x="0" y="0"/>
          <a:chExt cx="0" cy="0"/>
        </a:xfrm>
      </p:grpSpPr>
      <p:sp>
        <p:nvSpPr>
          <p:cNvPr id="502" name="Google Shape;502;p95"/>
          <p:cNvSpPr txBox="1"/>
          <p:nvPr>
            <p:ph idx="1" type="body"/>
          </p:nvPr>
        </p:nvSpPr>
        <p:spPr>
          <a:xfrm>
            <a:off x="332185" y="1577579"/>
            <a:ext cx="2646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03" name="Google Shape;503;p95"/>
          <p:cNvSpPr txBox="1"/>
          <p:nvPr>
            <p:ph type="title"/>
          </p:nvPr>
        </p:nvSpPr>
        <p:spPr>
          <a:xfrm>
            <a:off x="332185" y="324000"/>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504" name="Google Shape;504;p95"/>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05" name="Shape 505"/>
        <p:cNvGrpSpPr/>
        <p:nvPr/>
      </p:nvGrpSpPr>
      <p:grpSpPr>
        <a:xfrm>
          <a:off x="0" y="0"/>
          <a:ext cx="0" cy="0"/>
          <a:chOff x="0" y="0"/>
          <a:chExt cx="0" cy="0"/>
        </a:xfrm>
      </p:grpSpPr>
      <p:sp>
        <p:nvSpPr>
          <p:cNvPr id="506" name="Google Shape;506;p96"/>
          <p:cNvSpPr txBox="1"/>
          <p:nvPr>
            <p:ph idx="1" type="body"/>
          </p:nvPr>
        </p:nvSpPr>
        <p:spPr>
          <a:xfrm>
            <a:off x="332185" y="1577579"/>
            <a:ext cx="41055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07" name="Google Shape;507;p96"/>
          <p:cNvSpPr txBox="1"/>
          <p:nvPr>
            <p:ph idx="2" type="body"/>
          </p:nvPr>
        </p:nvSpPr>
        <p:spPr>
          <a:xfrm>
            <a:off x="4706541" y="1577579"/>
            <a:ext cx="41055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08" name="Google Shape;508;p96"/>
          <p:cNvSpPr txBox="1"/>
          <p:nvPr>
            <p:ph type="title"/>
          </p:nvPr>
        </p:nvSpPr>
        <p:spPr>
          <a:xfrm>
            <a:off x="332185" y="324000"/>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509" name="Google Shape;509;p96"/>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510" name="Shape 510"/>
        <p:cNvGrpSpPr/>
        <p:nvPr/>
      </p:nvGrpSpPr>
      <p:grpSpPr>
        <a:xfrm>
          <a:off x="0" y="0"/>
          <a:ext cx="0" cy="0"/>
          <a:chOff x="0" y="0"/>
          <a:chExt cx="0" cy="0"/>
        </a:xfrm>
      </p:grpSpPr>
      <p:sp>
        <p:nvSpPr>
          <p:cNvPr id="511" name="Google Shape;511;p97"/>
          <p:cNvSpPr txBox="1"/>
          <p:nvPr>
            <p:ph idx="1" type="body"/>
          </p:nvPr>
        </p:nvSpPr>
        <p:spPr>
          <a:xfrm>
            <a:off x="332185" y="1577579"/>
            <a:ext cx="2646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12" name="Google Shape;512;p97"/>
          <p:cNvSpPr txBox="1"/>
          <p:nvPr>
            <p:ph idx="2" type="body"/>
          </p:nvPr>
        </p:nvSpPr>
        <p:spPr>
          <a:xfrm>
            <a:off x="3249216" y="1577579"/>
            <a:ext cx="2646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13" name="Google Shape;513;p97"/>
          <p:cNvSpPr txBox="1"/>
          <p:nvPr>
            <p:ph idx="3" type="body"/>
          </p:nvPr>
        </p:nvSpPr>
        <p:spPr>
          <a:xfrm>
            <a:off x="6165057" y="1577579"/>
            <a:ext cx="2646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14" name="Google Shape;514;p97"/>
          <p:cNvSpPr txBox="1"/>
          <p:nvPr>
            <p:ph type="title"/>
          </p:nvPr>
        </p:nvSpPr>
        <p:spPr>
          <a:xfrm>
            <a:off x="332185" y="324000"/>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515" name="Google Shape;515;p97"/>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p:cSld name="Four Content">
    <p:spTree>
      <p:nvGrpSpPr>
        <p:cNvPr id="516" name="Shape 516"/>
        <p:cNvGrpSpPr/>
        <p:nvPr/>
      </p:nvGrpSpPr>
      <p:grpSpPr>
        <a:xfrm>
          <a:off x="0" y="0"/>
          <a:ext cx="0" cy="0"/>
          <a:chOff x="0" y="0"/>
          <a:chExt cx="0" cy="0"/>
        </a:xfrm>
      </p:grpSpPr>
      <p:sp>
        <p:nvSpPr>
          <p:cNvPr id="517" name="Google Shape;517;p98"/>
          <p:cNvSpPr txBox="1"/>
          <p:nvPr>
            <p:ph idx="1" type="body"/>
          </p:nvPr>
        </p:nvSpPr>
        <p:spPr>
          <a:xfrm>
            <a:off x="332185" y="1577579"/>
            <a:ext cx="19170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18" name="Google Shape;518;p98"/>
          <p:cNvSpPr txBox="1"/>
          <p:nvPr>
            <p:ph idx="2" type="body"/>
          </p:nvPr>
        </p:nvSpPr>
        <p:spPr>
          <a:xfrm>
            <a:off x="2520460" y="1577579"/>
            <a:ext cx="19170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19" name="Google Shape;519;p98"/>
          <p:cNvSpPr txBox="1"/>
          <p:nvPr>
            <p:ph idx="3" type="body"/>
          </p:nvPr>
        </p:nvSpPr>
        <p:spPr>
          <a:xfrm>
            <a:off x="4706541" y="1577579"/>
            <a:ext cx="19170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20" name="Google Shape;520;p98"/>
          <p:cNvSpPr txBox="1"/>
          <p:nvPr>
            <p:ph idx="4" type="body"/>
          </p:nvPr>
        </p:nvSpPr>
        <p:spPr>
          <a:xfrm>
            <a:off x="6892622" y="1577579"/>
            <a:ext cx="19170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21" name="Google Shape;521;p98"/>
          <p:cNvSpPr txBox="1"/>
          <p:nvPr>
            <p:ph type="title"/>
          </p:nvPr>
        </p:nvSpPr>
        <p:spPr>
          <a:xfrm>
            <a:off x="332185" y="324000"/>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522" name="Google Shape;522;p98"/>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ntent">
  <p:cSld name="Five Content">
    <p:spTree>
      <p:nvGrpSpPr>
        <p:cNvPr id="523" name="Shape 523"/>
        <p:cNvGrpSpPr/>
        <p:nvPr/>
      </p:nvGrpSpPr>
      <p:grpSpPr>
        <a:xfrm>
          <a:off x="0" y="0"/>
          <a:ext cx="0" cy="0"/>
          <a:chOff x="0" y="0"/>
          <a:chExt cx="0" cy="0"/>
        </a:xfrm>
      </p:grpSpPr>
      <p:sp>
        <p:nvSpPr>
          <p:cNvPr id="524" name="Google Shape;524;p99"/>
          <p:cNvSpPr txBox="1"/>
          <p:nvPr>
            <p:ph idx="1" type="body"/>
          </p:nvPr>
        </p:nvSpPr>
        <p:spPr>
          <a:xfrm>
            <a:off x="332185" y="1577579"/>
            <a:ext cx="1479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25" name="Google Shape;525;p99"/>
          <p:cNvSpPr txBox="1"/>
          <p:nvPr>
            <p:ph idx="2" type="body"/>
          </p:nvPr>
        </p:nvSpPr>
        <p:spPr>
          <a:xfrm>
            <a:off x="2082784" y="1577579"/>
            <a:ext cx="1479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26" name="Google Shape;526;p99"/>
          <p:cNvSpPr txBox="1"/>
          <p:nvPr>
            <p:ph idx="3" type="body"/>
          </p:nvPr>
        </p:nvSpPr>
        <p:spPr>
          <a:xfrm>
            <a:off x="3833383" y="1577579"/>
            <a:ext cx="1479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27" name="Google Shape;527;p99"/>
          <p:cNvSpPr txBox="1"/>
          <p:nvPr>
            <p:ph idx="4" type="body"/>
          </p:nvPr>
        </p:nvSpPr>
        <p:spPr>
          <a:xfrm>
            <a:off x="5583982" y="1577579"/>
            <a:ext cx="1479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28" name="Google Shape;528;p99"/>
          <p:cNvSpPr txBox="1"/>
          <p:nvPr>
            <p:ph idx="5" type="body"/>
          </p:nvPr>
        </p:nvSpPr>
        <p:spPr>
          <a:xfrm>
            <a:off x="7334582" y="1577579"/>
            <a:ext cx="14796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29" name="Google Shape;529;p99"/>
          <p:cNvSpPr txBox="1"/>
          <p:nvPr>
            <p:ph type="title"/>
          </p:nvPr>
        </p:nvSpPr>
        <p:spPr>
          <a:xfrm>
            <a:off x="332185" y="324000"/>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530" name="Google Shape;530;p99"/>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ull Content">
  <p:cSld name="Title and Full Content">
    <p:spTree>
      <p:nvGrpSpPr>
        <p:cNvPr id="531" name="Shape 531"/>
        <p:cNvGrpSpPr/>
        <p:nvPr/>
      </p:nvGrpSpPr>
      <p:grpSpPr>
        <a:xfrm>
          <a:off x="0" y="0"/>
          <a:ext cx="0" cy="0"/>
          <a:chOff x="0" y="0"/>
          <a:chExt cx="0" cy="0"/>
        </a:xfrm>
      </p:grpSpPr>
      <p:sp>
        <p:nvSpPr>
          <p:cNvPr id="532" name="Google Shape;532;p100"/>
          <p:cNvSpPr txBox="1"/>
          <p:nvPr>
            <p:ph type="title"/>
          </p:nvPr>
        </p:nvSpPr>
        <p:spPr>
          <a:xfrm>
            <a:off x="332185" y="324000"/>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533" name="Google Shape;533;p100"/>
          <p:cNvSpPr txBox="1"/>
          <p:nvPr>
            <p:ph idx="1" type="body"/>
          </p:nvPr>
        </p:nvSpPr>
        <p:spPr>
          <a:xfrm>
            <a:off x="332185" y="1577340"/>
            <a:ext cx="8479500" cy="30552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34" name="Google Shape;534;p100"/>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Rose" showMasterSp="0">
  <p:cSld name="Section Header Rose">
    <p:bg>
      <p:bgPr>
        <a:solidFill>
          <a:srgbClr val="D93954"/>
        </a:solidFill>
      </p:bgPr>
    </p:bg>
    <p:spTree>
      <p:nvGrpSpPr>
        <p:cNvPr id="535" name="Shape 535"/>
        <p:cNvGrpSpPr/>
        <p:nvPr/>
      </p:nvGrpSpPr>
      <p:grpSpPr>
        <a:xfrm>
          <a:off x="0" y="0"/>
          <a:ext cx="0" cy="0"/>
          <a:chOff x="0" y="0"/>
          <a:chExt cx="0" cy="0"/>
        </a:xfrm>
      </p:grpSpPr>
      <p:sp>
        <p:nvSpPr>
          <p:cNvPr id="536" name="Google Shape;536;p101"/>
          <p:cNvSpPr txBox="1"/>
          <p:nvPr>
            <p:ph type="title"/>
          </p:nvPr>
        </p:nvSpPr>
        <p:spPr>
          <a:xfrm>
            <a:off x="3713560" y="1577578"/>
            <a:ext cx="3702600" cy="19233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lt1"/>
              </a:buClr>
              <a:buSzPts val="3000"/>
              <a:buFont typeface="Arial"/>
              <a:buNone/>
              <a:defRPr b="0" i="0" sz="3000" u="none" cap="none" strike="noStrike">
                <a:solidFill>
                  <a:schemeClr val="lt1"/>
                </a:solidFill>
                <a:latin typeface="Arial"/>
                <a:ea typeface="Arial"/>
                <a:cs typeface="Arial"/>
                <a:sym typeface="Arial"/>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537" name="Google Shape;537;p101"/>
          <p:cNvSpPr txBox="1"/>
          <p:nvPr>
            <p:ph idx="1" type="subTitle"/>
          </p:nvPr>
        </p:nvSpPr>
        <p:spPr>
          <a:xfrm>
            <a:off x="332184" y="0"/>
            <a:ext cx="3258600" cy="5143500"/>
          </a:xfrm>
          <a:prstGeom prst="rect">
            <a:avLst/>
          </a:prstGeom>
          <a:noFill/>
          <a:ln>
            <a:noFill/>
          </a:ln>
        </p:spPr>
        <p:txBody>
          <a:bodyPr anchorCtr="0" anchor="ctr" bIns="0" lIns="0" spcFirstLastPara="1" rIns="0" wrap="square" tIns="0">
            <a:noAutofit/>
          </a:bodyPr>
          <a:lstStyle>
            <a:lvl1pPr lvl="0"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1pPr>
            <a:lvl2pPr lvl="1"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2pPr>
            <a:lvl3pPr lvl="2"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3pPr>
            <a:lvl4pPr lvl="3"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4pPr>
            <a:lvl5pPr lvl="4"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5pPr>
            <a:lvl6pPr lvl="5"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6pPr>
            <a:lvl7pPr lvl="6"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7pPr>
            <a:lvl8pPr lvl="7"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8pPr>
            <a:lvl9pPr lvl="8" marR="0" rtl="0" algn="l">
              <a:lnSpc>
                <a:spcPct val="95000"/>
              </a:lnSpc>
              <a:spcBef>
                <a:spcPts val="0"/>
              </a:spcBef>
              <a:spcAft>
                <a:spcPts val="0"/>
              </a:spcAft>
              <a:buClr>
                <a:schemeClr val="lt1"/>
              </a:buClr>
              <a:buSzPts val="48800"/>
              <a:buFont typeface="Arial"/>
              <a:buNone/>
              <a:defRPr b="0" i="0" sz="48800" u="none" cap="none" strike="noStrike">
                <a:solidFill>
                  <a:schemeClr val="lt1"/>
                </a:solidFill>
                <a:latin typeface="Arial"/>
                <a:ea typeface="Arial"/>
                <a:cs typeface="Arial"/>
                <a:sym typeface="Arial"/>
              </a:defRPr>
            </a:lvl9pPr>
          </a:lstStyle>
          <a:p/>
        </p:txBody>
      </p:sp>
      <p:sp>
        <p:nvSpPr>
          <p:cNvPr id="538" name="Google Shape;538;p101"/>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Image">
  <p:cSld name="Content and Image">
    <p:spTree>
      <p:nvGrpSpPr>
        <p:cNvPr id="539" name="Shape 539"/>
        <p:cNvGrpSpPr/>
        <p:nvPr/>
      </p:nvGrpSpPr>
      <p:grpSpPr>
        <a:xfrm>
          <a:off x="0" y="0"/>
          <a:ext cx="0" cy="0"/>
          <a:chOff x="0" y="0"/>
          <a:chExt cx="0" cy="0"/>
        </a:xfrm>
      </p:grpSpPr>
      <p:sp>
        <p:nvSpPr>
          <p:cNvPr id="540" name="Google Shape;540;p102"/>
          <p:cNvSpPr/>
          <p:nvPr/>
        </p:nvSpPr>
        <p:spPr>
          <a:xfrm>
            <a:off x="4572000" y="0"/>
            <a:ext cx="4572000" cy="51435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541" name="Google Shape;541;p102"/>
          <p:cNvSpPr txBox="1"/>
          <p:nvPr>
            <p:ph idx="1" type="body"/>
          </p:nvPr>
        </p:nvSpPr>
        <p:spPr>
          <a:xfrm>
            <a:off x="332185" y="1577579"/>
            <a:ext cx="39885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542" name="Google Shape;542;p102"/>
          <p:cNvSpPr txBox="1"/>
          <p:nvPr>
            <p:ph type="title"/>
          </p:nvPr>
        </p:nvSpPr>
        <p:spPr>
          <a:xfrm>
            <a:off x="332185" y="324000"/>
            <a:ext cx="3988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543" name="Google Shape;543;p102"/>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5.xml"/><Relationship Id="rId42" Type="http://schemas.openxmlformats.org/officeDocument/2006/relationships/slideLayout" Target="../slideLayouts/slideLayout57.xml"/><Relationship Id="rId41" Type="http://schemas.openxmlformats.org/officeDocument/2006/relationships/slideLayout" Target="../slideLayouts/slideLayout56.xml"/><Relationship Id="rId44" Type="http://schemas.openxmlformats.org/officeDocument/2006/relationships/slideLayout" Target="../slideLayouts/slideLayout59.xml"/><Relationship Id="rId43" Type="http://schemas.openxmlformats.org/officeDocument/2006/relationships/slideLayout" Target="../slideLayouts/slideLayout58.xml"/><Relationship Id="rId46" Type="http://schemas.openxmlformats.org/officeDocument/2006/relationships/slideLayout" Target="../slideLayouts/slideLayout61.xml"/><Relationship Id="rId45" Type="http://schemas.openxmlformats.org/officeDocument/2006/relationships/slideLayout" Target="../slideLayouts/slideLayout60.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48" Type="http://schemas.openxmlformats.org/officeDocument/2006/relationships/slideLayout" Target="../slideLayouts/slideLayout63.xml"/><Relationship Id="rId47" Type="http://schemas.openxmlformats.org/officeDocument/2006/relationships/slideLayout" Target="../slideLayouts/slideLayout62.xml"/><Relationship Id="rId49" Type="http://schemas.openxmlformats.org/officeDocument/2006/relationships/slideLayout" Target="../slideLayouts/slideLayout64.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31" Type="http://schemas.openxmlformats.org/officeDocument/2006/relationships/slideLayout" Target="../slideLayouts/slideLayout46.xml"/><Relationship Id="rId30" Type="http://schemas.openxmlformats.org/officeDocument/2006/relationships/slideLayout" Target="../slideLayouts/slideLayout45.xml"/><Relationship Id="rId33" Type="http://schemas.openxmlformats.org/officeDocument/2006/relationships/slideLayout" Target="../slideLayouts/slideLayout48.xml"/><Relationship Id="rId32" Type="http://schemas.openxmlformats.org/officeDocument/2006/relationships/slideLayout" Target="../slideLayouts/slideLayout47.xml"/><Relationship Id="rId35" Type="http://schemas.openxmlformats.org/officeDocument/2006/relationships/slideLayout" Target="../slideLayouts/slideLayout50.xml"/><Relationship Id="rId34" Type="http://schemas.openxmlformats.org/officeDocument/2006/relationships/slideLayout" Target="../slideLayouts/slideLayout49.xml"/><Relationship Id="rId37" Type="http://schemas.openxmlformats.org/officeDocument/2006/relationships/slideLayout" Target="../slideLayouts/slideLayout52.xml"/><Relationship Id="rId36" Type="http://schemas.openxmlformats.org/officeDocument/2006/relationships/slideLayout" Target="../slideLayouts/slideLayout51.xml"/><Relationship Id="rId39" Type="http://schemas.openxmlformats.org/officeDocument/2006/relationships/slideLayout" Target="../slideLayouts/slideLayout54.xml"/><Relationship Id="rId38" Type="http://schemas.openxmlformats.org/officeDocument/2006/relationships/slideLayout" Target="../slideLayouts/slideLayout53.xml"/><Relationship Id="rId20" Type="http://schemas.openxmlformats.org/officeDocument/2006/relationships/slideLayout" Target="../slideLayouts/slideLayout35.xml"/><Relationship Id="rId22" Type="http://schemas.openxmlformats.org/officeDocument/2006/relationships/slideLayout" Target="../slideLayouts/slideLayout37.xml"/><Relationship Id="rId21" Type="http://schemas.openxmlformats.org/officeDocument/2006/relationships/slideLayout" Target="../slideLayouts/slideLayout36.xml"/><Relationship Id="rId24" Type="http://schemas.openxmlformats.org/officeDocument/2006/relationships/slideLayout" Target="../slideLayouts/slideLayout39.xml"/><Relationship Id="rId23" Type="http://schemas.openxmlformats.org/officeDocument/2006/relationships/slideLayout" Target="../slideLayouts/slideLayout38.xml"/><Relationship Id="rId60" Type="http://schemas.openxmlformats.org/officeDocument/2006/relationships/theme" Target="../theme/theme2.xml"/><Relationship Id="rId26" Type="http://schemas.openxmlformats.org/officeDocument/2006/relationships/slideLayout" Target="../slideLayouts/slideLayout41.xml"/><Relationship Id="rId25" Type="http://schemas.openxmlformats.org/officeDocument/2006/relationships/slideLayout" Target="../slideLayouts/slideLayout40.xml"/><Relationship Id="rId28" Type="http://schemas.openxmlformats.org/officeDocument/2006/relationships/slideLayout" Target="../slideLayouts/slideLayout43.xml"/><Relationship Id="rId27" Type="http://schemas.openxmlformats.org/officeDocument/2006/relationships/slideLayout" Target="../slideLayouts/slideLayout42.xml"/><Relationship Id="rId29" Type="http://schemas.openxmlformats.org/officeDocument/2006/relationships/slideLayout" Target="../slideLayouts/slideLayout44.xml"/><Relationship Id="rId51" Type="http://schemas.openxmlformats.org/officeDocument/2006/relationships/slideLayout" Target="../slideLayouts/slideLayout66.xml"/><Relationship Id="rId50" Type="http://schemas.openxmlformats.org/officeDocument/2006/relationships/slideLayout" Target="../slideLayouts/slideLayout65.xml"/><Relationship Id="rId53" Type="http://schemas.openxmlformats.org/officeDocument/2006/relationships/slideLayout" Target="../slideLayouts/slideLayout68.xml"/><Relationship Id="rId52" Type="http://schemas.openxmlformats.org/officeDocument/2006/relationships/slideLayout" Target="../slideLayouts/slideLayout67.xml"/><Relationship Id="rId11" Type="http://schemas.openxmlformats.org/officeDocument/2006/relationships/slideLayout" Target="../slideLayouts/slideLayout26.xml"/><Relationship Id="rId55" Type="http://schemas.openxmlformats.org/officeDocument/2006/relationships/slideLayout" Target="../slideLayouts/slideLayout70.xml"/><Relationship Id="rId10" Type="http://schemas.openxmlformats.org/officeDocument/2006/relationships/slideLayout" Target="../slideLayouts/slideLayout25.xml"/><Relationship Id="rId54" Type="http://schemas.openxmlformats.org/officeDocument/2006/relationships/slideLayout" Target="../slideLayouts/slideLayout69.xml"/><Relationship Id="rId13" Type="http://schemas.openxmlformats.org/officeDocument/2006/relationships/slideLayout" Target="../slideLayouts/slideLayout28.xml"/><Relationship Id="rId57" Type="http://schemas.openxmlformats.org/officeDocument/2006/relationships/slideLayout" Target="../slideLayouts/slideLayout72.xml"/><Relationship Id="rId12" Type="http://schemas.openxmlformats.org/officeDocument/2006/relationships/slideLayout" Target="../slideLayouts/slideLayout27.xml"/><Relationship Id="rId56" Type="http://schemas.openxmlformats.org/officeDocument/2006/relationships/slideLayout" Target="../slideLayouts/slideLayout71.xml"/><Relationship Id="rId15" Type="http://schemas.openxmlformats.org/officeDocument/2006/relationships/slideLayout" Target="../slideLayouts/slideLayout30.xml"/><Relationship Id="rId59" Type="http://schemas.openxmlformats.org/officeDocument/2006/relationships/slideLayout" Target="../slideLayouts/slideLayout74.xml"/><Relationship Id="rId14" Type="http://schemas.openxmlformats.org/officeDocument/2006/relationships/slideLayout" Target="../slideLayouts/slideLayout29.xml"/><Relationship Id="rId58" Type="http://schemas.openxmlformats.org/officeDocument/2006/relationships/slideLayout" Target="../slideLayouts/slideLayout73.xml"/><Relationship Id="rId17" Type="http://schemas.openxmlformats.org/officeDocument/2006/relationships/slideLayout" Target="../slideLayouts/slideLayout32.xml"/><Relationship Id="rId16" Type="http://schemas.openxmlformats.org/officeDocument/2006/relationships/slideLayout" Target="../slideLayouts/slideLayout31.xml"/><Relationship Id="rId19" Type="http://schemas.openxmlformats.org/officeDocument/2006/relationships/slideLayout" Target="../slideLayouts/slideLayout34.xml"/><Relationship Id="rId18"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40" Type="http://schemas.openxmlformats.org/officeDocument/2006/relationships/slideLayout" Target="../slideLayouts/slideLayout114.xml"/><Relationship Id="rId42" Type="http://schemas.openxmlformats.org/officeDocument/2006/relationships/slideLayout" Target="../slideLayouts/slideLayout116.xml"/><Relationship Id="rId41" Type="http://schemas.openxmlformats.org/officeDocument/2006/relationships/slideLayout" Target="../slideLayouts/slideLayout115.xml"/><Relationship Id="rId44" Type="http://schemas.openxmlformats.org/officeDocument/2006/relationships/slideLayout" Target="../slideLayouts/slideLayout118.xml"/><Relationship Id="rId43" Type="http://schemas.openxmlformats.org/officeDocument/2006/relationships/slideLayout" Target="../slideLayouts/slideLayout117.xml"/><Relationship Id="rId46" Type="http://schemas.openxmlformats.org/officeDocument/2006/relationships/slideLayout" Target="../slideLayouts/slideLayout120.xml"/><Relationship Id="rId45" Type="http://schemas.openxmlformats.org/officeDocument/2006/relationships/slideLayout" Target="../slideLayouts/slideLayout119.xml"/><Relationship Id="rId1" Type="http://schemas.openxmlformats.org/officeDocument/2006/relationships/slideLayout" Target="../slideLayouts/slideLayout75.xml"/><Relationship Id="rId2" Type="http://schemas.openxmlformats.org/officeDocument/2006/relationships/slideLayout" Target="../slideLayouts/slideLayout76.xml"/><Relationship Id="rId3" Type="http://schemas.openxmlformats.org/officeDocument/2006/relationships/slideLayout" Target="../slideLayouts/slideLayout77.xml"/><Relationship Id="rId4" Type="http://schemas.openxmlformats.org/officeDocument/2006/relationships/slideLayout" Target="../slideLayouts/slideLayout78.xml"/><Relationship Id="rId9" Type="http://schemas.openxmlformats.org/officeDocument/2006/relationships/slideLayout" Target="../slideLayouts/slideLayout83.xml"/><Relationship Id="rId48" Type="http://schemas.openxmlformats.org/officeDocument/2006/relationships/slideLayout" Target="../slideLayouts/slideLayout122.xml"/><Relationship Id="rId47" Type="http://schemas.openxmlformats.org/officeDocument/2006/relationships/slideLayout" Target="../slideLayouts/slideLayout121.xml"/><Relationship Id="rId49" Type="http://schemas.openxmlformats.org/officeDocument/2006/relationships/slideLayout" Target="../slideLayouts/slideLayout123.xml"/><Relationship Id="rId5" Type="http://schemas.openxmlformats.org/officeDocument/2006/relationships/slideLayout" Target="../slideLayouts/slideLayout79.xml"/><Relationship Id="rId6" Type="http://schemas.openxmlformats.org/officeDocument/2006/relationships/slideLayout" Target="../slideLayouts/slideLayout80.xml"/><Relationship Id="rId7" Type="http://schemas.openxmlformats.org/officeDocument/2006/relationships/slideLayout" Target="../slideLayouts/slideLayout81.xml"/><Relationship Id="rId8" Type="http://schemas.openxmlformats.org/officeDocument/2006/relationships/slideLayout" Target="../slideLayouts/slideLayout82.xml"/><Relationship Id="rId31" Type="http://schemas.openxmlformats.org/officeDocument/2006/relationships/slideLayout" Target="../slideLayouts/slideLayout105.xml"/><Relationship Id="rId30" Type="http://schemas.openxmlformats.org/officeDocument/2006/relationships/slideLayout" Target="../slideLayouts/slideLayout104.xml"/><Relationship Id="rId33" Type="http://schemas.openxmlformats.org/officeDocument/2006/relationships/slideLayout" Target="../slideLayouts/slideLayout107.xml"/><Relationship Id="rId32" Type="http://schemas.openxmlformats.org/officeDocument/2006/relationships/slideLayout" Target="../slideLayouts/slideLayout106.xml"/><Relationship Id="rId35" Type="http://schemas.openxmlformats.org/officeDocument/2006/relationships/slideLayout" Target="../slideLayouts/slideLayout109.xml"/><Relationship Id="rId34" Type="http://schemas.openxmlformats.org/officeDocument/2006/relationships/slideLayout" Target="../slideLayouts/slideLayout108.xml"/><Relationship Id="rId37" Type="http://schemas.openxmlformats.org/officeDocument/2006/relationships/slideLayout" Target="../slideLayouts/slideLayout111.xml"/><Relationship Id="rId36" Type="http://schemas.openxmlformats.org/officeDocument/2006/relationships/slideLayout" Target="../slideLayouts/slideLayout110.xml"/><Relationship Id="rId39" Type="http://schemas.openxmlformats.org/officeDocument/2006/relationships/slideLayout" Target="../slideLayouts/slideLayout113.xml"/><Relationship Id="rId38" Type="http://schemas.openxmlformats.org/officeDocument/2006/relationships/slideLayout" Target="../slideLayouts/slideLayout112.xml"/><Relationship Id="rId62" Type="http://schemas.openxmlformats.org/officeDocument/2006/relationships/slideLayout" Target="../slideLayouts/slideLayout136.xml"/><Relationship Id="rId61" Type="http://schemas.openxmlformats.org/officeDocument/2006/relationships/slideLayout" Target="../slideLayouts/slideLayout135.xml"/><Relationship Id="rId20" Type="http://schemas.openxmlformats.org/officeDocument/2006/relationships/slideLayout" Target="../slideLayouts/slideLayout94.xml"/><Relationship Id="rId64" Type="http://schemas.openxmlformats.org/officeDocument/2006/relationships/slideLayout" Target="../slideLayouts/slideLayout138.xml"/><Relationship Id="rId63" Type="http://schemas.openxmlformats.org/officeDocument/2006/relationships/slideLayout" Target="../slideLayouts/slideLayout137.xml"/><Relationship Id="rId22" Type="http://schemas.openxmlformats.org/officeDocument/2006/relationships/slideLayout" Target="../slideLayouts/slideLayout96.xml"/><Relationship Id="rId66" Type="http://schemas.openxmlformats.org/officeDocument/2006/relationships/slideLayout" Target="../slideLayouts/slideLayout140.xml"/><Relationship Id="rId21" Type="http://schemas.openxmlformats.org/officeDocument/2006/relationships/slideLayout" Target="../slideLayouts/slideLayout95.xml"/><Relationship Id="rId65" Type="http://schemas.openxmlformats.org/officeDocument/2006/relationships/slideLayout" Target="../slideLayouts/slideLayout139.xml"/><Relationship Id="rId24" Type="http://schemas.openxmlformats.org/officeDocument/2006/relationships/slideLayout" Target="../slideLayouts/slideLayout98.xml"/><Relationship Id="rId23" Type="http://schemas.openxmlformats.org/officeDocument/2006/relationships/slideLayout" Target="../slideLayouts/slideLayout97.xml"/><Relationship Id="rId67" Type="http://schemas.openxmlformats.org/officeDocument/2006/relationships/theme" Target="../theme/theme1.xml"/><Relationship Id="rId60" Type="http://schemas.openxmlformats.org/officeDocument/2006/relationships/slideLayout" Target="../slideLayouts/slideLayout134.xml"/><Relationship Id="rId26" Type="http://schemas.openxmlformats.org/officeDocument/2006/relationships/slideLayout" Target="../slideLayouts/slideLayout100.xml"/><Relationship Id="rId25" Type="http://schemas.openxmlformats.org/officeDocument/2006/relationships/slideLayout" Target="../slideLayouts/slideLayout99.xml"/><Relationship Id="rId28" Type="http://schemas.openxmlformats.org/officeDocument/2006/relationships/slideLayout" Target="../slideLayouts/slideLayout102.xml"/><Relationship Id="rId27" Type="http://schemas.openxmlformats.org/officeDocument/2006/relationships/slideLayout" Target="../slideLayouts/slideLayout101.xml"/><Relationship Id="rId29" Type="http://schemas.openxmlformats.org/officeDocument/2006/relationships/slideLayout" Target="../slideLayouts/slideLayout103.xml"/><Relationship Id="rId51" Type="http://schemas.openxmlformats.org/officeDocument/2006/relationships/slideLayout" Target="../slideLayouts/slideLayout125.xml"/><Relationship Id="rId50" Type="http://schemas.openxmlformats.org/officeDocument/2006/relationships/slideLayout" Target="../slideLayouts/slideLayout124.xml"/><Relationship Id="rId53" Type="http://schemas.openxmlformats.org/officeDocument/2006/relationships/slideLayout" Target="../slideLayouts/slideLayout127.xml"/><Relationship Id="rId52" Type="http://schemas.openxmlformats.org/officeDocument/2006/relationships/slideLayout" Target="../slideLayouts/slideLayout126.xml"/><Relationship Id="rId11" Type="http://schemas.openxmlformats.org/officeDocument/2006/relationships/slideLayout" Target="../slideLayouts/slideLayout85.xml"/><Relationship Id="rId55" Type="http://schemas.openxmlformats.org/officeDocument/2006/relationships/slideLayout" Target="../slideLayouts/slideLayout129.xml"/><Relationship Id="rId10" Type="http://schemas.openxmlformats.org/officeDocument/2006/relationships/slideLayout" Target="../slideLayouts/slideLayout84.xml"/><Relationship Id="rId54" Type="http://schemas.openxmlformats.org/officeDocument/2006/relationships/slideLayout" Target="../slideLayouts/slideLayout128.xml"/><Relationship Id="rId13" Type="http://schemas.openxmlformats.org/officeDocument/2006/relationships/slideLayout" Target="../slideLayouts/slideLayout87.xml"/><Relationship Id="rId57" Type="http://schemas.openxmlformats.org/officeDocument/2006/relationships/slideLayout" Target="../slideLayouts/slideLayout131.xml"/><Relationship Id="rId12" Type="http://schemas.openxmlformats.org/officeDocument/2006/relationships/slideLayout" Target="../slideLayouts/slideLayout86.xml"/><Relationship Id="rId56" Type="http://schemas.openxmlformats.org/officeDocument/2006/relationships/slideLayout" Target="../slideLayouts/slideLayout130.xml"/><Relationship Id="rId15" Type="http://schemas.openxmlformats.org/officeDocument/2006/relationships/slideLayout" Target="../slideLayouts/slideLayout89.xml"/><Relationship Id="rId59" Type="http://schemas.openxmlformats.org/officeDocument/2006/relationships/slideLayout" Target="../slideLayouts/slideLayout133.xml"/><Relationship Id="rId14" Type="http://schemas.openxmlformats.org/officeDocument/2006/relationships/slideLayout" Target="../slideLayouts/slideLayout88.xml"/><Relationship Id="rId58" Type="http://schemas.openxmlformats.org/officeDocument/2006/relationships/slideLayout" Target="../slideLayouts/slideLayout132.xml"/><Relationship Id="rId17" Type="http://schemas.openxmlformats.org/officeDocument/2006/relationships/slideLayout" Target="../slideLayouts/slideLayout91.xml"/><Relationship Id="rId16" Type="http://schemas.openxmlformats.org/officeDocument/2006/relationships/slideLayout" Target="../slideLayouts/slideLayout90.xml"/><Relationship Id="rId19" Type="http://schemas.openxmlformats.org/officeDocument/2006/relationships/slideLayout" Target="../slideLayouts/slideLayout93.xml"/><Relationship Id="rId18"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 name="Shape 73"/>
        <p:cNvGrpSpPr/>
        <p:nvPr/>
      </p:nvGrpSpPr>
      <p:grpSpPr>
        <a:xfrm>
          <a:off x="0" y="0"/>
          <a:ext cx="0" cy="0"/>
          <a:chOff x="0" y="0"/>
          <a:chExt cx="0" cy="0"/>
        </a:xfrm>
      </p:grpSpPr>
      <p:sp>
        <p:nvSpPr>
          <p:cNvPr id="74" name="Google Shape;74;p17"/>
          <p:cNvSpPr txBox="1"/>
          <p:nvPr>
            <p:ph type="title"/>
          </p:nvPr>
        </p:nvSpPr>
        <p:spPr>
          <a:xfrm>
            <a:off x="332185" y="324001"/>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5" name="Google Shape;75;p17"/>
          <p:cNvSpPr txBox="1"/>
          <p:nvPr>
            <p:ph idx="1" type="body"/>
          </p:nvPr>
        </p:nvSpPr>
        <p:spPr>
          <a:xfrm>
            <a:off x="332185" y="1577579"/>
            <a:ext cx="84795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76" name="Google Shape;76;p17"/>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77" name="Google Shape;77;p17"/>
          <p:cNvSpPr txBox="1"/>
          <p:nvPr/>
        </p:nvSpPr>
        <p:spPr>
          <a:xfrm>
            <a:off x="332185" y="4869180"/>
            <a:ext cx="4105500" cy="1029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fr" sz="600" u="none" cap="none" strike="noStrike">
                <a:solidFill>
                  <a:schemeClr val="dk1"/>
                </a:solidFill>
                <a:latin typeface="Arial"/>
                <a:ea typeface="Arial"/>
                <a:cs typeface="Arial"/>
                <a:sym typeface="Arial"/>
              </a:rPr>
              <a:t>PwC</a:t>
            </a:r>
            <a:endParaRPr b="0" i="0" sz="11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 id="2147483719" r:id="rId57"/>
    <p:sldLayoutId id="2147483720" r:id="rId58"/>
    <p:sldLayoutId id="2147483721" r:id="rId5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26B43"/>
          </p15:clr>
        </p15:guide>
        <p15:guide id="2" pos="209">
          <p15:clr>
            <a:srgbClr val="F26B43"/>
          </p15:clr>
        </p15:guide>
        <p15:guide id="3" pos="5551">
          <p15:clr>
            <a:srgbClr val="F26B43"/>
          </p15:clr>
        </p15:guide>
        <p15:guide id="4" pos="2965">
          <p15:clr>
            <a:srgbClr val="F26B43"/>
          </p15:clr>
        </p15:guide>
        <p15:guide id="5" pos="2795">
          <p15:clr>
            <a:srgbClr val="F26B43"/>
          </p15:clr>
        </p15:guide>
        <p15:guide id="6" orient="horz" pos="2916">
          <p15:clr>
            <a:srgbClr val="F26B43"/>
          </p15:clr>
        </p15:guide>
        <p15:guide id="7" pos="2045">
          <p15:clr>
            <a:srgbClr val="F26B43"/>
          </p15:clr>
        </p15:guide>
        <p15:guide id="8" pos="1877">
          <p15:clr>
            <a:srgbClr val="F26B43"/>
          </p15:clr>
        </p15:guide>
        <p15:guide id="9" pos="3714">
          <p15:clr>
            <a:srgbClr val="F26B43"/>
          </p15:clr>
        </p15:guide>
        <p15:guide id="10" pos="3883">
          <p15:clr>
            <a:srgbClr val="F26B43"/>
          </p15:clr>
        </p15:guide>
        <p15:guide id="11" orient="horz" pos="1620">
          <p15:clr>
            <a:srgbClr val="F26B43"/>
          </p15:clr>
        </p15:guide>
        <p15:guide id="12" orient="horz" pos="994">
          <p15:clr>
            <a:srgbClr val="F26B43"/>
          </p15:clr>
        </p15:guide>
        <p15:guide id="13" orient="horz" pos="859">
          <p15:clr>
            <a:srgbClr val="F26B43"/>
          </p15:clr>
        </p15:guide>
        <p15:guide id="14" orient="horz" pos="20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2" name="Shape 422"/>
        <p:cNvGrpSpPr/>
        <p:nvPr/>
      </p:nvGrpSpPr>
      <p:grpSpPr>
        <a:xfrm>
          <a:off x="0" y="0"/>
          <a:ext cx="0" cy="0"/>
          <a:chOff x="0" y="0"/>
          <a:chExt cx="0" cy="0"/>
        </a:xfrm>
      </p:grpSpPr>
      <p:sp>
        <p:nvSpPr>
          <p:cNvPr id="423" name="Google Shape;423;p77"/>
          <p:cNvSpPr txBox="1"/>
          <p:nvPr>
            <p:ph type="title"/>
          </p:nvPr>
        </p:nvSpPr>
        <p:spPr>
          <a:xfrm>
            <a:off x="332185" y="324001"/>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424" name="Google Shape;424;p77"/>
          <p:cNvSpPr txBox="1"/>
          <p:nvPr>
            <p:ph idx="1" type="body"/>
          </p:nvPr>
        </p:nvSpPr>
        <p:spPr>
          <a:xfrm>
            <a:off x="332185" y="1577579"/>
            <a:ext cx="8479500" cy="30516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500"/>
              </a:spcBef>
              <a:spcAft>
                <a:spcPts val="5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425" name="Google Shape;425;p77"/>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426" name="Google Shape;426;p77"/>
          <p:cNvSpPr txBox="1"/>
          <p:nvPr/>
        </p:nvSpPr>
        <p:spPr>
          <a:xfrm>
            <a:off x="332185" y="4869180"/>
            <a:ext cx="4105500" cy="1029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fr" sz="600" u="none" cap="none" strike="noStrike">
                <a:solidFill>
                  <a:schemeClr val="dk1"/>
                </a:solidFill>
                <a:latin typeface="Arial"/>
                <a:ea typeface="Arial"/>
                <a:cs typeface="Arial"/>
                <a:sym typeface="Arial"/>
              </a:rPr>
              <a:t>PwC</a:t>
            </a:r>
            <a:endParaRPr b="0" i="0" sz="1100" u="none" cap="none" strike="noStrike">
              <a:solidFill>
                <a:srgbClr val="000000"/>
              </a:solidFill>
              <a:latin typeface="Arial"/>
              <a:ea typeface="Arial"/>
              <a:cs typeface="Arial"/>
              <a:sym typeface="Arial"/>
            </a:endParaRPr>
          </a:p>
        </p:txBody>
      </p:sp>
      <p:sp>
        <p:nvSpPr>
          <p:cNvPr id="427" name="Google Shape;427;p77"/>
          <p:cNvSpPr txBox="1"/>
          <p:nvPr/>
        </p:nvSpPr>
        <p:spPr>
          <a:xfrm>
            <a:off x="332185" y="4766310"/>
            <a:ext cx="4105500" cy="1029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fr" sz="600" u="none" cap="none" strike="noStrike">
                <a:solidFill>
                  <a:schemeClr val="dk1"/>
                </a:solidFill>
                <a:latin typeface="Arial"/>
                <a:ea typeface="Arial"/>
                <a:cs typeface="Arial"/>
                <a:sym typeface="Arial"/>
              </a:rPr>
              <a:t>Presentation Title [View &gt; Master and edit/delete on very top slide master]</a:t>
            </a:r>
            <a:endParaRPr b="0" i="0" sz="1100" u="none" cap="none" strike="noStrike">
              <a:solidFill>
                <a:srgbClr val="000000"/>
              </a:solidFill>
              <a:latin typeface="Arial"/>
              <a:ea typeface="Arial"/>
              <a:cs typeface="Arial"/>
              <a:sym typeface="Arial"/>
            </a:endParaRPr>
          </a:p>
        </p:txBody>
      </p:sp>
      <p:sp>
        <p:nvSpPr>
          <p:cNvPr id="428" name="Google Shape;428;p77"/>
          <p:cNvSpPr txBox="1"/>
          <p:nvPr/>
        </p:nvSpPr>
        <p:spPr>
          <a:xfrm>
            <a:off x="6163866" y="4766310"/>
            <a:ext cx="2648100" cy="1029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600"/>
              <a:buFont typeface="Arial"/>
              <a:buNone/>
            </a:pPr>
            <a:r>
              <a:rPr b="0" i="0" lang="fr" sz="600" u="none" cap="none" strike="noStrike">
                <a:solidFill>
                  <a:schemeClr val="dk1"/>
                </a:solidFill>
                <a:latin typeface="Arial"/>
                <a:ea typeface="Arial"/>
                <a:cs typeface="Arial"/>
                <a:sym typeface="Arial"/>
              </a:rPr>
              <a:t>Date [View &gt; Master and edit/delete on very top slide master]</a:t>
            </a:r>
            <a:endParaRPr b="0" i="0" sz="11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 id="2147483741" r:id="rId20"/>
    <p:sldLayoutId id="2147483742" r:id="rId21"/>
    <p:sldLayoutId id="2147483743" r:id="rId22"/>
    <p:sldLayoutId id="2147483744" r:id="rId23"/>
    <p:sldLayoutId id="2147483745" r:id="rId24"/>
    <p:sldLayoutId id="2147483746" r:id="rId25"/>
    <p:sldLayoutId id="2147483747" r:id="rId26"/>
    <p:sldLayoutId id="2147483748" r:id="rId27"/>
    <p:sldLayoutId id="2147483749" r:id="rId28"/>
    <p:sldLayoutId id="2147483750" r:id="rId29"/>
    <p:sldLayoutId id="2147483751" r:id="rId30"/>
    <p:sldLayoutId id="2147483752" r:id="rId31"/>
    <p:sldLayoutId id="2147483753" r:id="rId32"/>
    <p:sldLayoutId id="2147483754" r:id="rId33"/>
    <p:sldLayoutId id="2147483755" r:id="rId34"/>
    <p:sldLayoutId id="2147483756" r:id="rId35"/>
    <p:sldLayoutId id="2147483757" r:id="rId36"/>
    <p:sldLayoutId id="2147483758" r:id="rId37"/>
    <p:sldLayoutId id="2147483759" r:id="rId38"/>
    <p:sldLayoutId id="2147483760" r:id="rId39"/>
    <p:sldLayoutId id="2147483761" r:id="rId40"/>
    <p:sldLayoutId id="2147483762" r:id="rId41"/>
    <p:sldLayoutId id="2147483763" r:id="rId42"/>
    <p:sldLayoutId id="2147483764" r:id="rId43"/>
    <p:sldLayoutId id="2147483765" r:id="rId44"/>
    <p:sldLayoutId id="2147483766" r:id="rId45"/>
    <p:sldLayoutId id="2147483767" r:id="rId46"/>
    <p:sldLayoutId id="2147483768" r:id="rId47"/>
    <p:sldLayoutId id="2147483769" r:id="rId48"/>
    <p:sldLayoutId id="2147483770" r:id="rId49"/>
    <p:sldLayoutId id="2147483771" r:id="rId50"/>
    <p:sldLayoutId id="2147483772" r:id="rId51"/>
    <p:sldLayoutId id="2147483773" r:id="rId52"/>
    <p:sldLayoutId id="2147483774" r:id="rId53"/>
    <p:sldLayoutId id="2147483775" r:id="rId54"/>
    <p:sldLayoutId id="2147483776" r:id="rId55"/>
    <p:sldLayoutId id="2147483777" r:id="rId56"/>
    <p:sldLayoutId id="2147483778" r:id="rId57"/>
    <p:sldLayoutId id="2147483779" r:id="rId58"/>
    <p:sldLayoutId id="2147483780" r:id="rId59"/>
    <p:sldLayoutId id="2147483781" r:id="rId60"/>
    <p:sldLayoutId id="2147483782" r:id="rId61"/>
    <p:sldLayoutId id="2147483783" r:id="rId62"/>
    <p:sldLayoutId id="2147483784" r:id="rId63"/>
    <p:sldLayoutId id="2147483785" r:id="rId64"/>
    <p:sldLayoutId id="2147483786" r:id="rId65"/>
    <p:sldLayoutId id="2147483787" r:id="rId6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26B43"/>
          </p15:clr>
        </p15:guide>
        <p15:guide id="2" pos="209">
          <p15:clr>
            <a:srgbClr val="F26B43"/>
          </p15:clr>
        </p15:guide>
        <p15:guide id="3" pos="5551">
          <p15:clr>
            <a:srgbClr val="F26B43"/>
          </p15:clr>
        </p15:guide>
        <p15:guide id="4" pos="2965">
          <p15:clr>
            <a:srgbClr val="F26B43"/>
          </p15:clr>
        </p15:guide>
        <p15:guide id="5" pos="2795">
          <p15:clr>
            <a:srgbClr val="F26B43"/>
          </p15:clr>
        </p15:guide>
        <p15:guide id="6" orient="horz" pos="2916">
          <p15:clr>
            <a:srgbClr val="F26B43"/>
          </p15:clr>
        </p15:guide>
        <p15:guide id="7" pos="2045">
          <p15:clr>
            <a:srgbClr val="F26B43"/>
          </p15:clr>
        </p15:guide>
        <p15:guide id="8" pos="1877">
          <p15:clr>
            <a:srgbClr val="F26B43"/>
          </p15:clr>
        </p15:guide>
        <p15:guide id="9" pos="3714">
          <p15:clr>
            <a:srgbClr val="F26B43"/>
          </p15:clr>
        </p15:guide>
        <p15:guide id="10" pos="3883">
          <p15:clr>
            <a:srgbClr val="F26B43"/>
          </p15:clr>
        </p15:guide>
        <p15:guide id="11" orient="horz" pos="1620">
          <p15:clr>
            <a:srgbClr val="F26B43"/>
          </p15:clr>
        </p15:guide>
        <p15:guide id="12" orient="horz" pos="994">
          <p15:clr>
            <a:srgbClr val="F26B43"/>
          </p15:clr>
        </p15:guide>
        <p15:guide id="13" orient="horz" pos="859">
          <p15:clr>
            <a:srgbClr val="F26B43"/>
          </p15:clr>
        </p15:guide>
        <p15:guide id="14" orient="horz" pos="20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hyperlink" Target="http://drive.google.com/file/d/1xxEhE5XbkNykyX0voSJ01xlmduiEMr_w/view" TargetMode="External"/><Relationship Id="rId4" Type="http://schemas.openxmlformats.org/officeDocument/2006/relationships/image" Target="../media/image2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3.png"/><Relationship Id="rId6"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39.xml"/><Relationship Id="rId3" Type="http://schemas.openxmlformats.org/officeDocument/2006/relationships/image" Target="../media/image9.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0.xml"/><Relationship Id="rId3"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1"/>
        </a:solidFill>
      </p:bgPr>
    </p:bg>
    <p:spTree>
      <p:nvGrpSpPr>
        <p:cNvPr id="830" name="Shape 830"/>
        <p:cNvGrpSpPr/>
        <p:nvPr/>
      </p:nvGrpSpPr>
      <p:grpSpPr>
        <a:xfrm>
          <a:off x="0" y="0"/>
          <a:ext cx="0" cy="0"/>
          <a:chOff x="0" y="0"/>
          <a:chExt cx="0" cy="0"/>
        </a:xfrm>
      </p:grpSpPr>
      <p:pic>
        <p:nvPicPr>
          <p:cNvPr id="831" name="Google Shape;831;p144"/>
          <p:cNvPicPr preferRelativeResize="0"/>
          <p:nvPr>
            <p:ph idx="2" type="pic"/>
          </p:nvPr>
        </p:nvPicPr>
        <p:blipFill rotWithShape="1">
          <a:blip r:embed="rId3">
            <a:alphaModFix/>
          </a:blip>
          <a:srcRect b="0" l="30625" r="46887" t="0"/>
          <a:stretch/>
        </p:blipFill>
        <p:spPr>
          <a:xfrm>
            <a:off x="7087500" y="0"/>
            <a:ext cx="2056500" cy="5143500"/>
          </a:xfrm>
          <a:prstGeom prst="rect">
            <a:avLst/>
          </a:prstGeom>
          <a:noFill/>
          <a:ln>
            <a:noFill/>
          </a:ln>
        </p:spPr>
      </p:pic>
      <p:grpSp>
        <p:nvGrpSpPr>
          <p:cNvPr id="832" name="Google Shape;832;p144"/>
          <p:cNvGrpSpPr/>
          <p:nvPr/>
        </p:nvGrpSpPr>
        <p:grpSpPr>
          <a:xfrm>
            <a:off x="0" y="0"/>
            <a:ext cx="9144000" cy="5143500"/>
            <a:chOff x="0" y="0"/>
            <a:chExt cx="12192000" cy="6858000"/>
          </a:xfrm>
        </p:grpSpPr>
        <p:sp>
          <p:nvSpPr>
            <p:cNvPr id="833" name="Google Shape;833;p144"/>
            <p:cNvSpPr/>
            <p:nvPr/>
          </p:nvSpPr>
          <p:spPr>
            <a:xfrm>
              <a:off x="0" y="0"/>
              <a:ext cx="12192000" cy="6858000"/>
            </a:xfrm>
            <a:custGeom>
              <a:rect b="b" l="l" r="r" t="t"/>
              <a:pathLst>
                <a:path extrusionOk="0" h="6858000" w="12192000">
                  <a:moveTo>
                    <a:pt x="9144000" y="0"/>
                  </a:moveTo>
                  <a:lnTo>
                    <a:pt x="9450000" y="0"/>
                  </a:lnTo>
                  <a:lnTo>
                    <a:pt x="9450000" y="1022986"/>
                  </a:lnTo>
                  <a:lnTo>
                    <a:pt x="12192000" y="1022986"/>
                  </a:lnTo>
                  <a:lnTo>
                    <a:pt x="12192000" y="1328986"/>
                  </a:lnTo>
                  <a:lnTo>
                    <a:pt x="9450000" y="1328986"/>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834" name="Google Shape;834;p144"/>
            <p:cNvPicPr preferRelativeResize="0"/>
            <p:nvPr/>
          </p:nvPicPr>
          <p:blipFill rotWithShape="1">
            <a:blip r:embed="rId4">
              <a:alphaModFix/>
            </a:blip>
            <a:srcRect b="0" l="0" r="0" t="0"/>
            <a:stretch/>
          </p:blipFill>
          <p:spPr>
            <a:xfrm>
              <a:off x="185139" y="5330952"/>
              <a:ext cx="1636775" cy="1351183"/>
            </a:xfrm>
            <a:prstGeom prst="rect">
              <a:avLst/>
            </a:prstGeom>
            <a:noFill/>
            <a:ln>
              <a:noFill/>
            </a:ln>
          </p:spPr>
        </p:pic>
      </p:grpSp>
      <p:sp>
        <p:nvSpPr>
          <p:cNvPr id="835" name="Google Shape;835;p144"/>
          <p:cNvSpPr txBox="1"/>
          <p:nvPr>
            <p:ph type="ctrTitle"/>
          </p:nvPr>
        </p:nvSpPr>
        <p:spPr>
          <a:xfrm>
            <a:off x="332175" y="1775000"/>
            <a:ext cx="6326400" cy="625200"/>
          </a:xfrm>
          <a:prstGeom prst="rect">
            <a:avLst/>
          </a:prstGeom>
          <a:noFill/>
          <a:ln>
            <a:noFill/>
          </a:ln>
        </p:spPr>
        <p:txBody>
          <a:bodyPr anchorCtr="0" anchor="b" bIns="0" lIns="0" spcFirstLastPara="1" rIns="0" wrap="square" tIns="0">
            <a:noAutofit/>
          </a:bodyPr>
          <a:lstStyle/>
          <a:p>
            <a:pPr indent="0" lvl="0" marL="0" rtl="0" algn="l">
              <a:lnSpc>
                <a:spcPct val="85000"/>
              </a:lnSpc>
              <a:spcBef>
                <a:spcPts val="0"/>
              </a:spcBef>
              <a:spcAft>
                <a:spcPts val="0"/>
              </a:spcAft>
              <a:buClr>
                <a:schemeClr val="lt1"/>
              </a:buClr>
              <a:buSzPts val="6000"/>
              <a:buFont typeface="Georgia"/>
              <a:buNone/>
            </a:pPr>
            <a:r>
              <a:rPr b="1" lang="fr" sz="3000"/>
              <a:t>Développement d’un chatbot IA générative pour la conformité ESG en entreprise</a:t>
            </a:r>
            <a:endParaRPr b="1" sz="3000"/>
          </a:p>
          <a:p>
            <a:pPr indent="0" lvl="0" marL="0" rtl="0" algn="l">
              <a:lnSpc>
                <a:spcPct val="85000"/>
              </a:lnSpc>
              <a:spcBef>
                <a:spcPts val="0"/>
              </a:spcBef>
              <a:spcAft>
                <a:spcPts val="0"/>
              </a:spcAft>
              <a:buClr>
                <a:schemeClr val="lt1"/>
              </a:buClr>
              <a:buSzPts val="6000"/>
              <a:buFont typeface="Georgia"/>
              <a:buNone/>
            </a:pPr>
            <a:r>
              <a:t/>
            </a:r>
            <a:endParaRPr b="1" i="0" sz="3000" u="none" cap="none" strike="noStrike">
              <a:solidFill>
                <a:schemeClr val="lt1"/>
              </a:solidFill>
            </a:endParaRPr>
          </a:p>
        </p:txBody>
      </p:sp>
      <p:sp>
        <p:nvSpPr>
          <p:cNvPr id="836" name="Google Shape;836;p144"/>
          <p:cNvSpPr txBox="1"/>
          <p:nvPr>
            <p:ph idx="1" type="subTitle"/>
          </p:nvPr>
        </p:nvSpPr>
        <p:spPr>
          <a:xfrm>
            <a:off x="275600" y="2319675"/>
            <a:ext cx="5461800" cy="676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fr" sz="1600">
                <a:latin typeface="Georgia"/>
                <a:ea typeface="Georgia"/>
                <a:cs typeface="Georgia"/>
                <a:sym typeface="Georgia"/>
              </a:rPr>
              <a:t>Elaboré par:  Achraf Ghribi et Emna Ismail</a:t>
            </a:r>
            <a:endParaRPr sz="1800">
              <a:latin typeface="Georgia"/>
              <a:ea typeface="Georgia"/>
              <a:cs typeface="Georgia"/>
              <a:sym typeface="Georgia"/>
            </a:endParaRPr>
          </a:p>
          <a:p>
            <a:pPr indent="0" lvl="0" marL="0" rtl="0" algn="l">
              <a:spcBef>
                <a:spcPts val="0"/>
              </a:spcBef>
              <a:spcAft>
                <a:spcPts val="0"/>
              </a:spcAft>
              <a:buClr>
                <a:schemeClr val="dk1"/>
              </a:buClr>
              <a:buFont typeface="Arial"/>
              <a:buNone/>
            </a:pPr>
            <a:r>
              <a:rPr lang="fr" sz="1600">
                <a:latin typeface="Georgia"/>
                <a:ea typeface="Georgia"/>
                <a:cs typeface="Georgia"/>
                <a:sym typeface="Georgia"/>
              </a:rPr>
              <a:t>Encadré par</a:t>
            </a:r>
            <a:r>
              <a:rPr lang="fr" sz="1800">
                <a:latin typeface="Georgia"/>
                <a:ea typeface="Georgia"/>
                <a:cs typeface="Georgia"/>
                <a:sym typeface="Georgia"/>
              </a:rPr>
              <a:t>: </a:t>
            </a:r>
            <a:r>
              <a:rPr lang="fr" sz="1600">
                <a:latin typeface="Georgia"/>
                <a:ea typeface="Georgia"/>
                <a:cs typeface="Georgia"/>
                <a:sym typeface="Georgia"/>
              </a:rPr>
              <a:t>Koussay Ben mhanna et Noursene Chaabene</a:t>
            </a:r>
            <a:endParaRPr sz="1600">
              <a:latin typeface="Georgia"/>
              <a:ea typeface="Georgia"/>
              <a:cs typeface="Georgia"/>
              <a:sym typeface="Georgia"/>
            </a:endParaRPr>
          </a:p>
          <a:p>
            <a:pPr indent="0" lvl="0" marL="0" rtl="0" algn="l">
              <a:spcBef>
                <a:spcPts val="0"/>
              </a:spcBef>
              <a:spcAft>
                <a:spcPts val="0"/>
              </a:spcAft>
              <a:buClr>
                <a:schemeClr val="dk1"/>
              </a:buClr>
              <a:buFont typeface="Arial"/>
              <a:buNone/>
            </a:pPr>
            <a:r>
              <a:rPr lang="fr" sz="1600">
                <a:latin typeface="Georgia"/>
                <a:ea typeface="Georgia"/>
                <a:cs typeface="Georgia"/>
                <a:sym typeface="Georgia"/>
              </a:rPr>
              <a:t>Septembre 2024</a:t>
            </a:r>
            <a:endParaRPr sz="1600">
              <a:latin typeface="Georgia"/>
              <a:ea typeface="Georgia"/>
              <a:cs typeface="Georgia"/>
              <a:sym typeface="Georgia"/>
            </a:endParaRPr>
          </a:p>
          <a:p>
            <a:pPr indent="0" lvl="0" marL="0" rtl="0" algn="l">
              <a:spcBef>
                <a:spcPts val="0"/>
              </a:spcBef>
              <a:spcAft>
                <a:spcPts val="0"/>
              </a:spcAft>
              <a:buClr>
                <a:schemeClr val="dk1"/>
              </a:buClr>
              <a:buFont typeface="Arial"/>
              <a:buNone/>
            </a:pPr>
            <a:r>
              <a:t/>
            </a:r>
            <a:endParaRPr sz="1400"/>
          </a:p>
          <a:p>
            <a:pPr indent="0" lvl="0" marL="0" marR="0" rtl="0" algn="l">
              <a:lnSpc>
                <a:spcPct val="100000"/>
              </a:lnSpc>
              <a:spcBef>
                <a:spcPts val="0"/>
              </a:spcBef>
              <a:spcAft>
                <a:spcPts val="0"/>
              </a:spcAft>
              <a:buClr>
                <a:schemeClr val="lt1"/>
              </a:buClr>
              <a:buSzPts val="1200"/>
              <a:buFont typeface="Arial"/>
              <a:buNone/>
            </a:pPr>
            <a:r>
              <a:t/>
            </a:r>
            <a:endParaRPr/>
          </a:p>
        </p:txBody>
      </p:sp>
      <p:sp>
        <p:nvSpPr>
          <p:cNvPr id="837" name="Google Shape;837;p14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53"/>
          <p:cNvSpPr/>
          <p:nvPr/>
        </p:nvSpPr>
        <p:spPr>
          <a:xfrm>
            <a:off x="0" y="-12"/>
            <a:ext cx="3588300" cy="5143500"/>
          </a:xfrm>
          <a:prstGeom prst="rect">
            <a:avLst/>
          </a:prstGeom>
          <a:solidFill>
            <a:srgbClr val="FFB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953" name="Google Shape;953;p153"/>
          <p:cNvSpPr/>
          <p:nvPr/>
        </p:nvSpPr>
        <p:spPr>
          <a:xfrm>
            <a:off x="303913" y="321465"/>
            <a:ext cx="1285394" cy="1189313"/>
          </a:xfrm>
          <a:custGeom>
            <a:rect b="b" l="l" r="r" t="t"/>
            <a:pathLst>
              <a:path extrusionOk="0" h="576" w="576">
                <a:moveTo>
                  <a:pt x="72" y="191"/>
                </a:moveTo>
                <a:cubicBezTo>
                  <a:pt x="96" y="191"/>
                  <a:pt x="96" y="191"/>
                  <a:pt x="96" y="191"/>
                </a:cubicBezTo>
                <a:cubicBezTo>
                  <a:pt x="96" y="217"/>
                  <a:pt x="96" y="217"/>
                  <a:pt x="96" y="217"/>
                </a:cubicBezTo>
                <a:cubicBezTo>
                  <a:pt x="72" y="217"/>
                  <a:pt x="72" y="217"/>
                  <a:pt x="72" y="217"/>
                </a:cubicBezTo>
                <a:lnTo>
                  <a:pt x="72" y="191"/>
                </a:lnTo>
                <a:close/>
                <a:moveTo>
                  <a:pt x="168" y="96"/>
                </a:moveTo>
                <a:cubicBezTo>
                  <a:pt x="192" y="96"/>
                  <a:pt x="192" y="96"/>
                  <a:pt x="192" y="96"/>
                </a:cubicBezTo>
                <a:cubicBezTo>
                  <a:pt x="192" y="217"/>
                  <a:pt x="192" y="217"/>
                  <a:pt x="192" y="217"/>
                </a:cubicBezTo>
                <a:cubicBezTo>
                  <a:pt x="168" y="217"/>
                  <a:pt x="168" y="217"/>
                  <a:pt x="168" y="217"/>
                </a:cubicBezTo>
                <a:lnTo>
                  <a:pt x="168" y="96"/>
                </a:lnTo>
                <a:close/>
                <a:moveTo>
                  <a:pt x="264" y="144"/>
                </a:moveTo>
                <a:cubicBezTo>
                  <a:pt x="288" y="144"/>
                  <a:pt x="288" y="144"/>
                  <a:pt x="288" y="144"/>
                </a:cubicBezTo>
                <a:cubicBezTo>
                  <a:pt x="288" y="217"/>
                  <a:pt x="288" y="217"/>
                  <a:pt x="288" y="217"/>
                </a:cubicBezTo>
                <a:cubicBezTo>
                  <a:pt x="264" y="217"/>
                  <a:pt x="264" y="217"/>
                  <a:pt x="264" y="217"/>
                </a:cubicBezTo>
                <a:lnTo>
                  <a:pt x="264" y="144"/>
                </a:lnTo>
                <a:close/>
                <a:moveTo>
                  <a:pt x="120" y="240"/>
                </a:moveTo>
                <a:cubicBezTo>
                  <a:pt x="360" y="240"/>
                  <a:pt x="360" y="240"/>
                  <a:pt x="360" y="240"/>
                </a:cubicBezTo>
                <a:cubicBezTo>
                  <a:pt x="360" y="217"/>
                  <a:pt x="360" y="217"/>
                  <a:pt x="360" y="217"/>
                </a:cubicBezTo>
                <a:cubicBezTo>
                  <a:pt x="312" y="217"/>
                  <a:pt x="312" y="217"/>
                  <a:pt x="312" y="217"/>
                </a:cubicBezTo>
                <a:cubicBezTo>
                  <a:pt x="312" y="119"/>
                  <a:pt x="312" y="119"/>
                  <a:pt x="312" y="119"/>
                </a:cubicBezTo>
                <a:cubicBezTo>
                  <a:pt x="241" y="119"/>
                  <a:pt x="241" y="119"/>
                  <a:pt x="241" y="119"/>
                </a:cubicBezTo>
                <a:cubicBezTo>
                  <a:pt x="241" y="217"/>
                  <a:pt x="241" y="217"/>
                  <a:pt x="241" y="217"/>
                </a:cubicBezTo>
                <a:cubicBezTo>
                  <a:pt x="216" y="217"/>
                  <a:pt x="216" y="217"/>
                  <a:pt x="216" y="217"/>
                </a:cubicBezTo>
                <a:cubicBezTo>
                  <a:pt x="216" y="72"/>
                  <a:pt x="216" y="72"/>
                  <a:pt x="216" y="72"/>
                </a:cubicBezTo>
                <a:cubicBezTo>
                  <a:pt x="143" y="72"/>
                  <a:pt x="143" y="72"/>
                  <a:pt x="143" y="72"/>
                </a:cubicBezTo>
                <a:cubicBezTo>
                  <a:pt x="143" y="217"/>
                  <a:pt x="143" y="217"/>
                  <a:pt x="143" y="217"/>
                </a:cubicBezTo>
                <a:cubicBezTo>
                  <a:pt x="120" y="217"/>
                  <a:pt x="120" y="217"/>
                  <a:pt x="120" y="217"/>
                </a:cubicBezTo>
                <a:cubicBezTo>
                  <a:pt x="120" y="168"/>
                  <a:pt x="120" y="168"/>
                  <a:pt x="120" y="168"/>
                </a:cubicBezTo>
                <a:cubicBezTo>
                  <a:pt x="47" y="168"/>
                  <a:pt x="47" y="168"/>
                  <a:pt x="47" y="168"/>
                </a:cubicBezTo>
                <a:cubicBezTo>
                  <a:pt x="47" y="217"/>
                  <a:pt x="47" y="217"/>
                  <a:pt x="47" y="217"/>
                </a:cubicBezTo>
                <a:cubicBezTo>
                  <a:pt x="0" y="217"/>
                  <a:pt x="0" y="217"/>
                  <a:pt x="0" y="217"/>
                </a:cubicBezTo>
                <a:cubicBezTo>
                  <a:pt x="0" y="240"/>
                  <a:pt x="0" y="240"/>
                  <a:pt x="0" y="240"/>
                </a:cubicBezTo>
                <a:lnTo>
                  <a:pt x="120" y="240"/>
                </a:lnTo>
                <a:close/>
                <a:moveTo>
                  <a:pt x="288" y="372"/>
                </a:moveTo>
                <a:cubicBezTo>
                  <a:pt x="288" y="326"/>
                  <a:pt x="326" y="288"/>
                  <a:pt x="372" y="288"/>
                </a:cubicBezTo>
                <a:cubicBezTo>
                  <a:pt x="395" y="288"/>
                  <a:pt x="416" y="297"/>
                  <a:pt x="432" y="313"/>
                </a:cubicBezTo>
                <a:cubicBezTo>
                  <a:pt x="464" y="345"/>
                  <a:pt x="465" y="398"/>
                  <a:pt x="432" y="430"/>
                </a:cubicBezTo>
                <a:cubicBezTo>
                  <a:pt x="432" y="431"/>
                  <a:pt x="432" y="431"/>
                  <a:pt x="432" y="431"/>
                </a:cubicBezTo>
                <a:cubicBezTo>
                  <a:pt x="416" y="447"/>
                  <a:pt x="395" y="456"/>
                  <a:pt x="372" y="456"/>
                </a:cubicBezTo>
                <a:cubicBezTo>
                  <a:pt x="354" y="455"/>
                  <a:pt x="337" y="450"/>
                  <a:pt x="322" y="439"/>
                </a:cubicBezTo>
                <a:cubicBezTo>
                  <a:pt x="384" y="377"/>
                  <a:pt x="384" y="377"/>
                  <a:pt x="384" y="377"/>
                </a:cubicBezTo>
                <a:cubicBezTo>
                  <a:pt x="384" y="408"/>
                  <a:pt x="384" y="408"/>
                  <a:pt x="384" y="408"/>
                </a:cubicBezTo>
                <a:cubicBezTo>
                  <a:pt x="408" y="408"/>
                  <a:pt x="408" y="408"/>
                  <a:pt x="408" y="408"/>
                </a:cubicBezTo>
                <a:cubicBezTo>
                  <a:pt x="408" y="336"/>
                  <a:pt x="408" y="336"/>
                  <a:pt x="408" y="336"/>
                </a:cubicBezTo>
                <a:cubicBezTo>
                  <a:pt x="336" y="336"/>
                  <a:pt x="336" y="336"/>
                  <a:pt x="336" y="336"/>
                </a:cubicBezTo>
                <a:cubicBezTo>
                  <a:pt x="336" y="360"/>
                  <a:pt x="336" y="360"/>
                  <a:pt x="336" y="360"/>
                </a:cubicBezTo>
                <a:cubicBezTo>
                  <a:pt x="367" y="360"/>
                  <a:pt x="367" y="360"/>
                  <a:pt x="367" y="360"/>
                </a:cubicBezTo>
                <a:cubicBezTo>
                  <a:pt x="305" y="422"/>
                  <a:pt x="305" y="422"/>
                  <a:pt x="305" y="422"/>
                </a:cubicBezTo>
                <a:cubicBezTo>
                  <a:pt x="294" y="408"/>
                  <a:pt x="288" y="390"/>
                  <a:pt x="288" y="372"/>
                </a:cubicBezTo>
                <a:close/>
                <a:moveTo>
                  <a:pt x="0" y="0"/>
                </a:moveTo>
                <a:cubicBezTo>
                  <a:pt x="0" y="192"/>
                  <a:pt x="0" y="192"/>
                  <a:pt x="0" y="192"/>
                </a:cubicBezTo>
                <a:cubicBezTo>
                  <a:pt x="24" y="192"/>
                  <a:pt x="24" y="192"/>
                  <a:pt x="24" y="192"/>
                </a:cubicBezTo>
                <a:cubicBezTo>
                  <a:pt x="24" y="24"/>
                  <a:pt x="24" y="24"/>
                  <a:pt x="24" y="24"/>
                </a:cubicBezTo>
                <a:cubicBezTo>
                  <a:pt x="552" y="24"/>
                  <a:pt x="552" y="24"/>
                  <a:pt x="552" y="24"/>
                </a:cubicBezTo>
                <a:cubicBezTo>
                  <a:pt x="552" y="551"/>
                  <a:pt x="552" y="551"/>
                  <a:pt x="552" y="551"/>
                </a:cubicBezTo>
                <a:cubicBezTo>
                  <a:pt x="89" y="551"/>
                  <a:pt x="89" y="551"/>
                  <a:pt x="89" y="551"/>
                </a:cubicBezTo>
                <a:cubicBezTo>
                  <a:pt x="204" y="437"/>
                  <a:pt x="204" y="437"/>
                  <a:pt x="204" y="437"/>
                </a:cubicBezTo>
                <a:cubicBezTo>
                  <a:pt x="265" y="497"/>
                  <a:pt x="265" y="497"/>
                  <a:pt x="265" y="497"/>
                </a:cubicBezTo>
                <a:cubicBezTo>
                  <a:pt x="305" y="456"/>
                  <a:pt x="305" y="456"/>
                  <a:pt x="305" y="456"/>
                </a:cubicBezTo>
                <a:cubicBezTo>
                  <a:pt x="344" y="488"/>
                  <a:pt x="400" y="488"/>
                  <a:pt x="439" y="456"/>
                </a:cubicBezTo>
                <a:cubicBezTo>
                  <a:pt x="508" y="524"/>
                  <a:pt x="508" y="524"/>
                  <a:pt x="508" y="524"/>
                </a:cubicBezTo>
                <a:cubicBezTo>
                  <a:pt x="525" y="507"/>
                  <a:pt x="525" y="507"/>
                  <a:pt x="525" y="507"/>
                </a:cubicBezTo>
                <a:cubicBezTo>
                  <a:pt x="456" y="439"/>
                  <a:pt x="456" y="439"/>
                  <a:pt x="456" y="439"/>
                </a:cubicBezTo>
                <a:cubicBezTo>
                  <a:pt x="491" y="396"/>
                  <a:pt x="487" y="334"/>
                  <a:pt x="448" y="295"/>
                </a:cubicBezTo>
                <a:cubicBezTo>
                  <a:pt x="407" y="253"/>
                  <a:pt x="338" y="253"/>
                  <a:pt x="296" y="294"/>
                </a:cubicBezTo>
                <a:cubicBezTo>
                  <a:pt x="257" y="333"/>
                  <a:pt x="254" y="396"/>
                  <a:pt x="288" y="439"/>
                </a:cubicBezTo>
                <a:cubicBezTo>
                  <a:pt x="264" y="463"/>
                  <a:pt x="264" y="463"/>
                  <a:pt x="264" y="463"/>
                </a:cubicBezTo>
                <a:cubicBezTo>
                  <a:pt x="204" y="403"/>
                  <a:pt x="204" y="403"/>
                  <a:pt x="204" y="403"/>
                </a:cubicBezTo>
                <a:cubicBezTo>
                  <a:pt x="55" y="551"/>
                  <a:pt x="55" y="551"/>
                  <a:pt x="55" y="551"/>
                </a:cubicBezTo>
                <a:cubicBezTo>
                  <a:pt x="24" y="551"/>
                  <a:pt x="24" y="551"/>
                  <a:pt x="24" y="551"/>
                </a:cubicBezTo>
                <a:cubicBezTo>
                  <a:pt x="24" y="264"/>
                  <a:pt x="24" y="264"/>
                  <a:pt x="24" y="264"/>
                </a:cubicBezTo>
                <a:cubicBezTo>
                  <a:pt x="0" y="264"/>
                  <a:pt x="0" y="264"/>
                  <a:pt x="0" y="264"/>
                </a:cubicBezTo>
                <a:cubicBezTo>
                  <a:pt x="0" y="576"/>
                  <a:pt x="0" y="576"/>
                  <a:pt x="0" y="576"/>
                </a:cubicBezTo>
                <a:cubicBezTo>
                  <a:pt x="576" y="576"/>
                  <a:pt x="576" y="576"/>
                  <a:pt x="576" y="576"/>
                </a:cubicBezTo>
                <a:cubicBezTo>
                  <a:pt x="576" y="0"/>
                  <a:pt x="576" y="0"/>
                  <a:pt x="576" y="0"/>
                </a:cubicBezTo>
                <a:lnTo>
                  <a:pt x="0" y="0"/>
                </a:lnTo>
                <a:close/>
                <a:moveTo>
                  <a:pt x="337" y="72"/>
                </a:moveTo>
                <a:cubicBezTo>
                  <a:pt x="456" y="72"/>
                  <a:pt x="456" y="72"/>
                  <a:pt x="456" y="72"/>
                </a:cubicBezTo>
                <a:cubicBezTo>
                  <a:pt x="456" y="96"/>
                  <a:pt x="456" y="96"/>
                  <a:pt x="456" y="96"/>
                </a:cubicBezTo>
                <a:cubicBezTo>
                  <a:pt x="337" y="96"/>
                  <a:pt x="337" y="96"/>
                  <a:pt x="337" y="96"/>
                </a:cubicBezTo>
                <a:lnTo>
                  <a:pt x="337" y="72"/>
                </a:lnTo>
                <a:close/>
                <a:moveTo>
                  <a:pt x="480" y="72"/>
                </a:moveTo>
                <a:cubicBezTo>
                  <a:pt x="504" y="72"/>
                  <a:pt x="504" y="72"/>
                  <a:pt x="504" y="72"/>
                </a:cubicBezTo>
                <a:cubicBezTo>
                  <a:pt x="504" y="96"/>
                  <a:pt x="504" y="96"/>
                  <a:pt x="504" y="96"/>
                </a:cubicBezTo>
                <a:cubicBezTo>
                  <a:pt x="480" y="96"/>
                  <a:pt x="480" y="96"/>
                  <a:pt x="480" y="96"/>
                </a:cubicBezTo>
                <a:lnTo>
                  <a:pt x="480" y="72"/>
                </a:lnTo>
                <a:close/>
                <a:moveTo>
                  <a:pt x="431" y="119"/>
                </a:moveTo>
                <a:cubicBezTo>
                  <a:pt x="504" y="119"/>
                  <a:pt x="504" y="119"/>
                  <a:pt x="504" y="119"/>
                </a:cubicBezTo>
                <a:cubicBezTo>
                  <a:pt x="504" y="144"/>
                  <a:pt x="504" y="144"/>
                  <a:pt x="504" y="144"/>
                </a:cubicBezTo>
                <a:cubicBezTo>
                  <a:pt x="431" y="144"/>
                  <a:pt x="431" y="144"/>
                  <a:pt x="431" y="144"/>
                </a:cubicBezTo>
                <a:lnTo>
                  <a:pt x="431" y="119"/>
                </a:lnTo>
                <a:close/>
                <a:moveTo>
                  <a:pt x="360" y="119"/>
                </a:moveTo>
                <a:cubicBezTo>
                  <a:pt x="408" y="119"/>
                  <a:pt x="408" y="119"/>
                  <a:pt x="408" y="119"/>
                </a:cubicBezTo>
                <a:cubicBezTo>
                  <a:pt x="408" y="144"/>
                  <a:pt x="408" y="144"/>
                  <a:pt x="408" y="144"/>
                </a:cubicBezTo>
                <a:cubicBezTo>
                  <a:pt x="360" y="144"/>
                  <a:pt x="360" y="144"/>
                  <a:pt x="360" y="144"/>
                </a:cubicBezTo>
                <a:lnTo>
                  <a:pt x="360" y="119"/>
                </a:lnTo>
                <a:close/>
                <a:moveTo>
                  <a:pt x="120" y="287"/>
                </a:moveTo>
                <a:cubicBezTo>
                  <a:pt x="241" y="287"/>
                  <a:pt x="241" y="287"/>
                  <a:pt x="241" y="287"/>
                </a:cubicBezTo>
                <a:cubicBezTo>
                  <a:pt x="241" y="312"/>
                  <a:pt x="241" y="312"/>
                  <a:pt x="241" y="312"/>
                </a:cubicBezTo>
                <a:cubicBezTo>
                  <a:pt x="120" y="312"/>
                  <a:pt x="120" y="312"/>
                  <a:pt x="120" y="312"/>
                </a:cubicBezTo>
                <a:lnTo>
                  <a:pt x="120" y="287"/>
                </a:lnTo>
                <a:close/>
                <a:moveTo>
                  <a:pt x="72" y="287"/>
                </a:moveTo>
                <a:cubicBezTo>
                  <a:pt x="96" y="287"/>
                  <a:pt x="96" y="287"/>
                  <a:pt x="96" y="287"/>
                </a:cubicBezTo>
                <a:cubicBezTo>
                  <a:pt x="96" y="312"/>
                  <a:pt x="96" y="312"/>
                  <a:pt x="96" y="312"/>
                </a:cubicBezTo>
                <a:cubicBezTo>
                  <a:pt x="72" y="312"/>
                  <a:pt x="72" y="312"/>
                  <a:pt x="72" y="312"/>
                </a:cubicBezTo>
                <a:lnTo>
                  <a:pt x="72" y="287"/>
                </a:lnTo>
                <a:close/>
                <a:moveTo>
                  <a:pt x="72" y="336"/>
                </a:moveTo>
                <a:cubicBezTo>
                  <a:pt x="143" y="336"/>
                  <a:pt x="143" y="336"/>
                  <a:pt x="143" y="336"/>
                </a:cubicBezTo>
                <a:cubicBezTo>
                  <a:pt x="143" y="359"/>
                  <a:pt x="143" y="359"/>
                  <a:pt x="143" y="359"/>
                </a:cubicBezTo>
                <a:cubicBezTo>
                  <a:pt x="72" y="359"/>
                  <a:pt x="72" y="359"/>
                  <a:pt x="72" y="359"/>
                </a:cubicBezTo>
                <a:lnTo>
                  <a:pt x="72" y="336"/>
                </a:lnTo>
                <a:close/>
                <a:moveTo>
                  <a:pt x="168" y="336"/>
                </a:moveTo>
                <a:cubicBezTo>
                  <a:pt x="216" y="336"/>
                  <a:pt x="216" y="336"/>
                  <a:pt x="216" y="336"/>
                </a:cubicBezTo>
                <a:cubicBezTo>
                  <a:pt x="216" y="359"/>
                  <a:pt x="216" y="359"/>
                  <a:pt x="216" y="359"/>
                </a:cubicBezTo>
                <a:cubicBezTo>
                  <a:pt x="168" y="359"/>
                  <a:pt x="168" y="359"/>
                  <a:pt x="168" y="359"/>
                </a:cubicBezTo>
                <a:lnTo>
                  <a:pt x="168" y="336"/>
                </a:lnTo>
                <a:close/>
              </a:path>
            </a:pathLst>
          </a:custGeom>
          <a:solidFill>
            <a:srgbClr val="FFFFFF"/>
          </a:solidFill>
          <a:ln>
            <a:noFill/>
          </a:ln>
        </p:spPr>
        <p:txBody>
          <a:bodyPr anchorCtr="0" anchor="t" bIns="61675" lIns="123300" spcFirstLastPara="1" rIns="123300" wrap="square" tIns="6167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954" name="Google Shape;954;p153"/>
          <p:cNvSpPr/>
          <p:nvPr/>
        </p:nvSpPr>
        <p:spPr>
          <a:xfrm>
            <a:off x="2054456" y="2223057"/>
            <a:ext cx="924503" cy="937797"/>
          </a:xfrm>
          <a:custGeom>
            <a:rect b="b" l="l" r="r" t="t"/>
            <a:pathLst>
              <a:path extrusionOk="0" h="453590" w="453744">
                <a:moveTo>
                  <a:pt x="233332" y="195296"/>
                </a:moveTo>
                <a:lnTo>
                  <a:pt x="282739" y="195296"/>
                </a:lnTo>
                <a:lnTo>
                  <a:pt x="302150" y="195296"/>
                </a:lnTo>
                <a:lnTo>
                  <a:pt x="302150" y="170096"/>
                </a:lnTo>
                <a:lnTo>
                  <a:pt x="309145" y="175672"/>
                </a:lnTo>
                <a:lnTo>
                  <a:pt x="333533" y="195044"/>
                </a:lnTo>
                <a:lnTo>
                  <a:pt x="358237" y="214636"/>
                </a:lnTo>
                <a:lnTo>
                  <a:pt x="372858" y="226228"/>
                </a:lnTo>
                <a:lnTo>
                  <a:pt x="358237" y="237253"/>
                </a:lnTo>
                <a:lnTo>
                  <a:pt x="331832" y="257160"/>
                </a:lnTo>
                <a:lnTo>
                  <a:pt x="306151" y="276533"/>
                </a:lnTo>
                <a:lnTo>
                  <a:pt x="302150" y="279682"/>
                </a:lnTo>
                <a:lnTo>
                  <a:pt x="302150" y="257286"/>
                </a:lnTo>
                <a:lnTo>
                  <a:pt x="282739" y="257286"/>
                </a:lnTo>
                <a:lnTo>
                  <a:pt x="233237" y="257286"/>
                </a:lnTo>
                <a:lnTo>
                  <a:pt x="118415" y="257538"/>
                </a:lnTo>
                <a:lnTo>
                  <a:pt x="19379" y="257727"/>
                </a:lnTo>
                <a:lnTo>
                  <a:pt x="0" y="257727"/>
                </a:lnTo>
                <a:lnTo>
                  <a:pt x="0" y="354304"/>
                </a:lnTo>
                <a:lnTo>
                  <a:pt x="201979" y="354304"/>
                </a:lnTo>
                <a:lnTo>
                  <a:pt x="201979" y="345705"/>
                </a:lnTo>
                <a:lnTo>
                  <a:pt x="213953" y="354304"/>
                </a:lnTo>
                <a:lnTo>
                  <a:pt x="228227" y="364605"/>
                </a:lnTo>
                <a:lnTo>
                  <a:pt x="215371" y="373393"/>
                </a:lnTo>
                <a:lnTo>
                  <a:pt x="201979" y="382559"/>
                </a:lnTo>
                <a:lnTo>
                  <a:pt x="201979" y="373393"/>
                </a:lnTo>
                <a:lnTo>
                  <a:pt x="0" y="373393"/>
                </a:lnTo>
                <a:lnTo>
                  <a:pt x="0" y="453590"/>
                </a:lnTo>
                <a:lnTo>
                  <a:pt x="453744" y="453590"/>
                </a:lnTo>
                <a:lnTo>
                  <a:pt x="453744" y="0"/>
                </a:lnTo>
                <a:lnTo>
                  <a:pt x="0" y="0"/>
                </a:lnTo>
                <a:lnTo>
                  <a:pt x="0" y="81583"/>
                </a:lnTo>
                <a:lnTo>
                  <a:pt x="201979" y="81583"/>
                </a:lnTo>
                <a:lnTo>
                  <a:pt x="201979" y="72952"/>
                </a:lnTo>
                <a:lnTo>
                  <a:pt x="213953" y="81583"/>
                </a:lnTo>
                <a:lnTo>
                  <a:pt x="228196" y="91852"/>
                </a:lnTo>
                <a:lnTo>
                  <a:pt x="215371" y="100798"/>
                </a:lnTo>
                <a:lnTo>
                  <a:pt x="201979" y="109964"/>
                </a:lnTo>
                <a:lnTo>
                  <a:pt x="201979" y="100798"/>
                </a:lnTo>
                <a:lnTo>
                  <a:pt x="0" y="100798"/>
                </a:lnTo>
                <a:lnTo>
                  <a:pt x="0" y="195296"/>
                </a:lnTo>
                <a:lnTo>
                  <a:pt x="19379" y="195296"/>
                </a:lnTo>
                <a:lnTo>
                  <a:pt x="118100" y="195611"/>
                </a:lnTo>
                <a:close/>
                <a:moveTo>
                  <a:pt x="434365" y="19372"/>
                </a:moveTo>
                <a:lnTo>
                  <a:pt x="434365" y="434218"/>
                </a:lnTo>
                <a:lnTo>
                  <a:pt x="19379" y="434218"/>
                </a:lnTo>
                <a:lnTo>
                  <a:pt x="19379" y="392765"/>
                </a:lnTo>
                <a:lnTo>
                  <a:pt x="182601" y="392765"/>
                </a:lnTo>
                <a:lnTo>
                  <a:pt x="182601" y="419256"/>
                </a:lnTo>
                <a:lnTo>
                  <a:pt x="221358" y="392765"/>
                </a:lnTo>
                <a:lnTo>
                  <a:pt x="249717" y="373393"/>
                </a:lnTo>
                <a:lnTo>
                  <a:pt x="261974" y="364983"/>
                </a:lnTo>
                <a:lnTo>
                  <a:pt x="247102" y="354304"/>
                </a:lnTo>
                <a:lnTo>
                  <a:pt x="220161" y="334932"/>
                </a:lnTo>
                <a:lnTo>
                  <a:pt x="182569" y="307906"/>
                </a:lnTo>
                <a:lnTo>
                  <a:pt x="182569" y="334932"/>
                </a:lnTo>
                <a:lnTo>
                  <a:pt x="19347" y="334932"/>
                </a:lnTo>
                <a:lnTo>
                  <a:pt x="19347" y="277194"/>
                </a:lnTo>
                <a:lnTo>
                  <a:pt x="282708" y="277194"/>
                </a:lnTo>
                <a:lnTo>
                  <a:pt x="282708" y="318458"/>
                </a:lnTo>
                <a:lnTo>
                  <a:pt x="338481" y="276564"/>
                </a:lnTo>
                <a:lnTo>
                  <a:pt x="377774" y="246923"/>
                </a:lnTo>
                <a:lnTo>
                  <a:pt x="404652" y="226795"/>
                </a:lnTo>
                <a:lnTo>
                  <a:pt x="377774" y="205470"/>
                </a:lnTo>
                <a:lnTo>
                  <a:pt x="340466" y="175861"/>
                </a:lnTo>
                <a:lnTo>
                  <a:pt x="282897" y="130187"/>
                </a:lnTo>
                <a:lnTo>
                  <a:pt x="282897" y="176365"/>
                </a:lnTo>
                <a:lnTo>
                  <a:pt x="19379" y="176365"/>
                </a:lnTo>
                <a:lnTo>
                  <a:pt x="19379" y="120012"/>
                </a:lnTo>
                <a:lnTo>
                  <a:pt x="182601" y="120012"/>
                </a:lnTo>
                <a:lnTo>
                  <a:pt x="182601" y="146503"/>
                </a:lnTo>
                <a:lnTo>
                  <a:pt x="221358" y="120012"/>
                </a:lnTo>
                <a:lnTo>
                  <a:pt x="249717" y="100640"/>
                </a:lnTo>
                <a:lnTo>
                  <a:pt x="261974" y="92262"/>
                </a:lnTo>
                <a:lnTo>
                  <a:pt x="247102" y="81583"/>
                </a:lnTo>
                <a:lnTo>
                  <a:pt x="220161" y="62211"/>
                </a:lnTo>
                <a:lnTo>
                  <a:pt x="182569" y="35153"/>
                </a:lnTo>
                <a:lnTo>
                  <a:pt x="182569" y="62211"/>
                </a:lnTo>
                <a:lnTo>
                  <a:pt x="19347" y="62211"/>
                </a:lnTo>
                <a:lnTo>
                  <a:pt x="19347" y="19246"/>
                </a:lnTo>
                <a:close/>
              </a:path>
            </a:pathLst>
          </a:custGeom>
          <a:solidFill>
            <a:srgbClr val="FFFFFF"/>
          </a:solidFill>
          <a:ln>
            <a:noFill/>
          </a:ln>
        </p:spPr>
        <p:txBody>
          <a:bodyPr anchorCtr="0" anchor="ctr"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pic>
        <p:nvPicPr>
          <p:cNvPr id="955" name="Google Shape;955;p153"/>
          <p:cNvPicPr preferRelativeResize="0"/>
          <p:nvPr/>
        </p:nvPicPr>
        <p:blipFill rotWithShape="1">
          <a:blip r:embed="rId3">
            <a:alphaModFix/>
          </a:blip>
          <a:srcRect b="0" l="0" r="0" t="0"/>
          <a:stretch/>
        </p:blipFill>
        <p:spPr>
          <a:xfrm>
            <a:off x="303913" y="3550591"/>
            <a:ext cx="1005840" cy="1148930"/>
          </a:xfrm>
          <a:prstGeom prst="rect">
            <a:avLst/>
          </a:prstGeom>
          <a:noFill/>
          <a:ln>
            <a:noFill/>
          </a:ln>
        </p:spPr>
      </p:pic>
      <p:sp>
        <p:nvSpPr>
          <p:cNvPr id="956" name="Google Shape;956;p153"/>
          <p:cNvSpPr txBox="1"/>
          <p:nvPr/>
        </p:nvSpPr>
        <p:spPr>
          <a:xfrm>
            <a:off x="3911700" y="1118150"/>
            <a:ext cx="4987200" cy="2565900"/>
          </a:xfrm>
          <a:prstGeom prst="rect">
            <a:avLst/>
          </a:prstGeom>
          <a:noFill/>
          <a:ln>
            <a:noFill/>
          </a:ln>
        </p:spPr>
        <p:txBody>
          <a:bodyPr anchorCtr="0" anchor="t" bIns="91425" lIns="91425" spcFirstLastPara="1" rIns="91425" wrap="square" tIns="91425">
            <a:spAutoFit/>
          </a:bodyPr>
          <a:lstStyle/>
          <a:p>
            <a:pPr indent="0" lvl="0" marL="0" rtl="0" algn="l">
              <a:lnSpc>
                <a:spcPct val="85000"/>
              </a:lnSpc>
              <a:spcBef>
                <a:spcPts val="0"/>
              </a:spcBef>
              <a:spcAft>
                <a:spcPts val="0"/>
              </a:spcAft>
              <a:buNone/>
            </a:pPr>
            <a:r>
              <a:rPr lang="fr">
                <a:solidFill>
                  <a:schemeClr val="dk1"/>
                </a:solidFill>
              </a:rPr>
              <a:t>Notre chatbot est un outil d'intelligence artificielle générative qui fournit des réponses instantanées et précises sur les critères Environnementaux, Sociaux et de Gouvernance. </a:t>
            </a:r>
            <a:endParaRPr>
              <a:solidFill>
                <a:schemeClr val="dk1"/>
              </a:solidFill>
            </a:endParaRPr>
          </a:p>
          <a:p>
            <a:pPr indent="0" lvl="0" marL="0" rtl="0" algn="l">
              <a:lnSpc>
                <a:spcPct val="85000"/>
              </a:lnSpc>
              <a:spcBef>
                <a:spcPts val="0"/>
              </a:spcBef>
              <a:spcAft>
                <a:spcPts val="0"/>
              </a:spcAft>
              <a:buNone/>
            </a:pPr>
            <a:r>
              <a:t/>
            </a:r>
            <a:endParaRPr>
              <a:solidFill>
                <a:schemeClr val="dk1"/>
              </a:solidFill>
            </a:endParaRPr>
          </a:p>
          <a:p>
            <a:pPr indent="0" lvl="0" marL="0" rtl="0" algn="l">
              <a:lnSpc>
                <a:spcPct val="85000"/>
              </a:lnSpc>
              <a:spcBef>
                <a:spcPts val="0"/>
              </a:spcBef>
              <a:spcAft>
                <a:spcPts val="0"/>
              </a:spcAft>
              <a:buNone/>
            </a:pPr>
            <a:r>
              <a:rPr lang="fr">
                <a:solidFill>
                  <a:schemeClr val="dk1"/>
                </a:solidFill>
              </a:rPr>
              <a:t>Grâce à un modèle de langage adapté au domaine ESG et à un système de récupération de données, il évalue les performances des entreprises à partir de données spécifiques tout en générant des réponses sur les concepts généraux de l'ESG. </a:t>
            </a:r>
            <a:endParaRPr>
              <a:solidFill>
                <a:schemeClr val="dk1"/>
              </a:solidFill>
            </a:endParaRPr>
          </a:p>
          <a:p>
            <a:pPr indent="0" lvl="0" marL="0" rtl="0" algn="l">
              <a:lnSpc>
                <a:spcPct val="85000"/>
              </a:lnSpc>
              <a:spcBef>
                <a:spcPts val="0"/>
              </a:spcBef>
              <a:spcAft>
                <a:spcPts val="0"/>
              </a:spcAft>
              <a:buNone/>
            </a:pPr>
            <a:r>
              <a:t/>
            </a:r>
            <a:endParaRPr>
              <a:solidFill>
                <a:schemeClr val="dk1"/>
              </a:solidFill>
            </a:endParaRPr>
          </a:p>
          <a:p>
            <a:pPr indent="0" lvl="0" marL="0" rtl="0" algn="l">
              <a:lnSpc>
                <a:spcPct val="85000"/>
              </a:lnSpc>
              <a:spcBef>
                <a:spcPts val="0"/>
              </a:spcBef>
              <a:spcAft>
                <a:spcPts val="0"/>
              </a:spcAft>
              <a:buNone/>
            </a:pPr>
            <a:r>
              <a:t/>
            </a:r>
            <a:endParaRPr>
              <a:solidFill>
                <a:schemeClr val="dk1"/>
              </a:solidFill>
            </a:endParaRPr>
          </a:p>
          <a:p>
            <a:pPr indent="0" lvl="0" marL="0" rtl="0" algn="l">
              <a:lnSpc>
                <a:spcPct val="85000"/>
              </a:lnSpc>
              <a:spcBef>
                <a:spcPts val="0"/>
              </a:spcBef>
              <a:spcAft>
                <a:spcPts val="0"/>
              </a:spcAft>
              <a:buNone/>
            </a:pPr>
            <a:r>
              <a:rPr lang="fr">
                <a:solidFill>
                  <a:schemeClr val="dk1"/>
                </a:solidFill>
              </a:rPr>
              <a:t>Ce double rôle assure un support efficace pour toutes les requêtes, générales ou spécifiques.</a:t>
            </a:r>
            <a:endParaRPr>
              <a:solidFill>
                <a:schemeClr val="dk1"/>
              </a:solidFill>
            </a:endParaRPr>
          </a:p>
        </p:txBody>
      </p:sp>
      <p:sp>
        <p:nvSpPr>
          <p:cNvPr id="957" name="Google Shape;957;p153"/>
          <p:cNvSpPr txBox="1"/>
          <p:nvPr>
            <p:ph idx="12" type="sldNum"/>
          </p:nvPr>
        </p:nvSpPr>
        <p:spPr>
          <a:xfrm>
            <a:off x="7086600" y="4924788"/>
            <a:ext cx="1892700" cy="47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600"/>
              <a:buFont typeface="Arial"/>
              <a:buNone/>
            </a:pPr>
            <a:fld id="{00000000-1234-1234-1234-123412341234}" type="slidenum">
              <a:rPr lang="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pic>
        <p:nvPicPr>
          <p:cNvPr id="962" name="Google Shape;962;p154" title="esgscoreNvidia.mp4">
            <a:hlinkClick r:id="rId3"/>
          </p:cNvPr>
          <p:cNvPicPr preferRelativeResize="0"/>
          <p:nvPr/>
        </p:nvPicPr>
        <p:blipFill>
          <a:blip r:embed="rId4">
            <a:alphaModFix/>
          </a:blip>
          <a:stretch>
            <a:fillRect/>
          </a:stretch>
        </p:blipFill>
        <p:spPr>
          <a:xfrm>
            <a:off x="1262775" y="1364450"/>
            <a:ext cx="6741325" cy="3366451"/>
          </a:xfrm>
          <a:prstGeom prst="rect">
            <a:avLst/>
          </a:prstGeom>
          <a:noFill/>
          <a:ln>
            <a:noFill/>
          </a:ln>
        </p:spPr>
      </p:pic>
      <p:sp>
        <p:nvSpPr>
          <p:cNvPr id="963" name="Google Shape;963;p154"/>
          <p:cNvSpPr txBox="1"/>
          <p:nvPr/>
        </p:nvSpPr>
        <p:spPr>
          <a:xfrm>
            <a:off x="1262775" y="193500"/>
            <a:ext cx="6037500" cy="73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2600">
                <a:solidFill>
                  <a:schemeClr val="dk1"/>
                </a:solidFill>
                <a:latin typeface="Georgia"/>
                <a:ea typeface="Georgia"/>
                <a:cs typeface="Georgia"/>
                <a:sym typeface="Georgia"/>
              </a:rPr>
              <a:t>Démonstration de la solution </a:t>
            </a:r>
            <a:endParaRPr b="1" sz="2600">
              <a:solidFill>
                <a:schemeClr val="dk1"/>
              </a:solidFill>
              <a:latin typeface="Georgia"/>
              <a:ea typeface="Georgia"/>
              <a:cs typeface="Georgia"/>
              <a:sym typeface="Georgia"/>
            </a:endParaRPr>
          </a:p>
        </p:txBody>
      </p:sp>
      <p:sp>
        <p:nvSpPr>
          <p:cNvPr id="964" name="Google Shape;964;p154"/>
          <p:cNvSpPr txBox="1"/>
          <p:nvPr/>
        </p:nvSpPr>
        <p:spPr>
          <a:xfrm>
            <a:off x="2024775" y="4730900"/>
            <a:ext cx="5498100" cy="70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fr" sz="1100">
                <a:solidFill>
                  <a:schemeClr val="dk1"/>
                </a:solidFill>
              </a:rPr>
              <a:t>Exemple de Réponse Spécifique sur la Performance ESG d'une Entreprise</a:t>
            </a:r>
            <a:endParaRPr b="1" sz="1100">
              <a:solidFill>
                <a:schemeClr val="dk1"/>
              </a:solidFill>
            </a:endParaRPr>
          </a:p>
          <a:p>
            <a:pPr indent="0" lvl="0" marL="0" rtl="0" algn="ctr">
              <a:spcBef>
                <a:spcPts val="1200"/>
              </a:spcBef>
              <a:spcAft>
                <a:spcPts val="0"/>
              </a:spcAft>
              <a:buNone/>
            </a:pPr>
            <a:r>
              <a:t/>
            </a:r>
            <a:endParaRPr b="1" sz="1100">
              <a:solidFill>
                <a:schemeClr val="dk1"/>
              </a:solidFill>
            </a:endParaRPr>
          </a:p>
        </p:txBody>
      </p:sp>
      <p:sp>
        <p:nvSpPr>
          <p:cNvPr id="965" name="Google Shape;965;p154"/>
          <p:cNvSpPr txBox="1"/>
          <p:nvPr>
            <p:ph idx="12" type="sldNum"/>
          </p:nvPr>
        </p:nvSpPr>
        <p:spPr>
          <a:xfrm>
            <a:off x="7086600" y="4924788"/>
            <a:ext cx="1892700" cy="47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600"/>
              <a:buFont typeface="Arial"/>
              <a:buNone/>
            </a:pPr>
            <a:fld id="{00000000-1234-1234-1234-123412341234}" type="slidenum">
              <a:rPr lang="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pic>
        <p:nvPicPr>
          <p:cNvPr id="970" name="Google Shape;970;p155"/>
          <p:cNvPicPr preferRelativeResize="0"/>
          <p:nvPr/>
        </p:nvPicPr>
        <p:blipFill rotWithShape="1">
          <a:blip r:embed="rId3">
            <a:alphaModFix/>
          </a:blip>
          <a:srcRect b="16593" l="0" r="0" t="6013"/>
          <a:stretch/>
        </p:blipFill>
        <p:spPr>
          <a:xfrm>
            <a:off x="1319483" y="1364450"/>
            <a:ext cx="6508717" cy="2944150"/>
          </a:xfrm>
          <a:prstGeom prst="rect">
            <a:avLst/>
          </a:prstGeom>
          <a:noFill/>
          <a:ln>
            <a:noFill/>
          </a:ln>
        </p:spPr>
      </p:pic>
      <p:sp>
        <p:nvSpPr>
          <p:cNvPr id="971" name="Google Shape;971;p155"/>
          <p:cNvSpPr txBox="1"/>
          <p:nvPr/>
        </p:nvSpPr>
        <p:spPr>
          <a:xfrm>
            <a:off x="1319475" y="321475"/>
            <a:ext cx="6037500" cy="73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2600">
                <a:solidFill>
                  <a:schemeClr val="dk1"/>
                </a:solidFill>
                <a:latin typeface="Georgia"/>
                <a:ea typeface="Georgia"/>
                <a:cs typeface="Georgia"/>
                <a:sym typeface="Georgia"/>
              </a:rPr>
              <a:t>Démonstration de la solution </a:t>
            </a:r>
            <a:endParaRPr b="1" sz="2600">
              <a:solidFill>
                <a:schemeClr val="dk1"/>
              </a:solidFill>
              <a:latin typeface="Georgia"/>
              <a:ea typeface="Georgia"/>
              <a:cs typeface="Georgia"/>
              <a:sym typeface="Georgia"/>
            </a:endParaRPr>
          </a:p>
        </p:txBody>
      </p:sp>
      <p:sp>
        <p:nvSpPr>
          <p:cNvPr id="972" name="Google Shape;972;p155"/>
          <p:cNvSpPr txBox="1"/>
          <p:nvPr/>
        </p:nvSpPr>
        <p:spPr>
          <a:xfrm>
            <a:off x="2331150" y="4497275"/>
            <a:ext cx="47508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fr" sz="1100">
                <a:solidFill>
                  <a:schemeClr val="dk1"/>
                </a:solidFill>
              </a:rPr>
              <a:t>Exemple 1  : Réponse à une Question Générale sur l'ESG</a:t>
            </a:r>
            <a:endParaRPr b="1" sz="1100">
              <a:solidFill>
                <a:schemeClr val="dk1"/>
              </a:solidFill>
            </a:endParaRPr>
          </a:p>
        </p:txBody>
      </p:sp>
      <p:sp>
        <p:nvSpPr>
          <p:cNvPr id="973" name="Google Shape;973;p155"/>
          <p:cNvSpPr txBox="1"/>
          <p:nvPr>
            <p:ph idx="12" type="sldNum"/>
          </p:nvPr>
        </p:nvSpPr>
        <p:spPr>
          <a:xfrm>
            <a:off x="7086600" y="4924788"/>
            <a:ext cx="1892700" cy="47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600"/>
              <a:buFont typeface="Arial"/>
              <a:buNone/>
            </a:pPr>
            <a:fld id="{00000000-1234-1234-1234-123412341234}" type="slidenum">
              <a:rPr lang="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156"/>
          <p:cNvSpPr txBox="1"/>
          <p:nvPr/>
        </p:nvSpPr>
        <p:spPr>
          <a:xfrm>
            <a:off x="1418725" y="321475"/>
            <a:ext cx="6037500" cy="73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2600">
                <a:solidFill>
                  <a:schemeClr val="dk1"/>
                </a:solidFill>
                <a:latin typeface="Georgia"/>
                <a:ea typeface="Georgia"/>
                <a:cs typeface="Georgia"/>
                <a:sym typeface="Georgia"/>
              </a:rPr>
              <a:t>Démonstration de la solution </a:t>
            </a:r>
            <a:endParaRPr b="1" sz="2600">
              <a:solidFill>
                <a:schemeClr val="dk1"/>
              </a:solidFill>
              <a:latin typeface="Georgia"/>
              <a:ea typeface="Georgia"/>
              <a:cs typeface="Georgia"/>
              <a:sym typeface="Georgia"/>
            </a:endParaRPr>
          </a:p>
        </p:txBody>
      </p:sp>
      <p:sp>
        <p:nvSpPr>
          <p:cNvPr id="979" name="Google Shape;979;p156"/>
          <p:cNvSpPr txBox="1"/>
          <p:nvPr/>
        </p:nvSpPr>
        <p:spPr>
          <a:xfrm>
            <a:off x="2199525" y="4629150"/>
            <a:ext cx="47508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fr" sz="1100">
                <a:solidFill>
                  <a:schemeClr val="dk1"/>
                </a:solidFill>
              </a:rPr>
              <a:t>Exemple 2  :  Réponse à une Question Générale sur l'ESG</a:t>
            </a:r>
            <a:endParaRPr b="1" sz="1100">
              <a:solidFill>
                <a:schemeClr val="dk1"/>
              </a:solidFill>
            </a:endParaRPr>
          </a:p>
        </p:txBody>
      </p:sp>
      <p:pic>
        <p:nvPicPr>
          <p:cNvPr id="980" name="Google Shape;980;p156"/>
          <p:cNvPicPr preferRelativeResize="0"/>
          <p:nvPr/>
        </p:nvPicPr>
        <p:blipFill>
          <a:blip r:embed="rId3">
            <a:alphaModFix/>
          </a:blip>
          <a:stretch>
            <a:fillRect/>
          </a:stretch>
        </p:blipFill>
        <p:spPr>
          <a:xfrm>
            <a:off x="1380400" y="1441950"/>
            <a:ext cx="6806073" cy="3187199"/>
          </a:xfrm>
          <a:prstGeom prst="rect">
            <a:avLst/>
          </a:prstGeom>
          <a:noFill/>
          <a:ln>
            <a:noFill/>
          </a:ln>
        </p:spPr>
      </p:pic>
      <p:sp>
        <p:nvSpPr>
          <p:cNvPr id="981" name="Google Shape;981;p156"/>
          <p:cNvSpPr txBox="1"/>
          <p:nvPr>
            <p:ph idx="12" type="sldNum"/>
          </p:nvPr>
        </p:nvSpPr>
        <p:spPr>
          <a:xfrm>
            <a:off x="7086600" y="4924788"/>
            <a:ext cx="1892700" cy="47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600"/>
              <a:buFont typeface="Arial"/>
              <a:buNone/>
            </a:pPr>
            <a:fld id="{00000000-1234-1234-1234-123412341234}" type="slidenum">
              <a:rPr lang="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pic>
        <p:nvPicPr>
          <p:cNvPr id="986" name="Google Shape;986;p157"/>
          <p:cNvPicPr preferRelativeResize="0"/>
          <p:nvPr>
            <p:ph idx="2" type="pic"/>
          </p:nvPr>
        </p:nvPicPr>
        <p:blipFill rotWithShape="1">
          <a:blip r:embed="rId3">
            <a:alphaModFix/>
          </a:blip>
          <a:srcRect b="0" l="30692" r="30696" t="0"/>
          <a:stretch/>
        </p:blipFill>
        <p:spPr>
          <a:xfrm>
            <a:off x="6165056" y="0"/>
            <a:ext cx="2979000" cy="5143500"/>
          </a:xfrm>
          <a:prstGeom prst="rect">
            <a:avLst/>
          </a:prstGeom>
          <a:solidFill>
            <a:srgbClr val="DEDEDE"/>
          </a:solidFill>
          <a:ln>
            <a:noFill/>
          </a:ln>
        </p:spPr>
      </p:pic>
      <p:sp>
        <p:nvSpPr>
          <p:cNvPr id="987" name="Google Shape;987;p157"/>
          <p:cNvSpPr txBox="1"/>
          <p:nvPr>
            <p:ph type="title"/>
          </p:nvPr>
        </p:nvSpPr>
        <p:spPr>
          <a:xfrm>
            <a:off x="466810" y="669261"/>
            <a:ext cx="8479500" cy="377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Clr>
                <a:schemeClr val="dk1"/>
              </a:buClr>
              <a:buSzPts val="2400"/>
              <a:buFont typeface="Georgia"/>
              <a:buNone/>
            </a:pPr>
            <a:r>
              <a:rPr b="1" lang="fr"/>
              <a:t>Points Forts de notre Chatbot : </a:t>
            </a:r>
            <a:endParaRPr b="1" sz="1200"/>
          </a:p>
        </p:txBody>
      </p:sp>
      <p:sp>
        <p:nvSpPr>
          <p:cNvPr id="988" name="Google Shape;988;p157"/>
          <p:cNvSpPr txBox="1"/>
          <p:nvPr>
            <p:ph idx="12" type="sldNum"/>
          </p:nvPr>
        </p:nvSpPr>
        <p:spPr>
          <a:xfrm>
            <a:off x="7488222" y="4869180"/>
            <a:ext cx="1323600" cy="1029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500"/>
              <a:buFont typeface="Arial"/>
              <a:buNone/>
            </a:pPr>
            <a:fld id="{00000000-1234-1234-1234-123412341234}" type="slidenum">
              <a:rPr lang="fr"/>
              <a:t>‹#›</a:t>
            </a:fld>
            <a:endParaRPr/>
          </a:p>
        </p:txBody>
      </p:sp>
      <p:sp>
        <p:nvSpPr>
          <p:cNvPr id="989" name="Google Shape;989;p157"/>
          <p:cNvSpPr txBox="1"/>
          <p:nvPr>
            <p:ph idx="1" type="subTitle"/>
          </p:nvPr>
        </p:nvSpPr>
        <p:spPr>
          <a:xfrm>
            <a:off x="1128840" y="1581208"/>
            <a:ext cx="3443100" cy="596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5"/>
              </a:buClr>
              <a:buSzPts val="1200"/>
              <a:buNone/>
            </a:pPr>
            <a:r>
              <a:rPr b="1" lang="fr" sz="1100">
                <a:solidFill>
                  <a:schemeClr val="accent5"/>
                </a:solidFill>
              </a:rPr>
              <a:t>Réponses Rapides et Adaptées</a:t>
            </a:r>
            <a:r>
              <a:rPr lang="fr" sz="1100">
                <a:solidFill>
                  <a:schemeClr val="accent5"/>
                </a:solidFill>
              </a:rPr>
              <a:t> : </a:t>
            </a:r>
            <a:endParaRPr sz="1100">
              <a:solidFill>
                <a:schemeClr val="accent5"/>
              </a:solidFill>
            </a:endParaRPr>
          </a:p>
          <a:p>
            <a:pPr indent="0" lvl="0" marL="0" rtl="0" algn="l">
              <a:lnSpc>
                <a:spcPct val="100000"/>
              </a:lnSpc>
              <a:spcBef>
                <a:spcPts val="0"/>
              </a:spcBef>
              <a:spcAft>
                <a:spcPts val="0"/>
              </a:spcAft>
              <a:buClr>
                <a:schemeClr val="accent5"/>
              </a:buClr>
              <a:buSzPts val="1200"/>
              <a:buNone/>
            </a:pPr>
            <a:r>
              <a:rPr lang="fr" sz="1100"/>
              <a:t>Fournit des réponses instantanées et précises aux questions ESG, en s'adaptant à une variété de requêtes, qu'elles soient générales ou spécifiques à une entreprise.</a:t>
            </a:r>
            <a:endParaRPr sz="1100"/>
          </a:p>
        </p:txBody>
      </p:sp>
      <p:sp>
        <p:nvSpPr>
          <p:cNvPr id="990" name="Google Shape;990;p157"/>
          <p:cNvSpPr txBox="1"/>
          <p:nvPr>
            <p:ph idx="4294967295" type="body"/>
          </p:nvPr>
        </p:nvSpPr>
        <p:spPr>
          <a:xfrm>
            <a:off x="1128840" y="2587186"/>
            <a:ext cx="3443100" cy="596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4"/>
              </a:buClr>
              <a:buSzPts val="1200"/>
              <a:buNone/>
            </a:pPr>
            <a:r>
              <a:rPr b="1" lang="fr" sz="1100">
                <a:solidFill>
                  <a:schemeClr val="dk2"/>
                </a:solidFill>
              </a:rPr>
              <a:t>Conformité et Prise de Décision Éclairée</a:t>
            </a:r>
            <a:endParaRPr sz="1100">
              <a:solidFill>
                <a:schemeClr val="dk2"/>
              </a:solidFill>
            </a:endParaRPr>
          </a:p>
          <a:p>
            <a:pPr indent="0" lvl="0" marL="0" rtl="0" algn="l">
              <a:lnSpc>
                <a:spcPct val="100000"/>
              </a:lnSpc>
              <a:spcBef>
                <a:spcPts val="0"/>
              </a:spcBef>
              <a:spcAft>
                <a:spcPts val="0"/>
              </a:spcAft>
              <a:buClr>
                <a:schemeClr val="accent4"/>
              </a:buClr>
              <a:buSzPts val="1200"/>
              <a:buNone/>
            </a:pPr>
            <a:r>
              <a:rPr lang="fr" sz="1100"/>
              <a:t>Aide les entreprises à respecter les normes ESG en fournissant des informations à jour et en simplifiant l'accès aux données critiques pour des décisions éclairées.</a:t>
            </a:r>
            <a:endParaRPr/>
          </a:p>
        </p:txBody>
      </p:sp>
      <p:sp>
        <p:nvSpPr>
          <p:cNvPr id="991" name="Google Shape;991;p157"/>
          <p:cNvSpPr txBox="1"/>
          <p:nvPr>
            <p:ph idx="4294967295" type="body"/>
          </p:nvPr>
        </p:nvSpPr>
        <p:spPr>
          <a:xfrm>
            <a:off x="1128840" y="3573696"/>
            <a:ext cx="3313500" cy="59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None/>
            </a:pPr>
            <a:r>
              <a:rPr b="1" lang="fr" sz="1100">
                <a:solidFill>
                  <a:schemeClr val="accent1"/>
                </a:solidFill>
              </a:rPr>
              <a:t>Gain de Temps</a:t>
            </a:r>
            <a:r>
              <a:rPr lang="fr" sz="1100">
                <a:solidFill>
                  <a:schemeClr val="accent1"/>
                </a:solidFill>
              </a:rPr>
              <a:t> : </a:t>
            </a:r>
            <a:endParaRPr sz="1100">
              <a:solidFill>
                <a:schemeClr val="accent1"/>
              </a:solidFill>
            </a:endParaRPr>
          </a:p>
          <a:p>
            <a:pPr indent="0" lvl="0" marL="0" rtl="0" algn="l">
              <a:spcBef>
                <a:spcPts val="0"/>
              </a:spcBef>
              <a:spcAft>
                <a:spcPts val="0"/>
              </a:spcAft>
              <a:buClr>
                <a:schemeClr val="dk1"/>
              </a:buClr>
              <a:buSzPts val="1100"/>
              <a:buFont typeface="Arial"/>
              <a:buNone/>
            </a:pPr>
            <a:r>
              <a:rPr lang="fr" sz="1100"/>
              <a:t>Automatise la recherche et l'analyse des données ESG, réduisant ainsi le temps nécessaire pour obtenir des informations pertinentes.</a:t>
            </a:r>
            <a:endParaRPr sz="1100"/>
          </a:p>
          <a:p>
            <a:pPr indent="0" lvl="0" marL="0" rtl="0" algn="l">
              <a:lnSpc>
                <a:spcPct val="100000"/>
              </a:lnSpc>
              <a:spcBef>
                <a:spcPts val="0"/>
              </a:spcBef>
              <a:spcAft>
                <a:spcPts val="0"/>
              </a:spcAft>
              <a:buClr>
                <a:schemeClr val="accent1"/>
              </a:buClr>
              <a:buSzPts val="1200"/>
              <a:buNone/>
            </a:pPr>
            <a:r>
              <a:t/>
            </a:r>
            <a:endParaRPr b="1" sz="1400"/>
          </a:p>
          <a:p>
            <a:pPr indent="0" lvl="0" marL="0" rtl="0" algn="l">
              <a:lnSpc>
                <a:spcPct val="100000"/>
              </a:lnSpc>
              <a:spcBef>
                <a:spcPts val="900"/>
              </a:spcBef>
              <a:spcAft>
                <a:spcPts val="0"/>
              </a:spcAft>
              <a:buClr>
                <a:schemeClr val="accent1"/>
              </a:buClr>
              <a:buSzPts val="1200"/>
              <a:buNone/>
            </a:pPr>
            <a:r>
              <a:t/>
            </a:r>
            <a:endParaRPr/>
          </a:p>
        </p:txBody>
      </p:sp>
      <p:sp>
        <p:nvSpPr>
          <p:cNvPr id="992" name="Google Shape;992;p157"/>
          <p:cNvSpPr/>
          <p:nvPr/>
        </p:nvSpPr>
        <p:spPr>
          <a:xfrm>
            <a:off x="5903513" y="2573612"/>
            <a:ext cx="546000" cy="546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993" name="Google Shape;993;p157"/>
          <p:cNvSpPr/>
          <p:nvPr/>
        </p:nvSpPr>
        <p:spPr>
          <a:xfrm>
            <a:off x="5903513" y="1584432"/>
            <a:ext cx="546000" cy="5460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accent5"/>
              </a:solidFill>
              <a:latin typeface="Arial"/>
              <a:ea typeface="Arial"/>
              <a:cs typeface="Arial"/>
              <a:sym typeface="Arial"/>
            </a:endParaRPr>
          </a:p>
        </p:txBody>
      </p:sp>
      <p:sp>
        <p:nvSpPr>
          <p:cNvPr id="994" name="Google Shape;994;p157"/>
          <p:cNvSpPr/>
          <p:nvPr/>
        </p:nvSpPr>
        <p:spPr>
          <a:xfrm>
            <a:off x="5896139" y="3618364"/>
            <a:ext cx="546000" cy="546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grpSp>
        <p:nvGrpSpPr>
          <p:cNvPr id="995" name="Google Shape;995;p157"/>
          <p:cNvGrpSpPr/>
          <p:nvPr/>
        </p:nvGrpSpPr>
        <p:grpSpPr>
          <a:xfrm>
            <a:off x="6015108" y="1674183"/>
            <a:ext cx="308492" cy="352562"/>
            <a:chOff x="8007537" y="1393598"/>
            <a:chExt cx="391885" cy="447869"/>
          </a:xfrm>
        </p:grpSpPr>
        <p:sp>
          <p:nvSpPr>
            <p:cNvPr id="996" name="Google Shape;996;p157"/>
            <p:cNvSpPr/>
            <p:nvPr/>
          </p:nvSpPr>
          <p:spPr>
            <a:xfrm>
              <a:off x="8007537" y="1393598"/>
              <a:ext cx="391885" cy="447869"/>
            </a:xfrm>
            <a:custGeom>
              <a:rect b="b" l="l" r="r" t="t"/>
              <a:pathLst>
                <a:path extrusionOk="0" h="447869" w="391885">
                  <a:moveTo>
                    <a:pt x="321906" y="55984"/>
                  </a:moveTo>
                  <a:lnTo>
                    <a:pt x="321906" y="0"/>
                  </a:lnTo>
                  <a:lnTo>
                    <a:pt x="293914" y="0"/>
                  </a:lnTo>
                  <a:lnTo>
                    <a:pt x="293914" y="55984"/>
                  </a:lnTo>
                  <a:lnTo>
                    <a:pt x="97971" y="55984"/>
                  </a:lnTo>
                  <a:lnTo>
                    <a:pt x="97971" y="0"/>
                  </a:lnTo>
                  <a:lnTo>
                    <a:pt x="69980" y="0"/>
                  </a:lnTo>
                  <a:lnTo>
                    <a:pt x="69980" y="55984"/>
                  </a:lnTo>
                  <a:lnTo>
                    <a:pt x="0" y="55984"/>
                  </a:lnTo>
                  <a:lnTo>
                    <a:pt x="0" y="419878"/>
                  </a:lnTo>
                  <a:cubicBezTo>
                    <a:pt x="0" y="435337"/>
                    <a:pt x="12502" y="447869"/>
                    <a:pt x="27992" y="447869"/>
                  </a:cubicBezTo>
                  <a:lnTo>
                    <a:pt x="363894" y="447869"/>
                  </a:lnTo>
                  <a:cubicBezTo>
                    <a:pt x="379320" y="447904"/>
                    <a:pt x="391823" y="435427"/>
                    <a:pt x="391886" y="420002"/>
                  </a:cubicBezTo>
                  <a:cubicBezTo>
                    <a:pt x="391886" y="419960"/>
                    <a:pt x="391886" y="419919"/>
                    <a:pt x="391886" y="419878"/>
                  </a:cubicBezTo>
                  <a:lnTo>
                    <a:pt x="391886" y="55984"/>
                  </a:lnTo>
                  <a:close/>
                  <a:moveTo>
                    <a:pt x="363894" y="419878"/>
                  </a:moveTo>
                  <a:lnTo>
                    <a:pt x="27992" y="419878"/>
                  </a:lnTo>
                  <a:lnTo>
                    <a:pt x="27992" y="167951"/>
                  </a:lnTo>
                  <a:lnTo>
                    <a:pt x="363894" y="167951"/>
                  </a:lnTo>
                  <a:close/>
                  <a:moveTo>
                    <a:pt x="363894" y="139959"/>
                  </a:moveTo>
                  <a:lnTo>
                    <a:pt x="27992" y="139959"/>
                  </a:lnTo>
                  <a:lnTo>
                    <a:pt x="27992" y="83976"/>
                  </a:lnTo>
                  <a:lnTo>
                    <a:pt x="363894" y="83976"/>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97" name="Google Shape;997;p157"/>
            <p:cNvSpPr/>
            <p:nvPr/>
          </p:nvSpPr>
          <p:spPr>
            <a:xfrm>
              <a:off x="8105447" y="1610068"/>
              <a:ext cx="196066" cy="151777"/>
            </a:xfrm>
            <a:custGeom>
              <a:rect b="b" l="l" r="r" t="t"/>
              <a:pathLst>
                <a:path extrusionOk="0" h="151777" w="196066">
                  <a:moveTo>
                    <a:pt x="196067" y="19781"/>
                  </a:moveTo>
                  <a:lnTo>
                    <a:pt x="176286" y="0"/>
                  </a:lnTo>
                  <a:lnTo>
                    <a:pt x="64506" y="112216"/>
                  </a:lnTo>
                  <a:lnTo>
                    <a:pt x="19780" y="67429"/>
                  </a:lnTo>
                  <a:lnTo>
                    <a:pt x="0" y="87210"/>
                  </a:lnTo>
                  <a:lnTo>
                    <a:pt x="64568" y="151778"/>
                  </a:lnTo>
                  <a:lnTo>
                    <a:pt x="196067" y="1978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998" name="Google Shape;998;p157"/>
          <p:cNvGrpSpPr/>
          <p:nvPr/>
        </p:nvGrpSpPr>
        <p:grpSpPr>
          <a:xfrm>
            <a:off x="6014508" y="3714914"/>
            <a:ext cx="308492" cy="352562"/>
            <a:chOff x="10495701" y="1393598"/>
            <a:chExt cx="391885" cy="447869"/>
          </a:xfrm>
        </p:grpSpPr>
        <p:sp>
          <p:nvSpPr>
            <p:cNvPr id="999" name="Google Shape;999;p157"/>
            <p:cNvSpPr/>
            <p:nvPr/>
          </p:nvSpPr>
          <p:spPr>
            <a:xfrm>
              <a:off x="10495701" y="1393598"/>
              <a:ext cx="391885" cy="447869"/>
            </a:xfrm>
            <a:custGeom>
              <a:rect b="b" l="l" r="r" t="t"/>
              <a:pathLst>
                <a:path extrusionOk="0" h="447869" w="391885">
                  <a:moveTo>
                    <a:pt x="321906" y="55984"/>
                  </a:moveTo>
                  <a:lnTo>
                    <a:pt x="321906" y="0"/>
                  </a:lnTo>
                  <a:lnTo>
                    <a:pt x="293914" y="0"/>
                  </a:lnTo>
                  <a:lnTo>
                    <a:pt x="293914" y="55984"/>
                  </a:lnTo>
                  <a:lnTo>
                    <a:pt x="97971" y="55984"/>
                  </a:lnTo>
                  <a:lnTo>
                    <a:pt x="97971" y="0"/>
                  </a:lnTo>
                  <a:lnTo>
                    <a:pt x="69980" y="0"/>
                  </a:lnTo>
                  <a:lnTo>
                    <a:pt x="69980" y="55984"/>
                  </a:lnTo>
                  <a:lnTo>
                    <a:pt x="0" y="55984"/>
                  </a:lnTo>
                  <a:lnTo>
                    <a:pt x="0" y="419878"/>
                  </a:lnTo>
                  <a:cubicBezTo>
                    <a:pt x="0" y="435337"/>
                    <a:pt x="12502" y="447869"/>
                    <a:pt x="27992" y="447869"/>
                  </a:cubicBezTo>
                  <a:lnTo>
                    <a:pt x="363894" y="447869"/>
                  </a:lnTo>
                  <a:cubicBezTo>
                    <a:pt x="379320" y="447904"/>
                    <a:pt x="391823" y="435427"/>
                    <a:pt x="391886" y="420002"/>
                  </a:cubicBezTo>
                  <a:cubicBezTo>
                    <a:pt x="391886" y="419960"/>
                    <a:pt x="391886" y="419919"/>
                    <a:pt x="391886" y="419878"/>
                  </a:cubicBezTo>
                  <a:lnTo>
                    <a:pt x="391886" y="55984"/>
                  </a:lnTo>
                  <a:close/>
                  <a:moveTo>
                    <a:pt x="363894" y="419878"/>
                  </a:moveTo>
                  <a:lnTo>
                    <a:pt x="27992" y="419878"/>
                  </a:lnTo>
                  <a:lnTo>
                    <a:pt x="27992" y="167951"/>
                  </a:lnTo>
                  <a:lnTo>
                    <a:pt x="363894" y="167951"/>
                  </a:lnTo>
                  <a:close/>
                  <a:moveTo>
                    <a:pt x="363894" y="139959"/>
                  </a:moveTo>
                  <a:lnTo>
                    <a:pt x="27992" y="139959"/>
                  </a:lnTo>
                  <a:lnTo>
                    <a:pt x="27992" y="83976"/>
                  </a:lnTo>
                  <a:lnTo>
                    <a:pt x="363894" y="83976"/>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00" name="Google Shape;1000;p157"/>
            <p:cNvSpPr/>
            <p:nvPr/>
          </p:nvSpPr>
          <p:spPr>
            <a:xfrm>
              <a:off x="10601883" y="1596196"/>
              <a:ext cx="179520" cy="179583"/>
            </a:xfrm>
            <a:custGeom>
              <a:rect b="b" l="l" r="r" t="t"/>
              <a:pathLst>
                <a:path extrusionOk="0" h="179583" w="179520">
                  <a:moveTo>
                    <a:pt x="19781" y="179583"/>
                  </a:moveTo>
                  <a:lnTo>
                    <a:pt x="89761" y="109604"/>
                  </a:lnTo>
                  <a:lnTo>
                    <a:pt x="159740" y="179583"/>
                  </a:lnTo>
                  <a:lnTo>
                    <a:pt x="179521" y="159802"/>
                  </a:lnTo>
                  <a:lnTo>
                    <a:pt x="109541" y="89823"/>
                  </a:lnTo>
                  <a:lnTo>
                    <a:pt x="179521" y="19843"/>
                  </a:lnTo>
                  <a:lnTo>
                    <a:pt x="159740" y="0"/>
                  </a:lnTo>
                  <a:lnTo>
                    <a:pt x="89761" y="69980"/>
                  </a:lnTo>
                  <a:lnTo>
                    <a:pt x="19781" y="0"/>
                  </a:lnTo>
                  <a:lnTo>
                    <a:pt x="0" y="19843"/>
                  </a:lnTo>
                  <a:lnTo>
                    <a:pt x="69980" y="89823"/>
                  </a:lnTo>
                  <a:lnTo>
                    <a:pt x="0" y="159802"/>
                  </a:lnTo>
                  <a:lnTo>
                    <a:pt x="19781" y="17958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1001" name="Google Shape;1001;p157"/>
          <p:cNvSpPr/>
          <p:nvPr/>
        </p:nvSpPr>
        <p:spPr>
          <a:xfrm>
            <a:off x="6008471" y="2654584"/>
            <a:ext cx="336041" cy="384048"/>
          </a:xfrm>
          <a:custGeom>
            <a:rect b="b" l="l" r="r" t="t"/>
            <a:pathLst>
              <a:path extrusionOk="0" h="447869" w="391885">
                <a:moveTo>
                  <a:pt x="321906" y="55984"/>
                </a:moveTo>
                <a:lnTo>
                  <a:pt x="321906" y="0"/>
                </a:lnTo>
                <a:lnTo>
                  <a:pt x="293914" y="0"/>
                </a:lnTo>
                <a:lnTo>
                  <a:pt x="293914" y="55984"/>
                </a:lnTo>
                <a:lnTo>
                  <a:pt x="97971" y="55984"/>
                </a:lnTo>
                <a:lnTo>
                  <a:pt x="97971" y="0"/>
                </a:lnTo>
                <a:lnTo>
                  <a:pt x="69980" y="0"/>
                </a:lnTo>
                <a:lnTo>
                  <a:pt x="69980" y="55984"/>
                </a:lnTo>
                <a:lnTo>
                  <a:pt x="0" y="55984"/>
                </a:lnTo>
                <a:lnTo>
                  <a:pt x="0" y="419878"/>
                </a:lnTo>
                <a:cubicBezTo>
                  <a:pt x="0" y="435337"/>
                  <a:pt x="12502" y="447869"/>
                  <a:pt x="27992" y="447869"/>
                </a:cubicBezTo>
                <a:lnTo>
                  <a:pt x="363894" y="447869"/>
                </a:lnTo>
                <a:cubicBezTo>
                  <a:pt x="379320" y="447904"/>
                  <a:pt x="391823" y="435427"/>
                  <a:pt x="391886" y="420002"/>
                </a:cubicBezTo>
                <a:cubicBezTo>
                  <a:pt x="391886" y="419960"/>
                  <a:pt x="391886" y="419919"/>
                  <a:pt x="391886" y="419878"/>
                </a:cubicBezTo>
                <a:lnTo>
                  <a:pt x="391886" y="55984"/>
                </a:lnTo>
                <a:close/>
                <a:moveTo>
                  <a:pt x="363894" y="419878"/>
                </a:moveTo>
                <a:lnTo>
                  <a:pt x="27992" y="419878"/>
                </a:lnTo>
                <a:lnTo>
                  <a:pt x="27992" y="167951"/>
                </a:lnTo>
                <a:lnTo>
                  <a:pt x="363894" y="167951"/>
                </a:lnTo>
                <a:close/>
                <a:moveTo>
                  <a:pt x="363894" y="139959"/>
                </a:moveTo>
                <a:lnTo>
                  <a:pt x="27992" y="139959"/>
                </a:lnTo>
                <a:lnTo>
                  <a:pt x="27992" y="83976"/>
                </a:lnTo>
                <a:lnTo>
                  <a:pt x="363894" y="83976"/>
                </a:lnTo>
                <a:close/>
                <a:moveTo>
                  <a:pt x="207886" y="286636"/>
                </a:moveTo>
                <a:lnTo>
                  <a:pt x="240543" y="286636"/>
                </a:lnTo>
                <a:lnTo>
                  <a:pt x="240543" y="310585"/>
                </a:lnTo>
                <a:lnTo>
                  <a:pt x="183999" y="310585"/>
                </a:lnTo>
                <a:lnTo>
                  <a:pt x="183999" y="253979"/>
                </a:lnTo>
                <a:lnTo>
                  <a:pt x="207886" y="253979"/>
                </a:lnTo>
                <a:close/>
                <a:moveTo>
                  <a:pt x="195943" y="210810"/>
                </a:moveTo>
                <a:cubicBezTo>
                  <a:pt x="147486" y="210810"/>
                  <a:pt x="108172" y="250106"/>
                  <a:pt x="108172" y="298580"/>
                </a:cubicBezTo>
                <a:cubicBezTo>
                  <a:pt x="108172" y="347053"/>
                  <a:pt x="147486" y="386350"/>
                  <a:pt x="195943" y="386350"/>
                </a:cubicBezTo>
                <a:cubicBezTo>
                  <a:pt x="244399" y="386350"/>
                  <a:pt x="283713" y="347053"/>
                  <a:pt x="283713" y="298580"/>
                </a:cubicBezTo>
                <a:cubicBezTo>
                  <a:pt x="283650" y="250134"/>
                  <a:pt x="244399" y="210878"/>
                  <a:pt x="195943" y="210810"/>
                </a:cubicBezTo>
                <a:close/>
                <a:moveTo>
                  <a:pt x="195943" y="362463"/>
                </a:moveTo>
                <a:cubicBezTo>
                  <a:pt x="160673" y="362292"/>
                  <a:pt x="132184" y="333551"/>
                  <a:pt x="132370" y="298269"/>
                </a:cubicBezTo>
                <a:cubicBezTo>
                  <a:pt x="132557" y="262988"/>
                  <a:pt x="161295" y="234526"/>
                  <a:pt x="196565" y="234697"/>
                </a:cubicBezTo>
                <a:cubicBezTo>
                  <a:pt x="231710" y="234869"/>
                  <a:pt x="260137" y="263419"/>
                  <a:pt x="260137" y="298580"/>
                </a:cubicBezTo>
                <a:cubicBezTo>
                  <a:pt x="260075" y="333896"/>
                  <a:pt x="231461" y="362498"/>
                  <a:pt x="196129" y="362464"/>
                </a:cubicBezTo>
                <a:cubicBezTo>
                  <a:pt x="196067" y="362464"/>
                  <a:pt x="196004" y="362463"/>
                  <a:pt x="195943" y="36246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02" name="Google Shape;1002;p157"/>
          <p:cNvSpPr txBox="1"/>
          <p:nvPr/>
        </p:nvSpPr>
        <p:spPr>
          <a:xfrm>
            <a:off x="2893069" y="807150"/>
            <a:ext cx="887400" cy="3078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03" name="Google Shape;1003;p157"/>
          <p:cNvSpPr txBox="1"/>
          <p:nvPr/>
        </p:nvSpPr>
        <p:spPr>
          <a:xfrm>
            <a:off x="332175" y="1410685"/>
            <a:ext cx="2250000" cy="823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4500"/>
              <a:buFont typeface="Arial"/>
              <a:buNone/>
            </a:pPr>
            <a:r>
              <a:rPr b="1" i="0" lang="fr" sz="4500" u="none" cap="none" strike="noStrike">
                <a:solidFill>
                  <a:schemeClr val="accent5"/>
                </a:solidFill>
                <a:latin typeface="Arial"/>
                <a:ea typeface="Arial"/>
                <a:cs typeface="Arial"/>
                <a:sym typeface="Arial"/>
              </a:rPr>
              <a:t>01</a:t>
            </a:r>
            <a:endParaRPr b="0" i="0" sz="1100" u="none" cap="none" strike="noStrike">
              <a:solidFill>
                <a:srgbClr val="000000"/>
              </a:solidFill>
              <a:latin typeface="Arial"/>
              <a:ea typeface="Arial"/>
              <a:cs typeface="Arial"/>
              <a:sym typeface="Arial"/>
            </a:endParaRPr>
          </a:p>
        </p:txBody>
      </p:sp>
      <p:sp>
        <p:nvSpPr>
          <p:cNvPr id="1004" name="Google Shape;1004;p157"/>
          <p:cNvSpPr txBox="1"/>
          <p:nvPr/>
        </p:nvSpPr>
        <p:spPr>
          <a:xfrm>
            <a:off x="332175" y="2434960"/>
            <a:ext cx="2250000" cy="823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4500"/>
              <a:buFont typeface="Arial"/>
              <a:buNone/>
            </a:pPr>
            <a:r>
              <a:rPr b="1" i="0" lang="fr" sz="4500" u="none" cap="none" strike="noStrike">
                <a:solidFill>
                  <a:schemeClr val="dk2"/>
                </a:solidFill>
                <a:latin typeface="Arial"/>
                <a:ea typeface="Arial"/>
                <a:cs typeface="Arial"/>
                <a:sym typeface="Arial"/>
              </a:rPr>
              <a:t>02</a:t>
            </a:r>
            <a:endParaRPr b="0" i="0" sz="1100" u="none" cap="none" strike="noStrike">
              <a:solidFill>
                <a:schemeClr val="dk2"/>
              </a:solidFill>
              <a:latin typeface="Arial"/>
              <a:ea typeface="Arial"/>
              <a:cs typeface="Arial"/>
              <a:sym typeface="Arial"/>
            </a:endParaRPr>
          </a:p>
        </p:txBody>
      </p:sp>
      <p:sp>
        <p:nvSpPr>
          <p:cNvPr id="1005" name="Google Shape;1005;p157"/>
          <p:cNvSpPr txBox="1"/>
          <p:nvPr/>
        </p:nvSpPr>
        <p:spPr>
          <a:xfrm>
            <a:off x="332175" y="3405947"/>
            <a:ext cx="2250000" cy="823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4500"/>
              <a:buFont typeface="Arial"/>
              <a:buNone/>
            </a:pPr>
            <a:r>
              <a:rPr b="1" i="0" lang="fr" sz="4500" u="none" cap="none" strike="noStrike">
                <a:solidFill>
                  <a:schemeClr val="accent1"/>
                </a:solidFill>
                <a:latin typeface="Arial"/>
                <a:ea typeface="Arial"/>
                <a:cs typeface="Arial"/>
                <a:sym typeface="Arial"/>
              </a:rPr>
              <a:t>03</a:t>
            </a:r>
            <a:endParaRPr b="0" i="0" sz="1100" u="none" cap="none" strike="noStrike">
              <a:solidFill>
                <a:schemeClr val="accen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158"/>
          <p:cNvSpPr/>
          <p:nvPr/>
        </p:nvSpPr>
        <p:spPr>
          <a:xfrm>
            <a:off x="891088" y="1816650"/>
            <a:ext cx="1221900" cy="1607400"/>
          </a:xfrm>
          <a:prstGeom prst="roundRect">
            <a:avLst>
              <a:gd fmla="val 16667" name="adj"/>
            </a:avLst>
          </a:prstGeom>
          <a:solidFill>
            <a:srgbClr val="D04A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solidFill>
                  <a:schemeClr val="lt1"/>
                </a:solidFill>
              </a:rPr>
              <a:t>Collecte </a:t>
            </a:r>
            <a:br>
              <a:rPr b="1" lang="fr" sz="1200">
                <a:solidFill>
                  <a:schemeClr val="lt1"/>
                </a:solidFill>
              </a:rPr>
            </a:br>
            <a:r>
              <a:rPr b="1" lang="fr" sz="1200">
                <a:solidFill>
                  <a:schemeClr val="lt1"/>
                </a:solidFill>
              </a:rPr>
              <a:t>de données</a:t>
            </a:r>
            <a:endParaRPr b="1" sz="1200">
              <a:solidFill>
                <a:schemeClr val="lt1"/>
              </a:solidFill>
            </a:endParaRPr>
          </a:p>
        </p:txBody>
      </p:sp>
      <p:sp>
        <p:nvSpPr>
          <p:cNvPr id="1011" name="Google Shape;1011;p158"/>
          <p:cNvSpPr/>
          <p:nvPr/>
        </p:nvSpPr>
        <p:spPr>
          <a:xfrm>
            <a:off x="2369388" y="1816650"/>
            <a:ext cx="1286400" cy="1607400"/>
          </a:xfrm>
          <a:prstGeom prst="roundRect">
            <a:avLst>
              <a:gd fmla="val 16667" name="adj"/>
            </a:avLst>
          </a:prstGeom>
          <a:solidFill>
            <a:srgbClr val="CC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solidFill>
                  <a:schemeClr val="lt1"/>
                </a:solidFill>
              </a:rPr>
              <a:t>Prétraitement de données</a:t>
            </a:r>
            <a:endParaRPr b="1" sz="1200">
              <a:solidFill>
                <a:schemeClr val="lt1"/>
              </a:solidFill>
            </a:endParaRPr>
          </a:p>
        </p:txBody>
      </p:sp>
      <p:sp>
        <p:nvSpPr>
          <p:cNvPr id="1012" name="Google Shape;1012;p158"/>
          <p:cNvSpPr/>
          <p:nvPr/>
        </p:nvSpPr>
        <p:spPr>
          <a:xfrm>
            <a:off x="3912363" y="1816650"/>
            <a:ext cx="1286400" cy="1607400"/>
          </a:xfrm>
          <a:prstGeom prst="roundRect">
            <a:avLst>
              <a:gd fmla="val 16667" name="adj"/>
            </a:avLst>
          </a:prstGeom>
          <a:solidFill>
            <a:srgbClr val="EB8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1200">
                <a:solidFill>
                  <a:schemeClr val="lt1"/>
                </a:solidFill>
              </a:rPr>
              <a:t> Modélisation</a:t>
            </a:r>
            <a:endParaRPr b="1" sz="1200">
              <a:solidFill>
                <a:schemeClr val="lt1"/>
              </a:solidFill>
            </a:endParaRPr>
          </a:p>
        </p:txBody>
      </p:sp>
      <p:sp>
        <p:nvSpPr>
          <p:cNvPr id="1013" name="Google Shape;1013;p158"/>
          <p:cNvSpPr/>
          <p:nvPr/>
        </p:nvSpPr>
        <p:spPr>
          <a:xfrm>
            <a:off x="5447903" y="1816650"/>
            <a:ext cx="1221900" cy="1607400"/>
          </a:xfrm>
          <a:prstGeom prst="roundRect">
            <a:avLst>
              <a:gd fmla="val 16667" name="adj"/>
            </a:avLst>
          </a:prstGeom>
          <a:solidFill>
            <a:srgbClr val="FFB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solidFill>
                  <a:schemeClr val="lt1"/>
                </a:solidFill>
              </a:rPr>
              <a:t>Evaluation</a:t>
            </a:r>
            <a:endParaRPr b="1" sz="1200">
              <a:solidFill>
                <a:schemeClr val="lt1"/>
              </a:solidFill>
            </a:endParaRPr>
          </a:p>
        </p:txBody>
      </p:sp>
      <p:sp>
        <p:nvSpPr>
          <p:cNvPr id="1014" name="Google Shape;1014;p158"/>
          <p:cNvSpPr/>
          <p:nvPr/>
        </p:nvSpPr>
        <p:spPr>
          <a:xfrm>
            <a:off x="6918951" y="1816650"/>
            <a:ext cx="1221900" cy="16074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solidFill>
                  <a:schemeClr val="lt1"/>
                </a:solidFill>
              </a:rPr>
              <a:t>Déploiement</a:t>
            </a:r>
            <a:endParaRPr b="1" sz="1200">
              <a:solidFill>
                <a:schemeClr val="lt1"/>
              </a:solidFill>
            </a:endParaRPr>
          </a:p>
        </p:txBody>
      </p:sp>
      <p:sp>
        <p:nvSpPr>
          <p:cNvPr id="1015" name="Google Shape;1015;p158"/>
          <p:cNvSpPr/>
          <p:nvPr/>
        </p:nvSpPr>
        <p:spPr>
          <a:xfrm>
            <a:off x="2149988" y="2526900"/>
            <a:ext cx="182400" cy="3588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6" name="Google Shape;1016;p158"/>
          <p:cNvSpPr/>
          <p:nvPr/>
        </p:nvSpPr>
        <p:spPr>
          <a:xfrm>
            <a:off x="3692863" y="2482050"/>
            <a:ext cx="182400" cy="3588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7" name="Google Shape;1017;p158"/>
          <p:cNvSpPr/>
          <p:nvPr/>
        </p:nvSpPr>
        <p:spPr>
          <a:xfrm>
            <a:off x="5243300" y="2482050"/>
            <a:ext cx="182400" cy="3588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8" name="Google Shape;1018;p158"/>
          <p:cNvSpPr/>
          <p:nvPr/>
        </p:nvSpPr>
        <p:spPr>
          <a:xfrm>
            <a:off x="6703188" y="2440950"/>
            <a:ext cx="182400" cy="3588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9" name="Google Shape;1019;p158"/>
          <p:cNvSpPr txBox="1"/>
          <p:nvPr>
            <p:ph idx="12" type="sldNum"/>
          </p:nvPr>
        </p:nvSpPr>
        <p:spPr>
          <a:xfrm>
            <a:off x="7086600" y="4924788"/>
            <a:ext cx="1892700" cy="47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600"/>
              <a:buFont typeface="Arial"/>
              <a:buNone/>
            </a:pPr>
            <a:fld id="{00000000-1234-1234-1234-123412341234}" type="slidenum">
              <a:rPr lang="fr"/>
              <a:t>‹#›</a:t>
            </a:fld>
            <a:endParaRPr/>
          </a:p>
        </p:txBody>
      </p:sp>
      <p:sp>
        <p:nvSpPr>
          <p:cNvPr id="1020" name="Google Shape;1020;p158"/>
          <p:cNvSpPr txBox="1"/>
          <p:nvPr/>
        </p:nvSpPr>
        <p:spPr>
          <a:xfrm>
            <a:off x="2937475" y="526675"/>
            <a:ext cx="3000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2600">
                <a:solidFill>
                  <a:schemeClr val="dk1"/>
                </a:solidFill>
                <a:latin typeface="Georgia"/>
                <a:ea typeface="Georgia"/>
                <a:cs typeface="Georgia"/>
                <a:sym typeface="Georgia"/>
              </a:rPr>
              <a:t>Architecture </a:t>
            </a:r>
            <a:endParaRPr sz="2000">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B600"/>
        </a:solidFill>
      </p:bgPr>
    </p:bg>
    <p:spTree>
      <p:nvGrpSpPr>
        <p:cNvPr id="1024" name="Shape 1024"/>
        <p:cNvGrpSpPr/>
        <p:nvPr/>
      </p:nvGrpSpPr>
      <p:grpSpPr>
        <a:xfrm>
          <a:off x="0" y="0"/>
          <a:ext cx="0" cy="0"/>
          <a:chOff x="0" y="0"/>
          <a:chExt cx="0" cy="0"/>
        </a:xfrm>
      </p:grpSpPr>
      <p:sp>
        <p:nvSpPr>
          <p:cNvPr id="1025" name="Google Shape;1025;p159"/>
          <p:cNvSpPr txBox="1"/>
          <p:nvPr>
            <p:ph type="title"/>
          </p:nvPr>
        </p:nvSpPr>
        <p:spPr>
          <a:xfrm>
            <a:off x="3713549" y="1577575"/>
            <a:ext cx="4166400" cy="1923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lt1"/>
              </a:buClr>
              <a:buSzPts val="3000"/>
              <a:buFont typeface="Arial"/>
              <a:buNone/>
            </a:pPr>
            <a:r>
              <a:rPr b="1" lang="fr">
                <a:latin typeface="Georgia"/>
                <a:ea typeface="Georgia"/>
                <a:cs typeface="Georgia"/>
                <a:sym typeface="Georgia"/>
              </a:rPr>
              <a:t>Collecte de données</a:t>
            </a:r>
            <a:endParaRPr b="1">
              <a:latin typeface="Georgia"/>
              <a:ea typeface="Georgia"/>
              <a:cs typeface="Georgia"/>
              <a:sym typeface="Georgia"/>
            </a:endParaRPr>
          </a:p>
        </p:txBody>
      </p:sp>
      <p:sp>
        <p:nvSpPr>
          <p:cNvPr id="1026" name="Google Shape;1026;p159"/>
          <p:cNvSpPr txBox="1"/>
          <p:nvPr>
            <p:ph idx="4294967295" type="body"/>
          </p:nvPr>
        </p:nvSpPr>
        <p:spPr>
          <a:xfrm>
            <a:off x="332184" y="0"/>
            <a:ext cx="3258600" cy="5143500"/>
          </a:xfrm>
          <a:prstGeom prst="rect">
            <a:avLst/>
          </a:prstGeom>
          <a:noFill/>
          <a:ln>
            <a:noFill/>
          </a:ln>
        </p:spPr>
        <p:txBody>
          <a:bodyPr anchorCtr="0" anchor="ctr" bIns="0" lIns="0" spcFirstLastPara="1" rIns="0" wrap="square" tIns="0">
            <a:noAutofit/>
          </a:bodyPr>
          <a:lstStyle/>
          <a:p>
            <a:pPr indent="0" lvl="0" marL="0" marR="0" rtl="0" algn="l">
              <a:lnSpc>
                <a:spcPct val="95000"/>
              </a:lnSpc>
              <a:spcBef>
                <a:spcPts val="0"/>
              </a:spcBef>
              <a:spcAft>
                <a:spcPts val="0"/>
              </a:spcAft>
              <a:buClr>
                <a:schemeClr val="lt1"/>
              </a:buClr>
              <a:buSzPts val="48800"/>
              <a:buFont typeface="Arial"/>
              <a:buNone/>
            </a:pPr>
            <a:r>
              <a:rPr lang="fr" sz="48800">
                <a:solidFill>
                  <a:schemeClr val="lt1"/>
                </a:solidFill>
              </a:rPr>
              <a:t>1</a:t>
            </a:r>
            <a:endParaRPr/>
          </a:p>
        </p:txBody>
      </p:sp>
      <p:sp>
        <p:nvSpPr>
          <p:cNvPr id="1027" name="Google Shape;1027;p159"/>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160"/>
          <p:cNvSpPr/>
          <p:nvPr/>
        </p:nvSpPr>
        <p:spPr>
          <a:xfrm>
            <a:off x="692025" y="2107850"/>
            <a:ext cx="1293300" cy="1981200"/>
          </a:xfrm>
          <a:prstGeom prst="rect">
            <a:avLst/>
          </a:prstGeom>
          <a:solidFill>
            <a:schemeClr val="lt1"/>
          </a:solidFill>
          <a:ln cap="flat" cmpd="sng" w="38100">
            <a:solidFill>
              <a:srgbClr val="D04A0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033" name="Google Shape;1033;p160"/>
          <p:cNvPicPr preferRelativeResize="0"/>
          <p:nvPr/>
        </p:nvPicPr>
        <p:blipFill>
          <a:blip r:embed="rId3">
            <a:alphaModFix/>
          </a:blip>
          <a:stretch>
            <a:fillRect/>
          </a:stretch>
        </p:blipFill>
        <p:spPr>
          <a:xfrm>
            <a:off x="916275" y="2332475"/>
            <a:ext cx="844775" cy="225275"/>
          </a:xfrm>
          <a:prstGeom prst="rect">
            <a:avLst/>
          </a:prstGeom>
          <a:noFill/>
          <a:ln>
            <a:noFill/>
          </a:ln>
        </p:spPr>
      </p:pic>
      <p:pic>
        <p:nvPicPr>
          <p:cNvPr id="1034" name="Google Shape;1034;p160"/>
          <p:cNvPicPr preferRelativeResize="0"/>
          <p:nvPr/>
        </p:nvPicPr>
        <p:blipFill>
          <a:blip r:embed="rId4">
            <a:alphaModFix/>
          </a:blip>
          <a:stretch>
            <a:fillRect/>
          </a:stretch>
        </p:blipFill>
        <p:spPr>
          <a:xfrm>
            <a:off x="942988" y="2755975"/>
            <a:ext cx="791350" cy="589550"/>
          </a:xfrm>
          <a:prstGeom prst="rect">
            <a:avLst/>
          </a:prstGeom>
          <a:noFill/>
          <a:ln>
            <a:noFill/>
          </a:ln>
        </p:spPr>
      </p:pic>
      <p:pic>
        <p:nvPicPr>
          <p:cNvPr id="1035" name="Google Shape;1035;p160"/>
          <p:cNvPicPr preferRelativeResize="0"/>
          <p:nvPr/>
        </p:nvPicPr>
        <p:blipFill>
          <a:blip r:embed="rId5">
            <a:alphaModFix/>
          </a:blip>
          <a:stretch>
            <a:fillRect/>
          </a:stretch>
        </p:blipFill>
        <p:spPr>
          <a:xfrm>
            <a:off x="869088" y="3543750"/>
            <a:ext cx="939150" cy="225275"/>
          </a:xfrm>
          <a:prstGeom prst="rect">
            <a:avLst/>
          </a:prstGeom>
          <a:noFill/>
          <a:ln>
            <a:noFill/>
          </a:ln>
        </p:spPr>
      </p:pic>
      <p:sp>
        <p:nvSpPr>
          <p:cNvPr id="1036" name="Google Shape;1036;p160"/>
          <p:cNvSpPr/>
          <p:nvPr/>
        </p:nvSpPr>
        <p:spPr>
          <a:xfrm>
            <a:off x="2198925" y="2552750"/>
            <a:ext cx="1733400" cy="1091400"/>
          </a:xfrm>
          <a:prstGeom prst="rightArrow">
            <a:avLst>
              <a:gd fmla="val 50000" name="adj1"/>
              <a:gd fmla="val 50000" name="adj2"/>
            </a:avLst>
          </a:prstGeom>
          <a:solidFill>
            <a:srgbClr val="E69138"/>
          </a:solidFill>
          <a:ln cap="flat" cmpd="sng" w="9525">
            <a:solidFill>
              <a:srgbClr val="D04A0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p>
        </p:txBody>
      </p:sp>
      <p:sp>
        <p:nvSpPr>
          <p:cNvPr id="1037" name="Google Shape;1037;p160"/>
          <p:cNvSpPr txBox="1"/>
          <p:nvPr/>
        </p:nvSpPr>
        <p:spPr>
          <a:xfrm>
            <a:off x="2342075" y="2919050"/>
            <a:ext cx="11961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200">
                <a:solidFill>
                  <a:schemeClr val="dk1"/>
                </a:solidFill>
              </a:rPr>
              <a:t>WebScraping</a:t>
            </a:r>
            <a:endParaRPr b="1" sz="1200">
              <a:solidFill>
                <a:schemeClr val="dk1"/>
              </a:solidFill>
            </a:endParaRPr>
          </a:p>
        </p:txBody>
      </p:sp>
      <p:grpSp>
        <p:nvGrpSpPr>
          <p:cNvPr id="1038" name="Google Shape;1038;p160"/>
          <p:cNvGrpSpPr/>
          <p:nvPr/>
        </p:nvGrpSpPr>
        <p:grpSpPr>
          <a:xfrm>
            <a:off x="4145926" y="1620994"/>
            <a:ext cx="4575160" cy="2954914"/>
            <a:chOff x="442912" y="1434122"/>
            <a:chExt cx="4183960" cy="2391481"/>
          </a:xfrm>
        </p:grpSpPr>
        <p:sp>
          <p:nvSpPr>
            <p:cNvPr id="1039" name="Google Shape;1039;p160"/>
            <p:cNvSpPr/>
            <p:nvPr/>
          </p:nvSpPr>
          <p:spPr>
            <a:xfrm>
              <a:off x="2782772" y="1879321"/>
              <a:ext cx="1844100" cy="615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000"/>
                <a:buFont typeface="Arial"/>
                <a:buNone/>
              </a:pPr>
              <a:r>
                <a:rPr lang="fr" sz="4000">
                  <a:solidFill>
                    <a:srgbClr val="EB8C00"/>
                  </a:solidFill>
                </a:rPr>
                <a:t>20</a:t>
              </a:r>
              <a:endParaRPr b="0" i="0" sz="1400" u="none" cap="none" strike="noStrike">
                <a:solidFill>
                  <a:srgbClr val="000000"/>
                </a:solidFill>
                <a:latin typeface="Arial"/>
                <a:ea typeface="Arial"/>
                <a:cs typeface="Arial"/>
                <a:sym typeface="Arial"/>
              </a:endParaRPr>
            </a:p>
          </p:txBody>
        </p:sp>
        <p:sp>
          <p:nvSpPr>
            <p:cNvPr id="1040" name="Google Shape;1040;p160"/>
            <p:cNvSpPr/>
            <p:nvPr/>
          </p:nvSpPr>
          <p:spPr>
            <a:xfrm>
              <a:off x="2782772" y="1434122"/>
              <a:ext cx="1631400" cy="215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lang="fr">
                  <a:solidFill>
                    <a:srgbClr val="EB8C00"/>
                  </a:solidFill>
                  <a:latin typeface="Georgia"/>
                  <a:ea typeface="Georgia"/>
                  <a:cs typeface="Georgia"/>
                  <a:sym typeface="Georgia"/>
                </a:rPr>
                <a:t>Colonnes</a:t>
              </a:r>
              <a:endParaRPr b="0" i="0" sz="1400" u="none" cap="none" strike="noStrike">
                <a:solidFill>
                  <a:srgbClr val="000000"/>
                </a:solidFill>
                <a:latin typeface="Arial"/>
                <a:ea typeface="Arial"/>
                <a:cs typeface="Arial"/>
                <a:sym typeface="Arial"/>
              </a:endParaRPr>
            </a:p>
          </p:txBody>
        </p:sp>
        <p:sp>
          <p:nvSpPr>
            <p:cNvPr id="1041" name="Google Shape;1041;p160"/>
            <p:cNvSpPr/>
            <p:nvPr/>
          </p:nvSpPr>
          <p:spPr>
            <a:xfrm>
              <a:off x="2782783" y="2468766"/>
              <a:ext cx="1495500" cy="153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1" lang="fr" sz="800">
                  <a:solidFill>
                    <a:srgbClr val="EB8C00"/>
                  </a:solidFill>
                </a:rPr>
                <a:t>Métriques ESG, données financières, scores de risque, et informations textuelles issues des rapports annuels.</a:t>
              </a:r>
              <a:endParaRPr b="0" i="0" sz="800" u="none" cap="none" strike="noStrike">
                <a:solidFill>
                  <a:srgbClr val="000000"/>
                </a:solidFill>
                <a:latin typeface="Arial"/>
                <a:ea typeface="Arial"/>
                <a:cs typeface="Arial"/>
                <a:sym typeface="Arial"/>
              </a:endParaRPr>
            </a:p>
          </p:txBody>
        </p:sp>
        <p:cxnSp>
          <p:nvCxnSpPr>
            <p:cNvPr id="1042" name="Google Shape;1042;p160"/>
            <p:cNvCxnSpPr/>
            <p:nvPr/>
          </p:nvCxnSpPr>
          <p:spPr>
            <a:xfrm>
              <a:off x="2782772" y="1856182"/>
              <a:ext cx="1631400" cy="0"/>
            </a:xfrm>
            <a:prstGeom prst="straightConnector1">
              <a:avLst/>
            </a:prstGeom>
            <a:noFill/>
            <a:ln cap="flat" cmpd="sng" w="12700">
              <a:solidFill>
                <a:srgbClr val="EB8C00"/>
              </a:solidFill>
              <a:prstDash val="solid"/>
              <a:round/>
              <a:headEnd len="sm" w="sm" type="none"/>
              <a:tailEnd len="sm" w="sm" type="none"/>
            </a:ln>
          </p:spPr>
        </p:cxnSp>
        <p:sp>
          <p:nvSpPr>
            <p:cNvPr id="1043" name="Google Shape;1043;p160"/>
            <p:cNvSpPr/>
            <p:nvPr/>
          </p:nvSpPr>
          <p:spPr>
            <a:xfrm>
              <a:off x="2782030" y="3671703"/>
              <a:ext cx="1844100" cy="153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1" lang="fr" sz="1000">
                  <a:solidFill>
                    <a:srgbClr val="EB8C00"/>
                  </a:solidFill>
                </a:rPr>
                <a:t>Couverture des données  ESG</a:t>
              </a:r>
              <a:endParaRPr b="1" sz="1000">
                <a:solidFill>
                  <a:srgbClr val="EB8C00"/>
                </a:solidFill>
              </a:endParaRPr>
            </a:p>
            <a:p>
              <a:pPr indent="0" lvl="0" marL="0" marR="0" rtl="0" algn="l">
                <a:lnSpc>
                  <a:spcPct val="100000"/>
                </a:lnSpc>
                <a:spcBef>
                  <a:spcPts val="0"/>
                </a:spcBef>
                <a:spcAft>
                  <a:spcPts val="0"/>
                </a:spcAft>
                <a:buClr>
                  <a:srgbClr val="000000"/>
                </a:buClr>
                <a:buSzPts val="1000"/>
                <a:buFont typeface="Arial"/>
                <a:buNone/>
              </a:pPr>
              <a:r>
                <a:t/>
              </a:r>
              <a:endParaRPr b="1" sz="1000">
                <a:solidFill>
                  <a:srgbClr val="EB8C00"/>
                </a:solidFill>
              </a:endParaRPr>
            </a:p>
          </p:txBody>
        </p:sp>
        <p:cxnSp>
          <p:nvCxnSpPr>
            <p:cNvPr id="1044" name="Google Shape;1044;p160"/>
            <p:cNvCxnSpPr/>
            <p:nvPr/>
          </p:nvCxnSpPr>
          <p:spPr>
            <a:xfrm>
              <a:off x="2782773" y="3059120"/>
              <a:ext cx="892500" cy="0"/>
            </a:xfrm>
            <a:prstGeom prst="straightConnector1">
              <a:avLst/>
            </a:prstGeom>
            <a:noFill/>
            <a:ln cap="flat" cmpd="sng" w="12700">
              <a:solidFill>
                <a:srgbClr val="EB8C00"/>
              </a:solidFill>
              <a:prstDash val="solid"/>
              <a:round/>
              <a:headEnd len="sm" w="sm" type="none"/>
              <a:tailEnd len="sm" w="sm" type="none"/>
            </a:ln>
          </p:spPr>
        </p:cxnSp>
        <p:sp>
          <p:nvSpPr>
            <p:cNvPr id="1045" name="Google Shape;1045;p160"/>
            <p:cNvSpPr/>
            <p:nvPr/>
          </p:nvSpPr>
          <p:spPr>
            <a:xfrm>
              <a:off x="2782783" y="3154515"/>
              <a:ext cx="1297200" cy="421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000"/>
                <a:buFont typeface="Arial"/>
                <a:buNone/>
              </a:pPr>
              <a:r>
                <a:rPr lang="fr" sz="3400">
                  <a:solidFill>
                    <a:srgbClr val="EB8C00"/>
                  </a:solidFill>
                </a:rPr>
                <a:t>100</a:t>
              </a:r>
              <a:r>
                <a:rPr b="0" i="0" lang="fr" sz="3400" u="none" cap="none" strike="noStrike">
                  <a:solidFill>
                    <a:srgbClr val="EB8C00"/>
                  </a:solidFill>
                  <a:latin typeface="Arial"/>
                  <a:ea typeface="Arial"/>
                  <a:cs typeface="Arial"/>
                  <a:sym typeface="Arial"/>
                </a:rPr>
                <a:t>%</a:t>
              </a:r>
              <a:endParaRPr b="0" i="0" sz="800" u="none" cap="none" strike="noStrike">
                <a:solidFill>
                  <a:srgbClr val="000000"/>
                </a:solidFill>
                <a:latin typeface="Arial"/>
                <a:ea typeface="Arial"/>
                <a:cs typeface="Arial"/>
                <a:sym typeface="Arial"/>
              </a:endParaRPr>
            </a:p>
          </p:txBody>
        </p:sp>
        <p:sp>
          <p:nvSpPr>
            <p:cNvPr id="1046" name="Google Shape;1046;p160"/>
            <p:cNvSpPr/>
            <p:nvPr/>
          </p:nvSpPr>
          <p:spPr>
            <a:xfrm>
              <a:off x="442912" y="1434122"/>
              <a:ext cx="2075400" cy="215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lang="fr">
                  <a:solidFill>
                    <a:srgbClr val="D04A02"/>
                  </a:solidFill>
                  <a:latin typeface="Georgia"/>
                  <a:ea typeface="Georgia"/>
                  <a:cs typeface="Georgia"/>
                  <a:sym typeface="Georgia"/>
                </a:rPr>
                <a:t>Entreprises</a:t>
              </a:r>
              <a:endParaRPr b="0" i="0" sz="1400" u="none" cap="none" strike="noStrike">
                <a:solidFill>
                  <a:srgbClr val="000000"/>
                </a:solidFill>
                <a:latin typeface="Arial"/>
                <a:ea typeface="Arial"/>
                <a:cs typeface="Arial"/>
                <a:sym typeface="Arial"/>
              </a:endParaRPr>
            </a:p>
          </p:txBody>
        </p:sp>
        <p:sp>
          <p:nvSpPr>
            <p:cNvPr id="1047" name="Google Shape;1047;p160"/>
            <p:cNvSpPr/>
            <p:nvPr/>
          </p:nvSpPr>
          <p:spPr>
            <a:xfrm>
              <a:off x="442912" y="2468759"/>
              <a:ext cx="2075400" cy="153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1" lang="fr" sz="1000">
                  <a:solidFill>
                    <a:srgbClr val="D04A02"/>
                  </a:solidFill>
                </a:rPr>
                <a:t> W</a:t>
              </a:r>
              <a:r>
                <a:rPr b="1" i="0" lang="fr" sz="1000" u="none" cap="none" strike="noStrike">
                  <a:solidFill>
                    <a:srgbClr val="D04A02"/>
                  </a:solidFill>
                  <a:latin typeface="Arial"/>
                  <a:ea typeface="Arial"/>
                  <a:cs typeface="Arial"/>
                  <a:sym typeface="Arial"/>
                </a:rPr>
                <a:t>orldwide</a:t>
              </a:r>
              <a:endParaRPr b="0" i="0" sz="1400" u="none" cap="none" strike="noStrike">
                <a:solidFill>
                  <a:srgbClr val="000000"/>
                </a:solidFill>
                <a:latin typeface="Arial"/>
                <a:ea typeface="Arial"/>
                <a:cs typeface="Arial"/>
                <a:sym typeface="Arial"/>
              </a:endParaRPr>
            </a:p>
          </p:txBody>
        </p:sp>
        <p:cxnSp>
          <p:nvCxnSpPr>
            <p:cNvPr id="1048" name="Google Shape;1048;p160"/>
            <p:cNvCxnSpPr/>
            <p:nvPr/>
          </p:nvCxnSpPr>
          <p:spPr>
            <a:xfrm>
              <a:off x="442913" y="1856182"/>
              <a:ext cx="2075400" cy="0"/>
            </a:xfrm>
            <a:prstGeom prst="straightConnector1">
              <a:avLst/>
            </a:prstGeom>
            <a:noFill/>
            <a:ln cap="flat" cmpd="sng" w="12700">
              <a:solidFill>
                <a:srgbClr val="D04A02"/>
              </a:solidFill>
              <a:prstDash val="solid"/>
              <a:round/>
              <a:headEnd len="sm" w="sm" type="none"/>
              <a:tailEnd len="sm" w="sm" type="none"/>
            </a:ln>
          </p:spPr>
        </p:cxnSp>
        <p:sp>
          <p:nvSpPr>
            <p:cNvPr id="1049" name="Google Shape;1049;p160"/>
            <p:cNvSpPr/>
            <p:nvPr/>
          </p:nvSpPr>
          <p:spPr>
            <a:xfrm>
              <a:off x="442912" y="1879321"/>
              <a:ext cx="2075400" cy="615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000"/>
                <a:buFont typeface="Arial"/>
                <a:buNone/>
              </a:pPr>
              <a:r>
                <a:rPr lang="fr" sz="4000">
                  <a:solidFill>
                    <a:srgbClr val="D04A02"/>
                  </a:solidFill>
                </a:rPr>
                <a:t>7</a:t>
              </a:r>
              <a:r>
                <a:rPr b="0" i="0" lang="fr" sz="4000" u="none" cap="none" strike="noStrike">
                  <a:solidFill>
                    <a:srgbClr val="D04A02"/>
                  </a:solidFill>
                  <a:latin typeface="Arial"/>
                  <a:ea typeface="Arial"/>
                  <a:cs typeface="Arial"/>
                  <a:sym typeface="Arial"/>
                </a:rPr>
                <a:t>,000+</a:t>
              </a:r>
              <a:endParaRPr b="0" i="0" sz="1400" u="none" cap="none" strike="noStrike">
                <a:solidFill>
                  <a:srgbClr val="000000"/>
                </a:solidFill>
                <a:latin typeface="Arial"/>
                <a:ea typeface="Arial"/>
                <a:cs typeface="Arial"/>
                <a:sym typeface="Arial"/>
              </a:endParaRPr>
            </a:p>
          </p:txBody>
        </p:sp>
        <p:sp>
          <p:nvSpPr>
            <p:cNvPr id="1050" name="Google Shape;1050;p160"/>
            <p:cNvSpPr/>
            <p:nvPr/>
          </p:nvSpPr>
          <p:spPr>
            <a:xfrm>
              <a:off x="442913" y="3671698"/>
              <a:ext cx="985200" cy="153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1" lang="fr" sz="1000">
                  <a:solidFill>
                    <a:srgbClr val="D04A02"/>
                  </a:solidFill>
                </a:rPr>
                <a:t>Secteurs</a:t>
              </a:r>
              <a:endParaRPr b="0" i="0" sz="1400" u="none" cap="none" strike="noStrike">
                <a:solidFill>
                  <a:srgbClr val="000000"/>
                </a:solidFill>
                <a:latin typeface="Arial"/>
                <a:ea typeface="Arial"/>
                <a:cs typeface="Arial"/>
                <a:sym typeface="Arial"/>
              </a:endParaRPr>
            </a:p>
          </p:txBody>
        </p:sp>
        <p:cxnSp>
          <p:nvCxnSpPr>
            <p:cNvPr id="1051" name="Google Shape;1051;p160"/>
            <p:cNvCxnSpPr/>
            <p:nvPr/>
          </p:nvCxnSpPr>
          <p:spPr>
            <a:xfrm>
              <a:off x="442913" y="3059120"/>
              <a:ext cx="985200" cy="0"/>
            </a:xfrm>
            <a:prstGeom prst="straightConnector1">
              <a:avLst/>
            </a:prstGeom>
            <a:noFill/>
            <a:ln cap="flat" cmpd="sng" w="12700">
              <a:solidFill>
                <a:srgbClr val="D04A02"/>
              </a:solidFill>
              <a:prstDash val="solid"/>
              <a:round/>
              <a:headEnd len="sm" w="sm" type="none"/>
              <a:tailEnd len="sm" w="sm" type="none"/>
            </a:ln>
          </p:spPr>
        </p:cxnSp>
        <p:sp>
          <p:nvSpPr>
            <p:cNvPr id="1052" name="Google Shape;1052;p160"/>
            <p:cNvSpPr/>
            <p:nvPr/>
          </p:nvSpPr>
          <p:spPr>
            <a:xfrm>
              <a:off x="442913" y="3082258"/>
              <a:ext cx="985200" cy="631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000"/>
                <a:buFont typeface="Arial"/>
                <a:buNone/>
              </a:pPr>
              <a:r>
                <a:rPr lang="fr" sz="4000">
                  <a:solidFill>
                    <a:srgbClr val="D04A02"/>
                  </a:solidFill>
                </a:rPr>
                <a:t>11</a:t>
              </a:r>
              <a:endParaRPr b="0" i="0" sz="1400" u="none" cap="none" strike="noStrike">
                <a:solidFill>
                  <a:srgbClr val="000000"/>
                </a:solidFill>
                <a:latin typeface="Arial"/>
                <a:ea typeface="Arial"/>
                <a:cs typeface="Arial"/>
                <a:sym typeface="Arial"/>
              </a:endParaRPr>
            </a:p>
          </p:txBody>
        </p:sp>
        <p:sp>
          <p:nvSpPr>
            <p:cNvPr id="1053" name="Google Shape;1053;p160"/>
            <p:cNvSpPr/>
            <p:nvPr/>
          </p:nvSpPr>
          <p:spPr>
            <a:xfrm>
              <a:off x="1533131" y="3671697"/>
              <a:ext cx="985200" cy="153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1" lang="fr" sz="1000">
                  <a:solidFill>
                    <a:srgbClr val="D04A02"/>
                  </a:solidFill>
                </a:rPr>
                <a:t>Pays</a:t>
              </a:r>
              <a:endParaRPr b="0" i="0" sz="1400" u="none" cap="none" strike="noStrike">
                <a:solidFill>
                  <a:srgbClr val="000000"/>
                </a:solidFill>
                <a:latin typeface="Arial"/>
                <a:ea typeface="Arial"/>
                <a:cs typeface="Arial"/>
                <a:sym typeface="Arial"/>
              </a:endParaRPr>
            </a:p>
          </p:txBody>
        </p:sp>
        <p:cxnSp>
          <p:nvCxnSpPr>
            <p:cNvPr id="1054" name="Google Shape;1054;p160"/>
            <p:cNvCxnSpPr/>
            <p:nvPr/>
          </p:nvCxnSpPr>
          <p:spPr>
            <a:xfrm>
              <a:off x="1533130" y="3059120"/>
              <a:ext cx="985200" cy="0"/>
            </a:xfrm>
            <a:prstGeom prst="straightConnector1">
              <a:avLst/>
            </a:prstGeom>
            <a:noFill/>
            <a:ln cap="flat" cmpd="sng" w="12700">
              <a:solidFill>
                <a:srgbClr val="D04A02"/>
              </a:solidFill>
              <a:prstDash val="solid"/>
              <a:round/>
              <a:headEnd len="sm" w="sm" type="none"/>
              <a:tailEnd len="sm" w="sm" type="none"/>
            </a:ln>
          </p:spPr>
        </p:cxnSp>
        <p:sp>
          <p:nvSpPr>
            <p:cNvPr id="1055" name="Google Shape;1055;p160"/>
            <p:cNvSpPr/>
            <p:nvPr/>
          </p:nvSpPr>
          <p:spPr>
            <a:xfrm>
              <a:off x="1533130" y="3082258"/>
              <a:ext cx="985200" cy="631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000"/>
                <a:buFont typeface="Arial"/>
                <a:buNone/>
              </a:pPr>
              <a:r>
                <a:rPr lang="fr" sz="4000">
                  <a:solidFill>
                    <a:srgbClr val="D04A02"/>
                  </a:solidFill>
                </a:rPr>
                <a:t>10</a:t>
              </a:r>
              <a:endParaRPr b="0" i="0" sz="1400" u="none" cap="none" strike="noStrike">
                <a:solidFill>
                  <a:srgbClr val="000000"/>
                </a:solidFill>
                <a:latin typeface="Arial"/>
                <a:ea typeface="Arial"/>
                <a:cs typeface="Arial"/>
                <a:sym typeface="Arial"/>
              </a:endParaRPr>
            </a:p>
          </p:txBody>
        </p:sp>
      </p:grpSp>
      <p:pic>
        <p:nvPicPr>
          <p:cNvPr id="1056" name="Google Shape;1056;p160"/>
          <p:cNvPicPr preferRelativeResize="0"/>
          <p:nvPr/>
        </p:nvPicPr>
        <p:blipFill>
          <a:blip r:embed="rId6">
            <a:alphaModFix/>
          </a:blip>
          <a:stretch>
            <a:fillRect/>
          </a:stretch>
        </p:blipFill>
        <p:spPr>
          <a:xfrm>
            <a:off x="2198925" y="3543746"/>
            <a:ext cx="1410900" cy="790104"/>
          </a:xfrm>
          <a:prstGeom prst="rect">
            <a:avLst/>
          </a:prstGeom>
          <a:noFill/>
          <a:ln>
            <a:noFill/>
          </a:ln>
        </p:spPr>
      </p:pic>
      <p:sp>
        <p:nvSpPr>
          <p:cNvPr id="1057" name="Google Shape;1057;p160"/>
          <p:cNvSpPr txBox="1"/>
          <p:nvPr>
            <p:ph idx="12" type="sldNum"/>
          </p:nvPr>
        </p:nvSpPr>
        <p:spPr>
          <a:xfrm>
            <a:off x="7086600" y="4924788"/>
            <a:ext cx="1892700" cy="47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600"/>
              <a:buFont typeface="Arial"/>
              <a:buNone/>
            </a:pPr>
            <a:fld id="{00000000-1234-1234-1234-123412341234}" type="slidenum">
              <a:rPr lang="f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B600"/>
        </a:solidFill>
      </p:bgPr>
    </p:bg>
    <p:spTree>
      <p:nvGrpSpPr>
        <p:cNvPr id="1061" name="Shape 1061"/>
        <p:cNvGrpSpPr/>
        <p:nvPr/>
      </p:nvGrpSpPr>
      <p:grpSpPr>
        <a:xfrm>
          <a:off x="0" y="0"/>
          <a:ext cx="0" cy="0"/>
          <a:chOff x="0" y="0"/>
          <a:chExt cx="0" cy="0"/>
        </a:xfrm>
      </p:grpSpPr>
      <p:sp>
        <p:nvSpPr>
          <p:cNvPr id="1062" name="Google Shape;1062;p161"/>
          <p:cNvSpPr txBox="1"/>
          <p:nvPr>
            <p:ph type="title"/>
          </p:nvPr>
        </p:nvSpPr>
        <p:spPr>
          <a:xfrm>
            <a:off x="3713550" y="1577575"/>
            <a:ext cx="3740700" cy="1923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lt1"/>
              </a:buClr>
              <a:buSzPts val="3000"/>
              <a:buFont typeface="Arial"/>
              <a:buNone/>
            </a:pPr>
            <a:r>
              <a:rPr b="1" lang="fr">
                <a:latin typeface="Georgia"/>
                <a:ea typeface="Georgia"/>
                <a:cs typeface="Georgia"/>
                <a:sym typeface="Georgia"/>
              </a:rPr>
              <a:t>Prétraitement des données </a:t>
            </a:r>
            <a:endParaRPr b="1">
              <a:latin typeface="Georgia"/>
              <a:ea typeface="Georgia"/>
              <a:cs typeface="Georgia"/>
              <a:sym typeface="Georgia"/>
            </a:endParaRPr>
          </a:p>
        </p:txBody>
      </p:sp>
      <p:sp>
        <p:nvSpPr>
          <p:cNvPr id="1063" name="Google Shape;1063;p161"/>
          <p:cNvSpPr txBox="1"/>
          <p:nvPr>
            <p:ph idx="4294967295" type="body"/>
          </p:nvPr>
        </p:nvSpPr>
        <p:spPr>
          <a:xfrm>
            <a:off x="332184" y="0"/>
            <a:ext cx="3258600" cy="5143500"/>
          </a:xfrm>
          <a:prstGeom prst="rect">
            <a:avLst/>
          </a:prstGeom>
          <a:noFill/>
          <a:ln>
            <a:noFill/>
          </a:ln>
        </p:spPr>
        <p:txBody>
          <a:bodyPr anchorCtr="0" anchor="ctr" bIns="0" lIns="0" spcFirstLastPara="1" rIns="0" wrap="square" tIns="0">
            <a:noAutofit/>
          </a:bodyPr>
          <a:lstStyle/>
          <a:p>
            <a:pPr indent="0" lvl="0" marL="0" marR="0" rtl="0" algn="l">
              <a:lnSpc>
                <a:spcPct val="95000"/>
              </a:lnSpc>
              <a:spcBef>
                <a:spcPts val="0"/>
              </a:spcBef>
              <a:spcAft>
                <a:spcPts val="0"/>
              </a:spcAft>
              <a:buClr>
                <a:schemeClr val="lt1"/>
              </a:buClr>
              <a:buSzPts val="48800"/>
              <a:buFont typeface="Arial"/>
              <a:buNone/>
            </a:pPr>
            <a:r>
              <a:rPr lang="fr" sz="48800">
                <a:solidFill>
                  <a:schemeClr val="lt1"/>
                </a:solidFill>
              </a:rPr>
              <a:t>2</a:t>
            </a:r>
            <a:endParaRPr/>
          </a:p>
        </p:txBody>
      </p:sp>
      <p:sp>
        <p:nvSpPr>
          <p:cNvPr id="1064" name="Google Shape;1064;p161"/>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162"/>
          <p:cNvSpPr/>
          <p:nvPr/>
        </p:nvSpPr>
        <p:spPr>
          <a:xfrm>
            <a:off x="1697741" y="1601888"/>
            <a:ext cx="1179000" cy="1395900"/>
          </a:xfrm>
          <a:prstGeom prst="upArrow">
            <a:avLst>
              <a:gd fmla="val 50000" name="adj1"/>
              <a:gd fmla="val 50000" name="adj2"/>
            </a:avLst>
          </a:prstGeom>
          <a:solidFill>
            <a:srgbClr val="E0301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070" name="Google Shape;1070;p162"/>
          <p:cNvSpPr/>
          <p:nvPr/>
        </p:nvSpPr>
        <p:spPr>
          <a:xfrm flipH="1" rot="10800000">
            <a:off x="3462280" y="2506013"/>
            <a:ext cx="1179000" cy="1395900"/>
          </a:xfrm>
          <a:prstGeom prst="upArrow">
            <a:avLst>
              <a:gd fmla="val 50000" name="adj1"/>
              <a:gd fmla="val 50000" name="adj2"/>
            </a:avLst>
          </a:prstGeom>
          <a:solidFill>
            <a:srgbClr val="D9395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071" name="Google Shape;1071;p162"/>
          <p:cNvSpPr/>
          <p:nvPr/>
        </p:nvSpPr>
        <p:spPr>
          <a:xfrm>
            <a:off x="5218534" y="1601888"/>
            <a:ext cx="1179000" cy="1395900"/>
          </a:xfrm>
          <a:prstGeom prst="upArrow">
            <a:avLst>
              <a:gd fmla="val 50000" name="adj1"/>
              <a:gd fmla="val 50000" name="adj2"/>
            </a:avLst>
          </a:prstGeom>
          <a:solidFill>
            <a:srgbClr val="D04A0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072" name="Google Shape;1072;p162"/>
          <p:cNvSpPr/>
          <p:nvPr/>
        </p:nvSpPr>
        <p:spPr>
          <a:xfrm flipH="1" rot="10800000">
            <a:off x="6983072" y="2506013"/>
            <a:ext cx="1179000" cy="1395900"/>
          </a:xfrm>
          <a:prstGeom prst="upArrow">
            <a:avLst>
              <a:gd fmla="val 50000" name="adj1"/>
              <a:gd fmla="val 50000" name="adj2"/>
            </a:avLst>
          </a:prstGeom>
          <a:solidFill>
            <a:srgbClr val="EB8C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073" name="Google Shape;1073;p162"/>
          <p:cNvSpPr/>
          <p:nvPr/>
        </p:nvSpPr>
        <p:spPr>
          <a:xfrm>
            <a:off x="2008902" y="1756404"/>
            <a:ext cx="556800" cy="39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rPr b="0" i="0" lang="fr" sz="3000" u="none" cap="none" strike="noStrike">
                <a:solidFill>
                  <a:srgbClr val="FFFFFF"/>
                </a:solidFill>
                <a:latin typeface="Arial"/>
                <a:ea typeface="Arial"/>
                <a:cs typeface="Arial"/>
                <a:sym typeface="Arial"/>
              </a:rPr>
              <a:t>01</a:t>
            </a:r>
            <a:endParaRPr b="0" i="0" sz="3000" u="none" cap="none" strike="noStrike">
              <a:solidFill>
                <a:srgbClr val="FFFFFF"/>
              </a:solidFill>
              <a:latin typeface="Arial"/>
              <a:ea typeface="Arial"/>
              <a:cs typeface="Arial"/>
              <a:sym typeface="Arial"/>
            </a:endParaRPr>
          </a:p>
        </p:txBody>
      </p:sp>
      <p:sp>
        <p:nvSpPr>
          <p:cNvPr id="1074" name="Google Shape;1074;p162"/>
          <p:cNvSpPr/>
          <p:nvPr/>
        </p:nvSpPr>
        <p:spPr>
          <a:xfrm>
            <a:off x="5518056" y="1756404"/>
            <a:ext cx="556800" cy="39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rPr b="0" i="0" lang="fr" sz="3000" u="none" cap="none" strike="noStrike">
                <a:solidFill>
                  <a:srgbClr val="FFFFFF"/>
                </a:solidFill>
                <a:latin typeface="Arial"/>
                <a:ea typeface="Arial"/>
                <a:cs typeface="Arial"/>
                <a:sym typeface="Arial"/>
              </a:rPr>
              <a:t>03</a:t>
            </a:r>
            <a:endParaRPr b="0" i="0" sz="3000" u="none" cap="none" strike="noStrike">
              <a:solidFill>
                <a:srgbClr val="FFFFFF"/>
              </a:solidFill>
              <a:latin typeface="Arial"/>
              <a:ea typeface="Arial"/>
              <a:cs typeface="Arial"/>
              <a:sym typeface="Arial"/>
            </a:endParaRPr>
          </a:p>
        </p:txBody>
      </p:sp>
      <p:sp>
        <p:nvSpPr>
          <p:cNvPr id="1075" name="Google Shape;1075;p162"/>
          <p:cNvSpPr/>
          <p:nvPr/>
        </p:nvSpPr>
        <p:spPr>
          <a:xfrm>
            <a:off x="3774455" y="3340513"/>
            <a:ext cx="556800" cy="39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rPr b="0" i="0" lang="fr" sz="3000" u="none" cap="none" strike="noStrike">
                <a:solidFill>
                  <a:srgbClr val="FFFFFF"/>
                </a:solidFill>
                <a:latin typeface="Arial"/>
                <a:ea typeface="Arial"/>
                <a:cs typeface="Arial"/>
                <a:sym typeface="Arial"/>
              </a:rPr>
              <a:t>02</a:t>
            </a:r>
            <a:endParaRPr b="0" i="0" sz="3000" u="none" cap="none" strike="noStrike">
              <a:solidFill>
                <a:srgbClr val="FFFFFF"/>
              </a:solidFill>
              <a:latin typeface="Arial"/>
              <a:ea typeface="Arial"/>
              <a:cs typeface="Arial"/>
              <a:sym typeface="Arial"/>
            </a:endParaRPr>
          </a:p>
        </p:txBody>
      </p:sp>
      <p:sp>
        <p:nvSpPr>
          <p:cNvPr id="1076" name="Google Shape;1076;p162"/>
          <p:cNvSpPr/>
          <p:nvPr/>
        </p:nvSpPr>
        <p:spPr>
          <a:xfrm>
            <a:off x="7296483" y="3340513"/>
            <a:ext cx="556800" cy="39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rPr b="0" i="0" lang="fr" sz="3000" u="none" cap="none" strike="noStrike">
                <a:solidFill>
                  <a:srgbClr val="000000"/>
                </a:solidFill>
                <a:latin typeface="Arial"/>
                <a:ea typeface="Arial"/>
                <a:cs typeface="Arial"/>
                <a:sym typeface="Arial"/>
              </a:rPr>
              <a:t>04</a:t>
            </a:r>
            <a:endParaRPr b="0" i="0" sz="3000" u="none" cap="none" strike="noStrike">
              <a:solidFill>
                <a:srgbClr val="000000"/>
              </a:solidFill>
              <a:latin typeface="Arial"/>
              <a:ea typeface="Arial"/>
              <a:cs typeface="Arial"/>
              <a:sym typeface="Arial"/>
            </a:endParaRPr>
          </a:p>
        </p:txBody>
      </p:sp>
      <p:sp>
        <p:nvSpPr>
          <p:cNvPr id="1077" name="Google Shape;1077;p162"/>
          <p:cNvSpPr/>
          <p:nvPr/>
        </p:nvSpPr>
        <p:spPr>
          <a:xfrm>
            <a:off x="496000" y="839700"/>
            <a:ext cx="2910600" cy="823200"/>
          </a:xfrm>
          <a:prstGeom prst="rect">
            <a:avLst/>
          </a:prstGeom>
          <a:noFill/>
          <a:ln>
            <a:noFill/>
          </a:ln>
        </p:spPr>
        <p:txBody>
          <a:bodyPr anchorCtr="0" anchor="t" bIns="0" lIns="0" spcFirstLastPara="1" rIns="0" wrap="square" tIns="0">
            <a:noAutofit/>
          </a:bodyPr>
          <a:lstStyle/>
          <a:p>
            <a:pPr indent="-298450" lvl="0" marL="457200" marR="0" rtl="0" algn="l">
              <a:lnSpc>
                <a:spcPct val="100000"/>
              </a:lnSpc>
              <a:spcBef>
                <a:spcPts val="400"/>
              </a:spcBef>
              <a:spcAft>
                <a:spcPts val="0"/>
              </a:spcAft>
              <a:buSzPts val="1100"/>
              <a:buChar char="●"/>
            </a:pPr>
            <a:r>
              <a:rPr lang="fr" sz="1100"/>
              <a:t>Gestion des valeurs manquantes</a:t>
            </a:r>
            <a:endParaRPr sz="1100"/>
          </a:p>
          <a:p>
            <a:pPr indent="-298450" lvl="0" marL="457200" marR="0" rtl="0" algn="l">
              <a:lnSpc>
                <a:spcPct val="100000"/>
              </a:lnSpc>
              <a:spcBef>
                <a:spcPts val="0"/>
              </a:spcBef>
              <a:spcAft>
                <a:spcPts val="0"/>
              </a:spcAft>
              <a:buSzPts val="1100"/>
              <a:buChar char="●"/>
            </a:pPr>
            <a:r>
              <a:rPr lang="fr" sz="1100"/>
              <a:t>Gestion des valeurs aberrantes </a:t>
            </a:r>
            <a:endParaRPr sz="1100"/>
          </a:p>
          <a:p>
            <a:pPr indent="-298450" lvl="0" marL="457200" marR="0" rtl="0" algn="l">
              <a:lnSpc>
                <a:spcPct val="100000"/>
              </a:lnSpc>
              <a:spcBef>
                <a:spcPts val="0"/>
              </a:spcBef>
              <a:spcAft>
                <a:spcPts val="0"/>
              </a:spcAft>
              <a:buSzPts val="1100"/>
              <a:buChar char="●"/>
            </a:pPr>
            <a:r>
              <a:rPr lang="fr" sz="1100"/>
              <a:t>Traitement des duplications</a:t>
            </a:r>
            <a:endParaRPr sz="1100"/>
          </a:p>
          <a:p>
            <a:pPr indent="-298450" lvl="0" marL="457200" marR="0" rtl="0" algn="l">
              <a:lnSpc>
                <a:spcPct val="100000"/>
              </a:lnSpc>
              <a:spcBef>
                <a:spcPts val="0"/>
              </a:spcBef>
              <a:spcAft>
                <a:spcPts val="0"/>
              </a:spcAft>
              <a:buSzPts val="1100"/>
              <a:buChar char="●"/>
            </a:pPr>
            <a:r>
              <a:rPr lang="fr" sz="1100"/>
              <a:t>Filtrage des anomalies textuelles</a:t>
            </a:r>
            <a:endParaRPr sz="1100"/>
          </a:p>
        </p:txBody>
      </p:sp>
      <p:sp>
        <p:nvSpPr>
          <p:cNvPr id="1078" name="Google Shape;1078;p162"/>
          <p:cNvSpPr/>
          <p:nvPr/>
        </p:nvSpPr>
        <p:spPr>
          <a:xfrm>
            <a:off x="2925149" y="4074575"/>
            <a:ext cx="2104500" cy="823200"/>
          </a:xfrm>
          <a:prstGeom prst="rect">
            <a:avLst/>
          </a:prstGeom>
          <a:noFill/>
          <a:ln>
            <a:noFill/>
          </a:ln>
        </p:spPr>
        <p:txBody>
          <a:bodyPr anchorCtr="0" anchor="t" bIns="0" lIns="0" spcFirstLastPara="1" rIns="0" wrap="square" tIns="0">
            <a:noAutofit/>
          </a:bodyPr>
          <a:lstStyle/>
          <a:p>
            <a:pPr indent="-298450" lvl="0" marL="457200" marR="0" rtl="0" algn="l">
              <a:lnSpc>
                <a:spcPct val="100000"/>
              </a:lnSpc>
              <a:spcBef>
                <a:spcPts val="400"/>
              </a:spcBef>
              <a:spcAft>
                <a:spcPts val="0"/>
              </a:spcAft>
              <a:buSzPts val="1100"/>
              <a:buChar char="●"/>
            </a:pPr>
            <a:r>
              <a:rPr lang="fr" sz="1100"/>
              <a:t>Analyse univariée</a:t>
            </a:r>
            <a:endParaRPr sz="1100"/>
          </a:p>
          <a:p>
            <a:pPr indent="-298450" lvl="0" marL="457200" marR="0" rtl="0" algn="l">
              <a:lnSpc>
                <a:spcPct val="100000"/>
              </a:lnSpc>
              <a:spcBef>
                <a:spcPts val="0"/>
              </a:spcBef>
              <a:spcAft>
                <a:spcPts val="0"/>
              </a:spcAft>
              <a:buSzPts val="1100"/>
              <a:buChar char="●"/>
            </a:pPr>
            <a:r>
              <a:rPr lang="fr" sz="1100"/>
              <a:t>Analyse bivariée</a:t>
            </a:r>
            <a:endParaRPr sz="1100"/>
          </a:p>
          <a:p>
            <a:pPr indent="-298450" lvl="0" marL="457200" marR="0" rtl="0" algn="l">
              <a:lnSpc>
                <a:spcPct val="100000"/>
              </a:lnSpc>
              <a:spcBef>
                <a:spcPts val="0"/>
              </a:spcBef>
              <a:spcAft>
                <a:spcPts val="0"/>
              </a:spcAft>
              <a:buSzPts val="1100"/>
              <a:buChar char="●"/>
            </a:pPr>
            <a:r>
              <a:rPr lang="fr" sz="1100"/>
              <a:t>Identification des outliers</a:t>
            </a:r>
            <a:endParaRPr sz="1100"/>
          </a:p>
        </p:txBody>
      </p:sp>
      <p:sp>
        <p:nvSpPr>
          <p:cNvPr id="1079" name="Google Shape;1079;p162"/>
          <p:cNvSpPr/>
          <p:nvPr/>
        </p:nvSpPr>
        <p:spPr>
          <a:xfrm>
            <a:off x="4283725" y="1005275"/>
            <a:ext cx="3647400" cy="823200"/>
          </a:xfrm>
          <a:prstGeom prst="rect">
            <a:avLst/>
          </a:prstGeom>
          <a:noFill/>
          <a:ln>
            <a:noFill/>
          </a:ln>
        </p:spPr>
        <p:txBody>
          <a:bodyPr anchorCtr="0" anchor="t" bIns="0" lIns="0" spcFirstLastPara="1" rIns="0" wrap="square" tIns="0">
            <a:noAutofit/>
          </a:bodyPr>
          <a:lstStyle/>
          <a:p>
            <a:pPr indent="-298450" lvl="0" marL="457200" marR="0" rtl="0" algn="l">
              <a:lnSpc>
                <a:spcPct val="100000"/>
              </a:lnSpc>
              <a:spcBef>
                <a:spcPts val="400"/>
              </a:spcBef>
              <a:spcAft>
                <a:spcPts val="0"/>
              </a:spcAft>
              <a:buSzPts val="1100"/>
              <a:buChar char="●"/>
            </a:pPr>
            <a:r>
              <a:rPr lang="fr" sz="1100"/>
              <a:t>Utilisation d’un modèle pré-entraîné ESG-BeRT</a:t>
            </a:r>
            <a:endParaRPr sz="1100"/>
          </a:p>
          <a:p>
            <a:pPr indent="-298450" lvl="0" marL="457200" marR="0" rtl="0" algn="l">
              <a:lnSpc>
                <a:spcPct val="100000"/>
              </a:lnSpc>
              <a:spcBef>
                <a:spcPts val="0"/>
              </a:spcBef>
              <a:spcAft>
                <a:spcPts val="0"/>
              </a:spcAft>
              <a:buSzPts val="1100"/>
              <a:buChar char="●"/>
            </a:pPr>
            <a:r>
              <a:rPr lang="fr" sz="1100"/>
              <a:t>Construction du vocabulaire ESG</a:t>
            </a:r>
            <a:endParaRPr sz="1100"/>
          </a:p>
        </p:txBody>
      </p:sp>
      <p:sp>
        <p:nvSpPr>
          <p:cNvPr id="1080" name="Google Shape;1080;p162"/>
          <p:cNvSpPr/>
          <p:nvPr/>
        </p:nvSpPr>
        <p:spPr>
          <a:xfrm>
            <a:off x="2628326" y="2500272"/>
            <a:ext cx="1712400" cy="503400"/>
          </a:xfrm>
          <a:prstGeom prst="rect">
            <a:avLst/>
          </a:prstGeom>
          <a:solidFill>
            <a:srgbClr val="D9395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fr" sz="1100">
                <a:solidFill>
                  <a:srgbClr val="FFFFFF"/>
                </a:solidFill>
              </a:rPr>
              <a:t>E</a:t>
            </a:r>
            <a:r>
              <a:rPr b="1" lang="fr" sz="1100">
                <a:solidFill>
                  <a:srgbClr val="FFFFFF"/>
                </a:solidFill>
              </a:rPr>
              <a:t>xploration</a:t>
            </a:r>
            <a:r>
              <a:rPr b="1" lang="fr" sz="1100">
                <a:solidFill>
                  <a:srgbClr val="FFFFFF"/>
                </a:solidFill>
              </a:rPr>
              <a:t> et Analyse Descriptive</a:t>
            </a:r>
            <a:endParaRPr b="1" i="0" sz="1100" u="none" cap="none" strike="noStrike">
              <a:solidFill>
                <a:srgbClr val="FFFFFF"/>
              </a:solidFill>
              <a:latin typeface="Arial"/>
              <a:ea typeface="Arial"/>
              <a:cs typeface="Arial"/>
              <a:sym typeface="Arial"/>
            </a:endParaRPr>
          </a:p>
        </p:txBody>
      </p:sp>
      <p:sp>
        <p:nvSpPr>
          <p:cNvPr id="1081" name="Google Shape;1081;p162"/>
          <p:cNvSpPr/>
          <p:nvPr/>
        </p:nvSpPr>
        <p:spPr>
          <a:xfrm>
            <a:off x="4384581" y="2500213"/>
            <a:ext cx="1712400" cy="503400"/>
          </a:xfrm>
          <a:prstGeom prst="rect">
            <a:avLst/>
          </a:prstGeom>
          <a:solidFill>
            <a:srgbClr val="D04A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fr" sz="1100">
                <a:solidFill>
                  <a:srgbClr val="FFFFFF"/>
                </a:solidFill>
              </a:rPr>
              <a:t>Classification de données textuels</a:t>
            </a:r>
            <a:endParaRPr b="1" i="0" sz="1100" u="none" cap="none" strike="noStrike">
              <a:solidFill>
                <a:srgbClr val="FFFFFF"/>
              </a:solidFill>
              <a:latin typeface="Arial"/>
              <a:ea typeface="Arial"/>
              <a:cs typeface="Arial"/>
              <a:sym typeface="Arial"/>
            </a:endParaRPr>
          </a:p>
        </p:txBody>
      </p:sp>
      <p:sp>
        <p:nvSpPr>
          <p:cNvPr id="1082" name="Google Shape;1082;p162"/>
          <p:cNvSpPr/>
          <p:nvPr/>
        </p:nvSpPr>
        <p:spPr>
          <a:xfrm>
            <a:off x="6144982" y="2500223"/>
            <a:ext cx="1712400" cy="503400"/>
          </a:xfrm>
          <a:prstGeom prst="rect">
            <a:avLst/>
          </a:prstGeom>
          <a:solidFill>
            <a:srgbClr val="EB8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fr" sz="1100">
                <a:solidFill>
                  <a:schemeClr val="lt1"/>
                </a:solidFill>
              </a:rPr>
              <a:t>Feature Engineering</a:t>
            </a:r>
            <a:endParaRPr b="1" i="0" sz="1100" u="none" cap="none" strike="noStrike">
              <a:solidFill>
                <a:schemeClr val="lt1"/>
              </a:solidFill>
              <a:latin typeface="Arial"/>
              <a:ea typeface="Arial"/>
              <a:cs typeface="Arial"/>
              <a:sym typeface="Arial"/>
            </a:endParaRPr>
          </a:p>
        </p:txBody>
      </p:sp>
      <p:sp>
        <p:nvSpPr>
          <p:cNvPr id="1083" name="Google Shape;1083;p162"/>
          <p:cNvSpPr/>
          <p:nvPr/>
        </p:nvSpPr>
        <p:spPr>
          <a:xfrm>
            <a:off x="863788" y="2500213"/>
            <a:ext cx="1712400" cy="503400"/>
          </a:xfrm>
          <a:prstGeom prst="rect">
            <a:avLst/>
          </a:prstGeom>
          <a:solidFill>
            <a:srgbClr val="E0301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fr" sz="1100">
                <a:solidFill>
                  <a:srgbClr val="FFFFFF"/>
                </a:solidFill>
              </a:rPr>
              <a:t>Nettoyage de données</a:t>
            </a:r>
            <a:endParaRPr b="1" i="0" sz="1100" u="none" cap="none" strike="noStrike">
              <a:solidFill>
                <a:srgbClr val="FFFFFF"/>
              </a:solidFill>
              <a:latin typeface="Arial"/>
              <a:ea typeface="Arial"/>
              <a:cs typeface="Arial"/>
              <a:sym typeface="Arial"/>
            </a:endParaRPr>
          </a:p>
        </p:txBody>
      </p:sp>
      <p:sp>
        <p:nvSpPr>
          <p:cNvPr id="1084" name="Google Shape;1084;p162"/>
          <p:cNvSpPr txBox="1"/>
          <p:nvPr>
            <p:ph idx="12" type="sldNum"/>
          </p:nvPr>
        </p:nvSpPr>
        <p:spPr>
          <a:xfrm>
            <a:off x="7086600" y="4924788"/>
            <a:ext cx="1892700" cy="47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600"/>
              <a:buFont typeface="Arial"/>
              <a:buNone/>
            </a:pPr>
            <a:fld id="{00000000-1234-1234-1234-123412341234}" type="slidenum">
              <a:rPr lang="fr"/>
              <a:t>‹#›</a:t>
            </a:fld>
            <a:endParaRPr/>
          </a:p>
        </p:txBody>
      </p:sp>
      <p:sp>
        <p:nvSpPr>
          <p:cNvPr id="1085" name="Google Shape;1085;p162"/>
          <p:cNvSpPr/>
          <p:nvPr/>
        </p:nvSpPr>
        <p:spPr>
          <a:xfrm>
            <a:off x="0" y="0"/>
            <a:ext cx="2990700" cy="579000"/>
          </a:xfrm>
          <a:prstGeom prst="rect">
            <a:avLst/>
          </a:prstGeom>
          <a:solidFill>
            <a:srgbClr val="FFB600"/>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fr" sz="1300">
                <a:solidFill>
                  <a:schemeClr val="dk1"/>
                </a:solidFill>
              </a:rPr>
              <a:t>Préparation des données spécifiques</a:t>
            </a:r>
            <a:endParaRPr/>
          </a:p>
        </p:txBody>
      </p:sp>
      <p:sp>
        <p:nvSpPr>
          <p:cNvPr id="1086" name="Google Shape;1086;p162"/>
          <p:cNvSpPr/>
          <p:nvPr/>
        </p:nvSpPr>
        <p:spPr>
          <a:xfrm>
            <a:off x="2990725" y="0"/>
            <a:ext cx="3044400" cy="579000"/>
          </a:xfrm>
          <a:prstGeom prst="rect">
            <a:avLst/>
          </a:prstGeom>
          <a:solidFill>
            <a:srgbClr val="EFEFE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800"/>
              <a:buFont typeface="Arial"/>
              <a:buNone/>
            </a:pPr>
            <a:r>
              <a:rPr lang="fr" sz="1300">
                <a:solidFill>
                  <a:schemeClr val="dk1"/>
                </a:solidFill>
              </a:rPr>
              <a:t>Analyse de données</a:t>
            </a:r>
            <a:endParaRPr/>
          </a:p>
        </p:txBody>
      </p:sp>
      <p:sp>
        <p:nvSpPr>
          <p:cNvPr id="1087" name="Google Shape;1087;p162"/>
          <p:cNvSpPr/>
          <p:nvPr/>
        </p:nvSpPr>
        <p:spPr>
          <a:xfrm>
            <a:off x="6035100" y="0"/>
            <a:ext cx="3108900" cy="579000"/>
          </a:xfrm>
          <a:prstGeom prst="rect">
            <a:avLst/>
          </a:prstGeom>
          <a:solidFill>
            <a:srgbClr val="EFEFE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fr" sz="1200">
                <a:solidFill>
                  <a:schemeClr val="dk1"/>
                </a:solidFill>
              </a:rPr>
              <a:t>Préparation des données pour le Fine-Tuning du Modèle</a:t>
            </a:r>
            <a:endParaRPr/>
          </a:p>
        </p:txBody>
      </p:sp>
      <p:sp>
        <p:nvSpPr>
          <p:cNvPr id="1088" name="Google Shape;1088;p162"/>
          <p:cNvSpPr txBox="1"/>
          <p:nvPr/>
        </p:nvSpPr>
        <p:spPr>
          <a:xfrm>
            <a:off x="5895975" y="3984913"/>
            <a:ext cx="3000000" cy="6927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lang="fr" sz="1100"/>
              <a:t>Calcul des scores pondérés</a:t>
            </a:r>
            <a:endParaRPr sz="1100"/>
          </a:p>
          <a:p>
            <a:pPr indent="-298450" lvl="0" marL="457200" rtl="0" algn="l">
              <a:spcBef>
                <a:spcPts val="0"/>
              </a:spcBef>
              <a:spcAft>
                <a:spcPts val="0"/>
              </a:spcAft>
              <a:buSzPts val="1100"/>
              <a:buChar char="●"/>
            </a:pPr>
            <a:r>
              <a:rPr lang="fr" sz="1100"/>
              <a:t>Encodage des variables qualitatives </a:t>
            </a:r>
            <a:endParaRPr sz="1100"/>
          </a:p>
          <a:p>
            <a:pPr indent="-298450" lvl="0" marL="457200" rtl="0" algn="l">
              <a:spcBef>
                <a:spcPts val="0"/>
              </a:spcBef>
              <a:spcAft>
                <a:spcPts val="0"/>
              </a:spcAft>
              <a:buSzPts val="1100"/>
              <a:buChar char="●"/>
            </a:pPr>
            <a:r>
              <a:rPr lang="fr" sz="1100"/>
              <a:t>Génération de variables dérivées</a:t>
            </a:r>
            <a:r>
              <a:rPr lang="fr" sz="1100"/>
              <a:t>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graphicFrame>
        <p:nvGraphicFramePr>
          <p:cNvPr id="842" name="Google Shape;842;p145"/>
          <p:cNvGraphicFramePr/>
          <p:nvPr/>
        </p:nvGraphicFramePr>
        <p:xfrm>
          <a:off x="481410" y="1617953"/>
          <a:ext cx="3000000" cy="3000000"/>
        </p:xfrm>
        <a:graphic>
          <a:graphicData uri="http://schemas.openxmlformats.org/drawingml/2006/table">
            <a:tbl>
              <a:tblPr>
                <a:noFill/>
                <a:tableStyleId>{0C50057F-A099-4F7E-B815-B1ABDB65AAD1}</a:tableStyleId>
              </a:tblPr>
              <a:tblGrid>
                <a:gridCol w="542650"/>
                <a:gridCol w="6805250"/>
                <a:gridCol w="685800"/>
              </a:tblGrid>
              <a:tr h="246275">
                <a:tc>
                  <a:txBody>
                    <a:bodyPr/>
                    <a:lstStyle/>
                    <a:p>
                      <a:pPr indent="0" lvl="0" marL="0" marR="0" rtl="0" algn="l">
                        <a:lnSpc>
                          <a:spcPct val="100000"/>
                        </a:lnSpc>
                        <a:spcBef>
                          <a:spcPts val="0"/>
                        </a:spcBef>
                        <a:spcAft>
                          <a:spcPts val="0"/>
                        </a:spcAft>
                        <a:buClr>
                          <a:srgbClr val="000000"/>
                        </a:buClr>
                        <a:buSzPts val="2100"/>
                        <a:buFont typeface="Arial"/>
                        <a:buNone/>
                      </a:pPr>
                      <a:r>
                        <a:rPr b="1" lang="fr" sz="2100" u="none" cap="none" strike="noStrike">
                          <a:solidFill>
                            <a:schemeClr val="accent4"/>
                          </a:solidFill>
                        </a:rPr>
                        <a:t>1.</a:t>
                      </a:r>
                      <a:endParaRPr b="1" sz="1100" u="none" cap="none" strike="noStrike">
                        <a:solidFill>
                          <a:schemeClr val="accent4"/>
                        </a:solidFill>
                      </a:endParaRPr>
                    </a:p>
                  </a:txBody>
                  <a:tcPr marT="0" marB="34300" marR="0" marL="0"/>
                </a:tc>
                <a:tc>
                  <a:txBody>
                    <a:bodyPr/>
                    <a:lstStyle/>
                    <a:p>
                      <a:pPr indent="0" lvl="0" marL="0" marR="0" rtl="0" algn="l">
                        <a:lnSpc>
                          <a:spcPct val="100000"/>
                        </a:lnSpc>
                        <a:spcBef>
                          <a:spcPts val="0"/>
                        </a:spcBef>
                        <a:spcAft>
                          <a:spcPts val="0"/>
                        </a:spcAft>
                        <a:buClr>
                          <a:srgbClr val="000000"/>
                        </a:buClr>
                        <a:buSzPts val="2100"/>
                        <a:buFont typeface="Arial"/>
                        <a:buNone/>
                      </a:pPr>
                      <a:r>
                        <a:rPr b="1" lang="fr" sz="2100"/>
                        <a:t>Introduction</a:t>
                      </a:r>
                      <a:endParaRPr b="1" sz="1100" u="none" cap="none" strike="noStrike"/>
                    </a:p>
                  </a:txBody>
                  <a:tcPr marT="0" marB="34300" marR="0" marL="0"/>
                </a:tc>
                <a:tc>
                  <a:txBody>
                    <a:bodyPr/>
                    <a:lstStyle/>
                    <a:p>
                      <a:pPr indent="0" lvl="0" marL="0" marR="0" rtl="0" algn="r">
                        <a:lnSpc>
                          <a:spcPct val="100000"/>
                        </a:lnSpc>
                        <a:spcBef>
                          <a:spcPts val="0"/>
                        </a:spcBef>
                        <a:spcAft>
                          <a:spcPts val="0"/>
                        </a:spcAft>
                        <a:buClr>
                          <a:srgbClr val="000000"/>
                        </a:buClr>
                        <a:buSzPts val="2100"/>
                        <a:buFont typeface="Arial"/>
                        <a:buNone/>
                      </a:pPr>
                      <a:r>
                        <a:rPr lang="fr" sz="2100" u="none" cap="none" strike="noStrike"/>
                        <a:t>0</a:t>
                      </a:r>
                      <a:r>
                        <a:rPr lang="fr" sz="2100"/>
                        <a:t>3</a:t>
                      </a:r>
                      <a:endParaRPr sz="1100" u="none" cap="none" strike="noStrike"/>
                    </a:p>
                  </a:txBody>
                  <a:tcPr marT="0" marB="34300" marR="0" marL="0"/>
                </a:tc>
              </a:tr>
              <a:tr h="246275">
                <a:tc>
                  <a:txBody>
                    <a:bodyPr/>
                    <a:lstStyle/>
                    <a:p>
                      <a:pPr indent="0" lvl="0" marL="0" marR="0" rtl="0" algn="l">
                        <a:lnSpc>
                          <a:spcPct val="100000"/>
                        </a:lnSpc>
                        <a:spcBef>
                          <a:spcPts val="0"/>
                        </a:spcBef>
                        <a:spcAft>
                          <a:spcPts val="0"/>
                        </a:spcAft>
                        <a:buClr>
                          <a:srgbClr val="000000"/>
                        </a:buClr>
                        <a:buSzPts val="2100"/>
                        <a:buFont typeface="Arial"/>
                        <a:buNone/>
                      </a:pPr>
                      <a:r>
                        <a:rPr b="1" lang="fr" sz="2100" u="none" cap="none" strike="noStrike">
                          <a:solidFill>
                            <a:schemeClr val="accent4"/>
                          </a:solidFill>
                        </a:rPr>
                        <a:t>2.</a:t>
                      </a:r>
                      <a:endParaRPr b="1" sz="1100" u="none" cap="none" strike="noStrike">
                        <a:solidFill>
                          <a:schemeClr val="accent4"/>
                        </a:solidFill>
                      </a:endParaRPr>
                    </a:p>
                  </a:txBody>
                  <a:tcPr marT="0" marB="34300" marR="0" marL="0"/>
                </a:tc>
                <a:tc>
                  <a:txBody>
                    <a:bodyPr/>
                    <a:lstStyle/>
                    <a:p>
                      <a:pPr indent="0" lvl="0" marL="0" marR="0" rtl="0" algn="l">
                        <a:lnSpc>
                          <a:spcPct val="100000"/>
                        </a:lnSpc>
                        <a:spcBef>
                          <a:spcPts val="0"/>
                        </a:spcBef>
                        <a:spcAft>
                          <a:spcPts val="0"/>
                        </a:spcAft>
                        <a:buClr>
                          <a:srgbClr val="000000"/>
                        </a:buClr>
                        <a:buSzPts val="2100"/>
                        <a:buFont typeface="Arial"/>
                        <a:buNone/>
                      </a:pPr>
                      <a:r>
                        <a:rPr b="1" lang="fr" sz="2100"/>
                        <a:t>Contexte</a:t>
                      </a:r>
                      <a:endParaRPr b="1" sz="1100" u="none" cap="none" strike="noStrike"/>
                    </a:p>
                  </a:txBody>
                  <a:tcPr marT="0" marB="34300" marR="0" marL="0"/>
                </a:tc>
                <a:tc>
                  <a:txBody>
                    <a:bodyPr/>
                    <a:lstStyle/>
                    <a:p>
                      <a:pPr indent="0" lvl="0" marL="0" marR="0" rtl="0" algn="r">
                        <a:lnSpc>
                          <a:spcPct val="100000"/>
                        </a:lnSpc>
                        <a:spcBef>
                          <a:spcPts val="0"/>
                        </a:spcBef>
                        <a:spcAft>
                          <a:spcPts val="0"/>
                        </a:spcAft>
                        <a:buClr>
                          <a:srgbClr val="000000"/>
                        </a:buClr>
                        <a:buSzPts val="2100"/>
                        <a:buFont typeface="Arial"/>
                        <a:buNone/>
                      </a:pPr>
                      <a:r>
                        <a:rPr lang="fr" sz="2100" u="none" cap="none" strike="noStrike"/>
                        <a:t>0</a:t>
                      </a:r>
                      <a:r>
                        <a:rPr lang="fr" sz="2100"/>
                        <a:t>5</a:t>
                      </a:r>
                      <a:endParaRPr sz="1100" u="none" cap="none" strike="noStrike"/>
                    </a:p>
                  </a:txBody>
                  <a:tcPr marT="0" marB="34300" marR="0" marL="0"/>
                </a:tc>
              </a:tr>
              <a:tr h="246275">
                <a:tc>
                  <a:txBody>
                    <a:bodyPr/>
                    <a:lstStyle/>
                    <a:p>
                      <a:pPr indent="0" lvl="0" marL="0" marR="0" rtl="0" algn="l">
                        <a:lnSpc>
                          <a:spcPct val="100000"/>
                        </a:lnSpc>
                        <a:spcBef>
                          <a:spcPts val="0"/>
                        </a:spcBef>
                        <a:spcAft>
                          <a:spcPts val="0"/>
                        </a:spcAft>
                        <a:buClr>
                          <a:srgbClr val="000000"/>
                        </a:buClr>
                        <a:buSzPts val="2100"/>
                        <a:buFont typeface="Arial"/>
                        <a:buNone/>
                      </a:pPr>
                      <a:r>
                        <a:rPr b="1" lang="fr" sz="2100" u="none" cap="none" strike="noStrike">
                          <a:solidFill>
                            <a:schemeClr val="accent4"/>
                          </a:solidFill>
                        </a:rPr>
                        <a:t>3</a:t>
                      </a:r>
                      <a:endParaRPr b="1" sz="1100" u="none" cap="none" strike="noStrike">
                        <a:solidFill>
                          <a:schemeClr val="accent4"/>
                        </a:solidFill>
                      </a:endParaRPr>
                    </a:p>
                  </a:txBody>
                  <a:tcPr marT="0" marB="34300" marR="0" marL="0"/>
                </a:tc>
                <a:tc>
                  <a:txBody>
                    <a:bodyPr/>
                    <a:lstStyle/>
                    <a:p>
                      <a:pPr indent="0" lvl="0" marL="0" marR="0" rtl="0" algn="l">
                        <a:lnSpc>
                          <a:spcPct val="100000"/>
                        </a:lnSpc>
                        <a:spcBef>
                          <a:spcPts val="0"/>
                        </a:spcBef>
                        <a:spcAft>
                          <a:spcPts val="0"/>
                        </a:spcAft>
                        <a:buClr>
                          <a:srgbClr val="000000"/>
                        </a:buClr>
                        <a:buSzPts val="2100"/>
                        <a:buFont typeface="Arial"/>
                        <a:buNone/>
                      </a:pPr>
                      <a:r>
                        <a:rPr b="1" lang="fr" sz="2100"/>
                        <a:t>Solution</a:t>
                      </a:r>
                      <a:endParaRPr b="1" sz="1100" u="none" cap="none" strike="noStrike"/>
                    </a:p>
                  </a:txBody>
                  <a:tcPr marT="0" marB="34300" marR="0" marL="0"/>
                </a:tc>
                <a:tc>
                  <a:txBody>
                    <a:bodyPr/>
                    <a:lstStyle/>
                    <a:p>
                      <a:pPr indent="0" lvl="0" marL="0" marR="0" rtl="0" algn="r">
                        <a:lnSpc>
                          <a:spcPct val="100000"/>
                        </a:lnSpc>
                        <a:spcBef>
                          <a:spcPts val="0"/>
                        </a:spcBef>
                        <a:spcAft>
                          <a:spcPts val="0"/>
                        </a:spcAft>
                        <a:buClr>
                          <a:srgbClr val="000000"/>
                        </a:buClr>
                        <a:buSzPts val="2100"/>
                        <a:buFont typeface="Arial"/>
                        <a:buNone/>
                      </a:pPr>
                      <a:r>
                        <a:rPr lang="fr" sz="2100" u="none" cap="none" strike="noStrike"/>
                        <a:t>0</a:t>
                      </a:r>
                      <a:r>
                        <a:rPr lang="fr" sz="2100"/>
                        <a:t>9</a:t>
                      </a:r>
                      <a:endParaRPr sz="1100" u="none" cap="none" strike="noStrike"/>
                    </a:p>
                  </a:txBody>
                  <a:tcPr marT="0" marB="34300" marR="0" marL="0"/>
                </a:tc>
              </a:tr>
              <a:tr h="246275">
                <a:tc>
                  <a:txBody>
                    <a:bodyPr/>
                    <a:lstStyle/>
                    <a:p>
                      <a:pPr indent="0" lvl="0" marL="0" marR="0" rtl="0" algn="l">
                        <a:lnSpc>
                          <a:spcPct val="100000"/>
                        </a:lnSpc>
                        <a:spcBef>
                          <a:spcPts val="0"/>
                        </a:spcBef>
                        <a:spcAft>
                          <a:spcPts val="0"/>
                        </a:spcAft>
                        <a:buClr>
                          <a:srgbClr val="000000"/>
                        </a:buClr>
                        <a:buSzPts val="2100"/>
                        <a:buFont typeface="Arial"/>
                        <a:buNone/>
                      </a:pPr>
                      <a:r>
                        <a:rPr b="1" lang="fr" sz="2100" u="none" cap="none" strike="noStrike">
                          <a:solidFill>
                            <a:schemeClr val="accent4"/>
                          </a:solidFill>
                        </a:rPr>
                        <a:t>4.</a:t>
                      </a:r>
                      <a:endParaRPr b="1" sz="1100" u="none" cap="none" strike="noStrike">
                        <a:solidFill>
                          <a:schemeClr val="accent4"/>
                        </a:solidFill>
                      </a:endParaRPr>
                    </a:p>
                  </a:txBody>
                  <a:tcPr marT="0" marB="34300" marR="0" marL="0"/>
                </a:tc>
                <a:tc>
                  <a:txBody>
                    <a:bodyPr/>
                    <a:lstStyle/>
                    <a:p>
                      <a:pPr indent="0" lvl="0" marL="0" marR="0" rtl="0" algn="l">
                        <a:lnSpc>
                          <a:spcPct val="100000"/>
                        </a:lnSpc>
                        <a:spcBef>
                          <a:spcPts val="0"/>
                        </a:spcBef>
                        <a:spcAft>
                          <a:spcPts val="0"/>
                        </a:spcAft>
                        <a:buClr>
                          <a:schemeClr val="dk1"/>
                        </a:buClr>
                        <a:buSzPts val="2100"/>
                        <a:buFont typeface="Arial"/>
                        <a:buNone/>
                      </a:pPr>
                      <a:r>
                        <a:rPr b="1" lang="fr" sz="2100"/>
                        <a:t>Limites</a:t>
                      </a:r>
                      <a:endParaRPr b="1" sz="2100"/>
                    </a:p>
                  </a:txBody>
                  <a:tcPr marT="0" marB="34300" marR="0" marL="0"/>
                </a:tc>
                <a:tc>
                  <a:txBody>
                    <a:bodyPr/>
                    <a:lstStyle/>
                    <a:p>
                      <a:pPr indent="0" lvl="0" marL="0" marR="0" rtl="0" algn="r">
                        <a:lnSpc>
                          <a:spcPct val="100000"/>
                        </a:lnSpc>
                        <a:spcBef>
                          <a:spcPts val="0"/>
                        </a:spcBef>
                        <a:spcAft>
                          <a:spcPts val="0"/>
                        </a:spcAft>
                        <a:buClr>
                          <a:srgbClr val="000000"/>
                        </a:buClr>
                        <a:buSzPts val="2100"/>
                        <a:buFont typeface="Arial"/>
                        <a:buNone/>
                      </a:pPr>
                      <a:r>
                        <a:rPr lang="fr" sz="2100"/>
                        <a:t>34</a:t>
                      </a:r>
                      <a:endParaRPr sz="1100" u="none" cap="none" strike="noStrike"/>
                    </a:p>
                  </a:txBody>
                  <a:tcPr marT="0" marB="34300" marR="0" marL="0"/>
                </a:tc>
              </a:tr>
              <a:tr h="246275">
                <a:tc>
                  <a:txBody>
                    <a:bodyPr/>
                    <a:lstStyle/>
                    <a:p>
                      <a:pPr indent="0" lvl="0" marL="0" marR="0" rtl="0" algn="l">
                        <a:lnSpc>
                          <a:spcPct val="100000"/>
                        </a:lnSpc>
                        <a:spcBef>
                          <a:spcPts val="0"/>
                        </a:spcBef>
                        <a:spcAft>
                          <a:spcPts val="0"/>
                        </a:spcAft>
                        <a:buClr>
                          <a:srgbClr val="000000"/>
                        </a:buClr>
                        <a:buSzPts val="2100"/>
                        <a:buFont typeface="Arial"/>
                        <a:buNone/>
                      </a:pPr>
                      <a:r>
                        <a:rPr b="1" lang="fr" sz="2100" u="none" cap="none" strike="noStrike">
                          <a:solidFill>
                            <a:schemeClr val="accent4"/>
                          </a:solidFill>
                        </a:rPr>
                        <a:t>5.</a:t>
                      </a:r>
                      <a:endParaRPr b="1" sz="1100" u="none" cap="none" strike="noStrike">
                        <a:solidFill>
                          <a:schemeClr val="accent4"/>
                        </a:solidFill>
                      </a:endParaRPr>
                    </a:p>
                  </a:txBody>
                  <a:tcPr marT="0" marB="34300" marR="0" marL="0"/>
                </a:tc>
                <a:tc>
                  <a:txBody>
                    <a:bodyPr/>
                    <a:lstStyle/>
                    <a:p>
                      <a:pPr indent="0" lvl="0" marL="0" marR="0" rtl="0" algn="l">
                        <a:lnSpc>
                          <a:spcPct val="100000"/>
                        </a:lnSpc>
                        <a:spcBef>
                          <a:spcPts val="0"/>
                        </a:spcBef>
                        <a:spcAft>
                          <a:spcPts val="0"/>
                        </a:spcAft>
                        <a:buClr>
                          <a:schemeClr val="dk1"/>
                        </a:buClr>
                        <a:buSzPts val="2100"/>
                        <a:buFont typeface="Arial"/>
                        <a:buNone/>
                      </a:pPr>
                      <a:r>
                        <a:rPr b="1" lang="fr" sz="2100"/>
                        <a:t>Perspectives</a:t>
                      </a:r>
                      <a:endParaRPr b="1" sz="1100" u="none" cap="none" strike="noStrike"/>
                    </a:p>
                  </a:txBody>
                  <a:tcPr marT="0" marB="34300" marR="0" marL="0"/>
                </a:tc>
                <a:tc>
                  <a:txBody>
                    <a:bodyPr/>
                    <a:lstStyle/>
                    <a:p>
                      <a:pPr indent="0" lvl="0" marL="0" marR="0" rtl="0" algn="r">
                        <a:lnSpc>
                          <a:spcPct val="100000"/>
                        </a:lnSpc>
                        <a:spcBef>
                          <a:spcPts val="0"/>
                        </a:spcBef>
                        <a:spcAft>
                          <a:spcPts val="0"/>
                        </a:spcAft>
                        <a:buClr>
                          <a:srgbClr val="000000"/>
                        </a:buClr>
                        <a:buSzPts val="2100"/>
                        <a:buFont typeface="Arial"/>
                        <a:buNone/>
                      </a:pPr>
                      <a:r>
                        <a:rPr lang="fr" sz="2100"/>
                        <a:t>36</a:t>
                      </a:r>
                      <a:endParaRPr sz="1100" u="none" cap="none" strike="noStrike"/>
                    </a:p>
                  </a:txBody>
                  <a:tcPr marT="0" marB="34300" marR="0" marL="0"/>
                </a:tc>
              </a:tr>
              <a:tr h="246275">
                <a:tc>
                  <a:txBody>
                    <a:bodyPr/>
                    <a:lstStyle/>
                    <a:p>
                      <a:pPr indent="0" lvl="0" marL="0" marR="0" rtl="0" algn="l">
                        <a:lnSpc>
                          <a:spcPct val="100000"/>
                        </a:lnSpc>
                        <a:spcBef>
                          <a:spcPts val="0"/>
                        </a:spcBef>
                        <a:spcAft>
                          <a:spcPts val="0"/>
                        </a:spcAft>
                        <a:buClr>
                          <a:srgbClr val="000000"/>
                        </a:buClr>
                        <a:buSzPts val="2100"/>
                        <a:buFont typeface="Arial"/>
                        <a:buNone/>
                      </a:pPr>
                      <a:r>
                        <a:rPr b="1" lang="fr" sz="2100" u="none" cap="none" strike="noStrike">
                          <a:solidFill>
                            <a:schemeClr val="accent4"/>
                          </a:solidFill>
                        </a:rPr>
                        <a:t>6.</a:t>
                      </a:r>
                      <a:endParaRPr b="1" sz="1100" u="none" cap="none" strike="noStrike">
                        <a:solidFill>
                          <a:schemeClr val="accent4"/>
                        </a:solidFill>
                      </a:endParaRPr>
                    </a:p>
                  </a:txBody>
                  <a:tcPr marT="0" marB="34300" marR="0" marL="0"/>
                </a:tc>
                <a:tc>
                  <a:txBody>
                    <a:bodyPr/>
                    <a:lstStyle/>
                    <a:p>
                      <a:pPr indent="0" lvl="0" marL="0" marR="0" rtl="0" algn="l">
                        <a:lnSpc>
                          <a:spcPct val="100000"/>
                        </a:lnSpc>
                        <a:spcBef>
                          <a:spcPts val="0"/>
                        </a:spcBef>
                        <a:spcAft>
                          <a:spcPts val="0"/>
                        </a:spcAft>
                        <a:buClr>
                          <a:schemeClr val="dk1"/>
                        </a:buClr>
                        <a:buSzPts val="2100"/>
                        <a:buFont typeface="Arial"/>
                        <a:buNone/>
                      </a:pPr>
                      <a:r>
                        <a:rPr b="1" lang="fr" sz="2100"/>
                        <a:t>Conclusion</a:t>
                      </a:r>
                      <a:endParaRPr b="1" sz="2100"/>
                    </a:p>
                  </a:txBody>
                  <a:tcPr marT="0" marB="34300" marR="0" marL="0"/>
                </a:tc>
                <a:tc>
                  <a:txBody>
                    <a:bodyPr/>
                    <a:lstStyle/>
                    <a:p>
                      <a:pPr indent="0" lvl="0" marL="0" marR="0" rtl="0" algn="r">
                        <a:lnSpc>
                          <a:spcPct val="100000"/>
                        </a:lnSpc>
                        <a:spcBef>
                          <a:spcPts val="0"/>
                        </a:spcBef>
                        <a:spcAft>
                          <a:spcPts val="0"/>
                        </a:spcAft>
                        <a:buClr>
                          <a:srgbClr val="000000"/>
                        </a:buClr>
                        <a:buSzPts val="2100"/>
                        <a:buFont typeface="Arial"/>
                        <a:buNone/>
                      </a:pPr>
                      <a:r>
                        <a:rPr lang="fr" sz="2100"/>
                        <a:t>38</a:t>
                      </a:r>
                      <a:endParaRPr sz="1100" u="none" cap="none" strike="noStrike"/>
                    </a:p>
                  </a:txBody>
                  <a:tcPr marT="0" marB="34300" marR="0" marL="0"/>
                </a:tc>
              </a:tr>
              <a:tr h="246275">
                <a:tc>
                  <a:txBody>
                    <a:bodyPr/>
                    <a:lstStyle/>
                    <a:p>
                      <a:pPr indent="0" lvl="0" marL="0" rtl="0" algn="l">
                        <a:spcBef>
                          <a:spcPts val="0"/>
                        </a:spcBef>
                        <a:spcAft>
                          <a:spcPts val="0"/>
                        </a:spcAft>
                        <a:buNone/>
                      </a:pPr>
                      <a:r>
                        <a:t/>
                      </a:r>
                      <a:endParaRPr b="1"/>
                    </a:p>
                  </a:txBody>
                  <a:tcPr marT="0" marB="34300" marR="0" marL="0"/>
                </a:tc>
                <a:tc>
                  <a:txBody>
                    <a:bodyPr/>
                    <a:lstStyle/>
                    <a:p>
                      <a:pPr indent="0" lvl="0" marL="0" marR="0" rtl="0" algn="l">
                        <a:lnSpc>
                          <a:spcPct val="100000"/>
                        </a:lnSpc>
                        <a:spcBef>
                          <a:spcPts val="0"/>
                        </a:spcBef>
                        <a:spcAft>
                          <a:spcPts val="0"/>
                        </a:spcAft>
                        <a:buClr>
                          <a:schemeClr val="dk1"/>
                        </a:buClr>
                        <a:buSzPts val="2100"/>
                        <a:buFont typeface="Arial"/>
                        <a:buNone/>
                      </a:pPr>
                      <a:r>
                        <a:t/>
                      </a:r>
                      <a:endParaRPr b="1" sz="2100"/>
                    </a:p>
                  </a:txBody>
                  <a:tcPr marT="0" marB="34300" marR="0" marL="0"/>
                </a:tc>
                <a:tc>
                  <a:txBody>
                    <a:bodyPr/>
                    <a:lstStyle/>
                    <a:p>
                      <a:pPr indent="0" lvl="0" marL="0" marR="0" rtl="0" algn="l">
                        <a:lnSpc>
                          <a:spcPct val="100000"/>
                        </a:lnSpc>
                        <a:spcBef>
                          <a:spcPts val="0"/>
                        </a:spcBef>
                        <a:spcAft>
                          <a:spcPts val="0"/>
                        </a:spcAft>
                        <a:buClr>
                          <a:srgbClr val="000000"/>
                        </a:buClr>
                        <a:buSzPts val="2100"/>
                        <a:buFont typeface="Arial"/>
                        <a:buNone/>
                      </a:pPr>
                      <a:r>
                        <a:t/>
                      </a:r>
                      <a:endParaRPr sz="1100" u="none" cap="none" strike="noStrike"/>
                    </a:p>
                  </a:txBody>
                  <a:tcPr marT="0" marB="34300" marR="0" marL="0"/>
                </a:tc>
              </a:tr>
              <a:tr h="246275">
                <a:tc>
                  <a:txBody>
                    <a:bodyPr/>
                    <a:lstStyle/>
                    <a:p>
                      <a:pPr indent="0" lvl="0" marL="0" marR="0" rtl="0" algn="l">
                        <a:lnSpc>
                          <a:spcPct val="100000"/>
                        </a:lnSpc>
                        <a:spcBef>
                          <a:spcPts val="0"/>
                        </a:spcBef>
                        <a:spcAft>
                          <a:spcPts val="0"/>
                        </a:spcAft>
                        <a:buClr>
                          <a:srgbClr val="000000"/>
                        </a:buClr>
                        <a:buSzPts val="2100"/>
                        <a:buFont typeface="Arial"/>
                        <a:buNone/>
                      </a:pPr>
                      <a:r>
                        <a:t/>
                      </a:r>
                      <a:endParaRPr b="1" sz="1100" u="none" cap="none" strike="noStrike"/>
                    </a:p>
                  </a:txBody>
                  <a:tcPr marT="0" marB="34300" marR="0" marL="0"/>
                </a:tc>
                <a:tc>
                  <a:txBody>
                    <a:bodyPr/>
                    <a:lstStyle/>
                    <a:p>
                      <a:pPr indent="0" lvl="0" marL="0" marR="0" rtl="0" algn="l">
                        <a:lnSpc>
                          <a:spcPct val="100000"/>
                        </a:lnSpc>
                        <a:spcBef>
                          <a:spcPts val="0"/>
                        </a:spcBef>
                        <a:spcAft>
                          <a:spcPts val="0"/>
                        </a:spcAft>
                        <a:buClr>
                          <a:schemeClr val="dk1"/>
                        </a:buClr>
                        <a:buSzPts val="2100"/>
                        <a:buFont typeface="Arial"/>
                        <a:buNone/>
                      </a:pPr>
                      <a:r>
                        <a:t/>
                      </a:r>
                      <a:endParaRPr b="1" sz="2100" u="none" cap="none" strike="noStrike"/>
                    </a:p>
                    <a:p>
                      <a:pPr indent="0" lvl="0" marL="0" marR="0" rtl="0" algn="l">
                        <a:lnSpc>
                          <a:spcPct val="100000"/>
                        </a:lnSpc>
                        <a:spcBef>
                          <a:spcPts val="0"/>
                        </a:spcBef>
                        <a:spcAft>
                          <a:spcPts val="0"/>
                        </a:spcAft>
                        <a:buClr>
                          <a:schemeClr val="dk1"/>
                        </a:buClr>
                        <a:buSzPts val="2100"/>
                        <a:buFont typeface="Arial"/>
                        <a:buNone/>
                      </a:pPr>
                      <a:r>
                        <a:t/>
                      </a:r>
                      <a:endParaRPr b="1" sz="2100"/>
                    </a:p>
                  </a:txBody>
                  <a:tcPr marT="0" marB="34300" marR="0" marL="0"/>
                </a:tc>
                <a:tc>
                  <a:txBody>
                    <a:bodyPr/>
                    <a:lstStyle/>
                    <a:p>
                      <a:pPr indent="0" lvl="0" marL="0" marR="0" rtl="0" algn="l">
                        <a:lnSpc>
                          <a:spcPct val="100000"/>
                        </a:lnSpc>
                        <a:spcBef>
                          <a:spcPts val="0"/>
                        </a:spcBef>
                        <a:spcAft>
                          <a:spcPts val="0"/>
                        </a:spcAft>
                        <a:buClr>
                          <a:srgbClr val="000000"/>
                        </a:buClr>
                        <a:buSzPts val="2100"/>
                        <a:buFont typeface="Arial"/>
                        <a:buNone/>
                      </a:pPr>
                      <a:r>
                        <a:t/>
                      </a:r>
                      <a:endParaRPr sz="1100" u="none" cap="none" strike="noStrike"/>
                    </a:p>
                  </a:txBody>
                  <a:tcPr marT="0" marB="34300" marR="0" marL="0"/>
                </a:tc>
              </a:tr>
            </a:tbl>
          </a:graphicData>
        </a:graphic>
      </p:graphicFrame>
      <p:sp>
        <p:nvSpPr>
          <p:cNvPr id="843" name="Google Shape;843;p145"/>
          <p:cNvSpPr txBox="1"/>
          <p:nvPr>
            <p:ph type="title"/>
          </p:nvPr>
        </p:nvSpPr>
        <p:spPr>
          <a:xfrm>
            <a:off x="332175" y="324000"/>
            <a:ext cx="8479500" cy="47610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Georgia"/>
              <a:buNone/>
            </a:pPr>
            <a:r>
              <a:rPr b="1" lang="fr" sz="2900"/>
              <a:t>                                    </a:t>
            </a:r>
            <a:r>
              <a:rPr b="1" i="0" lang="fr" sz="2900" u="none" cap="none" strike="noStrike">
                <a:solidFill>
                  <a:schemeClr val="dk1"/>
                </a:solidFill>
              </a:rPr>
              <a:t>Agenda</a:t>
            </a:r>
            <a:br>
              <a:rPr b="1" i="0" lang="fr" sz="2900" u="none" cap="none" strike="noStrike">
                <a:solidFill>
                  <a:schemeClr val="dk1"/>
                </a:solidFill>
              </a:rPr>
            </a:br>
            <a:endParaRPr b="1" i="0" sz="2900" u="none" cap="none" strike="noStrike">
              <a:solidFill>
                <a:schemeClr val="dk1"/>
              </a:solidFill>
            </a:endParaRPr>
          </a:p>
        </p:txBody>
      </p:sp>
      <p:sp>
        <p:nvSpPr>
          <p:cNvPr id="844" name="Google Shape;844;p145"/>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SzPts val="600"/>
              <a:buNone/>
            </a:pPr>
            <a:fld id="{00000000-1234-1234-1234-123412341234}" type="slidenum">
              <a:rPr lang="fr" sz="600">
                <a:solidFill>
                  <a:schemeClr val="dk1"/>
                </a:solidFill>
                <a:latin typeface="Arial"/>
                <a:ea typeface="Arial"/>
                <a:cs typeface="Arial"/>
                <a:sym typeface="Arial"/>
              </a:rPr>
              <a:t>‹#›</a:t>
            </a:fld>
            <a:endParaRPr sz="6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pic>
        <p:nvPicPr>
          <p:cNvPr id="1093" name="Google Shape;1093;p163"/>
          <p:cNvPicPr preferRelativeResize="0"/>
          <p:nvPr/>
        </p:nvPicPr>
        <p:blipFill>
          <a:blip r:embed="rId3">
            <a:alphaModFix/>
          </a:blip>
          <a:stretch>
            <a:fillRect/>
          </a:stretch>
        </p:blipFill>
        <p:spPr>
          <a:xfrm>
            <a:off x="4572000" y="1037400"/>
            <a:ext cx="4099899" cy="3429001"/>
          </a:xfrm>
          <a:prstGeom prst="rect">
            <a:avLst/>
          </a:prstGeom>
          <a:noFill/>
          <a:ln>
            <a:noFill/>
          </a:ln>
        </p:spPr>
      </p:pic>
      <p:pic>
        <p:nvPicPr>
          <p:cNvPr id="1094" name="Google Shape;1094;p163"/>
          <p:cNvPicPr preferRelativeResize="0"/>
          <p:nvPr/>
        </p:nvPicPr>
        <p:blipFill>
          <a:blip r:embed="rId4">
            <a:alphaModFix/>
          </a:blip>
          <a:stretch>
            <a:fillRect/>
          </a:stretch>
        </p:blipFill>
        <p:spPr>
          <a:xfrm>
            <a:off x="486650" y="1163050"/>
            <a:ext cx="4099901" cy="3047600"/>
          </a:xfrm>
          <a:prstGeom prst="rect">
            <a:avLst/>
          </a:prstGeom>
          <a:noFill/>
          <a:ln>
            <a:noFill/>
          </a:ln>
        </p:spPr>
      </p:pic>
      <p:sp>
        <p:nvSpPr>
          <p:cNvPr id="1095" name="Google Shape;1095;p163"/>
          <p:cNvSpPr txBox="1"/>
          <p:nvPr/>
        </p:nvSpPr>
        <p:spPr>
          <a:xfrm>
            <a:off x="3989692" y="1809986"/>
            <a:ext cx="8702100" cy="3597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br>
              <a:rPr lang="fr" sz="3200">
                <a:solidFill>
                  <a:srgbClr val="000000"/>
                </a:solidFill>
                <a:latin typeface="Georgia"/>
                <a:ea typeface="Georgia"/>
                <a:cs typeface="Georgia"/>
                <a:sym typeface="Georgia"/>
              </a:rPr>
            </a:br>
            <a:r>
              <a:rPr lang="fr" sz="1600">
                <a:solidFill>
                  <a:srgbClr val="000000"/>
                </a:solidFill>
              </a:rPr>
              <a:t> </a:t>
            </a:r>
            <a:endParaRPr sz="3200">
              <a:solidFill>
                <a:srgbClr val="000000"/>
              </a:solidFill>
              <a:latin typeface="Georgia"/>
              <a:ea typeface="Georgia"/>
              <a:cs typeface="Georgia"/>
              <a:sym typeface="Georgia"/>
            </a:endParaRPr>
          </a:p>
          <a:p>
            <a:pPr indent="0" lvl="0" marL="0" rtl="0" algn="l">
              <a:lnSpc>
                <a:spcPct val="85000"/>
              </a:lnSpc>
              <a:spcBef>
                <a:spcPts val="0"/>
              </a:spcBef>
              <a:spcAft>
                <a:spcPts val="0"/>
              </a:spcAft>
              <a:buNone/>
            </a:pPr>
            <a:r>
              <a:t/>
            </a:r>
            <a:endParaRPr sz="3200">
              <a:solidFill>
                <a:srgbClr val="000000"/>
              </a:solidFill>
              <a:latin typeface="Georgia"/>
              <a:ea typeface="Georgia"/>
              <a:cs typeface="Georgia"/>
              <a:sym typeface="Georgia"/>
            </a:endParaRPr>
          </a:p>
          <a:p>
            <a:pPr indent="0" lvl="0" marL="0" rtl="0" algn="l">
              <a:lnSpc>
                <a:spcPct val="85000"/>
              </a:lnSpc>
              <a:spcBef>
                <a:spcPts val="0"/>
              </a:spcBef>
              <a:spcAft>
                <a:spcPts val="0"/>
              </a:spcAft>
              <a:buNone/>
            </a:pPr>
            <a:r>
              <a:t/>
            </a:r>
            <a:endParaRPr sz="3200">
              <a:solidFill>
                <a:srgbClr val="000000"/>
              </a:solidFill>
              <a:latin typeface="Georgia"/>
              <a:ea typeface="Georgia"/>
              <a:cs typeface="Georgia"/>
              <a:sym typeface="Georgia"/>
            </a:endParaRPr>
          </a:p>
        </p:txBody>
      </p:sp>
      <p:sp>
        <p:nvSpPr>
          <p:cNvPr id="1096" name="Google Shape;1096;p163"/>
          <p:cNvSpPr txBox="1"/>
          <p:nvPr>
            <p:ph idx="12" type="sldNum"/>
          </p:nvPr>
        </p:nvSpPr>
        <p:spPr>
          <a:xfrm>
            <a:off x="7086600" y="4924788"/>
            <a:ext cx="1892700" cy="47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600"/>
              <a:buFont typeface="Arial"/>
              <a:buNone/>
            </a:pPr>
            <a:fld id="{00000000-1234-1234-1234-123412341234}" type="slidenum">
              <a:rPr lang="fr"/>
              <a:t>‹#›</a:t>
            </a:fld>
            <a:endParaRPr/>
          </a:p>
        </p:txBody>
      </p:sp>
      <p:sp>
        <p:nvSpPr>
          <p:cNvPr id="1097" name="Google Shape;1097;p163"/>
          <p:cNvSpPr/>
          <p:nvPr/>
        </p:nvSpPr>
        <p:spPr>
          <a:xfrm>
            <a:off x="0" y="0"/>
            <a:ext cx="2990700" cy="579000"/>
          </a:xfrm>
          <a:prstGeom prst="rect">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dk1"/>
                </a:solidFill>
              </a:rPr>
              <a:t>Préparation des données spécifiques</a:t>
            </a:r>
            <a:endParaRPr/>
          </a:p>
        </p:txBody>
      </p:sp>
      <p:sp>
        <p:nvSpPr>
          <p:cNvPr id="1098" name="Google Shape;1098;p163"/>
          <p:cNvSpPr/>
          <p:nvPr/>
        </p:nvSpPr>
        <p:spPr>
          <a:xfrm>
            <a:off x="2990725" y="0"/>
            <a:ext cx="3044400" cy="5790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dk1"/>
                </a:solidFill>
              </a:rPr>
              <a:t>Analyse de données</a:t>
            </a:r>
            <a:endParaRPr/>
          </a:p>
        </p:txBody>
      </p:sp>
      <p:sp>
        <p:nvSpPr>
          <p:cNvPr id="1099" name="Google Shape;1099;p163"/>
          <p:cNvSpPr/>
          <p:nvPr/>
        </p:nvSpPr>
        <p:spPr>
          <a:xfrm>
            <a:off x="6035100" y="0"/>
            <a:ext cx="3108900" cy="579000"/>
          </a:xfrm>
          <a:prstGeom prst="rect">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solidFill>
                  <a:schemeClr val="dk1"/>
                </a:solidFill>
              </a:rPr>
              <a:t>Préparation des données pour le Fine-Tuning du Modèle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164"/>
          <p:cNvSpPr txBox="1"/>
          <p:nvPr/>
        </p:nvSpPr>
        <p:spPr>
          <a:xfrm>
            <a:off x="3989692" y="1809986"/>
            <a:ext cx="8702100" cy="3597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br>
              <a:rPr lang="fr" sz="3200">
                <a:solidFill>
                  <a:srgbClr val="000000"/>
                </a:solidFill>
                <a:latin typeface="Georgia"/>
                <a:ea typeface="Georgia"/>
                <a:cs typeface="Georgia"/>
                <a:sym typeface="Georgia"/>
              </a:rPr>
            </a:br>
            <a:r>
              <a:rPr lang="fr" sz="1600">
                <a:solidFill>
                  <a:srgbClr val="000000"/>
                </a:solidFill>
              </a:rPr>
              <a:t> </a:t>
            </a:r>
            <a:endParaRPr sz="3200">
              <a:solidFill>
                <a:srgbClr val="000000"/>
              </a:solidFill>
              <a:latin typeface="Georgia"/>
              <a:ea typeface="Georgia"/>
              <a:cs typeface="Georgia"/>
              <a:sym typeface="Georgia"/>
            </a:endParaRPr>
          </a:p>
          <a:p>
            <a:pPr indent="0" lvl="0" marL="0" rtl="0" algn="l">
              <a:lnSpc>
                <a:spcPct val="85000"/>
              </a:lnSpc>
              <a:spcBef>
                <a:spcPts val="0"/>
              </a:spcBef>
              <a:spcAft>
                <a:spcPts val="0"/>
              </a:spcAft>
              <a:buNone/>
            </a:pPr>
            <a:r>
              <a:t/>
            </a:r>
            <a:endParaRPr sz="3200">
              <a:solidFill>
                <a:srgbClr val="000000"/>
              </a:solidFill>
              <a:latin typeface="Georgia"/>
              <a:ea typeface="Georgia"/>
              <a:cs typeface="Georgia"/>
              <a:sym typeface="Georgia"/>
            </a:endParaRPr>
          </a:p>
          <a:p>
            <a:pPr indent="0" lvl="0" marL="0" rtl="0" algn="l">
              <a:lnSpc>
                <a:spcPct val="85000"/>
              </a:lnSpc>
              <a:spcBef>
                <a:spcPts val="0"/>
              </a:spcBef>
              <a:spcAft>
                <a:spcPts val="0"/>
              </a:spcAft>
              <a:buNone/>
            </a:pPr>
            <a:r>
              <a:t/>
            </a:r>
            <a:endParaRPr sz="3200">
              <a:solidFill>
                <a:srgbClr val="000000"/>
              </a:solidFill>
              <a:latin typeface="Georgia"/>
              <a:ea typeface="Georgia"/>
              <a:cs typeface="Georgia"/>
              <a:sym typeface="Georgia"/>
            </a:endParaRPr>
          </a:p>
        </p:txBody>
      </p:sp>
      <p:pic>
        <p:nvPicPr>
          <p:cNvPr id="1105" name="Google Shape;1105;p164"/>
          <p:cNvPicPr preferRelativeResize="0"/>
          <p:nvPr/>
        </p:nvPicPr>
        <p:blipFill>
          <a:blip r:embed="rId3">
            <a:alphaModFix/>
          </a:blip>
          <a:stretch>
            <a:fillRect/>
          </a:stretch>
        </p:blipFill>
        <p:spPr>
          <a:xfrm>
            <a:off x="2634925" y="1192050"/>
            <a:ext cx="5323450" cy="3281800"/>
          </a:xfrm>
          <a:prstGeom prst="rect">
            <a:avLst/>
          </a:prstGeom>
          <a:noFill/>
          <a:ln>
            <a:noFill/>
          </a:ln>
        </p:spPr>
      </p:pic>
      <p:sp>
        <p:nvSpPr>
          <p:cNvPr id="1106" name="Google Shape;1106;p164"/>
          <p:cNvSpPr txBox="1"/>
          <p:nvPr>
            <p:ph idx="12" type="sldNum"/>
          </p:nvPr>
        </p:nvSpPr>
        <p:spPr>
          <a:xfrm>
            <a:off x="7086600" y="4924788"/>
            <a:ext cx="1892700" cy="47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600"/>
              <a:buFont typeface="Arial"/>
              <a:buNone/>
            </a:pPr>
            <a:fld id="{00000000-1234-1234-1234-123412341234}" type="slidenum">
              <a:rPr lang="fr"/>
              <a:t>‹#›</a:t>
            </a:fld>
            <a:endParaRPr/>
          </a:p>
        </p:txBody>
      </p:sp>
      <p:sp>
        <p:nvSpPr>
          <p:cNvPr id="1107" name="Google Shape;1107;p164"/>
          <p:cNvSpPr/>
          <p:nvPr/>
        </p:nvSpPr>
        <p:spPr>
          <a:xfrm>
            <a:off x="0" y="0"/>
            <a:ext cx="2990700" cy="579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dk1"/>
                </a:solidFill>
              </a:rPr>
              <a:t>Préparation des données spécifiques</a:t>
            </a:r>
            <a:endParaRPr/>
          </a:p>
        </p:txBody>
      </p:sp>
      <p:sp>
        <p:nvSpPr>
          <p:cNvPr id="1108" name="Google Shape;1108;p164"/>
          <p:cNvSpPr/>
          <p:nvPr/>
        </p:nvSpPr>
        <p:spPr>
          <a:xfrm>
            <a:off x="2990725" y="0"/>
            <a:ext cx="3044400" cy="579000"/>
          </a:xfrm>
          <a:prstGeom prst="rect">
            <a:avLst/>
          </a:prstGeom>
          <a:solidFill>
            <a:srgbClr val="FFB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dk1"/>
                </a:solidFill>
              </a:rPr>
              <a:t>Analyse de données</a:t>
            </a:r>
            <a:endParaRPr/>
          </a:p>
        </p:txBody>
      </p:sp>
      <p:sp>
        <p:nvSpPr>
          <p:cNvPr id="1109" name="Google Shape;1109;p164"/>
          <p:cNvSpPr/>
          <p:nvPr/>
        </p:nvSpPr>
        <p:spPr>
          <a:xfrm>
            <a:off x="6035100" y="0"/>
            <a:ext cx="3108900" cy="579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solidFill>
                  <a:schemeClr val="dk1"/>
                </a:solidFill>
              </a:rPr>
              <a:t>Préparation des données pour le Fine-Tuning du Modèle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165"/>
          <p:cNvSpPr/>
          <p:nvPr/>
        </p:nvSpPr>
        <p:spPr>
          <a:xfrm>
            <a:off x="3257133" y="1269225"/>
            <a:ext cx="2570400" cy="2925300"/>
          </a:xfrm>
          <a:prstGeom prst="rect">
            <a:avLst/>
          </a:prstGeom>
          <a:solidFill>
            <a:srgbClr val="DEDE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1115" name="Google Shape;1115;p165"/>
          <p:cNvSpPr/>
          <p:nvPr/>
        </p:nvSpPr>
        <p:spPr>
          <a:xfrm>
            <a:off x="6086620" y="1283980"/>
            <a:ext cx="2563200" cy="2925300"/>
          </a:xfrm>
          <a:prstGeom prst="rect">
            <a:avLst/>
          </a:prstGeom>
          <a:solidFill>
            <a:srgbClr val="DEDE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1116" name="Google Shape;1116;p165"/>
          <p:cNvSpPr/>
          <p:nvPr/>
        </p:nvSpPr>
        <p:spPr>
          <a:xfrm>
            <a:off x="441623" y="1269225"/>
            <a:ext cx="2570400" cy="2925300"/>
          </a:xfrm>
          <a:prstGeom prst="rect">
            <a:avLst/>
          </a:prstGeom>
          <a:solidFill>
            <a:srgbClr val="DEDE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1117" name="Google Shape;1117;p165"/>
          <p:cNvSpPr/>
          <p:nvPr/>
        </p:nvSpPr>
        <p:spPr>
          <a:xfrm>
            <a:off x="441623" y="1269226"/>
            <a:ext cx="2570400" cy="953100"/>
          </a:xfrm>
          <a:prstGeom prst="rect">
            <a:avLst/>
          </a:prstGeom>
          <a:solidFill>
            <a:srgbClr val="FFB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1118" name="Google Shape;1118;p165"/>
          <p:cNvSpPr/>
          <p:nvPr/>
        </p:nvSpPr>
        <p:spPr>
          <a:xfrm>
            <a:off x="3261815" y="1269225"/>
            <a:ext cx="2565300" cy="953100"/>
          </a:xfrm>
          <a:prstGeom prst="rect">
            <a:avLst/>
          </a:prstGeom>
          <a:solidFill>
            <a:srgbClr val="EB8C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1119" name="Google Shape;1119;p165"/>
          <p:cNvSpPr/>
          <p:nvPr/>
        </p:nvSpPr>
        <p:spPr>
          <a:xfrm>
            <a:off x="6086620" y="1283980"/>
            <a:ext cx="2558400" cy="958800"/>
          </a:xfrm>
          <a:prstGeom prst="rect">
            <a:avLst/>
          </a:prstGeom>
          <a:solidFill>
            <a:srgbClr val="D04A0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1120" name="Google Shape;1120;p165"/>
          <p:cNvSpPr txBox="1"/>
          <p:nvPr/>
        </p:nvSpPr>
        <p:spPr>
          <a:xfrm>
            <a:off x="6050425" y="2344875"/>
            <a:ext cx="2406300" cy="18897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1200"/>
              </a:spcBef>
              <a:spcAft>
                <a:spcPts val="1200"/>
              </a:spcAft>
              <a:buClr>
                <a:schemeClr val="dk1"/>
              </a:buClr>
              <a:buSzPts val="1100"/>
              <a:buFont typeface="Arial"/>
              <a:buNone/>
            </a:pPr>
            <a:r>
              <a:rPr lang="fr">
                <a:solidFill>
                  <a:schemeClr val="dk1"/>
                </a:solidFill>
              </a:rPr>
              <a:t>Convertir le fichier contenant les paires question-réponse au format JSON pour une compatibilité optimale avec les outils de fine-tuning.</a:t>
            </a:r>
            <a:endParaRPr sz="3000">
              <a:solidFill>
                <a:srgbClr val="000000"/>
              </a:solidFill>
              <a:latin typeface="Georgia"/>
              <a:ea typeface="Georgia"/>
              <a:cs typeface="Georgia"/>
              <a:sym typeface="Georgia"/>
            </a:endParaRPr>
          </a:p>
        </p:txBody>
      </p:sp>
      <p:sp>
        <p:nvSpPr>
          <p:cNvPr id="1121" name="Google Shape;1121;p165"/>
          <p:cNvSpPr txBox="1"/>
          <p:nvPr/>
        </p:nvSpPr>
        <p:spPr>
          <a:xfrm>
            <a:off x="441628" y="2344865"/>
            <a:ext cx="2252700" cy="17235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1200"/>
              </a:spcBef>
              <a:spcAft>
                <a:spcPts val="0"/>
              </a:spcAft>
              <a:buClr>
                <a:schemeClr val="dk1"/>
              </a:buClr>
              <a:buSzPts val="1100"/>
              <a:buFont typeface="Arial"/>
              <a:buNone/>
            </a:pPr>
            <a:r>
              <a:rPr lang="fr">
                <a:solidFill>
                  <a:schemeClr val="dk1"/>
                </a:solidFill>
              </a:rPr>
              <a:t>Extraire les paires de questions et réponses pertinentes à partir de livre “</a:t>
            </a:r>
            <a:r>
              <a:rPr b="1" lang="fr" sz="1300">
                <a:solidFill>
                  <a:srgbClr val="FF6600"/>
                </a:solidFill>
                <a:latin typeface="Verdana"/>
                <a:ea typeface="Verdana"/>
                <a:cs typeface="Verdana"/>
                <a:sym typeface="Verdana"/>
              </a:rPr>
              <a:t>Handbook of Sustainable Finance</a:t>
            </a:r>
            <a:r>
              <a:rPr b="1" lang="fr" sz="1500">
                <a:solidFill>
                  <a:srgbClr val="FF6600"/>
                </a:solidFill>
                <a:latin typeface="Verdana"/>
                <a:ea typeface="Verdana"/>
                <a:cs typeface="Verdana"/>
                <a:sym typeface="Verdana"/>
              </a:rPr>
              <a:t>” </a:t>
            </a:r>
            <a:r>
              <a:rPr lang="fr" sz="1000">
                <a:solidFill>
                  <a:schemeClr val="dk1"/>
                </a:solidFill>
                <a:latin typeface="Verdana"/>
                <a:ea typeface="Verdana"/>
                <a:cs typeface="Verdana"/>
                <a:sym typeface="Verdana"/>
              </a:rPr>
              <a:t>- Thierry Roncalli</a:t>
            </a:r>
            <a:endParaRPr sz="1100">
              <a:solidFill>
                <a:schemeClr val="dk1"/>
              </a:solidFill>
            </a:endParaRPr>
          </a:p>
          <a:p>
            <a:pPr indent="0" lvl="0" marL="0" marR="0" rtl="0" algn="l">
              <a:lnSpc>
                <a:spcPct val="100000"/>
              </a:lnSpc>
              <a:spcBef>
                <a:spcPts val="1200"/>
              </a:spcBef>
              <a:spcAft>
                <a:spcPts val="0"/>
              </a:spcAft>
              <a:buClr>
                <a:srgbClr val="000000"/>
              </a:buClr>
              <a:buSzPts val="1600"/>
              <a:buFont typeface="Arial"/>
              <a:buNone/>
            </a:pPr>
            <a:r>
              <a:t/>
            </a:r>
            <a:endParaRPr sz="1600"/>
          </a:p>
        </p:txBody>
      </p:sp>
      <p:sp>
        <p:nvSpPr>
          <p:cNvPr id="1122" name="Google Shape;1122;p165"/>
          <p:cNvSpPr txBox="1"/>
          <p:nvPr/>
        </p:nvSpPr>
        <p:spPr>
          <a:xfrm>
            <a:off x="3074425" y="2344875"/>
            <a:ext cx="2655000" cy="17235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1200"/>
              </a:spcBef>
              <a:spcAft>
                <a:spcPts val="1200"/>
              </a:spcAft>
              <a:buClr>
                <a:schemeClr val="dk1"/>
              </a:buClr>
              <a:buSzPts val="1100"/>
              <a:buFont typeface="Arial"/>
              <a:buNone/>
            </a:pPr>
            <a:r>
              <a:rPr lang="fr">
                <a:solidFill>
                  <a:schemeClr val="dk1"/>
                </a:solidFill>
              </a:rPr>
              <a:t>Éliminer les erreurs, doublons, et incohérences dans le dataset jusqu'à obtenir un ensemble de 1100 paires question-réponse de haute qualité.</a:t>
            </a:r>
            <a:endParaRPr b="0" i="0" sz="1200" u="none" cap="none" strike="noStrike">
              <a:solidFill>
                <a:srgbClr val="000000"/>
              </a:solidFill>
              <a:latin typeface="Arial"/>
              <a:ea typeface="Arial"/>
              <a:cs typeface="Arial"/>
              <a:sym typeface="Arial"/>
            </a:endParaRPr>
          </a:p>
        </p:txBody>
      </p:sp>
      <p:sp>
        <p:nvSpPr>
          <p:cNvPr id="1123" name="Google Shape;1123;p165"/>
          <p:cNvSpPr txBox="1"/>
          <p:nvPr/>
        </p:nvSpPr>
        <p:spPr>
          <a:xfrm>
            <a:off x="7973474" y="2344875"/>
            <a:ext cx="549000" cy="1723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6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165"/>
          <p:cNvSpPr txBox="1"/>
          <p:nvPr/>
        </p:nvSpPr>
        <p:spPr>
          <a:xfrm>
            <a:off x="6153800" y="1500700"/>
            <a:ext cx="2406300" cy="463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SzPts val="1100"/>
              <a:buFont typeface="Arial"/>
              <a:buNone/>
            </a:pPr>
            <a:r>
              <a:rPr b="1" lang="fr">
                <a:solidFill>
                  <a:schemeClr val="lt1"/>
                </a:solidFill>
              </a:rPr>
              <a:t>Transformation en Format JSON </a:t>
            </a:r>
            <a:endParaRPr b="1" i="0" sz="5900" u="none" cap="none" strike="noStrike">
              <a:solidFill>
                <a:srgbClr val="FFFFFF"/>
              </a:solidFill>
              <a:latin typeface="Arial"/>
              <a:ea typeface="Arial"/>
              <a:cs typeface="Arial"/>
              <a:sym typeface="Arial"/>
            </a:endParaRPr>
          </a:p>
        </p:txBody>
      </p:sp>
      <p:sp>
        <p:nvSpPr>
          <p:cNvPr id="1125" name="Google Shape;1125;p165"/>
          <p:cNvSpPr txBox="1"/>
          <p:nvPr/>
        </p:nvSpPr>
        <p:spPr>
          <a:xfrm>
            <a:off x="8025749" y="1679950"/>
            <a:ext cx="549000" cy="43980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rgbClr val="000000"/>
              </a:buClr>
              <a:buSzPts val="2000"/>
              <a:buFont typeface="Arial"/>
              <a:buNone/>
            </a:pPr>
            <a:r>
              <a:t/>
            </a:r>
            <a:endParaRPr b="0" i="0" sz="2000" u="none" cap="none" strike="noStrike">
              <a:solidFill>
                <a:srgbClr val="FFFFFF"/>
              </a:solidFill>
              <a:latin typeface="Arial"/>
              <a:ea typeface="Arial"/>
              <a:cs typeface="Arial"/>
              <a:sym typeface="Arial"/>
            </a:endParaRPr>
          </a:p>
        </p:txBody>
      </p:sp>
      <p:sp>
        <p:nvSpPr>
          <p:cNvPr id="1126" name="Google Shape;1126;p165"/>
          <p:cNvSpPr txBox="1"/>
          <p:nvPr/>
        </p:nvSpPr>
        <p:spPr>
          <a:xfrm>
            <a:off x="3191725" y="1420327"/>
            <a:ext cx="2397300" cy="439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6000"/>
              <a:buFont typeface="Arial"/>
              <a:buNone/>
            </a:pPr>
            <a:r>
              <a:t/>
            </a:r>
            <a:endParaRPr b="1" i="0" sz="6000" u="none" cap="none" strike="noStrike">
              <a:solidFill>
                <a:srgbClr val="000000"/>
              </a:solidFill>
              <a:latin typeface="Arial"/>
              <a:ea typeface="Arial"/>
              <a:cs typeface="Arial"/>
              <a:sym typeface="Arial"/>
            </a:endParaRPr>
          </a:p>
        </p:txBody>
      </p:sp>
      <p:sp>
        <p:nvSpPr>
          <p:cNvPr id="1127" name="Google Shape;1127;p165"/>
          <p:cNvSpPr txBox="1"/>
          <p:nvPr/>
        </p:nvSpPr>
        <p:spPr>
          <a:xfrm>
            <a:off x="-1125025" y="1552075"/>
            <a:ext cx="3386400" cy="661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6000"/>
              <a:buFont typeface="Arial"/>
              <a:buNone/>
            </a:pPr>
            <a:r>
              <a:t/>
            </a:r>
            <a:endParaRPr b="1" i="0" sz="6000" u="none" cap="none" strike="noStrike">
              <a:solidFill>
                <a:srgbClr val="000000"/>
              </a:solidFill>
              <a:latin typeface="Arial"/>
              <a:ea typeface="Arial"/>
              <a:cs typeface="Arial"/>
              <a:sym typeface="Arial"/>
            </a:endParaRPr>
          </a:p>
        </p:txBody>
      </p:sp>
      <p:sp>
        <p:nvSpPr>
          <p:cNvPr id="1128" name="Google Shape;1128;p165"/>
          <p:cNvSpPr txBox="1"/>
          <p:nvPr/>
        </p:nvSpPr>
        <p:spPr>
          <a:xfrm>
            <a:off x="3004438" y="1420325"/>
            <a:ext cx="2406300" cy="686100"/>
          </a:xfrm>
          <a:prstGeom prst="rect">
            <a:avLst/>
          </a:prstGeom>
          <a:noFill/>
          <a:ln>
            <a:noFill/>
          </a:ln>
        </p:spPr>
        <p:txBody>
          <a:bodyPr anchorCtr="0" anchor="t" bIns="0" lIns="0" spcFirstLastPara="1" rIns="0" wrap="square" tIns="0">
            <a:noAutofit/>
          </a:bodyPr>
          <a:lstStyle/>
          <a:p>
            <a:pPr indent="0" lvl="0" marL="457200" rtl="0" algn="ctr">
              <a:lnSpc>
                <a:spcPct val="115000"/>
              </a:lnSpc>
              <a:spcBef>
                <a:spcPts val="1200"/>
              </a:spcBef>
              <a:spcAft>
                <a:spcPts val="1200"/>
              </a:spcAft>
              <a:buClr>
                <a:schemeClr val="dk1"/>
              </a:buClr>
              <a:buSzPts val="1100"/>
              <a:buFont typeface="Arial"/>
              <a:buNone/>
            </a:pPr>
            <a:r>
              <a:rPr b="1" lang="fr" sz="1500">
                <a:solidFill>
                  <a:schemeClr val="lt1"/>
                </a:solidFill>
              </a:rPr>
              <a:t> </a:t>
            </a:r>
            <a:r>
              <a:rPr b="1" lang="fr">
                <a:solidFill>
                  <a:schemeClr val="lt1"/>
                </a:solidFill>
              </a:rPr>
              <a:t> Nettoyage des Données</a:t>
            </a:r>
            <a:endParaRPr b="0" i="0" sz="1100" u="none" cap="none" strike="noStrike">
              <a:solidFill>
                <a:srgbClr val="000000"/>
              </a:solidFill>
              <a:latin typeface="Arial"/>
              <a:ea typeface="Arial"/>
              <a:cs typeface="Arial"/>
              <a:sym typeface="Arial"/>
            </a:endParaRPr>
          </a:p>
        </p:txBody>
      </p:sp>
      <p:sp>
        <p:nvSpPr>
          <p:cNvPr id="1129" name="Google Shape;1129;p165"/>
          <p:cNvSpPr txBox="1"/>
          <p:nvPr/>
        </p:nvSpPr>
        <p:spPr>
          <a:xfrm>
            <a:off x="401575" y="1435475"/>
            <a:ext cx="2292600" cy="4398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1200"/>
              </a:spcBef>
              <a:spcAft>
                <a:spcPts val="0"/>
              </a:spcAft>
              <a:buNone/>
            </a:pPr>
            <a:r>
              <a:rPr b="1" lang="fr">
                <a:solidFill>
                  <a:schemeClr val="lt1"/>
                </a:solidFill>
              </a:rPr>
              <a:t>   Extraction des Paires     Question-Réponse</a:t>
            </a:r>
            <a:endParaRPr sz="1200">
              <a:solidFill>
                <a:schemeClr val="lt1"/>
              </a:solidFill>
            </a:endParaRPr>
          </a:p>
          <a:p>
            <a:pPr indent="0" lvl="0" marL="0" rtl="0" algn="l">
              <a:lnSpc>
                <a:spcPct val="115000"/>
              </a:lnSpc>
              <a:spcBef>
                <a:spcPts val="1200"/>
              </a:spcBef>
              <a:spcAft>
                <a:spcPts val="0"/>
              </a:spcAft>
              <a:buNone/>
            </a:pPr>
            <a:r>
              <a:t/>
            </a:r>
            <a:endParaRPr b="1">
              <a:solidFill>
                <a:schemeClr val="lt1"/>
              </a:solidFill>
            </a:endParaRPr>
          </a:p>
          <a:p>
            <a:pPr indent="0" lvl="0" marL="0" marR="0" rtl="0" algn="l">
              <a:lnSpc>
                <a:spcPct val="85000"/>
              </a:lnSpc>
              <a:spcBef>
                <a:spcPts val="1200"/>
              </a:spcBef>
              <a:spcAft>
                <a:spcPts val="0"/>
              </a:spcAft>
              <a:buClr>
                <a:srgbClr val="000000"/>
              </a:buClr>
              <a:buSzPts val="2200"/>
              <a:buFont typeface="Arial"/>
              <a:buNone/>
            </a:pPr>
            <a:r>
              <a:t/>
            </a:r>
            <a:endParaRPr sz="2000"/>
          </a:p>
        </p:txBody>
      </p:sp>
      <p:sp>
        <p:nvSpPr>
          <p:cNvPr id="1130" name="Google Shape;1130;p165"/>
          <p:cNvSpPr txBox="1"/>
          <p:nvPr>
            <p:ph idx="12" type="sldNum"/>
          </p:nvPr>
        </p:nvSpPr>
        <p:spPr>
          <a:xfrm>
            <a:off x="7086600" y="4924788"/>
            <a:ext cx="1892700" cy="47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600"/>
              <a:buFont typeface="Arial"/>
              <a:buNone/>
            </a:pPr>
            <a:fld id="{00000000-1234-1234-1234-123412341234}" type="slidenum">
              <a:rPr lang="fr"/>
              <a:t>‹#›</a:t>
            </a:fld>
            <a:endParaRPr/>
          </a:p>
        </p:txBody>
      </p:sp>
      <p:sp>
        <p:nvSpPr>
          <p:cNvPr id="1131" name="Google Shape;1131;p165"/>
          <p:cNvSpPr/>
          <p:nvPr/>
        </p:nvSpPr>
        <p:spPr>
          <a:xfrm>
            <a:off x="0" y="0"/>
            <a:ext cx="2990700" cy="579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dk1"/>
                </a:solidFill>
              </a:rPr>
              <a:t>Préparation des données spécifiques</a:t>
            </a:r>
            <a:endParaRPr/>
          </a:p>
        </p:txBody>
      </p:sp>
      <p:sp>
        <p:nvSpPr>
          <p:cNvPr id="1132" name="Google Shape;1132;p165"/>
          <p:cNvSpPr/>
          <p:nvPr/>
        </p:nvSpPr>
        <p:spPr>
          <a:xfrm>
            <a:off x="2990725" y="0"/>
            <a:ext cx="3044400" cy="579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dk1"/>
                </a:solidFill>
              </a:rPr>
              <a:t>Analyse de données</a:t>
            </a:r>
            <a:endParaRPr/>
          </a:p>
        </p:txBody>
      </p:sp>
      <p:sp>
        <p:nvSpPr>
          <p:cNvPr id="1133" name="Google Shape;1133;p165"/>
          <p:cNvSpPr/>
          <p:nvPr/>
        </p:nvSpPr>
        <p:spPr>
          <a:xfrm>
            <a:off x="6035100" y="0"/>
            <a:ext cx="3108900" cy="579000"/>
          </a:xfrm>
          <a:prstGeom prst="rect">
            <a:avLst/>
          </a:prstGeom>
          <a:solidFill>
            <a:srgbClr val="FFB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solidFill>
                  <a:schemeClr val="dk1"/>
                </a:solidFill>
              </a:rPr>
              <a:t>Préparation des données pour le Fine-Tuning du Modèle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B600"/>
        </a:solidFill>
      </p:bgPr>
    </p:bg>
    <p:spTree>
      <p:nvGrpSpPr>
        <p:cNvPr id="1137" name="Shape 1137"/>
        <p:cNvGrpSpPr/>
        <p:nvPr/>
      </p:nvGrpSpPr>
      <p:grpSpPr>
        <a:xfrm>
          <a:off x="0" y="0"/>
          <a:ext cx="0" cy="0"/>
          <a:chOff x="0" y="0"/>
          <a:chExt cx="0" cy="0"/>
        </a:xfrm>
      </p:grpSpPr>
      <p:sp>
        <p:nvSpPr>
          <p:cNvPr id="1138" name="Google Shape;1138;p166"/>
          <p:cNvSpPr txBox="1"/>
          <p:nvPr>
            <p:ph type="title"/>
          </p:nvPr>
        </p:nvSpPr>
        <p:spPr>
          <a:xfrm>
            <a:off x="3713560" y="1577578"/>
            <a:ext cx="3702600" cy="192330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lt1"/>
              </a:buClr>
              <a:buSzPts val="3000"/>
              <a:buFont typeface="Arial"/>
              <a:buNone/>
            </a:pPr>
            <a:r>
              <a:rPr b="1" lang="fr">
                <a:latin typeface="Georgia"/>
                <a:ea typeface="Georgia"/>
                <a:cs typeface="Georgia"/>
                <a:sym typeface="Georgia"/>
              </a:rPr>
              <a:t>  Modélisation</a:t>
            </a:r>
            <a:endParaRPr b="1">
              <a:latin typeface="Georgia"/>
              <a:ea typeface="Georgia"/>
              <a:cs typeface="Georgia"/>
              <a:sym typeface="Georgia"/>
            </a:endParaRPr>
          </a:p>
          <a:p>
            <a:pPr indent="0" lvl="0" marL="0" marR="0" rtl="0" algn="l">
              <a:lnSpc>
                <a:spcPct val="85000"/>
              </a:lnSpc>
              <a:spcBef>
                <a:spcPts val="0"/>
              </a:spcBef>
              <a:spcAft>
                <a:spcPts val="0"/>
              </a:spcAft>
              <a:buClr>
                <a:schemeClr val="lt1"/>
              </a:buClr>
              <a:buSzPts val="3000"/>
              <a:buFont typeface="Arial"/>
              <a:buNone/>
            </a:pPr>
            <a:r>
              <a:t/>
            </a:r>
            <a:endParaRPr/>
          </a:p>
        </p:txBody>
      </p:sp>
      <p:sp>
        <p:nvSpPr>
          <p:cNvPr id="1139" name="Google Shape;1139;p166"/>
          <p:cNvSpPr txBox="1"/>
          <p:nvPr>
            <p:ph idx="4294967295" type="body"/>
          </p:nvPr>
        </p:nvSpPr>
        <p:spPr>
          <a:xfrm>
            <a:off x="332184" y="0"/>
            <a:ext cx="3258600" cy="5143500"/>
          </a:xfrm>
          <a:prstGeom prst="rect">
            <a:avLst/>
          </a:prstGeom>
          <a:noFill/>
          <a:ln>
            <a:noFill/>
          </a:ln>
        </p:spPr>
        <p:txBody>
          <a:bodyPr anchorCtr="0" anchor="ctr" bIns="0" lIns="0" spcFirstLastPara="1" rIns="0" wrap="square" tIns="0">
            <a:noAutofit/>
          </a:bodyPr>
          <a:lstStyle/>
          <a:p>
            <a:pPr indent="0" lvl="0" marL="0" marR="0" rtl="0" algn="l">
              <a:lnSpc>
                <a:spcPct val="95000"/>
              </a:lnSpc>
              <a:spcBef>
                <a:spcPts val="0"/>
              </a:spcBef>
              <a:spcAft>
                <a:spcPts val="0"/>
              </a:spcAft>
              <a:buClr>
                <a:schemeClr val="lt1"/>
              </a:buClr>
              <a:buSzPts val="48800"/>
              <a:buFont typeface="Arial"/>
              <a:buNone/>
            </a:pPr>
            <a:r>
              <a:rPr lang="fr" sz="48800">
                <a:solidFill>
                  <a:schemeClr val="lt1"/>
                </a:solidFill>
              </a:rPr>
              <a:t>3 </a:t>
            </a:r>
            <a:endParaRPr/>
          </a:p>
        </p:txBody>
      </p:sp>
      <p:sp>
        <p:nvSpPr>
          <p:cNvPr id="1140" name="Google Shape;1140;p166"/>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grpSp>
        <p:nvGrpSpPr>
          <p:cNvPr id="1145" name="Google Shape;1145;p167"/>
          <p:cNvGrpSpPr/>
          <p:nvPr/>
        </p:nvGrpSpPr>
        <p:grpSpPr>
          <a:xfrm>
            <a:off x="3057802" y="1364439"/>
            <a:ext cx="3013028" cy="2841156"/>
            <a:chOff x="2811060" y="1743894"/>
            <a:chExt cx="4125175" cy="4061115"/>
          </a:xfrm>
        </p:grpSpPr>
        <p:sp>
          <p:nvSpPr>
            <p:cNvPr id="1146" name="Google Shape;1146;p167"/>
            <p:cNvSpPr/>
            <p:nvPr/>
          </p:nvSpPr>
          <p:spPr>
            <a:xfrm>
              <a:off x="2811060" y="3813039"/>
              <a:ext cx="2010130" cy="1991970"/>
            </a:xfrm>
            <a:custGeom>
              <a:rect b="b" l="l" r="r" t="t"/>
              <a:pathLst>
                <a:path extrusionOk="0" h="286" w="285">
                  <a:moveTo>
                    <a:pt x="193" y="165"/>
                  </a:moveTo>
                  <a:cubicBezTo>
                    <a:pt x="132" y="130"/>
                    <a:pt x="97" y="66"/>
                    <a:pt x="94" y="0"/>
                  </a:cubicBezTo>
                  <a:cubicBezTo>
                    <a:pt x="0" y="0"/>
                    <a:pt x="0" y="0"/>
                    <a:pt x="0" y="0"/>
                  </a:cubicBezTo>
                  <a:cubicBezTo>
                    <a:pt x="3" y="156"/>
                    <a:pt x="129" y="282"/>
                    <a:pt x="285" y="286"/>
                  </a:cubicBezTo>
                  <a:cubicBezTo>
                    <a:pt x="285" y="192"/>
                    <a:pt x="285" y="192"/>
                    <a:pt x="285" y="192"/>
                  </a:cubicBezTo>
                  <a:cubicBezTo>
                    <a:pt x="254" y="190"/>
                    <a:pt x="222" y="182"/>
                    <a:pt x="193" y="165"/>
                  </a:cubicBezTo>
                  <a:close/>
                </a:path>
              </a:pathLst>
            </a:custGeom>
            <a:solidFill>
              <a:srgbClr val="D04A0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1147" name="Google Shape;1147;p167"/>
            <p:cNvSpPr/>
            <p:nvPr/>
          </p:nvSpPr>
          <p:spPr>
            <a:xfrm>
              <a:off x="2811060" y="1743894"/>
              <a:ext cx="2010130" cy="1987473"/>
            </a:xfrm>
            <a:custGeom>
              <a:rect b="b" l="l" r="r" t="t"/>
              <a:pathLst>
                <a:path extrusionOk="0" h="285" w="285">
                  <a:moveTo>
                    <a:pt x="121" y="193"/>
                  </a:moveTo>
                  <a:cubicBezTo>
                    <a:pt x="156" y="132"/>
                    <a:pt x="219" y="96"/>
                    <a:pt x="285" y="94"/>
                  </a:cubicBezTo>
                  <a:cubicBezTo>
                    <a:pt x="285" y="0"/>
                    <a:pt x="285" y="0"/>
                    <a:pt x="285" y="0"/>
                  </a:cubicBezTo>
                  <a:cubicBezTo>
                    <a:pt x="129" y="3"/>
                    <a:pt x="4" y="129"/>
                    <a:pt x="0" y="285"/>
                  </a:cubicBezTo>
                  <a:cubicBezTo>
                    <a:pt x="94" y="285"/>
                    <a:pt x="94" y="285"/>
                    <a:pt x="94" y="285"/>
                  </a:cubicBezTo>
                  <a:cubicBezTo>
                    <a:pt x="95" y="253"/>
                    <a:pt x="104" y="222"/>
                    <a:pt x="121" y="193"/>
                  </a:cubicBezTo>
                  <a:close/>
                </a:path>
              </a:pathLst>
            </a:custGeom>
            <a:solidFill>
              <a:srgbClr val="EB8C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1148" name="Google Shape;1148;p167"/>
            <p:cNvSpPr/>
            <p:nvPr/>
          </p:nvSpPr>
          <p:spPr>
            <a:xfrm>
              <a:off x="4926105" y="1743894"/>
              <a:ext cx="2010130" cy="1987473"/>
            </a:xfrm>
            <a:custGeom>
              <a:rect b="b" l="l" r="r" t="t"/>
              <a:pathLst>
                <a:path extrusionOk="0" h="285" w="285">
                  <a:moveTo>
                    <a:pt x="92" y="120"/>
                  </a:moveTo>
                  <a:cubicBezTo>
                    <a:pt x="153" y="156"/>
                    <a:pt x="188" y="219"/>
                    <a:pt x="191" y="285"/>
                  </a:cubicBezTo>
                  <a:cubicBezTo>
                    <a:pt x="285" y="285"/>
                    <a:pt x="285" y="285"/>
                    <a:pt x="285" y="285"/>
                  </a:cubicBezTo>
                  <a:cubicBezTo>
                    <a:pt x="281" y="129"/>
                    <a:pt x="156" y="3"/>
                    <a:pt x="0" y="0"/>
                  </a:cubicBezTo>
                  <a:cubicBezTo>
                    <a:pt x="0" y="94"/>
                    <a:pt x="0" y="94"/>
                    <a:pt x="0" y="94"/>
                  </a:cubicBezTo>
                  <a:cubicBezTo>
                    <a:pt x="31" y="95"/>
                    <a:pt x="63" y="104"/>
                    <a:pt x="92" y="120"/>
                  </a:cubicBezTo>
                  <a:close/>
                </a:path>
              </a:pathLst>
            </a:custGeom>
            <a:solidFill>
              <a:srgbClr val="7D7D7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1149" name="Google Shape;1149;p167"/>
            <p:cNvSpPr/>
            <p:nvPr/>
          </p:nvSpPr>
          <p:spPr>
            <a:xfrm>
              <a:off x="4926105" y="3813039"/>
              <a:ext cx="2010130" cy="1991970"/>
            </a:xfrm>
            <a:custGeom>
              <a:rect b="b" l="l" r="r" t="t"/>
              <a:pathLst>
                <a:path extrusionOk="0" h="286" w="285">
                  <a:moveTo>
                    <a:pt x="164" y="92"/>
                  </a:moveTo>
                  <a:cubicBezTo>
                    <a:pt x="129" y="154"/>
                    <a:pt x="66" y="189"/>
                    <a:pt x="0" y="191"/>
                  </a:cubicBezTo>
                  <a:cubicBezTo>
                    <a:pt x="0" y="286"/>
                    <a:pt x="0" y="286"/>
                    <a:pt x="0" y="286"/>
                  </a:cubicBezTo>
                  <a:cubicBezTo>
                    <a:pt x="156" y="282"/>
                    <a:pt x="282" y="156"/>
                    <a:pt x="285" y="0"/>
                  </a:cubicBezTo>
                  <a:cubicBezTo>
                    <a:pt x="191" y="0"/>
                    <a:pt x="191" y="0"/>
                    <a:pt x="191" y="0"/>
                  </a:cubicBezTo>
                  <a:cubicBezTo>
                    <a:pt x="190" y="32"/>
                    <a:pt x="181" y="63"/>
                    <a:pt x="164" y="92"/>
                  </a:cubicBezTo>
                  <a:close/>
                </a:path>
              </a:pathLst>
            </a:custGeom>
            <a:solidFill>
              <a:srgbClr val="D9395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grpSp>
      <p:pic>
        <p:nvPicPr>
          <p:cNvPr id="1150" name="Google Shape;1150;p167"/>
          <p:cNvPicPr preferRelativeResize="0"/>
          <p:nvPr/>
        </p:nvPicPr>
        <p:blipFill>
          <a:blip r:embed="rId3">
            <a:alphaModFix/>
          </a:blip>
          <a:stretch>
            <a:fillRect/>
          </a:stretch>
        </p:blipFill>
        <p:spPr>
          <a:xfrm>
            <a:off x="4140388" y="2108225"/>
            <a:ext cx="847850" cy="847850"/>
          </a:xfrm>
          <a:prstGeom prst="rect">
            <a:avLst/>
          </a:prstGeom>
          <a:noFill/>
          <a:ln>
            <a:noFill/>
          </a:ln>
        </p:spPr>
      </p:pic>
      <p:sp>
        <p:nvSpPr>
          <p:cNvPr id="1151" name="Google Shape;1151;p167"/>
          <p:cNvSpPr txBox="1"/>
          <p:nvPr/>
        </p:nvSpPr>
        <p:spPr>
          <a:xfrm>
            <a:off x="4042800" y="2956075"/>
            <a:ext cx="1058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1"/>
                </a:solidFill>
              </a:rPr>
              <a:t> LLaMA-3-8b </a:t>
            </a:r>
            <a:endParaRPr/>
          </a:p>
        </p:txBody>
      </p:sp>
      <p:sp>
        <p:nvSpPr>
          <p:cNvPr id="1152" name="Google Shape;1152;p167"/>
          <p:cNvSpPr/>
          <p:nvPr/>
        </p:nvSpPr>
        <p:spPr>
          <a:xfrm flipH="1">
            <a:off x="861912" y="1242425"/>
            <a:ext cx="3070463" cy="244041"/>
          </a:xfrm>
          <a:custGeom>
            <a:rect b="b" l="l" r="r" t="t"/>
            <a:pathLst>
              <a:path extrusionOk="0" h="198407" w="733245">
                <a:moveTo>
                  <a:pt x="0" y="198407"/>
                </a:moveTo>
                <a:lnTo>
                  <a:pt x="37531" y="0"/>
                </a:lnTo>
                <a:lnTo>
                  <a:pt x="733245" y="0"/>
                </a:lnTo>
              </a:path>
            </a:pathLst>
          </a:custGeom>
          <a:noFill/>
          <a:ln cap="flat" cmpd="sng" w="19050">
            <a:solidFill>
              <a:srgbClr val="EB8C00"/>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grpSp>
        <p:nvGrpSpPr>
          <p:cNvPr id="1153" name="Google Shape;1153;p167"/>
          <p:cNvGrpSpPr/>
          <p:nvPr/>
        </p:nvGrpSpPr>
        <p:grpSpPr>
          <a:xfrm>
            <a:off x="55" y="0"/>
            <a:ext cx="9143860" cy="463075"/>
            <a:chOff x="89027" y="16254"/>
            <a:chExt cx="9625116" cy="252000"/>
          </a:xfrm>
        </p:grpSpPr>
        <p:sp>
          <p:nvSpPr>
            <p:cNvPr id="1154" name="Google Shape;1154;p167"/>
            <p:cNvSpPr/>
            <p:nvPr/>
          </p:nvSpPr>
          <p:spPr>
            <a:xfrm>
              <a:off x="89027" y="16254"/>
              <a:ext cx="2376000" cy="252000"/>
            </a:xfrm>
            <a:prstGeom prst="rect">
              <a:avLst/>
            </a:prstGeom>
            <a:solidFill>
              <a:schemeClr val="accent2"/>
            </a:solid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fr" sz="1300">
                  <a:solidFill>
                    <a:schemeClr val="dk1"/>
                  </a:solidFill>
                </a:rPr>
                <a:t>Choix du modèle de </a:t>
              </a:r>
              <a:r>
                <a:rPr lang="fr" sz="1300">
                  <a:solidFill>
                    <a:schemeClr val="dk1"/>
                  </a:solidFill>
                </a:rPr>
                <a:t>langage</a:t>
              </a:r>
              <a:endParaRPr b="1" sz="1000"/>
            </a:p>
          </p:txBody>
        </p:sp>
        <p:sp>
          <p:nvSpPr>
            <p:cNvPr id="1155" name="Google Shape;1155;p167"/>
            <p:cNvSpPr/>
            <p:nvPr/>
          </p:nvSpPr>
          <p:spPr>
            <a:xfrm>
              <a:off x="2505399" y="16254"/>
              <a:ext cx="2376000" cy="2520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800"/>
                <a:buFont typeface="Arial"/>
                <a:buNone/>
              </a:pPr>
              <a:r>
                <a:rPr lang="fr" sz="1300">
                  <a:solidFill>
                    <a:schemeClr val="dk1"/>
                  </a:solidFill>
                </a:rPr>
                <a:t>Fine-tuning</a:t>
              </a:r>
              <a:endParaRPr sz="1300">
                <a:solidFill>
                  <a:schemeClr val="dk1"/>
                </a:solidFill>
              </a:endParaRPr>
            </a:p>
          </p:txBody>
        </p:sp>
        <p:sp>
          <p:nvSpPr>
            <p:cNvPr id="1156" name="Google Shape;1156;p167"/>
            <p:cNvSpPr/>
            <p:nvPr/>
          </p:nvSpPr>
          <p:spPr>
            <a:xfrm>
              <a:off x="4921771" y="16254"/>
              <a:ext cx="2376000" cy="252000"/>
            </a:xfrm>
            <a:prstGeom prst="rect">
              <a:avLst/>
            </a:prstGeom>
            <a:solidFill>
              <a:schemeClr val="lt2"/>
            </a:solid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fr" sz="1200">
                  <a:solidFill>
                    <a:schemeClr val="dk1"/>
                  </a:solidFill>
                </a:rPr>
                <a:t>RAG</a:t>
              </a:r>
              <a:endParaRPr b="0" i="0" sz="700" u="none" cap="none" strike="noStrike">
                <a:solidFill>
                  <a:schemeClr val="dk1"/>
                </a:solidFill>
                <a:latin typeface="Arial"/>
                <a:ea typeface="Arial"/>
                <a:cs typeface="Arial"/>
                <a:sym typeface="Arial"/>
              </a:endParaRPr>
            </a:p>
          </p:txBody>
        </p:sp>
        <p:sp>
          <p:nvSpPr>
            <p:cNvPr id="1157" name="Google Shape;1157;p167"/>
            <p:cNvSpPr/>
            <p:nvPr/>
          </p:nvSpPr>
          <p:spPr>
            <a:xfrm>
              <a:off x="7338143" y="16254"/>
              <a:ext cx="2376000" cy="252000"/>
            </a:xfrm>
            <a:prstGeom prst="rect">
              <a:avLst/>
            </a:prstGeom>
            <a:solidFill>
              <a:schemeClr val="lt2"/>
            </a:solidFill>
            <a:ln>
              <a:noFill/>
            </a:ln>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fr" sz="1200">
                  <a:solidFill>
                    <a:schemeClr val="dk1"/>
                  </a:solidFill>
                </a:rPr>
                <a:t>gestion des requêtes</a:t>
              </a:r>
              <a:endParaRPr b="0" i="0" sz="800" u="none" cap="none" strike="noStrike">
                <a:solidFill>
                  <a:schemeClr val="dk1"/>
                </a:solidFill>
                <a:latin typeface="Arial"/>
                <a:ea typeface="Arial"/>
                <a:cs typeface="Arial"/>
                <a:sym typeface="Arial"/>
              </a:endParaRPr>
            </a:p>
          </p:txBody>
        </p:sp>
      </p:grpSp>
      <p:sp>
        <p:nvSpPr>
          <p:cNvPr id="1158" name="Google Shape;1158;p167"/>
          <p:cNvSpPr/>
          <p:nvPr/>
        </p:nvSpPr>
        <p:spPr>
          <a:xfrm>
            <a:off x="5231100" y="1196274"/>
            <a:ext cx="3070463" cy="239080"/>
          </a:xfrm>
          <a:custGeom>
            <a:rect b="b" l="l" r="r" t="t"/>
            <a:pathLst>
              <a:path extrusionOk="0" h="198407" w="733245">
                <a:moveTo>
                  <a:pt x="0" y="198407"/>
                </a:moveTo>
                <a:lnTo>
                  <a:pt x="37531" y="0"/>
                </a:lnTo>
                <a:lnTo>
                  <a:pt x="733245" y="0"/>
                </a:lnTo>
              </a:path>
            </a:pathLst>
          </a:custGeom>
          <a:noFill/>
          <a:ln cap="flat" cmpd="sng" w="19050">
            <a:solidFill>
              <a:srgbClr val="7D7D7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1159" name="Google Shape;1159;p167"/>
          <p:cNvSpPr/>
          <p:nvPr/>
        </p:nvSpPr>
        <p:spPr>
          <a:xfrm rot="10800000">
            <a:off x="552116" y="4111962"/>
            <a:ext cx="3380259" cy="239080"/>
          </a:xfrm>
          <a:custGeom>
            <a:rect b="b" l="l" r="r" t="t"/>
            <a:pathLst>
              <a:path extrusionOk="0" h="198407" w="733245">
                <a:moveTo>
                  <a:pt x="0" y="198407"/>
                </a:moveTo>
                <a:lnTo>
                  <a:pt x="37531" y="0"/>
                </a:lnTo>
                <a:lnTo>
                  <a:pt x="733245" y="0"/>
                </a:lnTo>
              </a:path>
            </a:pathLst>
          </a:custGeom>
          <a:noFill/>
          <a:ln cap="flat" cmpd="sng" w="19050">
            <a:solidFill>
              <a:srgbClr val="D04A02"/>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1160" name="Google Shape;1160;p167"/>
          <p:cNvSpPr/>
          <p:nvPr/>
        </p:nvSpPr>
        <p:spPr>
          <a:xfrm flipH="1" rot="10800000">
            <a:off x="4988222" y="4194215"/>
            <a:ext cx="3556238" cy="263385"/>
          </a:xfrm>
          <a:custGeom>
            <a:rect b="b" l="l" r="r" t="t"/>
            <a:pathLst>
              <a:path extrusionOk="0" h="198407" w="733245">
                <a:moveTo>
                  <a:pt x="0" y="198407"/>
                </a:moveTo>
                <a:lnTo>
                  <a:pt x="37531" y="0"/>
                </a:lnTo>
                <a:lnTo>
                  <a:pt x="733245" y="0"/>
                </a:lnTo>
              </a:path>
            </a:pathLst>
          </a:custGeom>
          <a:noFill/>
          <a:ln cap="flat" cmpd="sng" w="19050">
            <a:solidFill>
              <a:srgbClr val="D9395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1161" name="Google Shape;1161;p167"/>
          <p:cNvSpPr txBox="1"/>
          <p:nvPr/>
        </p:nvSpPr>
        <p:spPr>
          <a:xfrm>
            <a:off x="138500" y="1377500"/>
            <a:ext cx="271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t> Modèle à Grande Capacité</a:t>
            </a:r>
            <a:endParaRPr b="1"/>
          </a:p>
        </p:txBody>
      </p:sp>
      <p:sp>
        <p:nvSpPr>
          <p:cNvPr id="1162" name="Google Shape;1162;p167"/>
          <p:cNvSpPr txBox="1"/>
          <p:nvPr/>
        </p:nvSpPr>
        <p:spPr>
          <a:xfrm>
            <a:off x="6070825" y="126980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t>Performances Avancées sur les Tâches Complexes</a:t>
            </a:r>
            <a:endParaRPr b="1"/>
          </a:p>
        </p:txBody>
      </p:sp>
      <p:sp>
        <p:nvSpPr>
          <p:cNvPr id="1163" name="Google Shape;1163;p167"/>
          <p:cNvSpPr txBox="1"/>
          <p:nvPr/>
        </p:nvSpPr>
        <p:spPr>
          <a:xfrm>
            <a:off x="138500" y="38966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t>Capacité de Fine-Tuning</a:t>
            </a:r>
            <a:endParaRPr b="1"/>
          </a:p>
        </p:txBody>
      </p:sp>
      <p:sp>
        <p:nvSpPr>
          <p:cNvPr id="1164" name="Google Shape;1164;p167"/>
          <p:cNvSpPr txBox="1"/>
          <p:nvPr/>
        </p:nvSpPr>
        <p:spPr>
          <a:xfrm>
            <a:off x="5951200" y="378890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t>Capacité à Gérer des Volumes de Données Importants </a:t>
            </a:r>
            <a:endParaRPr b="1"/>
          </a:p>
        </p:txBody>
      </p:sp>
      <p:sp>
        <p:nvSpPr>
          <p:cNvPr id="1165" name="Google Shape;1165;p167"/>
          <p:cNvSpPr txBox="1"/>
          <p:nvPr>
            <p:ph idx="12" type="sldNum"/>
          </p:nvPr>
        </p:nvSpPr>
        <p:spPr>
          <a:xfrm>
            <a:off x="7086600" y="4924788"/>
            <a:ext cx="1892700" cy="47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600"/>
              <a:buFont typeface="Arial"/>
              <a:buNone/>
            </a:pPr>
            <a:fld id="{00000000-1234-1234-1234-123412341234}" type="slidenum">
              <a:rPr lang="f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168"/>
          <p:cNvSpPr txBox="1"/>
          <p:nvPr/>
        </p:nvSpPr>
        <p:spPr>
          <a:xfrm>
            <a:off x="2663724" y="2960509"/>
            <a:ext cx="7097700" cy="1114800"/>
          </a:xfrm>
          <a:prstGeom prst="rect">
            <a:avLst/>
          </a:prstGeom>
          <a:noFill/>
          <a:ln>
            <a:noFill/>
          </a:ln>
        </p:spPr>
        <p:txBody>
          <a:bodyPr anchorCtr="0" anchor="t" bIns="34275" lIns="68575" spcFirstLastPara="1" rIns="68575" wrap="square" tIns="34275">
            <a:noAutofit/>
          </a:bodyPr>
          <a:lstStyle/>
          <a:p>
            <a:pPr indent="0" lvl="2" marL="0" marR="0" rtl="0" algn="l">
              <a:lnSpc>
                <a:spcPct val="100000"/>
              </a:lnSpc>
              <a:spcBef>
                <a:spcPts val="0"/>
              </a:spcBef>
              <a:spcAft>
                <a:spcPts val="0"/>
              </a:spcAft>
              <a:buNone/>
            </a:pPr>
            <a:r>
              <a:t/>
            </a:r>
            <a:endParaRPr sz="1100"/>
          </a:p>
        </p:txBody>
      </p:sp>
      <p:sp>
        <p:nvSpPr>
          <p:cNvPr id="1172" name="Google Shape;1172;p168"/>
          <p:cNvSpPr txBox="1"/>
          <p:nvPr>
            <p:ph idx="12" type="sldNum"/>
          </p:nvPr>
        </p:nvSpPr>
        <p:spPr>
          <a:xfrm>
            <a:off x="4988738" y="4371026"/>
            <a:ext cx="1892700" cy="474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600"/>
              <a:buFont typeface="Arial"/>
              <a:buNone/>
            </a:pPr>
            <a:fld id="{00000000-1234-1234-1234-123412341234}" type="slidenum">
              <a:rPr lang="fr"/>
              <a:t>‹#›</a:t>
            </a:fld>
            <a:endParaRPr/>
          </a:p>
        </p:txBody>
      </p:sp>
      <p:cxnSp>
        <p:nvCxnSpPr>
          <p:cNvPr id="1173" name="Google Shape;1173;p168"/>
          <p:cNvCxnSpPr/>
          <p:nvPr/>
        </p:nvCxnSpPr>
        <p:spPr>
          <a:xfrm>
            <a:off x="3115515" y="2210938"/>
            <a:ext cx="0" cy="0"/>
          </a:xfrm>
          <a:prstGeom prst="straightConnector1">
            <a:avLst/>
          </a:prstGeom>
          <a:noFill/>
          <a:ln cap="flat" cmpd="sng" w="9525">
            <a:solidFill>
              <a:schemeClr val="accent1"/>
            </a:solidFill>
            <a:prstDash val="solid"/>
            <a:round/>
            <a:headEnd len="sm" w="sm" type="none"/>
            <a:tailEnd len="sm" w="sm" type="none"/>
          </a:ln>
        </p:spPr>
      </p:cxnSp>
      <p:cxnSp>
        <p:nvCxnSpPr>
          <p:cNvPr id="1174" name="Google Shape;1174;p168"/>
          <p:cNvCxnSpPr/>
          <p:nvPr/>
        </p:nvCxnSpPr>
        <p:spPr>
          <a:xfrm>
            <a:off x="5643010" y="2210935"/>
            <a:ext cx="0" cy="0"/>
          </a:xfrm>
          <a:prstGeom prst="straightConnector1">
            <a:avLst/>
          </a:prstGeom>
          <a:noFill/>
          <a:ln cap="flat" cmpd="sng" w="9525">
            <a:solidFill>
              <a:schemeClr val="accent3"/>
            </a:solidFill>
            <a:prstDash val="solid"/>
            <a:round/>
            <a:headEnd len="sm" w="sm" type="none"/>
            <a:tailEnd len="sm" w="sm" type="none"/>
          </a:ln>
        </p:spPr>
      </p:cxnSp>
      <p:sp>
        <p:nvSpPr>
          <p:cNvPr id="1175" name="Google Shape;1175;p168"/>
          <p:cNvSpPr/>
          <p:nvPr/>
        </p:nvSpPr>
        <p:spPr>
          <a:xfrm>
            <a:off x="417462" y="2112407"/>
            <a:ext cx="168600" cy="237900"/>
          </a:xfrm>
          <a:prstGeom prst="ellipse">
            <a:avLst/>
          </a:prstGeom>
          <a:no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1176" name="Google Shape;1176;p168"/>
          <p:cNvSpPr/>
          <p:nvPr/>
        </p:nvSpPr>
        <p:spPr>
          <a:xfrm>
            <a:off x="1553184" y="2114028"/>
            <a:ext cx="168600" cy="237900"/>
          </a:xfrm>
          <a:prstGeom prst="ellipse">
            <a:avLst/>
          </a:prstGeom>
          <a:no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1177" name="Google Shape;1177;p168"/>
          <p:cNvSpPr/>
          <p:nvPr/>
        </p:nvSpPr>
        <p:spPr>
          <a:xfrm>
            <a:off x="2655929" y="2092023"/>
            <a:ext cx="168600" cy="237900"/>
          </a:xfrm>
          <a:prstGeom prst="ellipse">
            <a:avLst/>
          </a:prstGeom>
          <a:no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1178" name="Google Shape;1178;p168"/>
          <p:cNvSpPr/>
          <p:nvPr/>
        </p:nvSpPr>
        <p:spPr>
          <a:xfrm>
            <a:off x="3694626" y="2114019"/>
            <a:ext cx="168600" cy="237900"/>
          </a:xfrm>
          <a:prstGeom prst="ellipse">
            <a:avLst/>
          </a:prstGeom>
          <a:no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1179" name="Google Shape;1179;p168"/>
          <p:cNvSpPr/>
          <p:nvPr/>
        </p:nvSpPr>
        <p:spPr>
          <a:xfrm>
            <a:off x="4733327" y="2092023"/>
            <a:ext cx="168600" cy="237900"/>
          </a:xfrm>
          <a:prstGeom prst="ellipse">
            <a:avLst/>
          </a:prstGeom>
          <a:no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1180" name="Google Shape;1180;p168"/>
          <p:cNvSpPr/>
          <p:nvPr/>
        </p:nvSpPr>
        <p:spPr>
          <a:xfrm>
            <a:off x="6122412" y="2092020"/>
            <a:ext cx="201300" cy="237900"/>
          </a:xfrm>
          <a:prstGeom prst="ellipse">
            <a:avLst/>
          </a:prstGeom>
          <a:no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1181" name="Google Shape;1181;p168"/>
          <p:cNvSpPr/>
          <p:nvPr/>
        </p:nvSpPr>
        <p:spPr>
          <a:xfrm flipH="1">
            <a:off x="2578238" y="3923399"/>
            <a:ext cx="323961" cy="244123"/>
          </a:xfrm>
          <a:custGeom>
            <a:rect b="b" l="l" r="r" t="t"/>
            <a:pathLst>
              <a:path extrusionOk="0" h="1424" w="1811">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D04A0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168"/>
          <p:cNvSpPr txBox="1"/>
          <p:nvPr/>
        </p:nvSpPr>
        <p:spPr>
          <a:xfrm>
            <a:off x="568488" y="913838"/>
            <a:ext cx="8276100" cy="1114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b="1" lang="fr" sz="1100">
                <a:solidFill>
                  <a:schemeClr val="dk1"/>
                </a:solidFill>
              </a:rPr>
              <a:t>Objectif du Fine-Tuning : </a:t>
            </a:r>
            <a:endParaRPr b="1"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fr" sz="1100">
                <a:solidFill>
                  <a:schemeClr val="dk1"/>
                </a:solidFill>
              </a:rPr>
              <a:t>Adapter un modèle de langage pré-entraîné (LLaMA-3) aux spécificités des questions liées à l'ESG.</a:t>
            </a:r>
            <a:endParaRPr sz="1100">
              <a:solidFill>
                <a:schemeClr val="dk1"/>
              </a:solidFill>
            </a:endParaRPr>
          </a:p>
          <a:p>
            <a:pPr indent="-298450" lvl="0" marL="457200" rtl="0" algn="l">
              <a:spcBef>
                <a:spcPts val="0"/>
              </a:spcBef>
              <a:spcAft>
                <a:spcPts val="0"/>
              </a:spcAft>
              <a:buClr>
                <a:schemeClr val="dk1"/>
              </a:buClr>
              <a:buSzPts val="1100"/>
              <a:buChar char="●"/>
            </a:pPr>
            <a:r>
              <a:rPr lang="fr" sz="1100">
                <a:solidFill>
                  <a:schemeClr val="dk1"/>
                </a:solidFill>
              </a:rPr>
              <a:t>Améliorer la pertinence et la précision des réponses fournies par le chatbot dans le domaine de l'ESG.</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183" name="Google Shape;1183;p168"/>
          <p:cNvSpPr/>
          <p:nvPr/>
        </p:nvSpPr>
        <p:spPr>
          <a:xfrm>
            <a:off x="568484" y="2253658"/>
            <a:ext cx="323965" cy="244123"/>
          </a:xfrm>
          <a:custGeom>
            <a:rect b="b" l="l" r="r" t="t"/>
            <a:pathLst>
              <a:path extrusionOk="0" h="1424" w="1811">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D04A0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168"/>
          <p:cNvSpPr txBox="1"/>
          <p:nvPr/>
        </p:nvSpPr>
        <p:spPr>
          <a:xfrm>
            <a:off x="618113" y="2571750"/>
            <a:ext cx="2206500" cy="1281300"/>
          </a:xfrm>
          <a:prstGeom prst="rect">
            <a:avLst/>
          </a:prstGeom>
          <a:solidFill>
            <a:srgbClr val="FFFFFF"/>
          </a:solidFill>
          <a:ln cap="flat" cmpd="sng" w="25400">
            <a:solidFill>
              <a:srgbClr val="D04A02"/>
            </a:solidFill>
            <a:prstDash val="dot"/>
            <a:round/>
            <a:headEnd len="sm" w="sm" type="none"/>
            <a:tailEnd len="sm" w="sm" type="none"/>
          </a:ln>
        </p:spPr>
        <p:txBody>
          <a:bodyPr anchorCtr="0" anchor="b" bIns="68575" lIns="68575" spcFirstLastPara="1" rIns="68575" wrap="square" tIns="68575">
            <a:spAutoFit/>
          </a:bodyPr>
          <a:lstStyle/>
          <a:p>
            <a:pPr indent="0" lvl="0" marL="0" rtl="0" algn="l">
              <a:lnSpc>
                <a:spcPct val="115000"/>
              </a:lnSpc>
              <a:spcBef>
                <a:spcPts val="900"/>
              </a:spcBef>
              <a:spcAft>
                <a:spcPts val="900"/>
              </a:spcAft>
              <a:buNone/>
            </a:pPr>
            <a:r>
              <a:rPr b="1" lang="fr" sz="1100">
                <a:solidFill>
                  <a:schemeClr val="dk1"/>
                </a:solidFill>
              </a:rPr>
              <a:t>Unsloth</a:t>
            </a:r>
            <a:r>
              <a:rPr lang="fr" sz="1100">
                <a:solidFill>
                  <a:schemeClr val="dk1"/>
                </a:solidFill>
              </a:rPr>
              <a:t> : Framework utilisé pour appliquer des techniques avancées de fine-tuning, incluant la gestion des ressources GPU et l'optimisation des paramètres du modèle.</a:t>
            </a:r>
            <a:endParaRPr sz="1200">
              <a:solidFill>
                <a:schemeClr val="dk1"/>
              </a:solidFill>
            </a:endParaRPr>
          </a:p>
        </p:txBody>
      </p:sp>
      <p:grpSp>
        <p:nvGrpSpPr>
          <p:cNvPr id="1185" name="Google Shape;1185;p168"/>
          <p:cNvGrpSpPr/>
          <p:nvPr/>
        </p:nvGrpSpPr>
        <p:grpSpPr>
          <a:xfrm>
            <a:off x="3190211" y="2373696"/>
            <a:ext cx="5714745" cy="2262497"/>
            <a:chOff x="4455575" y="3245816"/>
            <a:chExt cx="7491800" cy="2453635"/>
          </a:xfrm>
        </p:grpSpPr>
        <p:cxnSp>
          <p:nvCxnSpPr>
            <p:cNvPr id="1186" name="Google Shape;1186;p168"/>
            <p:cNvCxnSpPr>
              <a:stCxn id="1187" idx="2"/>
              <a:endCxn id="1188" idx="0"/>
            </p:cNvCxnSpPr>
            <p:nvPr/>
          </p:nvCxnSpPr>
          <p:spPr>
            <a:xfrm rot="5400000">
              <a:off x="6233783" y="3096866"/>
              <a:ext cx="774600" cy="2519100"/>
            </a:xfrm>
            <a:prstGeom prst="bentConnector3">
              <a:avLst>
                <a:gd fmla="val 49996" name="adj1"/>
              </a:avLst>
            </a:prstGeom>
            <a:noFill/>
            <a:ln cap="flat" cmpd="sng" w="9525">
              <a:solidFill>
                <a:srgbClr val="D93954"/>
              </a:solidFill>
              <a:prstDash val="solid"/>
              <a:round/>
              <a:headEnd len="sm" w="sm" type="none"/>
              <a:tailEnd len="sm" w="sm" type="none"/>
            </a:ln>
          </p:spPr>
        </p:cxnSp>
        <p:cxnSp>
          <p:nvCxnSpPr>
            <p:cNvPr id="1189" name="Google Shape;1189;p168"/>
            <p:cNvCxnSpPr/>
            <p:nvPr/>
          </p:nvCxnSpPr>
          <p:spPr>
            <a:xfrm rot="5400000">
              <a:off x="7159481" y="4022497"/>
              <a:ext cx="774300" cy="667800"/>
            </a:xfrm>
            <a:prstGeom prst="bentConnector3">
              <a:avLst>
                <a:gd fmla="val 50000" name="adj1"/>
              </a:avLst>
            </a:prstGeom>
            <a:noFill/>
            <a:ln cap="flat" cmpd="sng" w="9525">
              <a:solidFill>
                <a:srgbClr val="D04A02"/>
              </a:solidFill>
              <a:prstDash val="solid"/>
              <a:round/>
              <a:headEnd len="sm" w="sm" type="none"/>
              <a:tailEnd len="sm" w="sm" type="none"/>
            </a:ln>
          </p:spPr>
        </p:cxnSp>
        <p:cxnSp>
          <p:nvCxnSpPr>
            <p:cNvPr id="1190" name="Google Shape;1190;p168"/>
            <p:cNvCxnSpPr>
              <a:stCxn id="1187" idx="2"/>
              <a:endCxn id="1191" idx="0"/>
            </p:cNvCxnSpPr>
            <p:nvPr/>
          </p:nvCxnSpPr>
          <p:spPr>
            <a:xfrm flipH="1" rot="-5400000">
              <a:off x="8111633" y="3738116"/>
              <a:ext cx="753300" cy="1215300"/>
            </a:xfrm>
            <a:prstGeom prst="bentConnector3">
              <a:avLst>
                <a:gd fmla="val 49998" name="adj1"/>
              </a:avLst>
            </a:prstGeom>
            <a:noFill/>
            <a:ln cap="flat" cmpd="sng" w="9525">
              <a:solidFill>
                <a:srgbClr val="EB8C00"/>
              </a:solidFill>
              <a:prstDash val="solid"/>
              <a:round/>
              <a:headEnd len="sm" w="sm" type="none"/>
              <a:tailEnd len="sm" w="sm" type="none"/>
            </a:ln>
          </p:spPr>
        </p:cxnSp>
        <p:cxnSp>
          <p:nvCxnSpPr>
            <p:cNvPr id="1192" name="Google Shape;1192;p168"/>
            <p:cNvCxnSpPr/>
            <p:nvPr/>
          </p:nvCxnSpPr>
          <p:spPr>
            <a:xfrm>
              <a:off x="7880531" y="3994646"/>
              <a:ext cx="3100200" cy="730500"/>
            </a:xfrm>
            <a:prstGeom prst="bentConnector3">
              <a:avLst>
                <a:gd fmla="val 50000" name="adj1"/>
              </a:avLst>
            </a:prstGeom>
            <a:noFill/>
            <a:ln cap="flat" cmpd="sng" w="9525">
              <a:solidFill>
                <a:srgbClr val="FFB600"/>
              </a:solidFill>
              <a:prstDash val="solid"/>
              <a:round/>
              <a:headEnd len="sm" w="sm" type="none"/>
              <a:tailEnd len="sm" w="sm" type="none"/>
            </a:ln>
          </p:spPr>
        </p:cxnSp>
        <p:grpSp>
          <p:nvGrpSpPr>
            <p:cNvPr id="1193" name="Google Shape;1193;p168"/>
            <p:cNvGrpSpPr/>
            <p:nvPr/>
          </p:nvGrpSpPr>
          <p:grpSpPr>
            <a:xfrm>
              <a:off x="4455575" y="3245816"/>
              <a:ext cx="7491800" cy="2453635"/>
              <a:chOff x="4335330" y="2438400"/>
              <a:chExt cx="7839891" cy="2453635"/>
            </a:xfrm>
          </p:grpSpPr>
          <p:sp>
            <p:nvSpPr>
              <p:cNvPr id="1194" name="Google Shape;1194;p168"/>
              <p:cNvSpPr/>
              <p:nvPr/>
            </p:nvSpPr>
            <p:spPr>
              <a:xfrm>
                <a:off x="6272759" y="3936235"/>
                <a:ext cx="1896000" cy="955800"/>
              </a:xfrm>
              <a:prstGeom prst="rect">
                <a:avLst/>
              </a:prstGeom>
              <a:solidFill>
                <a:srgbClr val="D04A0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Arial"/>
                  <a:ea typeface="Arial"/>
                  <a:cs typeface="Arial"/>
                  <a:sym typeface="Arial"/>
                </a:endParaRPr>
              </a:p>
            </p:txBody>
          </p:sp>
          <p:sp>
            <p:nvSpPr>
              <p:cNvPr id="1191" name="Google Shape;1191;p168"/>
              <p:cNvSpPr/>
              <p:nvPr/>
            </p:nvSpPr>
            <p:spPr>
              <a:xfrm>
                <a:off x="8243283" y="3914969"/>
                <a:ext cx="1896000" cy="955800"/>
              </a:xfrm>
              <a:prstGeom prst="rect">
                <a:avLst/>
              </a:prstGeom>
              <a:solidFill>
                <a:srgbClr val="EB8C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Arial"/>
                  <a:ea typeface="Arial"/>
                  <a:cs typeface="Arial"/>
                  <a:sym typeface="Arial"/>
                </a:endParaRPr>
              </a:p>
            </p:txBody>
          </p:sp>
          <p:sp>
            <p:nvSpPr>
              <p:cNvPr id="1195" name="Google Shape;1195;p168"/>
              <p:cNvSpPr/>
              <p:nvPr/>
            </p:nvSpPr>
            <p:spPr>
              <a:xfrm>
                <a:off x="10215736" y="3892370"/>
                <a:ext cx="1896000" cy="978300"/>
              </a:xfrm>
              <a:prstGeom prst="rect">
                <a:avLst/>
              </a:prstGeom>
              <a:solidFill>
                <a:srgbClr val="FFB6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Arial"/>
                  <a:ea typeface="Arial"/>
                  <a:cs typeface="Arial"/>
                  <a:sym typeface="Arial"/>
                </a:endParaRPr>
              </a:p>
            </p:txBody>
          </p:sp>
          <p:sp>
            <p:nvSpPr>
              <p:cNvPr id="1196" name="Google Shape;1196;p168"/>
              <p:cNvSpPr/>
              <p:nvPr/>
            </p:nvSpPr>
            <p:spPr>
              <a:xfrm>
                <a:off x="6422020" y="4181309"/>
                <a:ext cx="1536300" cy="480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lang="fr" sz="1200"/>
                  <a:t>Sélection du modèle</a:t>
                </a:r>
                <a:endParaRPr sz="1100"/>
              </a:p>
            </p:txBody>
          </p:sp>
          <p:sp>
            <p:nvSpPr>
              <p:cNvPr id="1197" name="Google Shape;1197;p168"/>
              <p:cNvSpPr/>
              <p:nvPr/>
            </p:nvSpPr>
            <p:spPr>
              <a:xfrm>
                <a:off x="8454962" y="4169896"/>
                <a:ext cx="1536300" cy="4539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lang="fr" sz="1200"/>
                  <a:t>Entraînement du Modèle</a:t>
                </a:r>
                <a:endParaRPr sz="1100"/>
              </a:p>
            </p:txBody>
          </p:sp>
          <p:sp>
            <p:nvSpPr>
              <p:cNvPr id="1198" name="Google Shape;1198;p168"/>
              <p:cNvSpPr/>
              <p:nvPr/>
            </p:nvSpPr>
            <p:spPr>
              <a:xfrm>
                <a:off x="10213821" y="4123151"/>
                <a:ext cx="1961400" cy="651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lang="fr" sz="1200"/>
                  <a:t>Ajustements et Evaluation  </a:t>
                </a:r>
                <a:endParaRPr sz="1100"/>
              </a:p>
            </p:txBody>
          </p:sp>
          <p:sp>
            <p:nvSpPr>
              <p:cNvPr id="1188" name="Google Shape;1188;p168"/>
              <p:cNvSpPr/>
              <p:nvPr/>
            </p:nvSpPr>
            <p:spPr>
              <a:xfrm>
                <a:off x="4335330" y="3936235"/>
                <a:ext cx="1896000" cy="955800"/>
              </a:xfrm>
              <a:prstGeom prst="rect">
                <a:avLst/>
              </a:prstGeom>
              <a:solidFill>
                <a:srgbClr val="6825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Arial"/>
                  <a:ea typeface="Arial"/>
                  <a:cs typeface="Arial"/>
                  <a:sym typeface="Arial"/>
                </a:endParaRPr>
              </a:p>
            </p:txBody>
          </p:sp>
          <p:sp>
            <p:nvSpPr>
              <p:cNvPr id="1199" name="Google Shape;1199;p168"/>
              <p:cNvSpPr/>
              <p:nvPr/>
            </p:nvSpPr>
            <p:spPr>
              <a:xfrm>
                <a:off x="4484591" y="4171958"/>
                <a:ext cx="1536300" cy="480300"/>
              </a:xfrm>
              <a:prstGeom prst="rect">
                <a:avLst/>
              </a:prstGeom>
              <a:noFill/>
              <a:ln>
                <a:noFill/>
              </a:ln>
            </p:spPr>
            <p:txBody>
              <a:bodyPr anchorCtr="0" anchor="t" bIns="0" lIns="0" spcFirstLastPara="1" rIns="0" wrap="square" tIns="0">
                <a:noAutofit/>
              </a:bodyPr>
              <a:lstStyle/>
              <a:p>
                <a:pPr indent="0" lvl="1" marL="0" marR="0" rtl="0" algn="l">
                  <a:lnSpc>
                    <a:spcPct val="100000"/>
                  </a:lnSpc>
                  <a:spcBef>
                    <a:spcPts val="0"/>
                  </a:spcBef>
                  <a:spcAft>
                    <a:spcPts val="0"/>
                  </a:spcAft>
                  <a:buNone/>
                </a:pPr>
                <a:r>
                  <a:rPr b="1" lang="fr" sz="1200">
                    <a:solidFill>
                      <a:srgbClr val="FFFFFF"/>
                    </a:solidFill>
                  </a:rPr>
                  <a:t>Préparation des Données</a:t>
                </a:r>
                <a:endParaRPr sz="1100"/>
              </a:p>
              <a:p>
                <a:pPr indent="0" lvl="1" marL="0" marR="0" rtl="0" algn="ctr">
                  <a:lnSpc>
                    <a:spcPct val="100000"/>
                  </a:lnSpc>
                  <a:spcBef>
                    <a:spcPts val="0"/>
                  </a:spcBef>
                  <a:spcAft>
                    <a:spcPts val="0"/>
                  </a:spcAft>
                  <a:buNone/>
                </a:pPr>
                <a:r>
                  <a:t/>
                </a:r>
                <a:endParaRPr b="1" i="0" sz="1200" u="none" cap="none" strike="noStrike">
                  <a:solidFill>
                    <a:srgbClr val="FFFFFF"/>
                  </a:solidFill>
                  <a:latin typeface="Arial"/>
                  <a:ea typeface="Arial"/>
                  <a:cs typeface="Arial"/>
                  <a:sym typeface="Arial"/>
                </a:endParaRPr>
              </a:p>
            </p:txBody>
          </p:sp>
          <p:sp>
            <p:nvSpPr>
              <p:cNvPr id="1187" name="Google Shape;1187;p168"/>
              <p:cNvSpPr/>
              <p:nvPr/>
            </p:nvSpPr>
            <p:spPr>
              <a:xfrm>
                <a:off x="6689526" y="2438400"/>
                <a:ext cx="2460000" cy="723300"/>
              </a:xfrm>
              <a:prstGeom prst="rect">
                <a:avLst/>
              </a:prstGeom>
              <a:solidFill>
                <a:srgbClr val="7D7D7D"/>
              </a:solidFill>
              <a:ln>
                <a:noFill/>
              </a:ln>
            </p:spPr>
            <p:txBody>
              <a:bodyPr anchorCtr="0" anchor="ctr" bIns="0" lIns="0" spcFirstLastPara="1" rIns="0" wrap="square" tIns="0">
                <a:noAutofit/>
              </a:bodyPr>
              <a:lstStyle/>
              <a:p>
                <a:pPr indent="0" lvl="0" marL="0" marR="0" rtl="0" algn="ctr">
                  <a:lnSpc>
                    <a:spcPct val="100000"/>
                  </a:lnSpc>
                  <a:spcBef>
                    <a:spcPts val="200"/>
                  </a:spcBef>
                  <a:spcAft>
                    <a:spcPts val="0"/>
                  </a:spcAft>
                  <a:buClr>
                    <a:srgbClr val="000000"/>
                  </a:buClr>
                  <a:buSzPts val="800"/>
                  <a:buFont typeface="Arial"/>
                  <a:buNone/>
                </a:pPr>
                <a:r>
                  <a:rPr b="1" lang="fr" sz="1200">
                    <a:solidFill>
                      <a:srgbClr val="FFFFFF"/>
                    </a:solidFill>
                  </a:rPr>
                  <a:t>Les étapes</a:t>
                </a:r>
                <a:endParaRPr b="0" i="0" sz="1400" u="none" cap="none" strike="noStrike">
                  <a:solidFill>
                    <a:srgbClr val="FFFFFF"/>
                  </a:solidFill>
                  <a:latin typeface="Arial"/>
                  <a:ea typeface="Arial"/>
                  <a:cs typeface="Arial"/>
                  <a:sym typeface="Arial"/>
                </a:endParaRPr>
              </a:p>
            </p:txBody>
          </p:sp>
        </p:grpSp>
      </p:grpSp>
      <p:grpSp>
        <p:nvGrpSpPr>
          <p:cNvPr id="1200" name="Google Shape;1200;p168"/>
          <p:cNvGrpSpPr/>
          <p:nvPr/>
        </p:nvGrpSpPr>
        <p:grpSpPr>
          <a:xfrm>
            <a:off x="55" y="0"/>
            <a:ext cx="9143860" cy="463075"/>
            <a:chOff x="89027" y="16254"/>
            <a:chExt cx="9625116" cy="252000"/>
          </a:xfrm>
        </p:grpSpPr>
        <p:sp>
          <p:nvSpPr>
            <p:cNvPr id="1201" name="Google Shape;1201;p168"/>
            <p:cNvSpPr/>
            <p:nvPr/>
          </p:nvSpPr>
          <p:spPr>
            <a:xfrm>
              <a:off x="89027" y="16254"/>
              <a:ext cx="2376000" cy="252000"/>
            </a:xfrm>
            <a:prstGeom prst="rect">
              <a:avLst/>
            </a:prstGeom>
            <a:solidFill>
              <a:schemeClr val="lt2"/>
            </a:solid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fr" sz="1300">
                  <a:solidFill>
                    <a:schemeClr val="dk1"/>
                  </a:solidFill>
                </a:rPr>
                <a:t>Choix du modèle de langage</a:t>
              </a:r>
              <a:endParaRPr b="1" sz="1000"/>
            </a:p>
          </p:txBody>
        </p:sp>
        <p:sp>
          <p:nvSpPr>
            <p:cNvPr id="1202" name="Google Shape;1202;p168"/>
            <p:cNvSpPr/>
            <p:nvPr/>
          </p:nvSpPr>
          <p:spPr>
            <a:xfrm>
              <a:off x="2505399" y="16254"/>
              <a:ext cx="2376000" cy="2520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800"/>
                <a:buFont typeface="Arial"/>
                <a:buNone/>
              </a:pPr>
              <a:r>
                <a:rPr lang="fr" sz="1300">
                  <a:solidFill>
                    <a:schemeClr val="dk1"/>
                  </a:solidFill>
                </a:rPr>
                <a:t>Fine-tuning</a:t>
              </a:r>
              <a:endParaRPr sz="1300">
                <a:solidFill>
                  <a:schemeClr val="dk1"/>
                </a:solidFill>
              </a:endParaRPr>
            </a:p>
          </p:txBody>
        </p:sp>
        <p:sp>
          <p:nvSpPr>
            <p:cNvPr id="1203" name="Google Shape;1203;p168"/>
            <p:cNvSpPr/>
            <p:nvPr/>
          </p:nvSpPr>
          <p:spPr>
            <a:xfrm>
              <a:off x="4921771" y="16254"/>
              <a:ext cx="2376000" cy="252000"/>
            </a:xfrm>
            <a:prstGeom prst="rect">
              <a:avLst/>
            </a:prstGeom>
            <a:solidFill>
              <a:schemeClr val="lt2"/>
            </a:solid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fr" sz="1200">
                  <a:solidFill>
                    <a:schemeClr val="dk1"/>
                  </a:solidFill>
                </a:rPr>
                <a:t>RAG</a:t>
              </a:r>
              <a:endParaRPr b="0" i="0" sz="700" u="none" cap="none" strike="noStrike">
                <a:solidFill>
                  <a:schemeClr val="dk1"/>
                </a:solidFill>
                <a:latin typeface="Arial"/>
                <a:ea typeface="Arial"/>
                <a:cs typeface="Arial"/>
                <a:sym typeface="Arial"/>
              </a:endParaRPr>
            </a:p>
          </p:txBody>
        </p:sp>
        <p:sp>
          <p:nvSpPr>
            <p:cNvPr id="1204" name="Google Shape;1204;p168"/>
            <p:cNvSpPr/>
            <p:nvPr/>
          </p:nvSpPr>
          <p:spPr>
            <a:xfrm>
              <a:off x="7338143" y="16254"/>
              <a:ext cx="2376000" cy="252000"/>
            </a:xfrm>
            <a:prstGeom prst="rect">
              <a:avLst/>
            </a:prstGeom>
            <a:solidFill>
              <a:schemeClr val="lt2"/>
            </a:solidFill>
            <a:ln>
              <a:noFill/>
            </a:ln>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fr" sz="1200">
                  <a:solidFill>
                    <a:schemeClr val="dk1"/>
                  </a:solidFill>
                </a:rPr>
                <a:t>gestion des requêtes</a:t>
              </a:r>
              <a:endParaRPr b="0" i="0" sz="800" u="none" cap="none" strike="noStrike">
                <a:solidFill>
                  <a:schemeClr val="dk1"/>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8" name="Shape 1208"/>
        <p:cNvGrpSpPr/>
        <p:nvPr/>
      </p:nvGrpSpPr>
      <p:grpSpPr>
        <a:xfrm>
          <a:off x="0" y="0"/>
          <a:ext cx="0" cy="0"/>
          <a:chOff x="0" y="0"/>
          <a:chExt cx="0" cy="0"/>
        </a:xfrm>
      </p:grpSpPr>
      <p:grpSp>
        <p:nvGrpSpPr>
          <p:cNvPr id="1209" name="Google Shape;1209;p169"/>
          <p:cNvGrpSpPr/>
          <p:nvPr/>
        </p:nvGrpSpPr>
        <p:grpSpPr>
          <a:xfrm>
            <a:off x="55" y="0"/>
            <a:ext cx="9143860" cy="463075"/>
            <a:chOff x="89027" y="16254"/>
            <a:chExt cx="9625116" cy="252000"/>
          </a:xfrm>
        </p:grpSpPr>
        <p:sp>
          <p:nvSpPr>
            <p:cNvPr id="1210" name="Google Shape;1210;p169"/>
            <p:cNvSpPr/>
            <p:nvPr/>
          </p:nvSpPr>
          <p:spPr>
            <a:xfrm>
              <a:off x="89027" y="16254"/>
              <a:ext cx="2376000" cy="252000"/>
            </a:xfrm>
            <a:prstGeom prst="rect">
              <a:avLst/>
            </a:prstGeom>
            <a:solidFill>
              <a:schemeClr val="lt2"/>
            </a:solid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fr" sz="1300">
                  <a:solidFill>
                    <a:schemeClr val="dk1"/>
                  </a:solidFill>
                </a:rPr>
                <a:t>Choix du modèle de langage</a:t>
              </a:r>
              <a:endParaRPr b="1" sz="1000"/>
            </a:p>
          </p:txBody>
        </p:sp>
        <p:sp>
          <p:nvSpPr>
            <p:cNvPr id="1211" name="Google Shape;1211;p169"/>
            <p:cNvSpPr/>
            <p:nvPr/>
          </p:nvSpPr>
          <p:spPr>
            <a:xfrm>
              <a:off x="2505399" y="16254"/>
              <a:ext cx="2376000" cy="2520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800"/>
                <a:buFont typeface="Arial"/>
                <a:buNone/>
              </a:pPr>
              <a:r>
                <a:rPr lang="fr" sz="1300">
                  <a:solidFill>
                    <a:schemeClr val="dk1"/>
                  </a:solidFill>
                </a:rPr>
                <a:t>Fine-tuning</a:t>
              </a:r>
              <a:endParaRPr sz="1300">
                <a:solidFill>
                  <a:schemeClr val="dk1"/>
                </a:solidFill>
              </a:endParaRPr>
            </a:p>
          </p:txBody>
        </p:sp>
        <p:sp>
          <p:nvSpPr>
            <p:cNvPr id="1212" name="Google Shape;1212;p169"/>
            <p:cNvSpPr/>
            <p:nvPr/>
          </p:nvSpPr>
          <p:spPr>
            <a:xfrm>
              <a:off x="4921771" y="16254"/>
              <a:ext cx="2376000" cy="252000"/>
            </a:xfrm>
            <a:prstGeom prst="rect">
              <a:avLst/>
            </a:prstGeom>
            <a:solidFill>
              <a:schemeClr val="accent2"/>
            </a:solid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fr" sz="1200">
                  <a:solidFill>
                    <a:schemeClr val="dk1"/>
                  </a:solidFill>
                </a:rPr>
                <a:t>RAG</a:t>
              </a:r>
              <a:endParaRPr b="0" i="0" sz="700" u="none" cap="none" strike="noStrike">
                <a:solidFill>
                  <a:schemeClr val="dk1"/>
                </a:solidFill>
                <a:latin typeface="Arial"/>
                <a:ea typeface="Arial"/>
                <a:cs typeface="Arial"/>
                <a:sym typeface="Arial"/>
              </a:endParaRPr>
            </a:p>
          </p:txBody>
        </p:sp>
        <p:sp>
          <p:nvSpPr>
            <p:cNvPr id="1213" name="Google Shape;1213;p169"/>
            <p:cNvSpPr/>
            <p:nvPr/>
          </p:nvSpPr>
          <p:spPr>
            <a:xfrm>
              <a:off x="7338143" y="16254"/>
              <a:ext cx="2376000" cy="252000"/>
            </a:xfrm>
            <a:prstGeom prst="rect">
              <a:avLst/>
            </a:prstGeom>
            <a:solidFill>
              <a:schemeClr val="lt2"/>
            </a:solidFill>
            <a:ln>
              <a:noFill/>
            </a:ln>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fr" sz="1200">
                  <a:solidFill>
                    <a:schemeClr val="dk1"/>
                  </a:solidFill>
                </a:rPr>
                <a:t>gestion des requêtes</a:t>
              </a:r>
              <a:endParaRPr b="0" i="0" sz="800" u="none" cap="none" strike="noStrike">
                <a:solidFill>
                  <a:schemeClr val="dk1"/>
                </a:solidFill>
                <a:latin typeface="Arial"/>
                <a:ea typeface="Arial"/>
                <a:cs typeface="Arial"/>
                <a:sym typeface="Arial"/>
              </a:endParaRPr>
            </a:p>
          </p:txBody>
        </p:sp>
      </p:grpSp>
      <p:grpSp>
        <p:nvGrpSpPr>
          <p:cNvPr id="1214" name="Google Shape;1214;p169"/>
          <p:cNvGrpSpPr/>
          <p:nvPr/>
        </p:nvGrpSpPr>
        <p:grpSpPr>
          <a:xfrm>
            <a:off x="630737" y="848514"/>
            <a:ext cx="7882507" cy="4024681"/>
            <a:chOff x="156596" y="2087899"/>
            <a:chExt cx="10297200" cy="4617048"/>
          </a:xfrm>
        </p:grpSpPr>
        <p:sp>
          <p:nvSpPr>
            <p:cNvPr id="1215" name="Google Shape;1215;p169"/>
            <p:cNvSpPr/>
            <p:nvPr/>
          </p:nvSpPr>
          <p:spPr>
            <a:xfrm>
              <a:off x="156596" y="2708035"/>
              <a:ext cx="10297200" cy="3495600"/>
            </a:xfrm>
            <a:prstGeom prst="rect">
              <a:avLst/>
            </a:prstGeom>
            <a:noFill/>
            <a:ln cap="flat" cmpd="sng" w="9525">
              <a:solidFill>
                <a:srgbClr val="DEDEDE"/>
              </a:solidFill>
              <a:prstDash val="solid"/>
              <a:miter lim="800000"/>
              <a:headEnd len="sm" w="sm" type="none"/>
              <a:tailEnd len="sm" w="sm" type="none"/>
            </a:ln>
          </p:spPr>
          <p:txBody>
            <a:bodyPr anchorCtr="0" anchor="t" bIns="39075" lIns="78175" spcFirstLastPara="1" rIns="78175" wrap="square" tIns="3907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nvGrpSpPr>
            <p:cNvPr id="1216" name="Google Shape;1216;p169"/>
            <p:cNvGrpSpPr/>
            <p:nvPr/>
          </p:nvGrpSpPr>
          <p:grpSpPr>
            <a:xfrm>
              <a:off x="2667664" y="2340471"/>
              <a:ext cx="2607028" cy="1584918"/>
              <a:chOff x="4317121" y="2340471"/>
              <a:chExt cx="2607028" cy="1584918"/>
            </a:xfrm>
          </p:grpSpPr>
          <p:sp>
            <p:nvSpPr>
              <p:cNvPr id="1217" name="Google Shape;1217;p169"/>
              <p:cNvSpPr/>
              <p:nvPr/>
            </p:nvSpPr>
            <p:spPr>
              <a:xfrm>
                <a:off x="4317121" y="2364813"/>
                <a:ext cx="1017496" cy="343222"/>
              </a:xfrm>
              <a:custGeom>
                <a:rect b="b" l="l" r="r" t="t"/>
                <a:pathLst>
                  <a:path extrusionOk="0" h="282" w="836">
                    <a:moveTo>
                      <a:pt x="0" y="282"/>
                    </a:moveTo>
                    <a:lnTo>
                      <a:pt x="836" y="282"/>
                    </a:lnTo>
                    <a:lnTo>
                      <a:pt x="836" y="0"/>
                    </a:lnTo>
                    <a:lnTo>
                      <a:pt x="268" y="0"/>
                    </a:lnTo>
                    <a:lnTo>
                      <a:pt x="268" y="0"/>
                    </a:lnTo>
                    <a:lnTo>
                      <a:pt x="262" y="2"/>
                    </a:lnTo>
                    <a:lnTo>
                      <a:pt x="242" y="4"/>
                    </a:lnTo>
                    <a:lnTo>
                      <a:pt x="228" y="8"/>
                    </a:lnTo>
                    <a:lnTo>
                      <a:pt x="210" y="14"/>
                    </a:lnTo>
                    <a:lnTo>
                      <a:pt x="192" y="22"/>
                    </a:lnTo>
                    <a:lnTo>
                      <a:pt x="172" y="32"/>
                    </a:lnTo>
                    <a:lnTo>
                      <a:pt x="152" y="48"/>
                    </a:lnTo>
                    <a:lnTo>
                      <a:pt x="130" y="66"/>
                    </a:lnTo>
                    <a:lnTo>
                      <a:pt x="108" y="88"/>
                    </a:lnTo>
                    <a:lnTo>
                      <a:pt x="84" y="116"/>
                    </a:lnTo>
                    <a:lnTo>
                      <a:pt x="62" y="148"/>
                    </a:lnTo>
                    <a:lnTo>
                      <a:pt x="40" y="186"/>
                    </a:lnTo>
                    <a:lnTo>
                      <a:pt x="20" y="230"/>
                    </a:lnTo>
                    <a:lnTo>
                      <a:pt x="0" y="282"/>
                    </a:lnTo>
                    <a:lnTo>
                      <a:pt x="0" y="282"/>
                    </a:lnTo>
                    <a:close/>
                  </a:path>
                </a:pathLst>
              </a:custGeom>
              <a:solidFill>
                <a:srgbClr val="DEDEDE"/>
              </a:solidFill>
              <a:ln>
                <a:noFill/>
              </a:ln>
            </p:spPr>
            <p:txBody>
              <a:bodyPr anchorCtr="0" anchor="t" bIns="39075" lIns="78175" spcFirstLastPara="1" rIns="78175" wrap="square" tIns="3907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18" name="Google Shape;1218;p169"/>
              <p:cNvSpPr/>
              <p:nvPr/>
            </p:nvSpPr>
            <p:spPr>
              <a:xfrm>
                <a:off x="4533765" y="2340471"/>
                <a:ext cx="2390384" cy="1467823"/>
              </a:xfrm>
              <a:custGeom>
                <a:rect b="b" l="l" r="r" t="t"/>
                <a:pathLst>
                  <a:path extrusionOk="0" h="1206" w="1964">
                    <a:moveTo>
                      <a:pt x="1964" y="1116"/>
                    </a:moveTo>
                    <a:lnTo>
                      <a:pt x="1962" y="394"/>
                    </a:lnTo>
                    <a:lnTo>
                      <a:pt x="1962" y="394"/>
                    </a:lnTo>
                    <a:lnTo>
                      <a:pt x="1960" y="384"/>
                    </a:lnTo>
                    <a:lnTo>
                      <a:pt x="1958" y="376"/>
                    </a:lnTo>
                    <a:lnTo>
                      <a:pt x="1954" y="368"/>
                    </a:lnTo>
                    <a:lnTo>
                      <a:pt x="1948" y="362"/>
                    </a:lnTo>
                    <a:lnTo>
                      <a:pt x="1948" y="362"/>
                    </a:lnTo>
                    <a:lnTo>
                      <a:pt x="1940" y="354"/>
                    </a:lnTo>
                    <a:lnTo>
                      <a:pt x="1932" y="350"/>
                    </a:lnTo>
                    <a:lnTo>
                      <a:pt x="1922" y="348"/>
                    </a:lnTo>
                    <a:lnTo>
                      <a:pt x="1912" y="346"/>
                    </a:lnTo>
                    <a:lnTo>
                      <a:pt x="1904" y="348"/>
                    </a:lnTo>
                    <a:lnTo>
                      <a:pt x="1894" y="350"/>
                    </a:lnTo>
                    <a:lnTo>
                      <a:pt x="1884" y="354"/>
                    </a:lnTo>
                    <a:lnTo>
                      <a:pt x="1876" y="360"/>
                    </a:lnTo>
                    <a:lnTo>
                      <a:pt x="1782" y="456"/>
                    </a:lnTo>
                    <a:lnTo>
                      <a:pt x="1738" y="410"/>
                    </a:lnTo>
                    <a:lnTo>
                      <a:pt x="1738" y="410"/>
                    </a:lnTo>
                    <a:lnTo>
                      <a:pt x="1444" y="116"/>
                    </a:lnTo>
                    <a:lnTo>
                      <a:pt x="1444" y="116"/>
                    </a:lnTo>
                    <a:lnTo>
                      <a:pt x="1402" y="76"/>
                    </a:lnTo>
                    <a:lnTo>
                      <a:pt x="1380" y="58"/>
                    </a:lnTo>
                    <a:lnTo>
                      <a:pt x="1356" y="40"/>
                    </a:lnTo>
                    <a:lnTo>
                      <a:pt x="1332" y="26"/>
                    </a:lnTo>
                    <a:lnTo>
                      <a:pt x="1310" y="14"/>
                    </a:lnTo>
                    <a:lnTo>
                      <a:pt x="1286" y="6"/>
                    </a:lnTo>
                    <a:lnTo>
                      <a:pt x="1276" y="4"/>
                    </a:lnTo>
                    <a:lnTo>
                      <a:pt x="1264" y="4"/>
                    </a:lnTo>
                    <a:lnTo>
                      <a:pt x="1264" y="4"/>
                    </a:lnTo>
                    <a:lnTo>
                      <a:pt x="716" y="2"/>
                    </a:lnTo>
                    <a:lnTo>
                      <a:pt x="334" y="0"/>
                    </a:lnTo>
                    <a:lnTo>
                      <a:pt x="200" y="0"/>
                    </a:lnTo>
                    <a:lnTo>
                      <a:pt x="138" y="2"/>
                    </a:lnTo>
                    <a:lnTo>
                      <a:pt x="138" y="2"/>
                    </a:lnTo>
                    <a:lnTo>
                      <a:pt x="114" y="4"/>
                    </a:lnTo>
                    <a:lnTo>
                      <a:pt x="92" y="8"/>
                    </a:lnTo>
                    <a:lnTo>
                      <a:pt x="74" y="12"/>
                    </a:lnTo>
                    <a:lnTo>
                      <a:pt x="58" y="18"/>
                    </a:lnTo>
                    <a:lnTo>
                      <a:pt x="42" y="26"/>
                    </a:lnTo>
                    <a:lnTo>
                      <a:pt x="28" y="34"/>
                    </a:lnTo>
                    <a:lnTo>
                      <a:pt x="0" y="52"/>
                    </a:lnTo>
                    <a:lnTo>
                      <a:pt x="0" y="52"/>
                    </a:lnTo>
                    <a:lnTo>
                      <a:pt x="16" y="44"/>
                    </a:lnTo>
                    <a:lnTo>
                      <a:pt x="36" y="36"/>
                    </a:lnTo>
                    <a:lnTo>
                      <a:pt x="54" y="30"/>
                    </a:lnTo>
                    <a:lnTo>
                      <a:pt x="74" y="28"/>
                    </a:lnTo>
                    <a:lnTo>
                      <a:pt x="92" y="26"/>
                    </a:lnTo>
                    <a:lnTo>
                      <a:pt x="112" y="26"/>
                    </a:lnTo>
                    <a:lnTo>
                      <a:pt x="132" y="28"/>
                    </a:lnTo>
                    <a:lnTo>
                      <a:pt x="152" y="32"/>
                    </a:lnTo>
                    <a:lnTo>
                      <a:pt x="172" y="38"/>
                    </a:lnTo>
                    <a:lnTo>
                      <a:pt x="194" y="44"/>
                    </a:lnTo>
                    <a:lnTo>
                      <a:pt x="214" y="54"/>
                    </a:lnTo>
                    <a:lnTo>
                      <a:pt x="234" y="66"/>
                    </a:lnTo>
                    <a:lnTo>
                      <a:pt x="256" y="80"/>
                    </a:lnTo>
                    <a:lnTo>
                      <a:pt x="276" y="94"/>
                    </a:lnTo>
                    <a:lnTo>
                      <a:pt x="298" y="112"/>
                    </a:lnTo>
                    <a:lnTo>
                      <a:pt x="318" y="132"/>
                    </a:lnTo>
                    <a:lnTo>
                      <a:pt x="1212" y="1026"/>
                    </a:lnTo>
                    <a:lnTo>
                      <a:pt x="1120" y="1118"/>
                    </a:lnTo>
                    <a:lnTo>
                      <a:pt x="1120" y="1118"/>
                    </a:lnTo>
                    <a:lnTo>
                      <a:pt x="1114" y="1126"/>
                    </a:lnTo>
                    <a:lnTo>
                      <a:pt x="1108" y="1136"/>
                    </a:lnTo>
                    <a:lnTo>
                      <a:pt x="1106" y="1146"/>
                    </a:lnTo>
                    <a:lnTo>
                      <a:pt x="1104" y="1154"/>
                    </a:lnTo>
                    <a:lnTo>
                      <a:pt x="1106" y="1164"/>
                    </a:lnTo>
                    <a:lnTo>
                      <a:pt x="1108" y="1174"/>
                    </a:lnTo>
                    <a:lnTo>
                      <a:pt x="1112" y="1182"/>
                    </a:lnTo>
                    <a:lnTo>
                      <a:pt x="1118" y="1190"/>
                    </a:lnTo>
                    <a:lnTo>
                      <a:pt x="1118" y="1190"/>
                    </a:lnTo>
                    <a:lnTo>
                      <a:pt x="1126" y="1194"/>
                    </a:lnTo>
                    <a:lnTo>
                      <a:pt x="1134" y="1200"/>
                    </a:lnTo>
                    <a:lnTo>
                      <a:pt x="1142" y="1202"/>
                    </a:lnTo>
                    <a:lnTo>
                      <a:pt x="1152" y="1204"/>
                    </a:lnTo>
                    <a:lnTo>
                      <a:pt x="1874" y="1206"/>
                    </a:lnTo>
                    <a:lnTo>
                      <a:pt x="1874" y="1206"/>
                    </a:lnTo>
                    <a:lnTo>
                      <a:pt x="1892" y="1206"/>
                    </a:lnTo>
                    <a:lnTo>
                      <a:pt x="1910" y="1202"/>
                    </a:lnTo>
                    <a:lnTo>
                      <a:pt x="1926" y="1194"/>
                    </a:lnTo>
                    <a:lnTo>
                      <a:pt x="1940" y="1182"/>
                    </a:lnTo>
                    <a:lnTo>
                      <a:pt x="1940" y="1182"/>
                    </a:lnTo>
                    <a:lnTo>
                      <a:pt x="1952" y="1168"/>
                    </a:lnTo>
                    <a:lnTo>
                      <a:pt x="1960" y="1152"/>
                    </a:lnTo>
                    <a:lnTo>
                      <a:pt x="1964" y="1134"/>
                    </a:lnTo>
                    <a:lnTo>
                      <a:pt x="1964" y="1116"/>
                    </a:lnTo>
                    <a:lnTo>
                      <a:pt x="1964" y="1116"/>
                    </a:lnTo>
                    <a:close/>
                  </a:path>
                </a:pathLst>
              </a:custGeom>
              <a:solidFill>
                <a:srgbClr val="EB8C00"/>
              </a:solidFill>
              <a:ln>
                <a:noFill/>
              </a:ln>
            </p:spPr>
            <p:txBody>
              <a:bodyPr anchorCtr="0" anchor="t" bIns="39075" lIns="78175" spcFirstLastPara="1" rIns="78175" wrap="square" tIns="3907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19" name="Google Shape;1219;p169"/>
              <p:cNvSpPr/>
              <p:nvPr/>
            </p:nvSpPr>
            <p:spPr>
              <a:xfrm rot="2676984">
                <a:off x="5373259" y="2906220"/>
                <a:ext cx="1584238" cy="5407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lang="fr" sz="1200"/>
                  <a:t>Qu'est-ce que la RAG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0" name="Google Shape;1220;p169"/>
            <p:cNvGrpSpPr/>
            <p:nvPr/>
          </p:nvGrpSpPr>
          <p:grpSpPr>
            <a:xfrm>
              <a:off x="5346700" y="5103287"/>
              <a:ext cx="2592422" cy="1601661"/>
              <a:chOff x="3832716" y="5103287"/>
              <a:chExt cx="2592422" cy="1601661"/>
            </a:xfrm>
          </p:grpSpPr>
          <p:sp>
            <p:nvSpPr>
              <p:cNvPr id="1221" name="Google Shape;1221;p169"/>
              <p:cNvSpPr/>
              <p:nvPr/>
            </p:nvSpPr>
            <p:spPr>
              <a:xfrm>
                <a:off x="5407642" y="6203545"/>
                <a:ext cx="1017496" cy="340788"/>
              </a:xfrm>
              <a:custGeom>
                <a:rect b="b" l="l" r="r" t="t"/>
                <a:pathLst>
                  <a:path extrusionOk="0" h="280" w="836">
                    <a:moveTo>
                      <a:pt x="836" y="0"/>
                    </a:moveTo>
                    <a:lnTo>
                      <a:pt x="0" y="0"/>
                    </a:lnTo>
                    <a:lnTo>
                      <a:pt x="0" y="280"/>
                    </a:lnTo>
                    <a:lnTo>
                      <a:pt x="566" y="280"/>
                    </a:lnTo>
                    <a:lnTo>
                      <a:pt x="566" y="280"/>
                    </a:lnTo>
                    <a:lnTo>
                      <a:pt x="574" y="280"/>
                    </a:lnTo>
                    <a:lnTo>
                      <a:pt x="594" y="276"/>
                    </a:lnTo>
                    <a:lnTo>
                      <a:pt x="608" y="274"/>
                    </a:lnTo>
                    <a:lnTo>
                      <a:pt x="624" y="268"/>
                    </a:lnTo>
                    <a:lnTo>
                      <a:pt x="644" y="260"/>
                    </a:lnTo>
                    <a:lnTo>
                      <a:pt x="662" y="248"/>
                    </a:lnTo>
                    <a:lnTo>
                      <a:pt x="684" y="234"/>
                    </a:lnTo>
                    <a:lnTo>
                      <a:pt x="706" y="216"/>
                    </a:lnTo>
                    <a:lnTo>
                      <a:pt x="728" y="192"/>
                    </a:lnTo>
                    <a:lnTo>
                      <a:pt x="750" y="166"/>
                    </a:lnTo>
                    <a:lnTo>
                      <a:pt x="774" y="132"/>
                    </a:lnTo>
                    <a:lnTo>
                      <a:pt x="796" y="94"/>
                    </a:lnTo>
                    <a:lnTo>
                      <a:pt x="816" y="50"/>
                    </a:lnTo>
                    <a:lnTo>
                      <a:pt x="836" y="0"/>
                    </a:lnTo>
                    <a:lnTo>
                      <a:pt x="836" y="0"/>
                    </a:lnTo>
                    <a:close/>
                  </a:path>
                </a:pathLst>
              </a:custGeom>
              <a:solidFill>
                <a:srgbClr val="DEDEDE"/>
              </a:solidFill>
              <a:ln>
                <a:noFill/>
              </a:ln>
            </p:spPr>
            <p:txBody>
              <a:bodyPr anchorCtr="0" anchor="t" bIns="39075" lIns="78175" spcFirstLastPara="1" rIns="78175" wrap="square" tIns="3907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22" name="Google Shape;1222;p169"/>
              <p:cNvSpPr/>
              <p:nvPr/>
            </p:nvSpPr>
            <p:spPr>
              <a:xfrm>
                <a:off x="3832716" y="5103287"/>
                <a:ext cx="2390384" cy="1467823"/>
              </a:xfrm>
              <a:custGeom>
                <a:rect b="b" l="l" r="r" t="t"/>
                <a:pathLst>
                  <a:path extrusionOk="0" h="1206" w="1964">
                    <a:moveTo>
                      <a:pt x="0" y="90"/>
                    </a:moveTo>
                    <a:lnTo>
                      <a:pt x="2" y="812"/>
                    </a:lnTo>
                    <a:lnTo>
                      <a:pt x="2" y="812"/>
                    </a:lnTo>
                    <a:lnTo>
                      <a:pt x="4" y="820"/>
                    </a:lnTo>
                    <a:lnTo>
                      <a:pt x="6" y="830"/>
                    </a:lnTo>
                    <a:lnTo>
                      <a:pt x="10" y="838"/>
                    </a:lnTo>
                    <a:lnTo>
                      <a:pt x="16" y="844"/>
                    </a:lnTo>
                    <a:lnTo>
                      <a:pt x="16" y="844"/>
                    </a:lnTo>
                    <a:lnTo>
                      <a:pt x="24" y="850"/>
                    </a:lnTo>
                    <a:lnTo>
                      <a:pt x="32" y="854"/>
                    </a:lnTo>
                    <a:lnTo>
                      <a:pt x="42" y="858"/>
                    </a:lnTo>
                    <a:lnTo>
                      <a:pt x="52" y="858"/>
                    </a:lnTo>
                    <a:lnTo>
                      <a:pt x="60" y="858"/>
                    </a:lnTo>
                    <a:lnTo>
                      <a:pt x="70" y="854"/>
                    </a:lnTo>
                    <a:lnTo>
                      <a:pt x="80" y="850"/>
                    </a:lnTo>
                    <a:lnTo>
                      <a:pt x="88" y="844"/>
                    </a:lnTo>
                    <a:lnTo>
                      <a:pt x="180" y="750"/>
                    </a:lnTo>
                    <a:lnTo>
                      <a:pt x="226" y="794"/>
                    </a:lnTo>
                    <a:lnTo>
                      <a:pt x="226" y="794"/>
                    </a:lnTo>
                    <a:lnTo>
                      <a:pt x="520" y="1090"/>
                    </a:lnTo>
                    <a:lnTo>
                      <a:pt x="520" y="1090"/>
                    </a:lnTo>
                    <a:lnTo>
                      <a:pt x="562" y="1128"/>
                    </a:lnTo>
                    <a:lnTo>
                      <a:pt x="584" y="1148"/>
                    </a:lnTo>
                    <a:lnTo>
                      <a:pt x="608" y="1164"/>
                    </a:lnTo>
                    <a:lnTo>
                      <a:pt x="632" y="1180"/>
                    </a:lnTo>
                    <a:lnTo>
                      <a:pt x="654" y="1190"/>
                    </a:lnTo>
                    <a:lnTo>
                      <a:pt x="678" y="1198"/>
                    </a:lnTo>
                    <a:lnTo>
                      <a:pt x="688" y="1200"/>
                    </a:lnTo>
                    <a:lnTo>
                      <a:pt x="700" y="1202"/>
                    </a:lnTo>
                    <a:lnTo>
                      <a:pt x="700" y="1202"/>
                    </a:lnTo>
                    <a:lnTo>
                      <a:pt x="1248" y="1204"/>
                    </a:lnTo>
                    <a:lnTo>
                      <a:pt x="1630" y="1206"/>
                    </a:lnTo>
                    <a:lnTo>
                      <a:pt x="1764" y="1204"/>
                    </a:lnTo>
                    <a:lnTo>
                      <a:pt x="1826" y="1204"/>
                    </a:lnTo>
                    <a:lnTo>
                      <a:pt x="1826" y="1204"/>
                    </a:lnTo>
                    <a:lnTo>
                      <a:pt x="1850" y="1202"/>
                    </a:lnTo>
                    <a:lnTo>
                      <a:pt x="1872" y="1198"/>
                    </a:lnTo>
                    <a:lnTo>
                      <a:pt x="1890" y="1192"/>
                    </a:lnTo>
                    <a:lnTo>
                      <a:pt x="1906" y="1186"/>
                    </a:lnTo>
                    <a:lnTo>
                      <a:pt x="1922" y="1180"/>
                    </a:lnTo>
                    <a:lnTo>
                      <a:pt x="1936" y="1172"/>
                    </a:lnTo>
                    <a:lnTo>
                      <a:pt x="1964" y="1154"/>
                    </a:lnTo>
                    <a:lnTo>
                      <a:pt x="1964" y="1154"/>
                    </a:lnTo>
                    <a:lnTo>
                      <a:pt x="1946" y="1162"/>
                    </a:lnTo>
                    <a:lnTo>
                      <a:pt x="1928" y="1168"/>
                    </a:lnTo>
                    <a:lnTo>
                      <a:pt x="1910" y="1174"/>
                    </a:lnTo>
                    <a:lnTo>
                      <a:pt x="1890" y="1178"/>
                    </a:lnTo>
                    <a:lnTo>
                      <a:pt x="1872" y="1180"/>
                    </a:lnTo>
                    <a:lnTo>
                      <a:pt x="1852" y="1180"/>
                    </a:lnTo>
                    <a:lnTo>
                      <a:pt x="1832" y="1178"/>
                    </a:lnTo>
                    <a:lnTo>
                      <a:pt x="1812" y="1174"/>
                    </a:lnTo>
                    <a:lnTo>
                      <a:pt x="1792" y="1168"/>
                    </a:lnTo>
                    <a:lnTo>
                      <a:pt x="1770" y="1160"/>
                    </a:lnTo>
                    <a:lnTo>
                      <a:pt x="1750" y="1150"/>
                    </a:lnTo>
                    <a:lnTo>
                      <a:pt x="1730" y="1140"/>
                    </a:lnTo>
                    <a:lnTo>
                      <a:pt x="1708" y="1126"/>
                    </a:lnTo>
                    <a:lnTo>
                      <a:pt x="1688" y="1110"/>
                    </a:lnTo>
                    <a:lnTo>
                      <a:pt x="1666" y="1092"/>
                    </a:lnTo>
                    <a:lnTo>
                      <a:pt x="1646" y="1074"/>
                    </a:lnTo>
                    <a:lnTo>
                      <a:pt x="752" y="178"/>
                    </a:lnTo>
                    <a:lnTo>
                      <a:pt x="844" y="86"/>
                    </a:lnTo>
                    <a:lnTo>
                      <a:pt x="844" y="86"/>
                    </a:lnTo>
                    <a:lnTo>
                      <a:pt x="850" y="78"/>
                    </a:lnTo>
                    <a:lnTo>
                      <a:pt x="856" y="70"/>
                    </a:lnTo>
                    <a:lnTo>
                      <a:pt x="858" y="60"/>
                    </a:lnTo>
                    <a:lnTo>
                      <a:pt x="860" y="50"/>
                    </a:lnTo>
                    <a:lnTo>
                      <a:pt x="858" y="42"/>
                    </a:lnTo>
                    <a:lnTo>
                      <a:pt x="856" y="32"/>
                    </a:lnTo>
                    <a:lnTo>
                      <a:pt x="852" y="24"/>
                    </a:lnTo>
                    <a:lnTo>
                      <a:pt x="846" y="16"/>
                    </a:lnTo>
                    <a:lnTo>
                      <a:pt x="846" y="16"/>
                    </a:lnTo>
                    <a:lnTo>
                      <a:pt x="838" y="10"/>
                    </a:lnTo>
                    <a:lnTo>
                      <a:pt x="830" y="6"/>
                    </a:lnTo>
                    <a:lnTo>
                      <a:pt x="822" y="2"/>
                    </a:lnTo>
                    <a:lnTo>
                      <a:pt x="812" y="2"/>
                    </a:lnTo>
                    <a:lnTo>
                      <a:pt x="90" y="0"/>
                    </a:lnTo>
                    <a:lnTo>
                      <a:pt x="90" y="0"/>
                    </a:lnTo>
                    <a:lnTo>
                      <a:pt x="72" y="0"/>
                    </a:lnTo>
                    <a:lnTo>
                      <a:pt x="54" y="4"/>
                    </a:lnTo>
                    <a:lnTo>
                      <a:pt x="38" y="12"/>
                    </a:lnTo>
                    <a:lnTo>
                      <a:pt x="24" y="22"/>
                    </a:lnTo>
                    <a:lnTo>
                      <a:pt x="24" y="22"/>
                    </a:lnTo>
                    <a:lnTo>
                      <a:pt x="12" y="36"/>
                    </a:lnTo>
                    <a:lnTo>
                      <a:pt x="4" y="52"/>
                    </a:lnTo>
                    <a:lnTo>
                      <a:pt x="0" y="70"/>
                    </a:lnTo>
                    <a:lnTo>
                      <a:pt x="0" y="90"/>
                    </a:lnTo>
                    <a:lnTo>
                      <a:pt x="0" y="90"/>
                    </a:lnTo>
                    <a:close/>
                  </a:path>
                </a:pathLst>
              </a:custGeom>
              <a:solidFill>
                <a:srgbClr val="7D7D7D"/>
              </a:solidFill>
              <a:ln>
                <a:noFill/>
              </a:ln>
            </p:spPr>
            <p:txBody>
              <a:bodyPr anchorCtr="0" anchor="t" bIns="39075" lIns="78175" spcFirstLastPara="1" rIns="78175" wrap="square" tIns="3907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23" name="Google Shape;1223;p169"/>
              <p:cNvSpPr/>
              <p:nvPr/>
            </p:nvSpPr>
            <p:spPr>
              <a:xfrm rot="2623577">
                <a:off x="3934831" y="5691568"/>
                <a:ext cx="1584169" cy="5408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lang="fr" sz="1200">
                    <a:solidFill>
                      <a:srgbClr val="FFFFFF"/>
                    </a:solidFill>
                  </a:rPr>
                  <a:t>Génération (Generator)</a:t>
                </a:r>
                <a:endParaRPr b="0" i="0" sz="1400" u="none" cap="none" strike="noStrike">
                  <a:solidFill>
                    <a:srgbClr val="000000"/>
                  </a:solidFill>
                  <a:latin typeface="Arial"/>
                  <a:ea typeface="Arial"/>
                  <a:cs typeface="Arial"/>
                  <a:sym typeface="Arial"/>
                </a:endParaRPr>
              </a:p>
            </p:txBody>
          </p:sp>
        </p:grpSp>
        <p:grpSp>
          <p:nvGrpSpPr>
            <p:cNvPr id="1224" name="Google Shape;1224;p169"/>
            <p:cNvGrpSpPr/>
            <p:nvPr/>
          </p:nvGrpSpPr>
          <p:grpSpPr>
            <a:xfrm flipH="1">
              <a:off x="5305399" y="2087899"/>
              <a:ext cx="2648329" cy="1722349"/>
              <a:chOff x="4317121" y="2085944"/>
              <a:chExt cx="2648329" cy="1722349"/>
            </a:xfrm>
          </p:grpSpPr>
          <p:sp>
            <p:nvSpPr>
              <p:cNvPr id="1225" name="Google Shape;1225;p169"/>
              <p:cNvSpPr/>
              <p:nvPr/>
            </p:nvSpPr>
            <p:spPr>
              <a:xfrm>
                <a:off x="4317121" y="2364813"/>
                <a:ext cx="1017496" cy="343222"/>
              </a:xfrm>
              <a:custGeom>
                <a:rect b="b" l="l" r="r" t="t"/>
                <a:pathLst>
                  <a:path extrusionOk="0" h="282" w="836">
                    <a:moveTo>
                      <a:pt x="0" y="282"/>
                    </a:moveTo>
                    <a:lnTo>
                      <a:pt x="836" y="282"/>
                    </a:lnTo>
                    <a:lnTo>
                      <a:pt x="836" y="0"/>
                    </a:lnTo>
                    <a:lnTo>
                      <a:pt x="268" y="0"/>
                    </a:lnTo>
                    <a:lnTo>
                      <a:pt x="268" y="0"/>
                    </a:lnTo>
                    <a:lnTo>
                      <a:pt x="262" y="2"/>
                    </a:lnTo>
                    <a:lnTo>
                      <a:pt x="242" y="4"/>
                    </a:lnTo>
                    <a:lnTo>
                      <a:pt x="228" y="8"/>
                    </a:lnTo>
                    <a:lnTo>
                      <a:pt x="210" y="14"/>
                    </a:lnTo>
                    <a:lnTo>
                      <a:pt x="192" y="22"/>
                    </a:lnTo>
                    <a:lnTo>
                      <a:pt x="172" y="32"/>
                    </a:lnTo>
                    <a:lnTo>
                      <a:pt x="152" y="48"/>
                    </a:lnTo>
                    <a:lnTo>
                      <a:pt x="130" y="66"/>
                    </a:lnTo>
                    <a:lnTo>
                      <a:pt x="108" y="88"/>
                    </a:lnTo>
                    <a:lnTo>
                      <a:pt x="84" y="116"/>
                    </a:lnTo>
                    <a:lnTo>
                      <a:pt x="62" y="148"/>
                    </a:lnTo>
                    <a:lnTo>
                      <a:pt x="40" y="186"/>
                    </a:lnTo>
                    <a:lnTo>
                      <a:pt x="20" y="230"/>
                    </a:lnTo>
                    <a:lnTo>
                      <a:pt x="0" y="282"/>
                    </a:lnTo>
                    <a:lnTo>
                      <a:pt x="0" y="282"/>
                    </a:lnTo>
                    <a:close/>
                  </a:path>
                </a:pathLst>
              </a:custGeom>
              <a:solidFill>
                <a:srgbClr val="DEDEDE"/>
              </a:solidFill>
              <a:ln>
                <a:noFill/>
              </a:ln>
            </p:spPr>
            <p:txBody>
              <a:bodyPr anchorCtr="0" anchor="t" bIns="39075" lIns="78175" spcFirstLastPara="1" rIns="78175" wrap="square" tIns="3907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26" name="Google Shape;1226;p169"/>
              <p:cNvSpPr/>
              <p:nvPr/>
            </p:nvSpPr>
            <p:spPr>
              <a:xfrm>
                <a:off x="4533765" y="2340471"/>
                <a:ext cx="2390384" cy="1467823"/>
              </a:xfrm>
              <a:custGeom>
                <a:rect b="b" l="l" r="r" t="t"/>
                <a:pathLst>
                  <a:path extrusionOk="0" h="1206" w="1964">
                    <a:moveTo>
                      <a:pt x="1964" y="1116"/>
                    </a:moveTo>
                    <a:lnTo>
                      <a:pt x="1962" y="394"/>
                    </a:lnTo>
                    <a:lnTo>
                      <a:pt x="1962" y="394"/>
                    </a:lnTo>
                    <a:lnTo>
                      <a:pt x="1960" y="384"/>
                    </a:lnTo>
                    <a:lnTo>
                      <a:pt x="1958" y="376"/>
                    </a:lnTo>
                    <a:lnTo>
                      <a:pt x="1954" y="368"/>
                    </a:lnTo>
                    <a:lnTo>
                      <a:pt x="1948" y="362"/>
                    </a:lnTo>
                    <a:lnTo>
                      <a:pt x="1948" y="362"/>
                    </a:lnTo>
                    <a:lnTo>
                      <a:pt x="1940" y="354"/>
                    </a:lnTo>
                    <a:lnTo>
                      <a:pt x="1932" y="350"/>
                    </a:lnTo>
                    <a:lnTo>
                      <a:pt x="1922" y="348"/>
                    </a:lnTo>
                    <a:lnTo>
                      <a:pt x="1912" y="346"/>
                    </a:lnTo>
                    <a:lnTo>
                      <a:pt x="1904" y="348"/>
                    </a:lnTo>
                    <a:lnTo>
                      <a:pt x="1894" y="350"/>
                    </a:lnTo>
                    <a:lnTo>
                      <a:pt x="1884" y="354"/>
                    </a:lnTo>
                    <a:lnTo>
                      <a:pt x="1876" y="360"/>
                    </a:lnTo>
                    <a:lnTo>
                      <a:pt x="1782" y="456"/>
                    </a:lnTo>
                    <a:lnTo>
                      <a:pt x="1738" y="410"/>
                    </a:lnTo>
                    <a:lnTo>
                      <a:pt x="1738" y="410"/>
                    </a:lnTo>
                    <a:lnTo>
                      <a:pt x="1444" y="116"/>
                    </a:lnTo>
                    <a:lnTo>
                      <a:pt x="1444" y="116"/>
                    </a:lnTo>
                    <a:lnTo>
                      <a:pt x="1402" y="76"/>
                    </a:lnTo>
                    <a:lnTo>
                      <a:pt x="1380" y="58"/>
                    </a:lnTo>
                    <a:lnTo>
                      <a:pt x="1356" y="40"/>
                    </a:lnTo>
                    <a:lnTo>
                      <a:pt x="1332" y="26"/>
                    </a:lnTo>
                    <a:lnTo>
                      <a:pt x="1310" y="14"/>
                    </a:lnTo>
                    <a:lnTo>
                      <a:pt x="1286" y="6"/>
                    </a:lnTo>
                    <a:lnTo>
                      <a:pt x="1276" y="4"/>
                    </a:lnTo>
                    <a:lnTo>
                      <a:pt x="1264" y="4"/>
                    </a:lnTo>
                    <a:lnTo>
                      <a:pt x="1264" y="4"/>
                    </a:lnTo>
                    <a:lnTo>
                      <a:pt x="716" y="2"/>
                    </a:lnTo>
                    <a:lnTo>
                      <a:pt x="334" y="0"/>
                    </a:lnTo>
                    <a:lnTo>
                      <a:pt x="200" y="0"/>
                    </a:lnTo>
                    <a:lnTo>
                      <a:pt x="138" y="2"/>
                    </a:lnTo>
                    <a:lnTo>
                      <a:pt x="138" y="2"/>
                    </a:lnTo>
                    <a:lnTo>
                      <a:pt x="114" y="4"/>
                    </a:lnTo>
                    <a:lnTo>
                      <a:pt x="92" y="8"/>
                    </a:lnTo>
                    <a:lnTo>
                      <a:pt x="74" y="12"/>
                    </a:lnTo>
                    <a:lnTo>
                      <a:pt x="58" y="18"/>
                    </a:lnTo>
                    <a:lnTo>
                      <a:pt x="42" y="26"/>
                    </a:lnTo>
                    <a:lnTo>
                      <a:pt x="28" y="34"/>
                    </a:lnTo>
                    <a:lnTo>
                      <a:pt x="0" y="52"/>
                    </a:lnTo>
                    <a:lnTo>
                      <a:pt x="0" y="52"/>
                    </a:lnTo>
                    <a:lnTo>
                      <a:pt x="16" y="44"/>
                    </a:lnTo>
                    <a:lnTo>
                      <a:pt x="36" y="36"/>
                    </a:lnTo>
                    <a:lnTo>
                      <a:pt x="54" y="30"/>
                    </a:lnTo>
                    <a:lnTo>
                      <a:pt x="74" y="28"/>
                    </a:lnTo>
                    <a:lnTo>
                      <a:pt x="92" y="26"/>
                    </a:lnTo>
                    <a:lnTo>
                      <a:pt x="112" y="26"/>
                    </a:lnTo>
                    <a:lnTo>
                      <a:pt x="132" y="28"/>
                    </a:lnTo>
                    <a:lnTo>
                      <a:pt x="152" y="32"/>
                    </a:lnTo>
                    <a:lnTo>
                      <a:pt x="172" y="38"/>
                    </a:lnTo>
                    <a:lnTo>
                      <a:pt x="194" y="44"/>
                    </a:lnTo>
                    <a:lnTo>
                      <a:pt x="214" y="54"/>
                    </a:lnTo>
                    <a:lnTo>
                      <a:pt x="234" y="66"/>
                    </a:lnTo>
                    <a:lnTo>
                      <a:pt x="256" y="80"/>
                    </a:lnTo>
                    <a:lnTo>
                      <a:pt x="276" y="94"/>
                    </a:lnTo>
                    <a:lnTo>
                      <a:pt x="298" y="112"/>
                    </a:lnTo>
                    <a:lnTo>
                      <a:pt x="318" y="132"/>
                    </a:lnTo>
                    <a:lnTo>
                      <a:pt x="1212" y="1026"/>
                    </a:lnTo>
                    <a:lnTo>
                      <a:pt x="1120" y="1118"/>
                    </a:lnTo>
                    <a:lnTo>
                      <a:pt x="1120" y="1118"/>
                    </a:lnTo>
                    <a:lnTo>
                      <a:pt x="1114" y="1126"/>
                    </a:lnTo>
                    <a:lnTo>
                      <a:pt x="1108" y="1136"/>
                    </a:lnTo>
                    <a:lnTo>
                      <a:pt x="1106" y="1146"/>
                    </a:lnTo>
                    <a:lnTo>
                      <a:pt x="1104" y="1154"/>
                    </a:lnTo>
                    <a:lnTo>
                      <a:pt x="1106" y="1164"/>
                    </a:lnTo>
                    <a:lnTo>
                      <a:pt x="1108" y="1174"/>
                    </a:lnTo>
                    <a:lnTo>
                      <a:pt x="1112" y="1182"/>
                    </a:lnTo>
                    <a:lnTo>
                      <a:pt x="1118" y="1190"/>
                    </a:lnTo>
                    <a:lnTo>
                      <a:pt x="1118" y="1190"/>
                    </a:lnTo>
                    <a:lnTo>
                      <a:pt x="1126" y="1194"/>
                    </a:lnTo>
                    <a:lnTo>
                      <a:pt x="1134" y="1200"/>
                    </a:lnTo>
                    <a:lnTo>
                      <a:pt x="1142" y="1202"/>
                    </a:lnTo>
                    <a:lnTo>
                      <a:pt x="1152" y="1204"/>
                    </a:lnTo>
                    <a:lnTo>
                      <a:pt x="1874" y="1206"/>
                    </a:lnTo>
                    <a:lnTo>
                      <a:pt x="1874" y="1206"/>
                    </a:lnTo>
                    <a:lnTo>
                      <a:pt x="1892" y="1206"/>
                    </a:lnTo>
                    <a:lnTo>
                      <a:pt x="1910" y="1202"/>
                    </a:lnTo>
                    <a:lnTo>
                      <a:pt x="1926" y="1194"/>
                    </a:lnTo>
                    <a:lnTo>
                      <a:pt x="1940" y="1182"/>
                    </a:lnTo>
                    <a:lnTo>
                      <a:pt x="1940" y="1182"/>
                    </a:lnTo>
                    <a:lnTo>
                      <a:pt x="1952" y="1168"/>
                    </a:lnTo>
                    <a:lnTo>
                      <a:pt x="1960" y="1152"/>
                    </a:lnTo>
                    <a:lnTo>
                      <a:pt x="1964" y="1134"/>
                    </a:lnTo>
                    <a:lnTo>
                      <a:pt x="1964" y="1116"/>
                    </a:lnTo>
                    <a:lnTo>
                      <a:pt x="1964" y="1116"/>
                    </a:lnTo>
                    <a:close/>
                  </a:path>
                </a:pathLst>
              </a:custGeom>
              <a:solidFill>
                <a:srgbClr val="D93954"/>
              </a:solidFill>
              <a:ln>
                <a:noFill/>
              </a:ln>
            </p:spPr>
            <p:txBody>
              <a:bodyPr anchorCtr="0" anchor="t" bIns="39075" lIns="78175" spcFirstLastPara="1" rIns="78175" wrap="square" tIns="3907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27" name="Google Shape;1227;p169"/>
              <p:cNvSpPr/>
              <p:nvPr/>
            </p:nvSpPr>
            <p:spPr>
              <a:xfrm rot="2676934">
                <a:off x="5206045" y="2651976"/>
                <a:ext cx="1833711" cy="5407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lang="fr" sz="1200">
                    <a:solidFill>
                      <a:srgbClr val="FFFFFF"/>
                    </a:solidFill>
                  </a:rPr>
                  <a:t>Avantages de la RAG dans le Contexte ESG</a:t>
                </a:r>
                <a:endParaRPr b="0" i="0" sz="1400" u="none" cap="none" strike="noStrike">
                  <a:solidFill>
                    <a:srgbClr val="000000"/>
                  </a:solidFill>
                  <a:latin typeface="Arial"/>
                  <a:ea typeface="Arial"/>
                  <a:cs typeface="Arial"/>
                  <a:sym typeface="Arial"/>
                </a:endParaRPr>
              </a:p>
            </p:txBody>
          </p:sp>
        </p:grpSp>
        <p:grpSp>
          <p:nvGrpSpPr>
            <p:cNvPr id="1228" name="Google Shape;1228;p169"/>
            <p:cNvGrpSpPr/>
            <p:nvPr/>
          </p:nvGrpSpPr>
          <p:grpSpPr>
            <a:xfrm flipH="1">
              <a:off x="2682270" y="4991131"/>
              <a:ext cx="2592422" cy="1579979"/>
              <a:chOff x="3832716" y="4991131"/>
              <a:chExt cx="2592422" cy="1579979"/>
            </a:xfrm>
          </p:grpSpPr>
          <p:sp>
            <p:nvSpPr>
              <p:cNvPr id="1229" name="Google Shape;1229;p169"/>
              <p:cNvSpPr/>
              <p:nvPr/>
            </p:nvSpPr>
            <p:spPr>
              <a:xfrm>
                <a:off x="5407642" y="6203545"/>
                <a:ext cx="1017496" cy="340788"/>
              </a:xfrm>
              <a:custGeom>
                <a:rect b="b" l="l" r="r" t="t"/>
                <a:pathLst>
                  <a:path extrusionOk="0" h="280" w="836">
                    <a:moveTo>
                      <a:pt x="836" y="0"/>
                    </a:moveTo>
                    <a:lnTo>
                      <a:pt x="0" y="0"/>
                    </a:lnTo>
                    <a:lnTo>
                      <a:pt x="0" y="280"/>
                    </a:lnTo>
                    <a:lnTo>
                      <a:pt x="566" y="280"/>
                    </a:lnTo>
                    <a:lnTo>
                      <a:pt x="566" y="280"/>
                    </a:lnTo>
                    <a:lnTo>
                      <a:pt x="574" y="280"/>
                    </a:lnTo>
                    <a:lnTo>
                      <a:pt x="594" y="276"/>
                    </a:lnTo>
                    <a:lnTo>
                      <a:pt x="608" y="274"/>
                    </a:lnTo>
                    <a:lnTo>
                      <a:pt x="624" y="268"/>
                    </a:lnTo>
                    <a:lnTo>
                      <a:pt x="644" y="260"/>
                    </a:lnTo>
                    <a:lnTo>
                      <a:pt x="662" y="248"/>
                    </a:lnTo>
                    <a:lnTo>
                      <a:pt x="684" y="234"/>
                    </a:lnTo>
                    <a:lnTo>
                      <a:pt x="706" y="216"/>
                    </a:lnTo>
                    <a:lnTo>
                      <a:pt x="728" y="192"/>
                    </a:lnTo>
                    <a:lnTo>
                      <a:pt x="750" y="166"/>
                    </a:lnTo>
                    <a:lnTo>
                      <a:pt x="774" y="132"/>
                    </a:lnTo>
                    <a:lnTo>
                      <a:pt x="796" y="94"/>
                    </a:lnTo>
                    <a:lnTo>
                      <a:pt x="816" y="50"/>
                    </a:lnTo>
                    <a:lnTo>
                      <a:pt x="836" y="0"/>
                    </a:lnTo>
                    <a:lnTo>
                      <a:pt x="836" y="0"/>
                    </a:lnTo>
                    <a:close/>
                  </a:path>
                </a:pathLst>
              </a:custGeom>
              <a:solidFill>
                <a:srgbClr val="DEDEDE"/>
              </a:solidFill>
              <a:ln>
                <a:noFill/>
              </a:ln>
            </p:spPr>
            <p:txBody>
              <a:bodyPr anchorCtr="0" anchor="t" bIns="39075" lIns="78175" spcFirstLastPara="1" rIns="78175" wrap="square" tIns="3907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30" name="Google Shape;1230;p169"/>
              <p:cNvSpPr/>
              <p:nvPr/>
            </p:nvSpPr>
            <p:spPr>
              <a:xfrm>
                <a:off x="3832716" y="5103287"/>
                <a:ext cx="2390384" cy="1467823"/>
              </a:xfrm>
              <a:custGeom>
                <a:rect b="b" l="l" r="r" t="t"/>
                <a:pathLst>
                  <a:path extrusionOk="0" h="1206" w="1964">
                    <a:moveTo>
                      <a:pt x="0" y="90"/>
                    </a:moveTo>
                    <a:lnTo>
                      <a:pt x="2" y="812"/>
                    </a:lnTo>
                    <a:lnTo>
                      <a:pt x="2" y="812"/>
                    </a:lnTo>
                    <a:lnTo>
                      <a:pt x="4" y="820"/>
                    </a:lnTo>
                    <a:lnTo>
                      <a:pt x="6" y="830"/>
                    </a:lnTo>
                    <a:lnTo>
                      <a:pt x="10" y="838"/>
                    </a:lnTo>
                    <a:lnTo>
                      <a:pt x="16" y="844"/>
                    </a:lnTo>
                    <a:lnTo>
                      <a:pt x="16" y="844"/>
                    </a:lnTo>
                    <a:lnTo>
                      <a:pt x="24" y="850"/>
                    </a:lnTo>
                    <a:lnTo>
                      <a:pt x="32" y="854"/>
                    </a:lnTo>
                    <a:lnTo>
                      <a:pt x="42" y="858"/>
                    </a:lnTo>
                    <a:lnTo>
                      <a:pt x="52" y="858"/>
                    </a:lnTo>
                    <a:lnTo>
                      <a:pt x="60" y="858"/>
                    </a:lnTo>
                    <a:lnTo>
                      <a:pt x="70" y="854"/>
                    </a:lnTo>
                    <a:lnTo>
                      <a:pt x="80" y="850"/>
                    </a:lnTo>
                    <a:lnTo>
                      <a:pt x="88" y="844"/>
                    </a:lnTo>
                    <a:lnTo>
                      <a:pt x="180" y="750"/>
                    </a:lnTo>
                    <a:lnTo>
                      <a:pt x="226" y="794"/>
                    </a:lnTo>
                    <a:lnTo>
                      <a:pt x="226" y="794"/>
                    </a:lnTo>
                    <a:lnTo>
                      <a:pt x="520" y="1090"/>
                    </a:lnTo>
                    <a:lnTo>
                      <a:pt x="520" y="1090"/>
                    </a:lnTo>
                    <a:lnTo>
                      <a:pt x="562" y="1128"/>
                    </a:lnTo>
                    <a:lnTo>
                      <a:pt x="584" y="1148"/>
                    </a:lnTo>
                    <a:lnTo>
                      <a:pt x="608" y="1164"/>
                    </a:lnTo>
                    <a:lnTo>
                      <a:pt x="632" y="1180"/>
                    </a:lnTo>
                    <a:lnTo>
                      <a:pt x="654" y="1190"/>
                    </a:lnTo>
                    <a:lnTo>
                      <a:pt x="678" y="1198"/>
                    </a:lnTo>
                    <a:lnTo>
                      <a:pt x="688" y="1200"/>
                    </a:lnTo>
                    <a:lnTo>
                      <a:pt x="700" y="1202"/>
                    </a:lnTo>
                    <a:lnTo>
                      <a:pt x="700" y="1202"/>
                    </a:lnTo>
                    <a:lnTo>
                      <a:pt x="1248" y="1204"/>
                    </a:lnTo>
                    <a:lnTo>
                      <a:pt x="1630" y="1206"/>
                    </a:lnTo>
                    <a:lnTo>
                      <a:pt x="1764" y="1204"/>
                    </a:lnTo>
                    <a:lnTo>
                      <a:pt x="1826" y="1204"/>
                    </a:lnTo>
                    <a:lnTo>
                      <a:pt x="1826" y="1204"/>
                    </a:lnTo>
                    <a:lnTo>
                      <a:pt x="1850" y="1202"/>
                    </a:lnTo>
                    <a:lnTo>
                      <a:pt x="1872" y="1198"/>
                    </a:lnTo>
                    <a:lnTo>
                      <a:pt x="1890" y="1192"/>
                    </a:lnTo>
                    <a:lnTo>
                      <a:pt x="1906" y="1186"/>
                    </a:lnTo>
                    <a:lnTo>
                      <a:pt x="1922" y="1180"/>
                    </a:lnTo>
                    <a:lnTo>
                      <a:pt x="1936" y="1172"/>
                    </a:lnTo>
                    <a:lnTo>
                      <a:pt x="1964" y="1154"/>
                    </a:lnTo>
                    <a:lnTo>
                      <a:pt x="1964" y="1154"/>
                    </a:lnTo>
                    <a:lnTo>
                      <a:pt x="1946" y="1162"/>
                    </a:lnTo>
                    <a:lnTo>
                      <a:pt x="1928" y="1168"/>
                    </a:lnTo>
                    <a:lnTo>
                      <a:pt x="1910" y="1174"/>
                    </a:lnTo>
                    <a:lnTo>
                      <a:pt x="1890" y="1178"/>
                    </a:lnTo>
                    <a:lnTo>
                      <a:pt x="1872" y="1180"/>
                    </a:lnTo>
                    <a:lnTo>
                      <a:pt x="1852" y="1180"/>
                    </a:lnTo>
                    <a:lnTo>
                      <a:pt x="1832" y="1178"/>
                    </a:lnTo>
                    <a:lnTo>
                      <a:pt x="1812" y="1174"/>
                    </a:lnTo>
                    <a:lnTo>
                      <a:pt x="1792" y="1168"/>
                    </a:lnTo>
                    <a:lnTo>
                      <a:pt x="1770" y="1160"/>
                    </a:lnTo>
                    <a:lnTo>
                      <a:pt x="1750" y="1150"/>
                    </a:lnTo>
                    <a:lnTo>
                      <a:pt x="1730" y="1140"/>
                    </a:lnTo>
                    <a:lnTo>
                      <a:pt x="1708" y="1126"/>
                    </a:lnTo>
                    <a:lnTo>
                      <a:pt x="1688" y="1110"/>
                    </a:lnTo>
                    <a:lnTo>
                      <a:pt x="1666" y="1092"/>
                    </a:lnTo>
                    <a:lnTo>
                      <a:pt x="1646" y="1074"/>
                    </a:lnTo>
                    <a:lnTo>
                      <a:pt x="752" y="178"/>
                    </a:lnTo>
                    <a:lnTo>
                      <a:pt x="844" y="86"/>
                    </a:lnTo>
                    <a:lnTo>
                      <a:pt x="844" y="86"/>
                    </a:lnTo>
                    <a:lnTo>
                      <a:pt x="850" y="78"/>
                    </a:lnTo>
                    <a:lnTo>
                      <a:pt x="856" y="70"/>
                    </a:lnTo>
                    <a:lnTo>
                      <a:pt x="858" y="60"/>
                    </a:lnTo>
                    <a:lnTo>
                      <a:pt x="860" y="50"/>
                    </a:lnTo>
                    <a:lnTo>
                      <a:pt x="858" y="42"/>
                    </a:lnTo>
                    <a:lnTo>
                      <a:pt x="856" y="32"/>
                    </a:lnTo>
                    <a:lnTo>
                      <a:pt x="852" y="24"/>
                    </a:lnTo>
                    <a:lnTo>
                      <a:pt x="846" y="16"/>
                    </a:lnTo>
                    <a:lnTo>
                      <a:pt x="846" y="16"/>
                    </a:lnTo>
                    <a:lnTo>
                      <a:pt x="838" y="10"/>
                    </a:lnTo>
                    <a:lnTo>
                      <a:pt x="830" y="6"/>
                    </a:lnTo>
                    <a:lnTo>
                      <a:pt x="822" y="2"/>
                    </a:lnTo>
                    <a:lnTo>
                      <a:pt x="812" y="2"/>
                    </a:lnTo>
                    <a:lnTo>
                      <a:pt x="90" y="0"/>
                    </a:lnTo>
                    <a:lnTo>
                      <a:pt x="90" y="0"/>
                    </a:lnTo>
                    <a:lnTo>
                      <a:pt x="72" y="0"/>
                    </a:lnTo>
                    <a:lnTo>
                      <a:pt x="54" y="4"/>
                    </a:lnTo>
                    <a:lnTo>
                      <a:pt x="38" y="12"/>
                    </a:lnTo>
                    <a:lnTo>
                      <a:pt x="24" y="22"/>
                    </a:lnTo>
                    <a:lnTo>
                      <a:pt x="24" y="22"/>
                    </a:lnTo>
                    <a:lnTo>
                      <a:pt x="12" y="36"/>
                    </a:lnTo>
                    <a:lnTo>
                      <a:pt x="4" y="52"/>
                    </a:lnTo>
                    <a:lnTo>
                      <a:pt x="0" y="70"/>
                    </a:lnTo>
                    <a:lnTo>
                      <a:pt x="0" y="90"/>
                    </a:lnTo>
                    <a:lnTo>
                      <a:pt x="0" y="90"/>
                    </a:lnTo>
                    <a:close/>
                  </a:path>
                </a:pathLst>
              </a:custGeom>
              <a:solidFill>
                <a:srgbClr val="D04A02"/>
              </a:solidFill>
              <a:ln>
                <a:noFill/>
              </a:ln>
            </p:spPr>
            <p:txBody>
              <a:bodyPr anchorCtr="0" anchor="t" bIns="39075" lIns="78175" spcFirstLastPara="1" rIns="78175" wrap="square" tIns="3907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31" name="Google Shape;1231;p169"/>
              <p:cNvSpPr/>
              <p:nvPr/>
            </p:nvSpPr>
            <p:spPr>
              <a:xfrm rot="2623577">
                <a:off x="3897557" y="5463651"/>
                <a:ext cx="1584169" cy="5408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lang="fr" sz="1200">
                    <a:solidFill>
                      <a:srgbClr val="FFFFFF"/>
                    </a:solidFill>
                  </a:rPr>
                  <a:t>Retriever (Récupérateur)</a:t>
                </a:r>
                <a:endParaRPr b="0" i="0" sz="1400" u="none" cap="none" strike="noStrike">
                  <a:solidFill>
                    <a:srgbClr val="000000"/>
                  </a:solidFill>
                  <a:latin typeface="Arial"/>
                  <a:ea typeface="Arial"/>
                  <a:cs typeface="Arial"/>
                  <a:sym typeface="Arial"/>
                </a:endParaRPr>
              </a:p>
            </p:txBody>
          </p:sp>
        </p:grpSp>
        <p:cxnSp>
          <p:nvCxnSpPr>
            <p:cNvPr id="1232" name="Google Shape;1232;p169"/>
            <p:cNvCxnSpPr/>
            <p:nvPr/>
          </p:nvCxnSpPr>
          <p:spPr>
            <a:xfrm rot="10800000">
              <a:off x="7146900" y="2862996"/>
              <a:ext cx="0" cy="936000"/>
            </a:xfrm>
            <a:prstGeom prst="straightConnector1">
              <a:avLst/>
            </a:prstGeom>
            <a:noFill/>
            <a:ln cap="sq" cmpd="sng" w="12700">
              <a:solidFill>
                <a:srgbClr val="DEDEDE"/>
              </a:solidFill>
              <a:prstDash val="solid"/>
              <a:round/>
              <a:headEnd len="sm" w="sm" type="none"/>
              <a:tailEnd len="sm" w="sm" type="none"/>
            </a:ln>
          </p:spPr>
        </p:cxnSp>
        <p:sp>
          <p:nvSpPr>
            <p:cNvPr id="1233" name="Google Shape;1233;p169"/>
            <p:cNvSpPr/>
            <p:nvPr/>
          </p:nvSpPr>
          <p:spPr>
            <a:xfrm>
              <a:off x="7146927" y="2924294"/>
              <a:ext cx="3096300" cy="504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lang="fr" sz="1200"/>
                <a:t>Permet d'exploiter les données spécifiques aux entreprises (par exemple, scores ESG) tout en fournissant des réponses textuelles riches, adaptées au contexte.</a:t>
              </a:r>
              <a:endParaRPr b="0" i="0" sz="1400" u="none" cap="none" strike="noStrike">
                <a:solidFill>
                  <a:srgbClr val="000000"/>
                </a:solidFill>
                <a:latin typeface="Arial"/>
                <a:ea typeface="Arial"/>
                <a:cs typeface="Arial"/>
                <a:sym typeface="Arial"/>
              </a:endParaRPr>
            </a:p>
          </p:txBody>
        </p:sp>
        <p:cxnSp>
          <p:nvCxnSpPr>
            <p:cNvPr id="1234" name="Google Shape;1234;p169"/>
            <p:cNvCxnSpPr/>
            <p:nvPr/>
          </p:nvCxnSpPr>
          <p:spPr>
            <a:xfrm rot="10800000">
              <a:off x="7146900" y="5112582"/>
              <a:ext cx="0" cy="936000"/>
            </a:xfrm>
            <a:prstGeom prst="straightConnector1">
              <a:avLst/>
            </a:prstGeom>
            <a:noFill/>
            <a:ln cap="sq" cmpd="sng" w="12700">
              <a:solidFill>
                <a:srgbClr val="DEDEDE"/>
              </a:solidFill>
              <a:prstDash val="solid"/>
              <a:round/>
              <a:headEnd len="sm" w="sm" type="none"/>
              <a:tailEnd len="sm" w="sm" type="none"/>
            </a:ln>
          </p:spPr>
        </p:cxnSp>
        <p:sp>
          <p:nvSpPr>
            <p:cNvPr id="1235" name="Google Shape;1235;p169"/>
            <p:cNvSpPr/>
            <p:nvPr/>
          </p:nvSpPr>
          <p:spPr>
            <a:xfrm>
              <a:off x="7207116" y="5273803"/>
              <a:ext cx="3096300" cy="504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lang="fr" sz="1200"/>
                <a:t>Utilisation d'un modèle de langage pour générer des réponses contextuelles basées sur les documents récupérés.</a:t>
              </a:r>
              <a:endParaRPr b="0" i="0" sz="1400" u="none" cap="none" strike="noStrike">
                <a:solidFill>
                  <a:srgbClr val="000000"/>
                </a:solidFill>
                <a:latin typeface="Arial"/>
                <a:ea typeface="Arial"/>
                <a:cs typeface="Arial"/>
                <a:sym typeface="Arial"/>
              </a:endParaRPr>
            </a:p>
          </p:txBody>
        </p:sp>
        <p:sp>
          <p:nvSpPr>
            <p:cNvPr id="1236" name="Google Shape;1236;p169"/>
            <p:cNvSpPr/>
            <p:nvPr/>
          </p:nvSpPr>
          <p:spPr>
            <a:xfrm>
              <a:off x="4306220" y="4342301"/>
              <a:ext cx="2016300" cy="2319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fr" sz="1800"/>
                <a:t>RAG</a:t>
              </a:r>
              <a:endParaRPr b="1" i="0" sz="1400" u="none" cap="none" strike="noStrike">
                <a:solidFill>
                  <a:srgbClr val="000000"/>
                </a:solidFill>
              </a:endParaRPr>
            </a:p>
          </p:txBody>
        </p:sp>
        <p:cxnSp>
          <p:nvCxnSpPr>
            <p:cNvPr id="1237" name="Google Shape;1237;p169"/>
            <p:cNvCxnSpPr/>
            <p:nvPr/>
          </p:nvCxnSpPr>
          <p:spPr>
            <a:xfrm rot="10800000">
              <a:off x="3488854" y="2862996"/>
              <a:ext cx="0" cy="936000"/>
            </a:xfrm>
            <a:prstGeom prst="straightConnector1">
              <a:avLst/>
            </a:prstGeom>
            <a:noFill/>
            <a:ln cap="sq" cmpd="sng" w="12700">
              <a:solidFill>
                <a:srgbClr val="DEDEDE"/>
              </a:solidFill>
              <a:prstDash val="solid"/>
              <a:round/>
              <a:headEnd len="sm" w="sm" type="none"/>
              <a:tailEnd len="sm" w="sm" type="none"/>
            </a:ln>
          </p:spPr>
        </p:cxnSp>
        <p:sp>
          <p:nvSpPr>
            <p:cNvPr id="1238" name="Google Shape;1238;p169"/>
            <p:cNvSpPr/>
            <p:nvPr/>
          </p:nvSpPr>
          <p:spPr>
            <a:xfrm>
              <a:off x="262694" y="2824030"/>
              <a:ext cx="3073500" cy="504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lang="fr" sz="1200"/>
                <a:t>La Récupération Augmentée par la Génération (RAG) est une approche hybride qui combine deux techniques clés du traitement du langage naturel : </a:t>
              </a:r>
              <a:r>
                <a:rPr b="1" lang="fr" sz="1200"/>
                <a:t>Récupération (Retriever) &amp; Génération (Generator)</a:t>
              </a:r>
              <a:endParaRPr b="1" i="0" sz="1400" u="none" cap="none" strike="noStrike">
                <a:solidFill>
                  <a:srgbClr val="000000"/>
                </a:solidFill>
              </a:endParaRPr>
            </a:p>
          </p:txBody>
        </p:sp>
        <p:cxnSp>
          <p:nvCxnSpPr>
            <p:cNvPr id="1239" name="Google Shape;1239;p169"/>
            <p:cNvCxnSpPr/>
            <p:nvPr/>
          </p:nvCxnSpPr>
          <p:spPr>
            <a:xfrm rot="10800000">
              <a:off x="3488854" y="5112582"/>
              <a:ext cx="0" cy="936000"/>
            </a:xfrm>
            <a:prstGeom prst="straightConnector1">
              <a:avLst/>
            </a:prstGeom>
            <a:noFill/>
            <a:ln cap="sq" cmpd="sng" w="12700">
              <a:solidFill>
                <a:srgbClr val="DEDEDE"/>
              </a:solidFill>
              <a:prstDash val="solid"/>
              <a:round/>
              <a:headEnd len="sm" w="sm" type="none"/>
              <a:tailEnd len="sm" w="sm" type="none"/>
            </a:ln>
          </p:spPr>
        </p:cxnSp>
        <p:sp>
          <p:nvSpPr>
            <p:cNvPr id="1240" name="Google Shape;1240;p169"/>
            <p:cNvSpPr/>
            <p:nvPr/>
          </p:nvSpPr>
          <p:spPr>
            <a:xfrm>
              <a:off x="306587" y="5273803"/>
              <a:ext cx="3073500" cy="504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lang="fr" sz="1200"/>
                <a:t>Extraction de documents ou de fragments de texte pertinents à partir d'une base de données.</a:t>
              </a:r>
              <a:endParaRPr b="0" i="0" sz="1400" u="none" cap="none" strike="noStrike">
                <a:solidFill>
                  <a:srgbClr val="000000"/>
                </a:solidFill>
                <a:latin typeface="Arial"/>
                <a:ea typeface="Arial"/>
                <a:cs typeface="Arial"/>
                <a:sym typeface="Arial"/>
              </a:endParaRPr>
            </a:p>
          </p:txBody>
        </p:sp>
      </p:grpSp>
      <p:sp>
        <p:nvSpPr>
          <p:cNvPr id="1241" name="Google Shape;1241;p169"/>
          <p:cNvSpPr txBox="1"/>
          <p:nvPr>
            <p:ph idx="12" type="sldNum"/>
          </p:nvPr>
        </p:nvSpPr>
        <p:spPr>
          <a:xfrm>
            <a:off x="7086600" y="4924788"/>
            <a:ext cx="1892700" cy="47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600"/>
              <a:buFont typeface="Arial"/>
              <a:buNone/>
            </a:pPr>
            <a:fld id="{00000000-1234-1234-1234-123412341234}" type="slidenum">
              <a:rPr lang="f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5" name="Shape 1245"/>
        <p:cNvGrpSpPr/>
        <p:nvPr/>
      </p:nvGrpSpPr>
      <p:grpSpPr>
        <a:xfrm>
          <a:off x="0" y="0"/>
          <a:ext cx="0" cy="0"/>
          <a:chOff x="0" y="0"/>
          <a:chExt cx="0" cy="0"/>
        </a:xfrm>
      </p:grpSpPr>
      <p:sp>
        <p:nvSpPr>
          <p:cNvPr id="1246" name="Google Shape;1246;p170"/>
          <p:cNvSpPr/>
          <p:nvPr/>
        </p:nvSpPr>
        <p:spPr>
          <a:xfrm>
            <a:off x="407650" y="1128950"/>
            <a:ext cx="1701600" cy="897300"/>
          </a:xfrm>
          <a:prstGeom prst="wedgeEllipseCallout">
            <a:avLst>
              <a:gd fmla="val -20833" name="adj1"/>
              <a:gd fmla="val 6250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t>Quel est le score ESG de l'entreprise X ?</a:t>
            </a:r>
            <a:endParaRPr b="1" sz="1100"/>
          </a:p>
        </p:txBody>
      </p:sp>
      <p:sp>
        <p:nvSpPr>
          <p:cNvPr id="1247" name="Google Shape;1247;p170"/>
          <p:cNvSpPr/>
          <p:nvPr/>
        </p:nvSpPr>
        <p:spPr>
          <a:xfrm>
            <a:off x="5826675" y="3977473"/>
            <a:ext cx="605700" cy="772800"/>
          </a:xfrm>
          <a:prstGeom prst="can">
            <a:avLst>
              <a:gd fmla="val 25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t>FAISS</a:t>
            </a:r>
            <a:endParaRPr b="1" sz="1000"/>
          </a:p>
        </p:txBody>
      </p:sp>
      <p:pic>
        <p:nvPicPr>
          <p:cNvPr id="1248" name="Google Shape;1248;p170"/>
          <p:cNvPicPr preferRelativeResize="0"/>
          <p:nvPr/>
        </p:nvPicPr>
        <p:blipFill>
          <a:blip r:embed="rId3">
            <a:alphaModFix/>
          </a:blip>
          <a:stretch>
            <a:fillRect/>
          </a:stretch>
        </p:blipFill>
        <p:spPr>
          <a:xfrm>
            <a:off x="802700" y="3935360"/>
            <a:ext cx="752300" cy="772723"/>
          </a:xfrm>
          <a:prstGeom prst="rect">
            <a:avLst/>
          </a:prstGeom>
          <a:noFill/>
          <a:ln>
            <a:noFill/>
          </a:ln>
        </p:spPr>
      </p:pic>
      <p:sp>
        <p:nvSpPr>
          <p:cNvPr id="1249" name="Google Shape;1249;p170"/>
          <p:cNvSpPr/>
          <p:nvPr/>
        </p:nvSpPr>
        <p:spPr>
          <a:xfrm>
            <a:off x="2237675" y="3705022"/>
            <a:ext cx="717600" cy="737100"/>
          </a:xfrm>
          <a:prstGeom prst="mathEqual">
            <a:avLst>
              <a:gd fmla="val 23520" name="adj1"/>
              <a:gd fmla="val 11760" name="adj2"/>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0" name="Google Shape;1250;p170"/>
          <p:cNvSpPr/>
          <p:nvPr/>
        </p:nvSpPr>
        <p:spPr>
          <a:xfrm>
            <a:off x="2237675" y="4236622"/>
            <a:ext cx="717600" cy="737100"/>
          </a:xfrm>
          <a:prstGeom prst="mathEqual">
            <a:avLst>
              <a:gd fmla="val 23520" name="adj1"/>
              <a:gd fmla="val 11760" name="adj2"/>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1" name="Google Shape;1251;p170"/>
          <p:cNvSpPr/>
          <p:nvPr/>
        </p:nvSpPr>
        <p:spPr>
          <a:xfrm>
            <a:off x="3637950" y="3662241"/>
            <a:ext cx="1050000" cy="574200"/>
          </a:xfrm>
          <a:prstGeom prst="mathEqual">
            <a:avLst>
              <a:gd fmla="val 23520" name="adj1"/>
              <a:gd fmla="val 11760" name="adj2"/>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2" name="Google Shape;1252;p170"/>
          <p:cNvSpPr/>
          <p:nvPr/>
        </p:nvSpPr>
        <p:spPr>
          <a:xfrm>
            <a:off x="3637950" y="4044314"/>
            <a:ext cx="1050000" cy="622200"/>
          </a:xfrm>
          <a:prstGeom prst="mathEqual">
            <a:avLst>
              <a:gd fmla="val 23520" name="adj1"/>
              <a:gd fmla="val 11760" name="adj2"/>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3" name="Google Shape;1253;p170"/>
          <p:cNvSpPr/>
          <p:nvPr/>
        </p:nvSpPr>
        <p:spPr>
          <a:xfrm>
            <a:off x="3637950" y="4488197"/>
            <a:ext cx="1050000" cy="574200"/>
          </a:xfrm>
          <a:prstGeom prst="mathEqual">
            <a:avLst>
              <a:gd fmla="val 23520" name="adj1"/>
              <a:gd fmla="val 11760" name="adj2"/>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4" name="Google Shape;1254;p170"/>
          <p:cNvSpPr/>
          <p:nvPr/>
        </p:nvSpPr>
        <p:spPr>
          <a:xfrm>
            <a:off x="5647275" y="2955486"/>
            <a:ext cx="964500" cy="1662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5" name="Google Shape;1255;p170"/>
          <p:cNvSpPr/>
          <p:nvPr/>
        </p:nvSpPr>
        <p:spPr>
          <a:xfrm>
            <a:off x="5647275" y="3181125"/>
            <a:ext cx="964500" cy="1662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6" name="Google Shape;1256;p170"/>
          <p:cNvSpPr/>
          <p:nvPr/>
        </p:nvSpPr>
        <p:spPr>
          <a:xfrm>
            <a:off x="5647275" y="2729847"/>
            <a:ext cx="964500" cy="1662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257" name="Google Shape;1257;p170"/>
          <p:cNvPicPr preferRelativeResize="0"/>
          <p:nvPr/>
        </p:nvPicPr>
        <p:blipFill>
          <a:blip r:embed="rId4">
            <a:alphaModFix/>
          </a:blip>
          <a:stretch>
            <a:fillRect/>
          </a:stretch>
        </p:blipFill>
        <p:spPr>
          <a:xfrm>
            <a:off x="5766875" y="1194183"/>
            <a:ext cx="605700" cy="622144"/>
          </a:xfrm>
          <a:prstGeom prst="rect">
            <a:avLst/>
          </a:prstGeom>
          <a:noFill/>
          <a:ln>
            <a:noFill/>
          </a:ln>
        </p:spPr>
      </p:pic>
      <p:sp>
        <p:nvSpPr>
          <p:cNvPr id="1258" name="Google Shape;1258;p170"/>
          <p:cNvSpPr/>
          <p:nvPr/>
        </p:nvSpPr>
        <p:spPr>
          <a:xfrm>
            <a:off x="1716938" y="4322107"/>
            <a:ext cx="358800" cy="16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9" name="Google Shape;1259;p170"/>
          <p:cNvSpPr/>
          <p:nvPr/>
        </p:nvSpPr>
        <p:spPr>
          <a:xfrm>
            <a:off x="3117200" y="4322107"/>
            <a:ext cx="358800" cy="16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0" name="Google Shape;1260;p170"/>
          <p:cNvSpPr/>
          <p:nvPr/>
        </p:nvSpPr>
        <p:spPr>
          <a:xfrm>
            <a:off x="4795347" y="4322107"/>
            <a:ext cx="752400" cy="16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1" name="Google Shape;1261;p170"/>
          <p:cNvSpPr/>
          <p:nvPr/>
        </p:nvSpPr>
        <p:spPr>
          <a:xfrm rot="-5400000">
            <a:off x="6011025" y="3468656"/>
            <a:ext cx="237000" cy="16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2" name="Google Shape;1262;p170"/>
          <p:cNvSpPr/>
          <p:nvPr/>
        </p:nvSpPr>
        <p:spPr>
          <a:xfrm rot="-5400000">
            <a:off x="5779175" y="2179474"/>
            <a:ext cx="581100" cy="16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3" name="Google Shape;1263;p170"/>
          <p:cNvSpPr/>
          <p:nvPr/>
        </p:nvSpPr>
        <p:spPr>
          <a:xfrm>
            <a:off x="2815950" y="1378608"/>
            <a:ext cx="1375500" cy="2532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4" name="Google Shape;1264;p170"/>
          <p:cNvSpPr/>
          <p:nvPr/>
        </p:nvSpPr>
        <p:spPr>
          <a:xfrm>
            <a:off x="7494325" y="1224767"/>
            <a:ext cx="1013400" cy="476100"/>
          </a:xfrm>
          <a:prstGeom prst="wedgeRoundRectCallout">
            <a:avLst>
              <a:gd fmla="val -20833" name="adj1"/>
              <a:gd fmla="val 62500" name="adj2"/>
              <a:gd fmla="val 0" name="adj3"/>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t>Réponse</a:t>
            </a:r>
            <a:endParaRPr b="1" sz="1100"/>
          </a:p>
        </p:txBody>
      </p:sp>
      <p:sp>
        <p:nvSpPr>
          <p:cNvPr id="1265" name="Google Shape;1265;p170"/>
          <p:cNvSpPr txBox="1"/>
          <p:nvPr/>
        </p:nvSpPr>
        <p:spPr>
          <a:xfrm>
            <a:off x="2109250" y="3448800"/>
            <a:ext cx="1136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1"/>
                </a:solidFill>
              </a:rPr>
              <a:t>Text Chunks</a:t>
            </a:r>
            <a:endParaRPr sz="1100">
              <a:solidFill>
                <a:schemeClr val="dk1"/>
              </a:solidFill>
            </a:endParaRPr>
          </a:p>
        </p:txBody>
      </p:sp>
      <p:sp>
        <p:nvSpPr>
          <p:cNvPr id="1266" name="Google Shape;1266;p170"/>
          <p:cNvSpPr txBox="1"/>
          <p:nvPr/>
        </p:nvSpPr>
        <p:spPr>
          <a:xfrm>
            <a:off x="3476000" y="3408946"/>
            <a:ext cx="1701600" cy="2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solidFill>
                  <a:schemeClr val="dk1"/>
                </a:solidFill>
              </a:rPr>
              <a:t>Vector embeddings</a:t>
            </a:r>
            <a:endParaRPr sz="1100">
              <a:solidFill>
                <a:schemeClr val="dk1"/>
              </a:solidFill>
            </a:endParaRPr>
          </a:p>
        </p:txBody>
      </p:sp>
      <p:sp>
        <p:nvSpPr>
          <p:cNvPr id="1267" name="Google Shape;1267;p170"/>
          <p:cNvSpPr txBox="1"/>
          <p:nvPr/>
        </p:nvSpPr>
        <p:spPr>
          <a:xfrm>
            <a:off x="2802450" y="926611"/>
            <a:ext cx="1402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1"/>
                </a:solidFill>
              </a:rPr>
              <a:t>Vector embeddings</a:t>
            </a:r>
            <a:endParaRPr sz="1300"/>
          </a:p>
        </p:txBody>
      </p:sp>
      <p:sp>
        <p:nvSpPr>
          <p:cNvPr id="1268" name="Google Shape;1268;p170"/>
          <p:cNvSpPr txBox="1"/>
          <p:nvPr/>
        </p:nvSpPr>
        <p:spPr>
          <a:xfrm>
            <a:off x="5370625" y="3668044"/>
            <a:ext cx="2437200" cy="1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solidFill>
                  <a:schemeClr val="dk1"/>
                </a:solidFill>
              </a:rPr>
              <a:t>Top-K chunks similarity</a:t>
            </a:r>
            <a:endParaRPr sz="1100">
              <a:solidFill>
                <a:schemeClr val="dk1"/>
              </a:solidFill>
            </a:endParaRPr>
          </a:p>
        </p:txBody>
      </p:sp>
      <p:sp>
        <p:nvSpPr>
          <p:cNvPr id="1269" name="Google Shape;1269;p170"/>
          <p:cNvSpPr txBox="1"/>
          <p:nvPr/>
        </p:nvSpPr>
        <p:spPr>
          <a:xfrm>
            <a:off x="5805075" y="4807614"/>
            <a:ext cx="885900" cy="1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200">
                <a:solidFill>
                  <a:srgbClr val="E0301E"/>
                </a:solidFill>
              </a:rPr>
              <a:t>Storage</a:t>
            </a:r>
            <a:endParaRPr b="1" sz="1200">
              <a:solidFill>
                <a:srgbClr val="E0301E"/>
              </a:solidFill>
            </a:endParaRPr>
          </a:p>
        </p:txBody>
      </p:sp>
      <p:sp>
        <p:nvSpPr>
          <p:cNvPr id="1270" name="Google Shape;1270;p170"/>
          <p:cNvSpPr txBox="1"/>
          <p:nvPr/>
        </p:nvSpPr>
        <p:spPr>
          <a:xfrm>
            <a:off x="6930275" y="3144507"/>
            <a:ext cx="964500" cy="1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200">
                <a:solidFill>
                  <a:srgbClr val="E0301E"/>
                </a:solidFill>
              </a:rPr>
              <a:t>Retriever</a:t>
            </a:r>
            <a:endParaRPr b="1" sz="1200">
              <a:solidFill>
                <a:srgbClr val="E0301E"/>
              </a:solidFill>
            </a:endParaRPr>
          </a:p>
        </p:txBody>
      </p:sp>
      <p:sp>
        <p:nvSpPr>
          <p:cNvPr id="1271" name="Google Shape;1271;p170"/>
          <p:cNvSpPr/>
          <p:nvPr/>
        </p:nvSpPr>
        <p:spPr>
          <a:xfrm>
            <a:off x="6697199" y="1379763"/>
            <a:ext cx="472500" cy="16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2" name="Google Shape;1272;p170"/>
          <p:cNvSpPr txBox="1"/>
          <p:nvPr/>
        </p:nvSpPr>
        <p:spPr>
          <a:xfrm>
            <a:off x="6444325" y="856175"/>
            <a:ext cx="10500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200">
                <a:solidFill>
                  <a:srgbClr val="E0301E"/>
                </a:solidFill>
              </a:rPr>
              <a:t>Generator</a:t>
            </a:r>
            <a:endParaRPr b="1" sz="1200">
              <a:solidFill>
                <a:srgbClr val="E0301E"/>
              </a:solidFill>
            </a:endParaRPr>
          </a:p>
        </p:txBody>
      </p:sp>
      <p:sp>
        <p:nvSpPr>
          <p:cNvPr id="1273" name="Google Shape;1273;p170"/>
          <p:cNvSpPr/>
          <p:nvPr/>
        </p:nvSpPr>
        <p:spPr>
          <a:xfrm rot="3338811">
            <a:off x="3969102" y="2701244"/>
            <a:ext cx="1675196" cy="17127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4" name="Google Shape;1274;p170"/>
          <p:cNvSpPr/>
          <p:nvPr/>
        </p:nvSpPr>
        <p:spPr>
          <a:xfrm>
            <a:off x="2196526" y="1566371"/>
            <a:ext cx="378300" cy="237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5" name="Google Shape;1275;p170"/>
          <p:cNvSpPr/>
          <p:nvPr/>
        </p:nvSpPr>
        <p:spPr>
          <a:xfrm>
            <a:off x="2815950" y="1720289"/>
            <a:ext cx="1375500" cy="2532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6" name="Google Shape;1276;p170"/>
          <p:cNvSpPr txBox="1"/>
          <p:nvPr/>
        </p:nvSpPr>
        <p:spPr>
          <a:xfrm>
            <a:off x="4763250" y="4534418"/>
            <a:ext cx="851400" cy="3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200">
                <a:solidFill>
                  <a:schemeClr val="accent3"/>
                </a:solidFill>
              </a:rPr>
              <a:t>Indexing</a:t>
            </a:r>
            <a:endParaRPr b="1" sz="1200">
              <a:solidFill>
                <a:schemeClr val="accent3"/>
              </a:solidFill>
            </a:endParaRPr>
          </a:p>
        </p:txBody>
      </p:sp>
      <p:sp>
        <p:nvSpPr>
          <p:cNvPr id="1277" name="Google Shape;1277;p170"/>
          <p:cNvSpPr txBox="1"/>
          <p:nvPr/>
        </p:nvSpPr>
        <p:spPr>
          <a:xfrm>
            <a:off x="2888000" y="4534418"/>
            <a:ext cx="1013400" cy="3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200">
                <a:solidFill>
                  <a:srgbClr val="E0301E"/>
                </a:solidFill>
              </a:rPr>
              <a:t>Encoding</a:t>
            </a:r>
            <a:endParaRPr b="1" sz="1200">
              <a:solidFill>
                <a:srgbClr val="E0301E"/>
              </a:solidFill>
            </a:endParaRPr>
          </a:p>
        </p:txBody>
      </p:sp>
      <p:grpSp>
        <p:nvGrpSpPr>
          <p:cNvPr id="1278" name="Google Shape;1278;p170"/>
          <p:cNvGrpSpPr/>
          <p:nvPr/>
        </p:nvGrpSpPr>
        <p:grpSpPr>
          <a:xfrm>
            <a:off x="55" y="0"/>
            <a:ext cx="9143860" cy="463075"/>
            <a:chOff x="89027" y="16254"/>
            <a:chExt cx="9625116" cy="252000"/>
          </a:xfrm>
        </p:grpSpPr>
        <p:sp>
          <p:nvSpPr>
            <p:cNvPr id="1279" name="Google Shape;1279;p170"/>
            <p:cNvSpPr/>
            <p:nvPr/>
          </p:nvSpPr>
          <p:spPr>
            <a:xfrm>
              <a:off x="89027" y="16254"/>
              <a:ext cx="2376000" cy="252000"/>
            </a:xfrm>
            <a:prstGeom prst="rect">
              <a:avLst/>
            </a:prstGeom>
            <a:solidFill>
              <a:schemeClr val="lt2"/>
            </a:solid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fr" sz="1300">
                  <a:solidFill>
                    <a:schemeClr val="dk1"/>
                  </a:solidFill>
                </a:rPr>
                <a:t>Choix du modèle de langage</a:t>
              </a:r>
              <a:endParaRPr b="1" sz="1000"/>
            </a:p>
          </p:txBody>
        </p:sp>
        <p:sp>
          <p:nvSpPr>
            <p:cNvPr id="1280" name="Google Shape;1280;p170"/>
            <p:cNvSpPr/>
            <p:nvPr/>
          </p:nvSpPr>
          <p:spPr>
            <a:xfrm>
              <a:off x="2505399" y="16254"/>
              <a:ext cx="2376000" cy="2520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800"/>
                <a:buFont typeface="Arial"/>
                <a:buNone/>
              </a:pPr>
              <a:r>
                <a:rPr lang="fr" sz="1300">
                  <a:solidFill>
                    <a:schemeClr val="dk1"/>
                  </a:solidFill>
                </a:rPr>
                <a:t>Fine-tuning</a:t>
              </a:r>
              <a:endParaRPr sz="1300">
                <a:solidFill>
                  <a:schemeClr val="dk1"/>
                </a:solidFill>
              </a:endParaRPr>
            </a:p>
          </p:txBody>
        </p:sp>
        <p:sp>
          <p:nvSpPr>
            <p:cNvPr id="1281" name="Google Shape;1281;p170"/>
            <p:cNvSpPr/>
            <p:nvPr/>
          </p:nvSpPr>
          <p:spPr>
            <a:xfrm>
              <a:off x="4921771" y="16254"/>
              <a:ext cx="2376000" cy="252000"/>
            </a:xfrm>
            <a:prstGeom prst="rect">
              <a:avLst/>
            </a:prstGeom>
            <a:solidFill>
              <a:schemeClr val="accent2"/>
            </a:solid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fr" sz="1200">
                  <a:solidFill>
                    <a:schemeClr val="dk1"/>
                  </a:solidFill>
                </a:rPr>
                <a:t>RAG</a:t>
              </a:r>
              <a:endParaRPr b="0" i="0" sz="700" u="none" cap="none" strike="noStrike">
                <a:solidFill>
                  <a:schemeClr val="dk1"/>
                </a:solidFill>
                <a:latin typeface="Arial"/>
                <a:ea typeface="Arial"/>
                <a:cs typeface="Arial"/>
                <a:sym typeface="Arial"/>
              </a:endParaRPr>
            </a:p>
          </p:txBody>
        </p:sp>
        <p:sp>
          <p:nvSpPr>
            <p:cNvPr id="1282" name="Google Shape;1282;p170"/>
            <p:cNvSpPr/>
            <p:nvPr/>
          </p:nvSpPr>
          <p:spPr>
            <a:xfrm>
              <a:off x="7338143" y="16254"/>
              <a:ext cx="2376000" cy="252000"/>
            </a:xfrm>
            <a:prstGeom prst="rect">
              <a:avLst/>
            </a:prstGeom>
            <a:solidFill>
              <a:schemeClr val="lt2"/>
            </a:solidFill>
            <a:ln>
              <a:noFill/>
            </a:ln>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fr" sz="1200">
                  <a:solidFill>
                    <a:schemeClr val="dk1"/>
                  </a:solidFill>
                </a:rPr>
                <a:t>Gestion des requêtes</a:t>
              </a:r>
              <a:endParaRPr b="0" i="0" sz="800" u="none" cap="none" strike="noStrike">
                <a:solidFill>
                  <a:schemeClr val="dk1"/>
                </a:solidFill>
                <a:latin typeface="Arial"/>
                <a:ea typeface="Arial"/>
                <a:cs typeface="Arial"/>
                <a:sym typeface="Arial"/>
              </a:endParaRPr>
            </a:p>
          </p:txBody>
        </p:sp>
      </p:grpSp>
      <p:sp>
        <p:nvSpPr>
          <p:cNvPr id="1283" name="Google Shape;1283;p170"/>
          <p:cNvSpPr txBox="1"/>
          <p:nvPr>
            <p:ph idx="12" type="sldNum"/>
          </p:nvPr>
        </p:nvSpPr>
        <p:spPr>
          <a:xfrm>
            <a:off x="7086600" y="4924788"/>
            <a:ext cx="1892700" cy="47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600"/>
              <a:buFont typeface="Arial"/>
              <a:buNone/>
            </a:pPr>
            <a:fld id="{00000000-1234-1234-1234-123412341234}" type="slidenum">
              <a:rPr lang="f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7" name="Shape 1287"/>
        <p:cNvGrpSpPr/>
        <p:nvPr/>
      </p:nvGrpSpPr>
      <p:grpSpPr>
        <a:xfrm>
          <a:off x="0" y="0"/>
          <a:ext cx="0" cy="0"/>
          <a:chOff x="0" y="0"/>
          <a:chExt cx="0" cy="0"/>
        </a:xfrm>
      </p:grpSpPr>
      <p:grpSp>
        <p:nvGrpSpPr>
          <p:cNvPr id="1288" name="Google Shape;1288;p171"/>
          <p:cNvGrpSpPr/>
          <p:nvPr/>
        </p:nvGrpSpPr>
        <p:grpSpPr>
          <a:xfrm>
            <a:off x="55" y="0"/>
            <a:ext cx="9143860" cy="463075"/>
            <a:chOff x="89027" y="16254"/>
            <a:chExt cx="9625116" cy="252000"/>
          </a:xfrm>
        </p:grpSpPr>
        <p:sp>
          <p:nvSpPr>
            <p:cNvPr id="1289" name="Google Shape;1289;p171"/>
            <p:cNvSpPr/>
            <p:nvPr/>
          </p:nvSpPr>
          <p:spPr>
            <a:xfrm>
              <a:off x="89027" y="16254"/>
              <a:ext cx="2376000" cy="252000"/>
            </a:xfrm>
            <a:prstGeom prst="rect">
              <a:avLst/>
            </a:prstGeom>
            <a:solidFill>
              <a:schemeClr val="lt2"/>
            </a:solid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fr" sz="1300">
                  <a:solidFill>
                    <a:schemeClr val="dk1"/>
                  </a:solidFill>
                </a:rPr>
                <a:t>Choix du modèle de langage</a:t>
              </a:r>
              <a:endParaRPr b="1" sz="1000"/>
            </a:p>
          </p:txBody>
        </p:sp>
        <p:sp>
          <p:nvSpPr>
            <p:cNvPr id="1290" name="Google Shape;1290;p171"/>
            <p:cNvSpPr/>
            <p:nvPr/>
          </p:nvSpPr>
          <p:spPr>
            <a:xfrm>
              <a:off x="2505399" y="16254"/>
              <a:ext cx="2376000" cy="2520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800"/>
                <a:buFont typeface="Arial"/>
                <a:buNone/>
              </a:pPr>
              <a:r>
                <a:rPr lang="fr" sz="1300">
                  <a:solidFill>
                    <a:schemeClr val="dk1"/>
                  </a:solidFill>
                </a:rPr>
                <a:t>Fine-tuning</a:t>
              </a:r>
              <a:endParaRPr sz="1300">
                <a:solidFill>
                  <a:schemeClr val="dk1"/>
                </a:solidFill>
              </a:endParaRPr>
            </a:p>
          </p:txBody>
        </p:sp>
        <p:sp>
          <p:nvSpPr>
            <p:cNvPr id="1291" name="Google Shape;1291;p171"/>
            <p:cNvSpPr/>
            <p:nvPr/>
          </p:nvSpPr>
          <p:spPr>
            <a:xfrm>
              <a:off x="4921771" y="16254"/>
              <a:ext cx="2376000" cy="252000"/>
            </a:xfrm>
            <a:prstGeom prst="rect">
              <a:avLst/>
            </a:prstGeom>
            <a:solidFill>
              <a:schemeClr val="lt2"/>
            </a:solid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fr" sz="1200">
                  <a:solidFill>
                    <a:schemeClr val="dk1"/>
                  </a:solidFill>
                </a:rPr>
                <a:t>RAG</a:t>
              </a:r>
              <a:endParaRPr b="0" i="0" sz="700" u="none" cap="none" strike="noStrike">
                <a:solidFill>
                  <a:schemeClr val="dk1"/>
                </a:solidFill>
                <a:latin typeface="Arial"/>
                <a:ea typeface="Arial"/>
                <a:cs typeface="Arial"/>
                <a:sym typeface="Arial"/>
              </a:endParaRPr>
            </a:p>
          </p:txBody>
        </p:sp>
        <p:sp>
          <p:nvSpPr>
            <p:cNvPr id="1292" name="Google Shape;1292;p171"/>
            <p:cNvSpPr/>
            <p:nvPr/>
          </p:nvSpPr>
          <p:spPr>
            <a:xfrm>
              <a:off x="7338143" y="16254"/>
              <a:ext cx="2376000" cy="252000"/>
            </a:xfrm>
            <a:prstGeom prst="rect">
              <a:avLst/>
            </a:prstGeom>
            <a:solidFill>
              <a:schemeClr val="accent2"/>
            </a:solidFill>
            <a:ln>
              <a:noFill/>
            </a:ln>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fr" sz="1200">
                  <a:solidFill>
                    <a:schemeClr val="dk1"/>
                  </a:solidFill>
                </a:rPr>
                <a:t>G</a:t>
              </a:r>
              <a:r>
                <a:rPr lang="fr" sz="1200">
                  <a:solidFill>
                    <a:schemeClr val="dk1"/>
                  </a:solidFill>
                </a:rPr>
                <a:t>estion des requêtes</a:t>
              </a:r>
              <a:endParaRPr b="0" i="0" sz="800" u="none" cap="none" strike="noStrike">
                <a:solidFill>
                  <a:schemeClr val="dk1"/>
                </a:solidFill>
                <a:latin typeface="Arial"/>
                <a:ea typeface="Arial"/>
                <a:cs typeface="Arial"/>
                <a:sym typeface="Arial"/>
              </a:endParaRPr>
            </a:p>
          </p:txBody>
        </p:sp>
      </p:grpSp>
      <p:sp>
        <p:nvSpPr>
          <p:cNvPr id="1293" name="Google Shape;1293;p171"/>
          <p:cNvSpPr/>
          <p:nvPr/>
        </p:nvSpPr>
        <p:spPr>
          <a:xfrm>
            <a:off x="258713" y="2947000"/>
            <a:ext cx="1415400" cy="1005300"/>
          </a:xfrm>
          <a:prstGeom prst="wedgeEllipseCallout">
            <a:avLst>
              <a:gd fmla="val -20833" name="adj1"/>
              <a:gd fmla="val 62500" name="adj2"/>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Question</a:t>
            </a:r>
            <a:endParaRPr/>
          </a:p>
        </p:txBody>
      </p:sp>
      <p:sp>
        <p:nvSpPr>
          <p:cNvPr id="1294" name="Google Shape;1294;p171"/>
          <p:cNvSpPr/>
          <p:nvPr/>
        </p:nvSpPr>
        <p:spPr>
          <a:xfrm>
            <a:off x="3805038" y="3330525"/>
            <a:ext cx="325800" cy="3177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5" name="Google Shape;1295;p171"/>
          <p:cNvSpPr/>
          <p:nvPr/>
        </p:nvSpPr>
        <p:spPr>
          <a:xfrm>
            <a:off x="4250950" y="3065950"/>
            <a:ext cx="1481700" cy="767400"/>
          </a:xfrm>
          <a:prstGeom prst="rect">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t>Détection de Mots-Clés</a:t>
            </a:r>
            <a:endParaRPr b="1"/>
          </a:p>
        </p:txBody>
      </p:sp>
      <p:sp>
        <p:nvSpPr>
          <p:cNvPr id="1296" name="Google Shape;1296;p171"/>
          <p:cNvSpPr/>
          <p:nvPr/>
        </p:nvSpPr>
        <p:spPr>
          <a:xfrm rot="-5400000">
            <a:off x="6087159" y="3290810"/>
            <a:ext cx="499500" cy="317700"/>
          </a:xfrm>
          <a:prstGeom prst="diamond">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297" name="Google Shape;1297;p171"/>
          <p:cNvCxnSpPr>
            <a:stCxn id="1295" idx="3"/>
            <a:endCxn id="1296" idx="0"/>
          </p:cNvCxnSpPr>
          <p:nvPr/>
        </p:nvCxnSpPr>
        <p:spPr>
          <a:xfrm>
            <a:off x="5732650" y="3449650"/>
            <a:ext cx="445500" cy="0"/>
          </a:xfrm>
          <a:prstGeom prst="straightConnector1">
            <a:avLst/>
          </a:prstGeom>
          <a:noFill/>
          <a:ln cap="flat" cmpd="sng" w="9525">
            <a:solidFill>
              <a:schemeClr val="dk2"/>
            </a:solidFill>
            <a:prstDash val="solid"/>
            <a:round/>
            <a:headEnd len="med" w="med" type="none"/>
            <a:tailEnd len="med" w="med" type="triangle"/>
          </a:ln>
        </p:spPr>
      </p:cxnSp>
      <p:cxnSp>
        <p:nvCxnSpPr>
          <p:cNvPr id="1298" name="Google Shape;1298;p171"/>
          <p:cNvCxnSpPr>
            <a:stCxn id="1296" idx="2"/>
          </p:cNvCxnSpPr>
          <p:nvPr/>
        </p:nvCxnSpPr>
        <p:spPr>
          <a:xfrm>
            <a:off x="6495759" y="3449660"/>
            <a:ext cx="325800" cy="0"/>
          </a:xfrm>
          <a:prstGeom prst="straightConnector1">
            <a:avLst/>
          </a:prstGeom>
          <a:noFill/>
          <a:ln cap="flat" cmpd="sng" w="9525">
            <a:solidFill>
              <a:schemeClr val="dk2"/>
            </a:solidFill>
            <a:prstDash val="solid"/>
            <a:round/>
            <a:headEnd len="med" w="med" type="none"/>
            <a:tailEnd len="med" w="med" type="none"/>
          </a:ln>
        </p:spPr>
      </p:cxnSp>
      <p:cxnSp>
        <p:nvCxnSpPr>
          <p:cNvPr id="1299" name="Google Shape;1299;p171"/>
          <p:cNvCxnSpPr/>
          <p:nvPr/>
        </p:nvCxnSpPr>
        <p:spPr>
          <a:xfrm rot="10800000">
            <a:off x="6821563" y="2913900"/>
            <a:ext cx="0" cy="1131000"/>
          </a:xfrm>
          <a:prstGeom prst="straightConnector1">
            <a:avLst/>
          </a:prstGeom>
          <a:noFill/>
          <a:ln cap="flat" cmpd="sng" w="9525">
            <a:solidFill>
              <a:schemeClr val="dk2"/>
            </a:solidFill>
            <a:prstDash val="solid"/>
            <a:round/>
            <a:headEnd len="med" w="med" type="none"/>
            <a:tailEnd len="med" w="med" type="none"/>
          </a:ln>
        </p:spPr>
      </p:cxnSp>
      <p:cxnSp>
        <p:nvCxnSpPr>
          <p:cNvPr id="1300" name="Google Shape;1300;p171"/>
          <p:cNvCxnSpPr/>
          <p:nvPr/>
        </p:nvCxnSpPr>
        <p:spPr>
          <a:xfrm flipH="1" rot="10800000">
            <a:off x="6848013" y="2913900"/>
            <a:ext cx="462900" cy="13200"/>
          </a:xfrm>
          <a:prstGeom prst="straightConnector1">
            <a:avLst/>
          </a:prstGeom>
          <a:noFill/>
          <a:ln cap="flat" cmpd="sng" w="9525">
            <a:solidFill>
              <a:schemeClr val="dk2"/>
            </a:solidFill>
            <a:prstDash val="solid"/>
            <a:round/>
            <a:headEnd len="med" w="med" type="none"/>
            <a:tailEnd len="med" w="med" type="triangle"/>
          </a:ln>
        </p:spPr>
      </p:cxnSp>
      <p:cxnSp>
        <p:nvCxnSpPr>
          <p:cNvPr id="1301" name="Google Shape;1301;p171"/>
          <p:cNvCxnSpPr/>
          <p:nvPr/>
        </p:nvCxnSpPr>
        <p:spPr>
          <a:xfrm>
            <a:off x="6848013" y="4044900"/>
            <a:ext cx="462900" cy="0"/>
          </a:xfrm>
          <a:prstGeom prst="straightConnector1">
            <a:avLst/>
          </a:prstGeom>
          <a:noFill/>
          <a:ln cap="flat" cmpd="sng" w="9525">
            <a:solidFill>
              <a:schemeClr val="dk2"/>
            </a:solidFill>
            <a:prstDash val="solid"/>
            <a:round/>
            <a:headEnd len="med" w="med" type="none"/>
            <a:tailEnd len="med" w="med" type="triangle"/>
          </a:ln>
        </p:spPr>
      </p:cxnSp>
      <p:sp>
        <p:nvSpPr>
          <p:cNvPr id="1302" name="Google Shape;1302;p171"/>
          <p:cNvSpPr/>
          <p:nvPr/>
        </p:nvSpPr>
        <p:spPr>
          <a:xfrm>
            <a:off x="2221688" y="3065950"/>
            <a:ext cx="1481700" cy="1338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3" name="Google Shape;1303;p171"/>
          <p:cNvSpPr/>
          <p:nvPr/>
        </p:nvSpPr>
        <p:spPr>
          <a:xfrm>
            <a:off x="1785000" y="3330525"/>
            <a:ext cx="325800" cy="3177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4" name="Google Shape;1304;p171"/>
          <p:cNvSpPr/>
          <p:nvPr/>
        </p:nvSpPr>
        <p:spPr>
          <a:xfrm>
            <a:off x="2217075" y="3329775"/>
            <a:ext cx="1481700" cy="1338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5" name="Google Shape;1305;p171"/>
          <p:cNvSpPr/>
          <p:nvPr/>
        </p:nvSpPr>
        <p:spPr>
          <a:xfrm>
            <a:off x="2217075" y="3593600"/>
            <a:ext cx="1481700" cy="1338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6" name="Google Shape;1306;p171"/>
          <p:cNvSpPr/>
          <p:nvPr/>
        </p:nvSpPr>
        <p:spPr>
          <a:xfrm>
            <a:off x="2221688" y="3857425"/>
            <a:ext cx="1481700" cy="1338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7" name="Google Shape;1307;p171"/>
          <p:cNvSpPr txBox="1"/>
          <p:nvPr/>
        </p:nvSpPr>
        <p:spPr>
          <a:xfrm>
            <a:off x="1963338" y="4184600"/>
            <a:ext cx="259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100">
                <a:solidFill>
                  <a:schemeClr val="accent1"/>
                </a:solidFill>
              </a:rPr>
              <a:t>Tokenization et Embedding</a:t>
            </a:r>
            <a:endParaRPr b="1" sz="1100">
              <a:solidFill>
                <a:schemeClr val="accent1"/>
              </a:solidFill>
            </a:endParaRPr>
          </a:p>
        </p:txBody>
      </p:sp>
      <p:sp>
        <p:nvSpPr>
          <p:cNvPr id="1308" name="Google Shape;1308;p171"/>
          <p:cNvSpPr txBox="1"/>
          <p:nvPr/>
        </p:nvSpPr>
        <p:spPr>
          <a:xfrm>
            <a:off x="4250938" y="4184600"/>
            <a:ext cx="1905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100">
                <a:solidFill>
                  <a:schemeClr val="accent1"/>
                </a:solidFill>
              </a:rPr>
              <a:t>Analyse Sémantique</a:t>
            </a:r>
            <a:endParaRPr b="1" sz="1100">
              <a:solidFill>
                <a:schemeClr val="accent1"/>
              </a:solidFill>
            </a:endParaRPr>
          </a:p>
        </p:txBody>
      </p:sp>
      <p:sp>
        <p:nvSpPr>
          <p:cNvPr id="1309" name="Google Shape;1309;p171"/>
          <p:cNvSpPr txBox="1"/>
          <p:nvPr/>
        </p:nvSpPr>
        <p:spPr>
          <a:xfrm rot="-5397920">
            <a:off x="6175993" y="2766137"/>
            <a:ext cx="991800" cy="2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solidFill>
                  <a:schemeClr val="dk1"/>
                </a:solidFill>
              </a:rPr>
              <a:t>OUI</a:t>
            </a:r>
            <a:endParaRPr sz="1200">
              <a:solidFill>
                <a:schemeClr val="dk1"/>
              </a:solidFill>
            </a:endParaRPr>
          </a:p>
        </p:txBody>
      </p:sp>
      <p:sp>
        <p:nvSpPr>
          <p:cNvPr id="1310" name="Google Shape;1310;p171"/>
          <p:cNvSpPr txBox="1"/>
          <p:nvPr/>
        </p:nvSpPr>
        <p:spPr>
          <a:xfrm rot="-5400000">
            <a:off x="6394213" y="3610575"/>
            <a:ext cx="5289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solidFill>
                  <a:schemeClr val="dk1"/>
                </a:solidFill>
              </a:rPr>
              <a:t>NON</a:t>
            </a:r>
            <a:endParaRPr sz="1200">
              <a:solidFill>
                <a:schemeClr val="dk1"/>
              </a:solidFill>
            </a:endParaRPr>
          </a:p>
        </p:txBody>
      </p:sp>
      <p:sp>
        <p:nvSpPr>
          <p:cNvPr id="1311" name="Google Shape;1311;p171"/>
          <p:cNvSpPr/>
          <p:nvPr/>
        </p:nvSpPr>
        <p:spPr>
          <a:xfrm>
            <a:off x="7403638" y="2629525"/>
            <a:ext cx="1275000" cy="463200"/>
          </a:xfrm>
          <a:prstGeom prst="flowChartConnector">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t>RAG</a:t>
            </a:r>
            <a:endParaRPr b="1"/>
          </a:p>
        </p:txBody>
      </p:sp>
      <p:sp>
        <p:nvSpPr>
          <p:cNvPr id="1312" name="Google Shape;1312;p171"/>
          <p:cNvSpPr/>
          <p:nvPr/>
        </p:nvSpPr>
        <p:spPr>
          <a:xfrm>
            <a:off x="7463413" y="3740675"/>
            <a:ext cx="1275000" cy="528900"/>
          </a:xfrm>
          <a:prstGeom prst="flowChartConnector">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300"/>
              <a:t>Modèle ajusté</a:t>
            </a:r>
            <a:endParaRPr b="1" sz="1300"/>
          </a:p>
        </p:txBody>
      </p:sp>
      <p:sp>
        <p:nvSpPr>
          <p:cNvPr id="1313" name="Google Shape;1313;p171"/>
          <p:cNvSpPr txBox="1"/>
          <p:nvPr/>
        </p:nvSpPr>
        <p:spPr>
          <a:xfrm>
            <a:off x="290825" y="900325"/>
            <a:ext cx="85623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t>O</a:t>
            </a:r>
            <a:r>
              <a:rPr b="1" lang="fr"/>
              <a:t>bjectif :  </a:t>
            </a:r>
            <a:endParaRPr b="1"/>
          </a:p>
          <a:p>
            <a:pPr indent="0" lvl="0" marL="0" rtl="0" algn="l">
              <a:spcBef>
                <a:spcPts val="0"/>
              </a:spcBef>
              <a:spcAft>
                <a:spcPts val="0"/>
              </a:spcAft>
              <a:buNone/>
            </a:pPr>
            <a:r>
              <a:rPr lang="fr"/>
              <a:t> </a:t>
            </a:r>
            <a:r>
              <a:rPr lang="fr" sz="1300"/>
              <a:t>Déterminer si une requête doit être traitée à l'aide des connaissances générales du modèle </a:t>
            </a:r>
            <a:endParaRPr sz="1300"/>
          </a:p>
          <a:p>
            <a:pPr indent="0" lvl="0" marL="0" rtl="0" algn="l">
              <a:spcBef>
                <a:spcPts val="0"/>
              </a:spcBef>
              <a:spcAft>
                <a:spcPts val="0"/>
              </a:spcAft>
              <a:buNone/>
            </a:pPr>
            <a:r>
              <a:rPr lang="fr" sz="1300"/>
              <a:t> (modèle fine-tuné) ou par la récupération de données spécifiques (RAG) à partir de notre base de données structurée.</a:t>
            </a:r>
            <a:endParaRPr sz="1300"/>
          </a:p>
        </p:txBody>
      </p:sp>
      <p:sp>
        <p:nvSpPr>
          <p:cNvPr id="1314" name="Google Shape;1314;p171"/>
          <p:cNvSpPr txBox="1"/>
          <p:nvPr>
            <p:ph idx="12" type="sldNum"/>
          </p:nvPr>
        </p:nvSpPr>
        <p:spPr>
          <a:xfrm>
            <a:off x="7086600" y="4924788"/>
            <a:ext cx="1892700" cy="47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600"/>
              <a:buFont typeface="Arial"/>
              <a:buNone/>
            </a:pPr>
            <a:fld id="{00000000-1234-1234-1234-123412341234}" type="slidenum">
              <a:rPr lang="f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B600"/>
        </a:solidFill>
      </p:bgPr>
    </p:bg>
    <p:spTree>
      <p:nvGrpSpPr>
        <p:cNvPr id="1318" name="Shape 1318"/>
        <p:cNvGrpSpPr/>
        <p:nvPr/>
      </p:nvGrpSpPr>
      <p:grpSpPr>
        <a:xfrm>
          <a:off x="0" y="0"/>
          <a:ext cx="0" cy="0"/>
          <a:chOff x="0" y="0"/>
          <a:chExt cx="0" cy="0"/>
        </a:xfrm>
      </p:grpSpPr>
      <p:sp>
        <p:nvSpPr>
          <p:cNvPr id="1319" name="Google Shape;1319;p172"/>
          <p:cNvSpPr txBox="1"/>
          <p:nvPr>
            <p:ph type="title"/>
          </p:nvPr>
        </p:nvSpPr>
        <p:spPr>
          <a:xfrm>
            <a:off x="3713560" y="1577578"/>
            <a:ext cx="3702600" cy="192330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lt1"/>
              </a:buClr>
              <a:buSzPts val="3000"/>
              <a:buFont typeface="Arial"/>
              <a:buNone/>
            </a:pPr>
            <a:r>
              <a:rPr b="1" lang="fr">
                <a:latin typeface="Georgia"/>
                <a:ea typeface="Georgia"/>
                <a:cs typeface="Georgia"/>
                <a:sym typeface="Georgia"/>
              </a:rPr>
              <a:t>Evaluation</a:t>
            </a:r>
            <a:endParaRPr b="1">
              <a:latin typeface="Georgia"/>
              <a:ea typeface="Georgia"/>
              <a:cs typeface="Georgia"/>
              <a:sym typeface="Georgia"/>
            </a:endParaRPr>
          </a:p>
          <a:p>
            <a:pPr indent="0" lvl="0" marL="0" marR="0" rtl="0" algn="l">
              <a:lnSpc>
                <a:spcPct val="85000"/>
              </a:lnSpc>
              <a:spcBef>
                <a:spcPts val="0"/>
              </a:spcBef>
              <a:spcAft>
                <a:spcPts val="0"/>
              </a:spcAft>
              <a:buClr>
                <a:schemeClr val="lt1"/>
              </a:buClr>
              <a:buSzPts val="3000"/>
              <a:buFont typeface="Arial"/>
              <a:buNone/>
            </a:pPr>
            <a:r>
              <a:t/>
            </a:r>
            <a:endParaRPr/>
          </a:p>
        </p:txBody>
      </p:sp>
      <p:sp>
        <p:nvSpPr>
          <p:cNvPr id="1320" name="Google Shape;1320;p172"/>
          <p:cNvSpPr txBox="1"/>
          <p:nvPr>
            <p:ph idx="4294967295" type="body"/>
          </p:nvPr>
        </p:nvSpPr>
        <p:spPr>
          <a:xfrm>
            <a:off x="332184" y="0"/>
            <a:ext cx="3258600" cy="5143500"/>
          </a:xfrm>
          <a:prstGeom prst="rect">
            <a:avLst/>
          </a:prstGeom>
          <a:noFill/>
          <a:ln>
            <a:noFill/>
          </a:ln>
        </p:spPr>
        <p:txBody>
          <a:bodyPr anchorCtr="0" anchor="ctr" bIns="0" lIns="0" spcFirstLastPara="1" rIns="0" wrap="square" tIns="0">
            <a:noAutofit/>
          </a:bodyPr>
          <a:lstStyle/>
          <a:p>
            <a:pPr indent="0" lvl="0" marL="0" marR="0" rtl="0" algn="l">
              <a:lnSpc>
                <a:spcPct val="95000"/>
              </a:lnSpc>
              <a:spcBef>
                <a:spcPts val="0"/>
              </a:spcBef>
              <a:spcAft>
                <a:spcPts val="0"/>
              </a:spcAft>
              <a:buClr>
                <a:schemeClr val="lt1"/>
              </a:buClr>
              <a:buSzPts val="48800"/>
              <a:buFont typeface="Arial"/>
              <a:buNone/>
            </a:pPr>
            <a:r>
              <a:rPr lang="fr" sz="48800">
                <a:solidFill>
                  <a:schemeClr val="lt1"/>
                </a:solidFill>
              </a:rPr>
              <a:t>4</a:t>
            </a:r>
            <a:endParaRPr/>
          </a:p>
        </p:txBody>
      </p:sp>
      <p:sp>
        <p:nvSpPr>
          <p:cNvPr id="1321" name="Google Shape;1321;p172"/>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146"/>
          <p:cNvSpPr txBox="1"/>
          <p:nvPr>
            <p:ph type="title"/>
          </p:nvPr>
        </p:nvSpPr>
        <p:spPr>
          <a:xfrm>
            <a:off x="3713560" y="1577578"/>
            <a:ext cx="3702600" cy="192330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lt1"/>
              </a:buClr>
              <a:buSzPts val="3000"/>
              <a:buFont typeface="Arial"/>
              <a:buNone/>
            </a:pPr>
            <a:r>
              <a:rPr b="1" lang="fr">
                <a:latin typeface="Georgia"/>
                <a:ea typeface="Georgia"/>
                <a:cs typeface="Georgia"/>
                <a:sym typeface="Georgia"/>
              </a:rPr>
              <a:t>Introduction</a:t>
            </a:r>
            <a:endParaRPr b="1">
              <a:latin typeface="Georgia"/>
              <a:ea typeface="Georgia"/>
              <a:cs typeface="Georgia"/>
              <a:sym typeface="Georgia"/>
            </a:endParaRPr>
          </a:p>
        </p:txBody>
      </p:sp>
      <p:sp>
        <p:nvSpPr>
          <p:cNvPr id="850" name="Google Shape;850;p146"/>
          <p:cNvSpPr txBox="1"/>
          <p:nvPr>
            <p:ph idx="4294967295" type="body"/>
          </p:nvPr>
        </p:nvSpPr>
        <p:spPr>
          <a:xfrm>
            <a:off x="332184" y="0"/>
            <a:ext cx="3258600" cy="5143500"/>
          </a:xfrm>
          <a:prstGeom prst="rect">
            <a:avLst/>
          </a:prstGeom>
          <a:noFill/>
          <a:ln>
            <a:noFill/>
          </a:ln>
        </p:spPr>
        <p:txBody>
          <a:bodyPr anchorCtr="0" anchor="ctr" bIns="0" lIns="0" spcFirstLastPara="1" rIns="0" wrap="square" tIns="0">
            <a:noAutofit/>
          </a:bodyPr>
          <a:lstStyle/>
          <a:p>
            <a:pPr indent="0" lvl="0" marL="0" marR="0" rtl="0" algn="l">
              <a:lnSpc>
                <a:spcPct val="95000"/>
              </a:lnSpc>
              <a:spcBef>
                <a:spcPts val="0"/>
              </a:spcBef>
              <a:spcAft>
                <a:spcPts val="0"/>
              </a:spcAft>
              <a:buClr>
                <a:schemeClr val="lt1"/>
              </a:buClr>
              <a:buSzPts val="48800"/>
              <a:buFont typeface="Arial"/>
              <a:buNone/>
            </a:pPr>
            <a:r>
              <a:rPr b="0" i="0" lang="fr" sz="48800" u="none" cap="none" strike="noStrike">
                <a:solidFill>
                  <a:schemeClr val="lt1"/>
                </a:solidFill>
                <a:latin typeface="Arial"/>
                <a:ea typeface="Arial"/>
                <a:cs typeface="Arial"/>
                <a:sym typeface="Arial"/>
              </a:rPr>
              <a:t>1</a:t>
            </a:r>
            <a:endParaRPr/>
          </a:p>
        </p:txBody>
      </p:sp>
      <p:sp>
        <p:nvSpPr>
          <p:cNvPr id="851" name="Google Shape;851;p146"/>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5" name="Shape 1325"/>
        <p:cNvGrpSpPr/>
        <p:nvPr/>
      </p:nvGrpSpPr>
      <p:grpSpPr>
        <a:xfrm>
          <a:off x="0" y="0"/>
          <a:ext cx="0" cy="0"/>
          <a:chOff x="0" y="0"/>
          <a:chExt cx="0" cy="0"/>
        </a:xfrm>
      </p:grpSpPr>
      <p:sp>
        <p:nvSpPr>
          <p:cNvPr id="1326" name="Google Shape;1326;p173"/>
          <p:cNvSpPr txBox="1"/>
          <p:nvPr>
            <p:ph idx="12" type="sldNum"/>
          </p:nvPr>
        </p:nvSpPr>
        <p:spPr>
          <a:xfrm>
            <a:off x="7086600" y="4924788"/>
            <a:ext cx="1892700" cy="47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600"/>
              <a:buFont typeface="Arial"/>
              <a:buNone/>
            </a:pPr>
            <a:fld id="{00000000-1234-1234-1234-123412341234}" type="slidenum">
              <a:rPr lang="fr"/>
              <a:t>‹#›</a:t>
            </a:fld>
            <a:endParaRPr/>
          </a:p>
        </p:txBody>
      </p:sp>
      <p:sp>
        <p:nvSpPr>
          <p:cNvPr id="1327" name="Google Shape;1327;p173"/>
          <p:cNvSpPr txBox="1"/>
          <p:nvPr>
            <p:ph idx="4294967295" type="body"/>
          </p:nvPr>
        </p:nvSpPr>
        <p:spPr>
          <a:xfrm>
            <a:off x="386300" y="2779050"/>
            <a:ext cx="2588400" cy="1726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3"/>
              </a:buClr>
              <a:buSzPts val="1200"/>
              <a:buFont typeface="Arial"/>
              <a:buNone/>
            </a:pPr>
            <a:r>
              <a:rPr b="1" lang="fr">
                <a:solidFill>
                  <a:schemeClr val="accent3"/>
                </a:solidFill>
              </a:rPr>
              <a:t>Réduction de la Perplexité</a:t>
            </a:r>
            <a:endParaRPr b="1">
              <a:solidFill>
                <a:schemeClr val="accent3"/>
              </a:solidFill>
            </a:endParaRPr>
          </a:p>
          <a:p>
            <a:pPr indent="0" lvl="0" marL="0" rtl="0" algn="l">
              <a:lnSpc>
                <a:spcPct val="100000"/>
              </a:lnSpc>
              <a:spcBef>
                <a:spcPts val="500"/>
              </a:spcBef>
              <a:spcAft>
                <a:spcPts val="0"/>
              </a:spcAft>
              <a:buClr>
                <a:schemeClr val="dk1"/>
              </a:buClr>
              <a:buSzPts val="1200"/>
              <a:buFont typeface="Arial"/>
              <a:buNone/>
            </a:pPr>
            <a:r>
              <a:rPr lang="fr"/>
              <a:t>La perplexité mesure l'incertitude du modèle quant à la prédiction des prochaines données. </a:t>
            </a:r>
            <a:endParaRPr/>
          </a:p>
          <a:p>
            <a:pPr indent="0" lvl="0" marL="0" rtl="0" algn="l">
              <a:lnSpc>
                <a:spcPct val="115000"/>
              </a:lnSpc>
              <a:spcBef>
                <a:spcPts val="1200"/>
              </a:spcBef>
              <a:spcAft>
                <a:spcPts val="0"/>
              </a:spcAft>
              <a:buNone/>
            </a:pPr>
            <a:r>
              <a:rPr lang="fr"/>
              <a:t>Réduction de 32% de l'incertitude du modèle, rendant les prédictions plus fiables et mieux adaptées aux données ESG.</a:t>
            </a:r>
            <a:endParaRPr/>
          </a:p>
          <a:p>
            <a:pPr indent="0" lvl="0" marL="0" rtl="0" algn="l">
              <a:lnSpc>
                <a:spcPct val="100000"/>
              </a:lnSpc>
              <a:spcBef>
                <a:spcPts val="1200"/>
              </a:spcBef>
              <a:spcAft>
                <a:spcPts val="500"/>
              </a:spcAft>
              <a:buClr>
                <a:schemeClr val="dk1"/>
              </a:buClr>
              <a:buSzPts val="1200"/>
              <a:buFont typeface="Arial"/>
              <a:buNone/>
            </a:pPr>
            <a:r>
              <a:t/>
            </a:r>
            <a:endParaRPr/>
          </a:p>
        </p:txBody>
      </p:sp>
      <p:sp>
        <p:nvSpPr>
          <p:cNvPr id="1328" name="Google Shape;1328;p173"/>
          <p:cNvSpPr txBox="1"/>
          <p:nvPr>
            <p:ph idx="4294967295" type="body"/>
          </p:nvPr>
        </p:nvSpPr>
        <p:spPr>
          <a:xfrm>
            <a:off x="327985" y="1571625"/>
            <a:ext cx="2646600" cy="1000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3"/>
              </a:buClr>
              <a:buSzPts val="6400"/>
              <a:buFont typeface="Arial"/>
              <a:buNone/>
            </a:pPr>
            <a:r>
              <a:rPr lang="fr" sz="6400">
                <a:solidFill>
                  <a:schemeClr val="accent3"/>
                </a:solidFill>
              </a:rPr>
              <a:t>32</a:t>
            </a:r>
            <a:r>
              <a:rPr b="0" i="0" lang="fr" sz="6400" u="none" cap="none" strike="noStrike">
                <a:solidFill>
                  <a:schemeClr val="accent3"/>
                </a:solidFill>
                <a:latin typeface="Arial"/>
                <a:ea typeface="Arial"/>
                <a:cs typeface="Arial"/>
                <a:sym typeface="Arial"/>
              </a:rPr>
              <a:t>%</a:t>
            </a:r>
            <a:endParaRPr b="0" i="0" sz="6400" u="none" cap="none" strike="noStrike">
              <a:solidFill>
                <a:schemeClr val="accent3"/>
              </a:solidFill>
              <a:latin typeface="Arial"/>
              <a:ea typeface="Arial"/>
              <a:cs typeface="Arial"/>
              <a:sym typeface="Arial"/>
            </a:endParaRPr>
          </a:p>
        </p:txBody>
      </p:sp>
      <p:sp>
        <p:nvSpPr>
          <p:cNvPr id="1329" name="Google Shape;1329;p173"/>
          <p:cNvSpPr txBox="1"/>
          <p:nvPr>
            <p:ph idx="4294967295" type="body"/>
          </p:nvPr>
        </p:nvSpPr>
        <p:spPr>
          <a:xfrm>
            <a:off x="3245643" y="1571625"/>
            <a:ext cx="2650200" cy="1000200"/>
          </a:xfrm>
          <a:prstGeom prst="rect">
            <a:avLst/>
          </a:prstGeom>
          <a:noFill/>
          <a:ln>
            <a:noFill/>
          </a:ln>
        </p:spPr>
        <p:txBody>
          <a:bodyPr anchorCtr="0" anchor="ctr" bIns="0" lIns="0" spcFirstLastPara="1" rIns="0" wrap="square" tIns="0">
            <a:noAutofit/>
          </a:bodyPr>
          <a:lstStyle/>
          <a:p>
            <a:pPr indent="0" lvl="0" marL="101600" marR="0" rtl="0" algn="l">
              <a:lnSpc>
                <a:spcPct val="100000"/>
              </a:lnSpc>
              <a:spcBef>
                <a:spcPts val="0"/>
              </a:spcBef>
              <a:spcAft>
                <a:spcPts val="0"/>
              </a:spcAft>
              <a:buClr>
                <a:schemeClr val="dk2"/>
              </a:buClr>
              <a:buSzPts val="6400"/>
              <a:buFont typeface="Arial"/>
              <a:buNone/>
            </a:pPr>
            <a:r>
              <a:rPr lang="fr" sz="6400">
                <a:solidFill>
                  <a:schemeClr val="dk2"/>
                </a:solidFill>
              </a:rPr>
              <a:t>45</a:t>
            </a:r>
            <a:r>
              <a:rPr b="0" i="0" lang="fr" sz="6400" u="none" cap="none" strike="noStrike">
                <a:solidFill>
                  <a:schemeClr val="dk2"/>
                </a:solidFill>
                <a:latin typeface="Arial"/>
                <a:ea typeface="Arial"/>
                <a:cs typeface="Arial"/>
                <a:sym typeface="Arial"/>
              </a:rPr>
              <a:t>%</a:t>
            </a:r>
            <a:endParaRPr/>
          </a:p>
        </p:txBody>
      </p:sp>
      <p:sp>
        <p:nvSpPr>
          <p:cNvPr id="1330" name="Google Shape;1330;p173"/>
          <p:cNvSpPr txBox="1"/>
          <p:nvPr>
            <p:ph idx="4294967295" type="body"/>
          </p:nvPr>
        </p:nvSpPr>
        <p:spPr>
          <a:xfrm>
            <a:off x="6166928" y="1571625"/>
            <a:ext cx="2646600" cy="1000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accent1"/>
              </a:buClr>
              <a:buSzPts val="6400"/>
              <a:buFont typeface="Arial"/>
              <a:buNone/>
            </a:pPr>
            <a:r>
              <a:rPr lang="fr" sz="6400">
                <a:solidFill>
                  <a:schemeClr val="accent1"/>
                </a:solidFill>
              </a:rPr>
              <a:t>75</a:t>
            </a:r>
            <a:r>
              <a:rPr b="0" i="0" lang="fr" sz="6400" u="none" cap="none" strike="noStrike">
                <a:solidFill>
                  <a:schemeClr val="accent1"/>
                </a:solidFill>
                <a:latin typeface="Arial"/>
                <a:ea typeface="Arial"/>
                <a:cs typeface="Arial"/>
                <a:sym typeface="Arial"/>
              </a:rPr>
              <a:t>%</a:t>
            </a:r>
            <a:endParaRPr b="0" i="0" sz="6400" u="none" cap="none" strike="noStrike">
              <a:solidFill>
                <a:schemeClr val="accent1"/>
              </a:solidFill>
              <a:latin typeface="Arial"/>
              <a:ea typeface="Arial"/>
              <a:cs typeface="Arial"/>
              <a:sym typeface="Arial"/>
            </a:endParaRPr>
          </a:p>
        </p:txBody>
      </p:sp>
      <p:sp>
        <p:nvSpPr>
          <p:cNvPr id="1331" name="Google Shape;1331;p173"/>
          <p:cNvSpPr txBox="1"/>
          <p:nvPr>
            <p:ph idx="4294967295" type="title"/>
          </p:nvPr>
        </p:nvSpPr>
        <p:spPr>
          <a:xfrm>
            <a:off x="238800" y="403350"/>
            <a:ext cx="8666400" cy="1040400"/>
          </a:xfrm>
          <a:prstGeom prst="rect">
            <a:avLst/>
          </a:prstGeom>
          <a:noFill/>
          <a:ln>
            <a:noFill/>
          </a:ln>
        </p:spPr>
        <p:txBody>
          <a:bodyPr anchorCtr="0" anchor="t" bIns="0" lIns="0" spcFirstLastPara="1" rIns="0" wrap="square" tIns="0">
            <a:noAutofit/>
          </a:bodyPr>
          <a:lstStyle/>
          <a:p>
            <a:pPr indent="0" lvl="0" marL="0" marR="0" rtl="0" algn="ctr">
              <a:lnSpc>
                <a:spcPct val="85000"/>
              </a:lnSpc>
              <a:spcBef>
                <a:spcPts val="0"/>
              </a:spcBef>
              <a:spcAft>
                <a:spcPts val="0"/>
              </a:spcAft>
              <a:buClr>
                <a:schemeClr val="dk1"/>
              </a:buClr>
              <a:buSzPts val="2400"/>
              <a:buFont typeface="Georgia"/>
              <a:buNone/>
            </a:pPr>
            <a:r>
              <a:rPr b="1" lang="fr"/>
              <a:t>Améliorations du Modèle ajusté par rapport au Modèle de Base</a:t>
            </a:r>
            <a:endParaRPr b="1" i="0" sz="2400" u="none" cap="none" strike="noStrike">
              <a:solidFill>
                <a:schemeClr val="dk1"/>
              </a:solidFill>
            </a:endParaRPr>
          </a:p>
        </p:txBody>
      </p:sp>
      <p:sp>
        <p:nvSpPr>
          <p:cNvPr id="1332" name="Google Shape;1332;p173"/>
          <p:cNvSpPr txBox="1"/>
          <p:nvPr>
            <p:ph idx="4294967295" type="body"/>
          </p:nvPr>
        </p:nvSpPr>
        <p:spPr>
          <a:xfrm>
            <a:off x="3311769" y="2779057"/>
            <a:ext cx="2650200" cy="1933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1200"/>
              <a:buFont typeface="Arial"/>
              <a:buNone/>
            </a:pPr>
            <a:r>
              <a:rPr b="1" lang="fr">
                <a:solidFill>
                  <a:schemeClr val="dk2"/>
                </a:solidFill>
              </a:rPr>
              <a:t>Paramètres Utilisés Grâce à LoRA</a:t>
            </a:r>
            <a:endParaRPr b="1">
              <a:solidFill>
                <a:schemeClr val="dk2"/>
              </a:solidFill>
            </a:endParaRPr>
          </a:p>
          <a:p>
            <a:pPr indent="0" lvl="0" marL="0" rtl="0" algn="l">
              <a:lnSpc>
                <a:spcPct val="100000"/>
              </a:lnSpc>
              <a:spcBef>
                <a:spcPts val="500"/>
              </a:spcBef>
              <a:spcAft>
                <a:spcPts val="0"/>
              </a:spcAft>
              <a:buClr>
                <a:schemeClr val="dk1"/>
              </a:buClr>
              <a:buSzPts val="1200"/>
              <a:buFont typeface="Arial"/>
              <a:buNone/>
            </a:pPr>
            <a:r>
              <a:rPr lang="fr"/>
              <a:t>  Le modèle fine-tuné utilise 45% moins de paramètres grâce à LoRA (Low-Rank Adaptation).</a:t>
            </a:r>
            <a:endParaRPr/>
          </a:p>
          <a:p>
            <a:pPr indent="0" lvl="0" marL="0" rtl="0" algn="l">
              <a:lnSpc>
                <a:spcPct val="100000"/>
              </a:lnSpc>
              <a:spcBef>
                <a:spcPts val="500"/>
              </a:spcBef>
              <a:spcAft>
                <a:spcPts val="0"/>
              </a:spcAft>
              <a:buClr>
                <a:schemeClr val="dk1"/>
              </a:buClr>
              <a:buSzPts val="1200"/>
              <a:buFont typeface="Arial"/>
              <a:buNone/>
            </a:pPr>
            <a:r>
              <a:rPr lang="fr"/>
              <a:t>Cette méthode optimise les modules critiques sans réentraîner tout le modèle, rendant l'entraînement plus efficace.</a:t>
            </a:r>
            <a:endParaRPr/>
          </a:p>
          <a:p>
            <a:pPr indent="0" lvl="0" marL="0" rtl="0" algn="l">
              <a:lnSpc>
                <a:spcPct val="100000"/>
              </a:lnSpc>
              <a:spcBef>
                <a:spcPts val="500"/>
              </a:spcBef>
              <a:spcAft>
                <a:spcPts val="500"/>
              </a:spcAft>
              <a:buClr>
                <a:schemeClr val="dk1"/>
              </a:buClr>
              <a:buSzPts val="1200"/>
              <a:buFont typeface="Arial"/>
              <a:buNone/>
            </a:pPr>
            <a:r>
              <a:t/>
            </a:r>
            <a:endParaRPr/>
          </a:p>
        </p:txBody>
      </p:sp>
      <p:sp>
        <p:nvSpPr>
          <p:cNvPr id="1333" name="Google Shape;1333;p173"/>
          <p:cNvSpPr txBox="1"/>
          <p:nvPr>
            <p:ph idx="4294967295" type="body"/>
          </p:nvPr>
        </p:nvSpPr>
        <p:spPr>
          <a:xfrm>
            <a:off x="6166928" y="2699657"/>
            <a:ext cx="2646600" cy="1933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1200"/>
              <a:buFont typeface="Arial"/>
              <a:buNone/>
            </a:pPr>
            <a:r>
              <a:rPr b="1" lang="fr">
                <a:solidFill>
                  <a:schemeClr val="accent1"/>
                </a:solidFill>
              </a:rPr>
              <a:t>Espace de Stockage Gagné grâce à la Quantization 4-bit</a:t>
            </a:r>
            <a:endParaRPr b="1">
              <a:solidFill>
                <a:schemeClr val="accent1"/>
              </a:solidFill>
            </a:endParaRPr>
          </a:p>
          <a:p>
            <a:pPr indent="0" lvl="0" marL="0" rtl="0" algn="l">
              <a:lnSpc>
                <a:spcPct val="100000"/>
              </a:lnSpc>
              <a:spcBef>
                <a:spcPts val="500"/>
              </a:spcBef>
              <a:spcAft>
                <a:spcPts val="0"/>
              </a:spcAft>
              <a:buClr>
                <a:schemeClr val="dk1"/>
              </a:buClr>
              <a:buSzPts val="1200"/>
              <a:buFont typeface="Arial"/>
              <a:buNone/>
            </a:pPr>
            <a:r>
              <a:rPr lang="fr"/>
              <a:t>En appliquant la quantization 4-bit, le modèle fine-tuné nécessite 75% moins d'espace de stockage que le modèle de base en pleine précision (16-bit ou 32-bit). </a:t>
            </a:r>
            <a:endParaRPr/>
          </a:p>
          <a:p>
            <a:pPr indent="0" lvl="0" marL="0" rtl="0" algn="l">
              <a:lnSpc>
                <a:spcPct val="100000"/>
              </a:lnSpc>
              <a:spcBef>
                <a:spcPts val="500"/>
              </a:spcBef>
              <a:spcAft>
                <a:spcPts val="500"/>
              </a:spcAft>
              <a:buClr>
                <a:schemeClr val="dk1"/>
              </a:buClr>
              <a:buSzPts val="1200"/>
              <a:buFont typeface="Arial"/>
              <a:buNone/>
            </a:pPr>
            <a:r>
              <a:rPr lang="fr"/>
              <a:t>Cela permet un déploiement plus léger tout en conservant une performance élevée.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7" name="Shape 1337"/>
        <p:cNvGrpSpPr/>
        <p:nvPr/>
      </p:nvGrpSpPr>
      <p:grpSpPr>
        <a:xfrm>
          <a:off x="0" y="0"/>
          <a:ext cx="0" cy="0"/>
          <a:chOff x="0" y="0"/>
          <a:chExt cx="0" cy="0"/>
        </a:xfrm>
      </p:grpSpPr>
      <p:grpSp>
        <p:nvGrpSpPr>
          <p:cNvPr id="1338" name="Google Shape;1338;p174"/>
          <p:cNvGrpSpPr/>
          <p:nvPr/>
        </p:nvGrpSpPr>
        <p:grpSpPr>
          <a:xfrm>
            <a:off x="4316351" y="1577608"/>
            <a:ext cx="4658854" cy="3298712"/>
            <a:chOff x="516674" y="2158280"/>
            <a:chExt cx="4682265" cy="3222972"/>
          </a:xfrm>
        </p:grpSpPr>
        <p:sp>
          <p:nvSpPr>
            <p:cNvPr id="1339" name="Google Shape;1339;p174"/>
            <p:cNvSpPr/>
            <p:nvPr/>
          </p:nvSpPr>
          <p:spPr>
            <a:xfrm>
              <a:off x="2971677" y="3598490"/>
              <a:ext cx="2227263" cy="1782763"/>
            </a:xfrm>
            <a:custGeom>
              <a:rect b="b" l="l" r="r" t="t"/>
              <a:pathLst>
                <a:path extrusionOk="0" h="1123" w="1403">
                  <a:moveTo>
                    <a:pt x="1402" y="1122"/>
                  </a:moveTo>
                  <a:lnTo>
                    <a:pt x="1402" y="162"/>
                  </a:lnTo>
                  <a:lnTo>
                    <a:pt x="795" y="162"/>
                  </a:lnTo>
                  <a:lnTo>
                    <a:pt x="700" y="0"/>
                  </a:lnTo>
                  <a:lnTo>
                    <a:pt x="614" y="162"/>
                  </a:lnTo>
                  <a:lnTo>
                    <a:pt x="0" y="162"/>
                  </a:lnTo>
                  <a:lnTo>
                    <a:pt x="0" y="1122"/>
                  </a:lnTo>
                  <a:lnTo>
                    <a:pt x="1402" y="1122"/>
                  </a:lnTo>
                </a:path>
              </a:pathLst>
            </a:custGeom>
            <a:solidFill>
              <a:srgbClr val="EB8C00"/>
            </a:solidFill>
            <a:ln cap="rnd" cmpd="sng" w="2857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340" name="Google Shape;1340;p174"/>
            <p:cNvSpPr/>
            <p:nvPr/>
          </p:nvSpPr>
          <p:spPr>
            <a:xfrm>
              <a:off x="522164" y="3868365"/>
              <a:ext cx="2551113" cy="1512888"/>
            </a:xfrm>
            <a:custGeom>
              <a:rect b="b" l="l" r="r" t="t"/>
              <a:pathLst>
                <a:path extrusionOk="0" h="953" w="1607">
                  <a:moveTo>
                    <a:pt x="0" y="0"/>
                  </a:moveTo>
                  <a:lnTo>
                    <a:pt x="0" y="952"/>
                  </a:lnTo>
                  <a:lnTo>
                    <a:pt x="1401" y="952"/>
                  </a:lnTo>
                  <a:lnTo>
                    <a:pt x="1401" y="556"/>
                  </a:lnTo>
                  <a:lnTo>
                    <a:pt x="1606" y="472"/>
                  </a:lnTo>
                  <a:lnTo>
                    <a:pt x="1401" y="395"/>
                  </a:lnTo>
                  <a:lnTo>
                    <a:pt x="1401" y="0"/>
                  </a:lnTo>
                  <a:lnTo>
                    <a:pt x="0" y="0"/>
                  </a:lnTo>
                </a:path>
              </a:pathLst>
            </a:custGeom>
            <a:solidFill>
              <a:srgbClr val="D93954"/>
            </a:solidFill>
            <a:ln cap="rnd" cmpd="sng" w="2857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rtl="0" algn="ctr">
                <a:spcBef>
                  <a:spcPts val="0"/>
                </a:spcBef>
                <a:spcAft>
                  <a:spcPts val="400"/>
                </a:spcAft>
                <a:buClr>
                  <a:schemeClr val="dk1"/>
                </a:buClr>
                <a:buSzPts val="1600"/>
                <a:buFont typeface="Arial"/>
                <a:buNone/>
              </a:pPr>
              <a:r>
                <a:rPr lang="fr" sz="1050">
                  <a:solidFill>
                    <a:srgbClr val="212121"/>
                  </a:solidFill>
                  <a:latin typeface="Courier New"/>
                  <a:ea typeface="Courier New"/>
                  <a:cs typeface="Courier New"/>
                  <a:sym typeface="Courier New"/>
                </a:rPr>
                <a:t>  </a:t>
              </a:r>
              <a:endParaRPr sz="1050">
                <a:solidFill>
                  <a:srgbClr val="212121"/>
                </a:solidFill>
                <a:latin typeface="Courier New"/>
                <a:ea typeface="Courier New"/>
                <a:cs typeface="Courier New"/>
                <a:sym typeface="Courier New"/>
              </a:endParaRPr>
            </a:p>
          </p:txBody>
        </p:sp>
        <p:sp>
          <p:nvSpPr>
            <p:cNvPr id="1341" name="Google Shape;1341;p174"/>
            <p:cNvSpPr/>
            <p:nvPr/>
          </p:nvSpPr>
          <p:spPr>
            <a:xfrm>
              <a:off x="516674" y="2158280"/>
              <a:ext cx="2225675" cy="1781175"/>
            </a:xfrm>
            <a:custGeom>
              <a:rect b="b" l="l" r="r" t="t"/>
              <a:pathLst>
                <a:path extrusionOk="0" h="1122" w="1402">
                  <a:moveTo>
                    <a:pt x="0" y="0"/>
                  </a:moveTo>
                  <a:lnTo>
                    <a:pt x="0" y="958"/>
                  </a:lnTo>
                  <a:lnTo>
                    <a:pt x="606" y="958"/>
                  </a:lnTo>
                  <a:lnTo>
                    <a:pt x="700" y="1121"/>
                  </a:lnTo>
                  <a:lnTo>
                    <a:pt x="786" y="958"/>
                  </a:lnTo>
                  <a:lnTo>
                    <a:pt x="1401" y="958"/>
                  </a:lnTo>
                  <a:lnTo>
                    <a:pt x="1401" y="0"/>
                  </a:lnTo>
                  <a:lnTo>
                    <a:pt x="0" y="0"/>
                  </a:lnTo>
                </a:path>
              </a:pathLst>
            </a:custGeom>
            <a:solidFill>
              <a:srgbClr val="7D7D7D"/>
            </a:solidFill>
            <a:ln cap="rnd" cmpd="sng" w="2857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342" name="Google Shape;1342;p174"/>
            <p:cNvSpPr/>
            <p:nvPr/>
          </p:nvSpPr>
          <p:spPr>
            <a:xfrm>
              <a:off x="2646239" y="2158280"/>
              <a:ext cx="2552700" cy="1514475"/>
            </a:xfrm>
            <a:custGeom>
              <a:rect b="b" l="l" r="r" t="t"/>
              <a:pathLst>
                <a:path extrusionOk="0" h="954" w="1608">
                  <a:moveTo>
                    <a:pt x="1607" y="0"/>
                  </a:moveTo>
                  <a:lnTo>
                    <a:pt x="1607" y="951"/>
                  </a:lnTo>
                  <a:lnTo>
                    <a:pt x="946" y="953"/>
                  </a:lnTo>
                  <a:lnTo>
                    <a:pt x="905" y="873"/>
                  </a:lnTo>
                  <a:lnTo>
                    <a:pt x="867" y="953"/>
                  </a:lnTo>
                  <a:lnTo>
                    <a:pt x="204" y="951"/>
                  </a:lnTo>
                  <a:lnTo>
                    <a:pt x="204" y="556"/>
                  </a:lnTo>
                  <a:lnTo>
                    <a:pt x="0" y="472"/>
                  </a:lnTo>
                  <a:lnTo>
                    <a:pt x="204" y="394"/>
                  </a:lnTo>
                  <a:lnTo>
                    <a:pt x="204" y="0"/>
                  </a:lnTo>
                  <a:lnTo>
                    <a:pt x="1607" y="0"/>
                  </a:lnTo>
                </a:path>
              </a:pathLst>
            </a:custGeom>
            <a:solidFill>
              <a:srgbClr val="D04A02"/>
            </a:solidFill>
            <a:ln cap="rnd" cmpd="sng" w="2857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343" name="Google Shape;1343;p174"/>
            <p:cNvSpPr/>
            <p:nvPr/>
          </p:nvSpPr>
          <p:spPr>
            <a:xfrm>
              <a:off x="566070" y="2558272"/>
              <a:ext cx="2463300" cy="192600"/>
            </a:xfrm>
            <a:prstGeom prst="rect">
              <a:avLst/>
            </a:prstGeom>
            <a:noFill/>
            <a:ln>
              <a:noFill/>
            </a:ln>
          </p:spPr>
          <p:txBody>
            <a:bodyPr anchorCtr="0" anchor="t" bIns="39350" lIns="77375" spcFirstLastPara="1" rIns="77375" wrap="square" tIns="39350">
              <a:noAutofit/>
            </a:bodyPr>
            <a:lstStyle/>
            <a:p>
              <a:pPr indent="0" lvl="0" marL="0" marR="0" rtl="0" algn="l">
                <a:lnSpc>
                  <a:spcPct val="100000"/>
                </a:lnSpc>
                <a:spcBef>
                  <a:spcPts val="0"/>
                </a:spcBef>
                <a:spcAft>
                  <a:spcPts val="0"/>
                </a:spcAft>
                <a:buClr>
                  <a:srgbClr val="000000"/>
                </a:buClr>
                <a:buSzPts val="1200"/>
                <a:buFont typeface="Arial"/>
                <a:buNone/>
              </a:pPr>
              <a:r>
                <a:rPr b="1" lang="fr" sz="1550">
                  <a:solidFill>
                    <a:schemeClr val="lt1"/>
                  </a:solidFill>
                  <a:latin typeface="Courier New"/>
                  <a:ea typeface="Courier New"/>
                  <a:cs typeface="Courier New"/>
                  <a:sym typeface="Courier New"/>
                </a:rPr>
                <a:t>A</a:t>
              </a:r>
              <a:r>
                <a:rPr b="1" lang="fr" sz="1550">
                  <a:solidFill>
                    <a:schemeClr val="lt1"/>
                  </a:solidFill>
                  <a:latin typeface="Courier New"/>
                  <a:ea typeface="Courier New"/>
                  <a:cs typeface="Courier New"/>
                  <a:sym typeface="Courier New"/>
                </a:rPr>
                <a:t>nswer Relevancy</a:t>
              </a:r>
              <a:r>
                <a:rPr b="1" lang="fr" sz="1050">
                  <a:solidFill>
                    <a:srgbClr val="212121"/>
                  </a:solidFill>
                  <a:highlight>
                    <a:srgbClr val="FFFFFF"/>
                  </a:highlight>
                  <a:latin typeface="Courier New"/>
                  <a:ea typeface="Courier New"/>
                  <a:cs typeface="Courier New"/>
                  <a:sym typeface="Courier New"/>
                </a:rPr>
                <a:t> </a:t>
              </a:r>
              <a:endParaRPr b="1" i="0" sz="1400" u="none" cap="none" strike="noStrike">
                <a:solidFill>
                  <a:srgbClr val="000000"/>
                </a:solidFill>
              </a:endParaRPr>
            </a:p>
          </p:txBody>
        </p:sp>
        <p:sp>
          <p:nvSpPr>
            <p:cNvPr id="1344" name="Google Shape;1344;p174"/>
            <p:cNvSpPr/>
            <p:nvPr/>
          </p:nvSpPr>
          <p:spPr>
            <a:xfrm>
              <a:off x="3109701" y="2583041"/>
              <a:ext cx="2052600" cy="322800"/>
            </a:xfrm>
            <a:prstGeom prst="rect">
              <a:avLst/>
            </a:prstGeom>
            <a:noFill/>
            <a:ln>
              <a:noFill/>
            </a:ln>
          </p:spPr>
          <p:txBody>
            <a:bodyPr anchorCtr="0" anchor="t" bIns="39350" lIns="77375" spcFirstLastPara="1" rIns="77375" wrap="square" tIns="39350">
              <a:noAutofit/>
            </a:bodyPr>
            <a:lstStyle/>
            <a:p>
              <a:pPr indent="0" lvl="0" marL="0" marR="0" rtl="0" algn="ctr">
                <a:lnSpc>
                  <a:spcPct val="100000"/>
                </a:lnSpc>
                <a:spcBef>
                  <a:spcPts val="0"/>
                </a:spcBef>
                <a:spcAft>
                  <a:spcPts val="0"/>
                </a:spcAft>
                <a:buClr>
                  <a:srgbClr val="000000"/>
                </a:buClr>
                <a:buSzPts val="1200"/>
                <a:buFont typeface="Arial"/>
                <a:buNone/>
              </a:pPr>
              <a:r>
                <a:rPr b="1" lang="fr" sz="1550">
                  <a:solidFill>
                    <a:schemeClr val="lt1"/>
                  </a:solidFill>
                  <a:latin typeface="Courier New"/>
                  <a:ea typeface="Courier New"/>
                  <a:cs typeface="Courier New"/>
                  <a:sym typeface="Courier New"/>
                </a:rPr>
                <a:t>F</a:t>
              </a:r>
              <a:r>
                <a:rPr b="1" lang="fr" sz="1550">
                  <a:solidFill>
                    <a:schemeClr val="lt1"/>
                  </a:solidFill>
                  <a:latin typeface="Courier New"/>
                  <a:ea typeface="Courier New"/>
                  <a:cs typeface="Courier New"/>
                  <a:sym typeface="Courier New"/>
                </a:rPr>
                <a:t>aithfulness</a:t>
              </a:r>
              <a:r>
                <a:rPr b="1" lang="fr" sz="1350">
                  <a:solidFill>
                    <a:srgbClr val="212121"/>
                  </a:solidFill>
                  <a:highlight>
                    <a:srgbClr val="FFFFFF"/>
                  </a:highlight>
                  <a:latin typeface="Courier New"/>
                  <a:ea typeface="Courier New"/>
                  <a:cs typeface="Courier New"/>
                  <a:sym typeface="Courier New"/>
                </a:rPr>
                <a:t> </a:t>
              </a:r>
              <a:endParaRPr b="1" i="0" sz="1700" u="none" cap="none" strike="noStrike">
                <a:solidFill>
                  <a:srgbClr val="000000"/>
                </a:solidFill>
              </a:endParaRPr>
            </a:p>
          </p:txBody>
        </p:sp>
      </p:grpSp>
      <p:sp>
        <p:nvSpPr>
          <p:cNvPr id="1345" name="Google Shape;1345;p174"/>
          <p:cNvSpPr txBox="1"/>
          <p:nvPr/>
        </p:nvSpPr>
        <p:spPr>
          <a:xfrm>
            <a:off x="7193613" y="2246775"/>
            <a:ext cx="1278000" cy="3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50">
                <a:solidFill>
                  <a:schemeClr val="lt1"/>
                </a:solidFill>
                <a:latin typeface="Courier New"/>
                <a:ea typeface="Courier New"/>
                <a:cs typeface="Courier New"/>
                <a:sym typeface="Courier New"/>
              </a:rPr>
              <a:t>1.000</a:t>
            </a:r>
            <a:endParaRPr sz="1500">
              <a:solidFill>
                <a:schemeClr val="lt1"/>
              </a:solidFill>
            </a:endParaRPr>
          </a:p>
        </p:txBody>
      </p:sp>
      <p:sp>
        <p:nvSpPr>
          <p:cNvPr id="1346" name="Google Shape;1346;p174"/>
          <p:cNvSpPr txBox="1"/>
          <p:nvPr/>
        </p:nvSpPr>
        <p:spPr>
          <a:xfrm>
            <a:off x="4844663" y="2215725"/>
            <a:ext cx="22770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50">
                <a:solidFill>
                  <a:schemeClr val="lt1"/>
                </a:solidFill>
                <a:latin typeface="Courier New"/>
                <a:ea typeface="Courier New"/>
                <a:cs typeface="Courier New"/>
                <a:sym typeface="Courier New"/>
              </a:rPr>
              <a:t>1.000</a:t>
            </a:r>
            <a:endParaRPr/>
          </a:p>
        </p:txBody>
      </p:sp>
      <p:sp>
        <p:nvSpPr>
          <p:cNvPr id="1347" name="Google Shape;1347;p174"/>
          <p:cNvSpPr txBox="1"/>
          <p:nvPr/>
        </p:nvSpPr>
        <p:spPr>
          <a:xfrm>
            <a:off x="4111088" y="3300150"/>
            <a:ext cx="2187300" cy="1146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600"/>
              <a:buFont typeface="Arial"/>
              <a:buNone/>
            </a:pPr>
            <a:r>
              <a:t/>
            </a:r>
            <a:endParaRPr b="1" sz="1100">
              <a:solidFill>
                <a:srgbClr val="212121"/>
              </a:solidFill>
              <a:latin typeface="Courier New"/>
              <a:ea typeface="Courier New"/>
              <a:cs typeface="Courier New"/>
              <a:sym typeface="Courier New"/>
            </a:endParaRPr>
          </a:p>
          <a:p>
            <a:pPr indent="0" lvl="0" marL="0" rtl="0" algn="ctr">
              <a:spcBef>
                <a:spcPts val="400"/>
              </a:spcBef>
              <a:spcAft>
                <a:spcPts val="0"/>
              </a:spcAft>
              <a:buNone/>
            </a:pPr>
            <a:r>
              <a:rPr b="1" lang="fr" sz="1350">
                <a:solidFill>
                  <a:schemeClr val="lt1"/>
                </a:solidFill>
                <a:latin typeface="Courier New"/>
                <a:ea typeface="Courier New"/>
                <a:cs typeface="Courier New"/>
                <a:sym typeface="Courier New"/>
              </a:rPr>
              <a:t>Context Precision </a:t>
            </a:r>
            <a:endParaRPr b="1" sz="1350">
              <a:solidFill>
                <a:schemeClr val="lt1"/>
              </a:solidFill>
              <a:latin typeface="Courier New"/>
              <a:ea typeface="Courier New"/>
              <a:cs typeface="Courier New"/>
              <a:sym typeface="Courier New"/>
            </a:endParaRPr>
          </a:p>
          <a:p>
            <a:pPr indent="0" lvl="0" marL="0" rtl="0" algn="ctr">
              <a:spcBef>
                <a:spcPts val="400"/>
              </a:spcBef>
              <a:spcAft>
                <a:spcPts val="0"/>
              </a:spcAft>
              <a:buNone/>
            </a:pPr>
            <a:r>
              <a:t/>
            </a:r>
            <a:endParaRPr b="1" sz="1350">
              <a:solidFill>
                <a:schemeClr val="lt1"/>
              </a:solidFill>
              <a:latin typeface="Courier New"/>
              <a:ea typeface="Courier New"/>
              <a:cs typeface="Courier New"/>
              <a:sym typeface="Courier New"/>
            </a:endParaRPr>
          </a:p>
          <a:p>
            <a:pPr indent="0" lvl="0" marL="0" rtl="0" algn="ctr">
              <a:spcBef>
                <a:spcPts val="400"/>
              </a:spcBef>
              <a:spcAft>
                <a:spcPts val="400"/>
              </a:spcAft>
              <a:buClr>
                <a:schemeClr val="dk1"/>
              </a:buClr>
              <a:buSzPts val="1600"/>
              <a:buFont typeface="Arial"/>
              <a:buNone/>
            </a:pPr>
            <a:r>
              <a:rPr lang="fr" sz="1250">
                <a:solidFill>
                  <a:schemeClr val="lt1"/>
                </a:solidFill>
                <a:latin typeface="Courier New"/>
                <a:ea typeface="Courier New"/>
                <a:cs typeface="Courier New"/>
                <a:sym typeface="Courier New"/>
              </a:rPr>
              <a:t>0.573</a:t>
            </a:r>
            <a:r>
              <a:rPr b="1" lang="fr" sz="1450">
                <a:solidFill>
                  <a:schemeClr val="lt1"/>
                </a:solidFill>
                <a:latin typeface="Courier New"/>
                <a:ea typeface="Courier New"/>
                <a:cs typeface="Courier New"/>
                <a:sym typeface="Courier New"/>
              </a:rPr>
              <a:t> </a:t>
            </a:r>
            <a:r>
              <a:rPr b="1" lang="fr" sz="1350">
                <a:solidFill>
                  <a:schemeClr val="lt1"/>
                </a:solidFill>
                <a:latin typeface="Courier New"/>
                <a:ea typeface="Courier New"/>
                <a:cs typeface="Courier New"/>
                <a:sym typeface="Courier New"/>
              </a:rPr>
              <a:t>  </a:t>
            </a:r>
            <a:r>
              <a:rPr lang="fr" sz="1350">
                <a:solidFill>
                  <a:schemeClr val="lt1"/>
                </a:solidFill>
                <a:latin typeface="Courier New"/>
                <a:ea typeface="Courier New"/>
                <a:cs typeface="Courier New"/>
                <a:sym typeface="Courier New"/>
              </a:rPr>
              <a:t> </a:t>
            </a:r>
            <a:r>
              <a:rPr lang="fr" sz="850">
                <a:solidFill>
                  <a:srgbClr val="212121"/>
                </a:solidFill>
                <a:latin typeface="Courier New"/>
                <a:ea typeface="Courier New"/>
                <a:cs typeface="Courier New"/>
                <a:sym typeface="Courier New"/>
              </a:rPr>
              <a:t> </a:t>
            </a:r>
            <a:endParaRPr sz="1000">
              <a:solidFill>
                <a:schemeClr val="dk1"/>
              </a:solidFill>
            </a:endParaRPr>
          </a:p>
        </p:txBody>
      </p:sp>
      <p:sp>
        <p:nvSpPr>
          <p:cNvPr id="1348" name="Google Shape;1348;p174"/>
          <p:cNvSpPr txBox="1"/>
          <p:nvPr/>
        </p:nvSpPr>
        <p:spPr>
          <a:xfrm>
            <a:off x="6511263" y="3598325"/>
            <a:ext cx="2360100" cy="127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550">
                <a:solidFill>
                  <a:schemeClr val="lt1"/>
                </a:solidFill>
                <a:latin typeface="Courier New"/>
                <a:ea typeface="Courier New"/>
                <a:cs typeface="Courier New"/>
                <a:sym typeface="Courier New"/>
              </a:rPr>
              <a:t>Context Recall</a:t>
            </a:r>
            <a:r>
              <a:rPr lang="fr" sz="1550">
                <a:solidFill>
                  <a:schemeClr val="lt1"/>
                </a:solidFill>
                <a:latin typeface="Courier New"/>
                <a:ea typeface="Courier New"/>
                <a:cs typeface="Courier New"/>
                <a:sym typeface="Courier New"/>
              </a:rPr>
              <a:t>   </a:t>
            </a:r>
            <a:endParaRPr sz="1550">
              <a:solidFill>
                <a:schemeClr val="lt1"/>
              </a:solidFill>
              <a:latin typeface="Courier New"/>
              <a:ea typeface="Courier New"/>
              <a:cs typeface="Courier New"/>
              <a:sym typeface="Courier New"/>
            </a:endParaRPr>
          </a:p>
          <a:p>
            <a:pPr indent="0" lvl="0" marL="0" rtl="0" algn="ctr">
              <a:spcBef>
                <a:spcPts val="0"/>
              </a:spcBef>
              <a:spcAft>
                <a:spcPts val="0"/>
              </a:spcAft>
              <a:buNone/>
            </a:pPr>
            <a:r>
              <a:t/>
            </a:r>
            <a:endParaRPr b="1" sz="1550">
              <a:solidFill>
                <a:schemeClr val="lt1"/>
              </a:solidFill>
              <a:latin typeface="Courier New"/>
              <a:ea typeface="Courier New"/>
              <a:cs typeface="Courier New"/>
              <a:sym typeface="Courier New"/>
            </a:endParaRPr>
          </a:p>
          <a:p>
            <a:pPr indent="0" lvl="0" marL="0" rtl="0" algn="ctr">
              <a:spcBef>
                <a:spcPts val="0"/>
              </a:spcBef>
              <a:spcAft>
                <a:spcPts val="0"/>
              </a:spcAft>
              <a:buNone/>
            </a:pPr>
            <a:r>
              <a:rPr lang="fr" sz="1350">
                <a:solidFill>
                  <a:schemeClr val="lt1"/>
                </a:solidFill>
                <a:latin typeface="Courier New"/>
                <a:ea typeface="Courier New"/>
                <a:cs typeface="Courier New"/>
                <a:sym typeface="Courier New"/>
              </a:rPr>
              <a:t>0.762</a:t>
            </a:r>
            <a:endParaRPr sz="1500">
              <a:solidFill>
                <a:schemeClr val="lt1"/>
              </a:solidFill>
            </a:endParaRPr>
          </a:p>
        </p:txBody>
      </p:sp>
      <p:sp>
        <p:nvSpPr>
          <p:cNvPr id="1349" name="Google Shape;1349;p174"/>
          <p:cNvSpPr/>
          <p:nvPr/>
        </p:nvSpPr>
        <p:spPr>
          <a:xfrm flipH="1">
            <a:off x="2511163" y="3487712"/>
            <a:ext cx="323961" cy="244123"/>
          </a:xfrm>
          <a:custGeom>
            <a:rect b="b" l="l" r="r" t="t"/>
            <a:pathLst>
              <a:path extrusionOk="0" h="1424" w="1811">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D04A0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174"/>
          <p:cNvSpPr/>
          <p:nvPr/>
        </p:nvSpPr>
        <p:spPr>
          <a:xfrm>
            <a:off x="546084" y="1626108"/>
            <a:ext cx="323965" cy="244123"/>
          </a:xfrm>
          <a:custGeom>
            <a:rect b="b" l="l" r="r" t="t"/>
            <a:pathLst>
              <a:path extrusionOk="0" h="1424" w="1811">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D04A0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174"/>
          <p:cNvSpPr txBox="1"/>
          <p:nvPr/>
        </p:nvSpPr>
        <p:spPr>
          <a:xfrm>
            <a:off x="546063" y="1932413"/>
            <a:ext cx="2206500" cy="1493100"/>
          </a:xfrm>
          <a:prstGeom prst="rect">
            <a:avLst/>
          </a:prstGeom>
          <a:solidFill>
            <a:srgbClr val="FFFFFF"/>
          </a:solidFill>
          <a:ln cap="flat" cmpd="sng" w="25400">
            <a:solidFill>
              <a:srgbClr val="D04A02"/>
            </a:solidFill>
            <a:prstDash val="dot"/>
            <a:round/>
            <a:headEnd len="sm" w="sm" type="none"/>
            <a:tailEnd len="sm" w="sm" type="none"/>
          </a:ln>
        </p:spPr>
        <p:txBody>
          <a:bodyPr anchorCtr="0" anchor="b" bIns="68575" lIns="68575" spcFirstLastPara="1" rIns="68575" wrap="square" tIns="68575">
            <a:spAutoFit/>
          </a:bodyPr>
          <a:lstStyle/>
          <a:p>
            <a:pPr indent="0" lvl="0" marL="0" rtl="0" algn="l">
              <a:spcBef>
                <a:spcPts val="0"/>
              </a:spcBef>
              <a:spcAft>
                <a:spcPts val="0"/>
              </a:spcAft>
              <a:buClr>
                <a:schemeClr val="dk1"/>
              </a:buClr>
              <a:buSzPts val="1100"/>
              <a:buFont typeface="Arial"/>
              <a:buNone/>
            </a:pPr>
            <a:r>
              <a:rPr b="1" lang="fr" sz="1100">
                <a:solidFill>
                  <a:schemeClr val="dk1"/>
                </a:solidFill>
              </a:rPr>
              <a:t>Ragas Score  (Retrieval-Augmented Generation Answer Scoring) </a:t>
            </a:r>
            <a:r>
              <a:rPr lang="fr" sz="1100">
                <a:solidFill>
                  <a:schemeClr val="dk1"/>
                </a:solidFill>
              </a:rPr>
              <a:t>est une métrique d'évaluation utilisée pour mesurer la performance des systèmes de génération augmentée par la récupération, </a:t>
            </a:r>
            <a:endParaRPr sz="1100">
              <a:solidFill>
                <a:schemeClr val="dk1"/>
              </a:solidFill>
            </a:endParaRPr>
          </a:p>
        </p:txBody>
      </p:sp>
      <p:sp>
        <p:nvSpPr>
          <p:cNvPr id="1352" name="Google Shape;1352;p174"/>
          <p:cNvSpPr txBox="1"/>
          <p:nvPr/>
        </p:nvSpPr>
        <p:spPr>
          <a:xfrm>
            <a:off x="1231700" y="485725"/>
            <a:ext cx="8811900" cy="498600"/>
          </a:xfrm>
          <a:prstGeom prst="rect">
            <a:avLst/>
          </a:prstGeom>
          <a:noFill/>
          <a:ln>
            <a:noFill/>
          </a:ln>
        </p:spPr>
        <p:txBody>
          <a:bodyPr anchorCtr="0" anchor="t" bIns="91425" lIns="91425" spcFirstLastPara="1" rIns="91425" wrap="square" tIns="91425">
            <a:spAutoFit/>
          </a:bodyPr>
          <a:lstStyle/>
          <a:p>
            <a:pPr indent="0" lvl="0" marL="0" rtl="0" algn="l">
              <a:lnSpc>
                <a:spcPct val="85000"/>
              </a:lnSpc>
              <a:spcBef>
                <a:spcPts val="0"/>
              </a:spcBef>
              <a:spcAft>
                <a:spcPts val="0"/>
              </a:spcAft>
              <a:buNone/>
            </a:pPr>
            <a:r>
              <a:rPr b="1" lang="fr" sz="2400">
                <a:solidFill>
                  <a:schemeClr val="dk1"/>
                </a:solidFill>
                <a:latin typeface="Georgia"/>
                <a:ea typeface="Georgia"/>
                <a:cs typeface="Georgia"/>
                <a:sym typeface="Georgia"/>
              </a:rPr>
              <a:t>  Évaluation des Performances du RAG </a:t>
            </a:r>
            <a:endParaRPr b="1">
              <a:latin typeface="Georgia"/>
              <a:ea typeface="Georgia"/>
              <a:cs typeface="Georgia"/>
              <a:sym typeface="Georgia"/>
            </a:endParaRPr>
          </a:p>
        </p:txBody>
      </p:sp>
      <p:sp>
        <p:nvSpPr>
          <p:cNvPr id="1353" name="Google Shape;1353;p174"/>
          <p:cNvSpPr txBox="1"/>
          <p:nvPr>
            <p:ph idx="12" type="sldNum"/>
          </p:nvPr>
        </p:nvSpPr>
        <p:spPr>
          <a:xfrm>
            <a:off x="7086600" y="4924788"/>
            <a:ext cx="1892700" cy="47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600"/>
              <a:buFont typeface="Arial"/>
              <a:buNone/>
            </a:pPr>
            <a:fld id="{00000000-1234-1234-1234-123412341234}" type="slidenum">
              <a:rPr lang="f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B600"/>
        </a:solidFill>
      </p:bgPr>
    </p:bg>
    <p:spTree>
      <p:nvGrpSpPr>
        <p:cNvPr id="1357" name="Shape 1357"/>
        <p:cNvGrpSpPr/>
        <p:nvPr/>
      </p:nvGrpSpPr>
      <p:grpSpPr>
        <a:xfrm>
          <a:off x="0" y="0"/>
          <a:ext cx="0" cy="0"/>
          <a:chOff x="0" y="0"/>
          <a:chExt cx="0" cy="0"/>
        </a:xfrm>
      </p:grpSpPr>
      <p:sp>
        <p:nvSpPr>
          <p:cNvPr id="1358" name="Google Shape;1358;p175"/>
          <p:cNvSpPr txBox="1"/>
          <p:nvPr>
            <p:ph type="title"/>
          </p:nvPr>
        </p:nvSpPr>
        <p:spPr>
          <a:xfrm>
            <a:off x="3713560" y="1577578"/>
            <a:ext cx="3702600" cy="192330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lt1"/>
              </a:buClr>
              <a:buSzPts val="3000"/>
              <a:buFont typeface="Arial"/>
              <a:buNone/>
            </a:pPr>
            <a:r>
              <a:t/>
            </a:r>
            <a:endParaRPr/>
          </a:p>
          <a:p>
            <a:pPr indent="0" lvl="0" marL="0" marR="0" rtl="0" algn="l">
              <a:lnSpc>
                <a:spcPct val="85000"/>
              </a:lnSpc>
              <a:spcBef>
                <a:spcPts val="0"/>
              </a:spcBef>
              <a:spcAft>
                <a:spcPts val="0"/>
              </a:spcAft>
              <a:buClr>
                <a:schemeClr val="lt1"/>
              </a:buClr>
              <a:buSzPts val="3000"/>
              <a:buFont typeface="Arial"/>
              <a:buNone/>
            </a:pPr>
            <a:r>
              <a:rPr b="1" lang="fr">
                <a:latin typeface="Georgia"/>
                <a:ea typeface="Georgia"/>
                <a:cs typeface="Georgia"/>
                <a:sym typeface="Georgia"/>
              </a:rPr>
              <a:t>Déploiement</a:t>
            </a:r>
            <a:endParaRPr b="1">
              <a:latin typeface="Georgia"/>
              <a:ea typeface="Georgia"/>
              <a:cs typeface="Georgia"/>
              <a:sym typeface="Georgia"/>
            </a:endParaRPr>
          </a:p>
        </p:txBody>
      </p:sp>
      <p:sp>
        <p:nvSpPr>
          <p:cNvPr id="1359" name="Google Shape;1359;p175"/>
          <p:cNvSpPr txBox="1"/>
          <p:nvPr>
            <p:ph idx="4294967295" type="body"/>
          </p:nvPr>
        </p:nvSpPr>
        <p:spPr>
          <a:xfrm>
            <a:off x="332184" y="0"/>
            <a:ext cx="3258600" cy="5143500"/>
          </a:xfrm>
          <a:prstGeom prst="rect">
            <a:avLst/>
          </a:prstGeom>
          <a:noFill/>
          <a:ln>
            <a:noFill/>
          </a:ln>
        </p:spPr>
        <p:txBody>
          <a:bodyPr anchorCtr="0" anchor="ctr" bIns="0" lIns="0" spcFirstLastPara="1" rIns="0" wrap="square" tIns="0">
            <a:noAutofit/>
          </a:bodyPr>
          <a:lstStyle/>
          <a:p>
            <a:pPr indent="0" lvl="0" marL="0" marR="0" rtl="0" algn="l">
              <a:lnSpc>
                <a:spcPct val="95000"/>
              </a:lnSpc>
              <a:spcBef>
                <a:spcPts val="0"/>
              </a:spcBef>
              <a:spcAft>
                <a:spcPts val="0"/>
              </a:spcAft>
              <a:buClr>
                <a:schemeClr val="lt1"/>
              </a:buClr>
              <a:buSzPts val="48800"/>
              <a:buFont typeface="Arial"/>
              <a:buNone/>
            </a:pPr>
            <a:r>
              <a:rPr lang="fr" sz="48800">
                <a:solidFill>
                  <a:schemeClr val="lt1"/>
                </a:solidFill>
              </a:rPr>
              <a:t>5</a:t>
            </a:r>
            <a:endParaRPr/>
          </a:p>
        </p:txBody>
      </p:sp>
      <p:sp>
        <p:nvSpPr>
          <p:cNvPr id="1360" name="Google Shape;1360;p175"/>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sp>
        <p:nvSpPr>
          <p:cNvPr id="1365" name="Google Shape;1365;p176"/>
          <p:cNvSpPr txBox="1"/>
          <p:nvPr>
            <p:ph idx="4294967295" type="title"/>
          </p:nvPr>
        </p:nvSpPr>
        <p:spPr>
          <a:xfrm>
            <a:off x="332185" y="322885"/>
            <a:ext cx="8479500" cy="37710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Georgia"/>
              <a:buNone/>
            </a:pPr>
            <a:r>
              <a:rPr lang="fr"/>
              <a:t>Interface Utilisateur et Déploiement du Chatbot </a:t>
            </a:r>
            <a:endParaRPr b="0" i="0" sz="2400" u="none" cap="none" strike="noStrike">
              <a:solidFill>
                <a:schemeClr val="dk1"/>
              </a:solidFill>
              <a:latin typeface="Georgia"/>
              <a:ea typeface="Georgia"/>
              <a:cs typeface="Georgia"/>
              <a:sym typeface="Georgia"/>
            </a:endParaRPr>
          </a:p>
        </p:txBody>
      </p:sp>
      <p:sp>
        <p:nvSpPr>
          <p:cNvPr id="1366" name="Google Shape;1366;p176"/>
          <p:cNvSpPr txBox="1"/>
          <p:nvPr>
            <p:ph idx="4294967295" type="body"/>
          </p:nvPr>
        </p:nvSpPr>
        <p:spPr>
          <a:xfrm>
            <a:off x="332175" y="1161190"/>
            <a:ext cx="5563800" cy="1071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1200"/>
              <a:buFont typeface="Arial"/>
              <a:buNone/>
            </a:pPr>
            <a:r>
              <a:rPr b="1" lang="fr">
                <a:solidFill>
                  <a:schemeClr val="accent1"/>
                </a:solidFill>
              </a:rPr>
              <a:t>   </a:t>
            </a:r>
            <a:r>
              <a:rPr b="1" lang="fr">
                <a:solidFill>
                  <a:schemeClr val="accent1"/>
                </a:solidFill>
              </a:rPr>
              <a:t>Déploiement </a:t>
            </a:r>
            <a:endParaRPr b="1">
              <a:solidFill>
                <a:schemeClr val="accent1"/>
              </a:solidFill>
            </a:endParaRPr>
          </a:p>
          <a:p>
            <a:pPr indent="-298450" lvl="0" marL="457200" rtl="0" algn="l">
              <a:lnSpc>
                <a:spcPct val="115000"/>
              </a:lnSpc>
              <a:spcBef>
                <a:spcPts val="1200"/>
              </a:spcBef>
              <a:spcAft>
                <a:spcPts val="0"/>
              </a:spcAft>
              <a:buSzPts val="1100"/>
              <a:buChar char="•"/>
            </a:pPr>
            <a:r>
              <a:rPr lang="fr" sz="1100"/>
              <a:t>Le chatbot est déployé en utilisant </a:t>
            </a:r>
            <a:r>
              <a:rPr b="1" lang="fr" sz="1100"/>
              <a:t>Gradio</a:t>
            </a:r>
            <a:r>
              <a:rPr lang="fr" sz="1100"/>
              <a:t>, qui permet une interface web interactive et facile à intégrer. L'accès se fait via un lien sécurisé, accessible à tous les utilisateurs cibles.</a:t>
            </a:r>
            <a:endParaRPr sz="1100"/>
          </a:p>
          <a:p>
            <a:pPr indent="0" lvl="0" marL="0" rtl="0" algn="l">
              <a:lnSpc>
                <a:spcPct val="100000"/>
              </a:lnSpc>
              <a:spcBef>
                <a:spcPts val="1200"/>
              </a:spcBef>
              <a:spcAft>
                <a:spcPts val="0"/>
              </a:spcAft>
              <a:buClr>
                <a:schemeClr val="dk1"/>
              </a:buClr>
              <a:buSzPts val="1200"/>
              <a:buFont typeface="Arial"/>
              <a:buNone/>
            </a:pPr>
            <a:r>
              <a:t/>
            </a:r>
            <a:endParaRPr/>
          </a:p>
          <a:p>
            <a:pPr indent="0" lvl="0" marL="342900" rtl="0" algn="l">
              <a:lnSpc>
                <a:spcPct val="100000"/>
              </a:lnSpc>
              <a:spcBef>
                <a:spcPts val="500"/>
              </a:spcBef>
              <a:spcAft>
                <a:spcPts val="500"/>
              </a:spcAft>
              <a:buNone/>
            </a:pPr>
            <a:r>
              <a:t/>
            </a:r>
            <a:endParaRPr/>
          </a:p>
        </p:txBody>
      </p:sp>
      <p:sp>
        <p:nvSpPr>
          <p:cNvPr id="1367" name="Google Shape;1367;p176"/>
          <p:cNvSpPr txBox="1"/>
          <p:nvPr/>
        </p:nvSpPr>
        <p:spPr>
          <a:xfrm>
            <a:off x="383350" y="2322538"/>
            <a:ext cx="5724600" cy="187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fr" sz="1100">
                <a:solidFill>
                  <a:schemeClr val="accent1"/>
                </a:solidFill>
              </a:rPr>
              <a:t>Fonctionnalités Clés :</a:t>
            </a:r>
            <a:endParaRPr b="1" sz="1100">
              <a:solidFill>
                <a:schemeClr val="accent1"/>
              </a:solidFill>
            </a:endParaRPr>
          </a:p>
          <a:p>
            <a:pPr indent="-298450" lvl="0" marL="457200" rtl="0" algn="l">
              <a:lnSpc>
                <a:spcPct val="115000"/>
              </a:lnSpc>
              <a:spcBef>
                <a:spcPts val="1200"/>
              </a:spcBef>
              <a:spcAft>
                <a:spcPts val="0"/>
              </a:spcAft>
              <a:buClr>
                <a:schemeClr val="dk1"/>
              </a:buClr>
              <a:buSzPts val="1100"/>
              <a:buChar char="●"/>
            </a:pPr>
            <a:r>
              <a:rPr b="1" lang="fr" sz="1100">
                <a:solidFill>
                  <a:schemeClr val="dk1"/>
                </a:solidFill>
              </a:rPr>
              <a:t>Historique des Conversations :</a:t>
            </a:r>
            <a:r>
              <a:rPr lang="fr" sz="1100">
                <a:solidFill>
                  <a:schemeClr val="dk1"/>
                </a:solidFill>
              </a:rPr>
              <a:t> Permet de conserver un suivi des interactions, facilitant ainsi l'amélioration continue du modèle en se basant sur les retours d'expérience des utilisateurs.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fr" sz="1100">
                <a:solidFill>
                  <a:schemeClr val="dk1"/>
                </a:solidFill>
              </a:rPr>
              <a:t>Feedback Utilisateur :</a:t>
            </a:r>
            <a:r>
              <a:rPr lang="fr" sz="1100">
                <a:solidFill>
                  <a:schemeClr val="dk1"/>
                </a:solidFill>
              </a:rPr>
              <a:t> Les utilisateurs peuvent évaluer la pertinence des réponses fournies par le chatbot avec des options de feedback "Good" et "Bad". Ces feedbacks sont essentiels pour affiner et améliorer les performances du modèle à long terme.</a:t>
            </a:r>
            <a:endParaRPr sz="1100">
              <a:solidFill>
                <a:schemeClr val="dk1"/>
              </a:solidFill>
            </a:endParaRPr>
          </a:p>
        </p:txBody>
      </p:sp>
      <p:sp>
        <p:nvSpPr>
          <p:cNvPr id="1368" name="Google Shape;1368;p176"/>
          <p:cNvSpPr txBox="1"/>
          <p:nvPr/>
        </p:nvSpPr>
        <p:spPr>
          <a:xfrm>
            <a:off x="6163863" y="1854575"/>
            <a:ext cx="2206500" cy="1281300"/>
          </a:xfrm>
          <a:prstGeom prst="rect">
            <a:avLst/>
          </a:prstGeom>
          <a:solidFill>
            <a:srgbClr val="FFFFFF"/>
          </a:solidFill>
          <a:ln cap="flat" cmpd="sng" w="25400">
            <a:solidFill>
              <a:srgbClr val="D04A02"/>
            </a:solidFill>
            <a:prstDash val="dot"/>
            <a:round/>
            <a:headEnd len="sm" w="sm" type="none"/>
            <a:tailEnd len="sm" w="sm" type="none"/>
          </a:ln>
        </p:spPr>
        <p:txBody>
          <a:bodyPr anchorCtr="0" anchor="b" bIns="68575" lIns="68575" spcFirstLastPara="1" rIns="68575" wrap="square" tIns="68575">
            <a:spAutoFit/>
          </a:bodyPr>
          <a:lstStyle/>
          <a:p>
            <a:pPr indent="0" lvl="0" marL="0" rtl="0" algn="l">
              <a:lnSpc>
                <a:spcPct val="115000"/>
              </a:lnSpc>
              <a:spcBef>
                <a:spcPts val="900"/>
              </a:spcBef>
              <a:spcAft>
                <a:spcPts val="900"/>
              </a:spcAft>
              <a:buNone/>
            </a:pPr>
            <a:r>
              <a:rPr b="1" lang="fr" sz="1100">
                <a:solidFill>
                  <a:schemeClr val="dk1"/>
                </a:solidFill>
              </a:rPr>
              <a:t>Gradio</a:t>
            </a:r>
            <a:r>
              <a:rPr lang="fr" sz="1100">
                <a:solidFill>
                  <a:schemeClr val="dk1"/>
                </a:solidFill>
              </a:rPr>
              <a:t> est une bibliothèque open-source en Python qui permet de créer rapidement des interfaces graphiques pour des modèles de machine learning et des applications web.</a:t>
            </a:r>
            <a:endParaRPr sz="1200">
              <a:solidFill>
                <a:schemeClr val="dk1"/>
              </a:solidFill>
            </a:endParaRPr>
          </a:p>
        </p:txBody>
      </p:sp>
      <p:sp>
        <p:nvSpPr>
          <p:cNvPr id="1369" name="Google Shape;1369;p176"/>
          <p:cNvSpPr/>
          <p:nvPr/>
        </p:nvSpPr>
        <p:spPr>
          <a:xfrm flipH="1">
            <a:off x="8091513" y="3135874"/>
            <a:ext cx="323961" cy="244123"/>
          </a:xfrm>
          <a:custGeom>
            <a:rect b="b" l="l" r="r" t="t"/>
            <a:pathLst>
              <a:path extrusionOk="0" h="1424" w="1811">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D04A0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176"/>
          <p:cNvSpPr/>
          <p:nvPr/>
        </p:nvSpPr>
        <p:spPr>
          <a:xfrm>
            <a:off x="6107950" y="1487526"/>
            <a:ext cx="323974" cy="271400"/>
          </a:xfrm>
          <a:custGeom>
            <a:rect b="b" l="l" r="r" t="t"/>
            <a:pathLst>
              <a:path extrusionOk="0" h="1424" w="1811">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D04A0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176"/>
          <p:cNvSpPr txBox="1"/>
          <p:nvPr>
            <p:ph idx="12" type="sldNum"/>
          </p:nvPr>
        </p:nvSpPr>
        <p:spPr>
          <a:xfrm>
            <a:off x="7086600" y="4924788"/>
            <a:ext cx="1892700" cy="47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600"/>
              <a:buFont typeface="Arial"/>
              <a:buNone/>
            </a:pPr>
            <a:fld id="{00000000-1234-1234-1234-123412341234}" type="slidenum">
              <a:rPr lang="f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sp>
        <p:nvSpPr>
          <p:cNvPr id="1376" name="Google Shape;1376;p177"/>
          <p:cNvSpPr txBox="1"/>
          <p:nvPr>
            <p:ph type="title"/>
          </p:nvPr>
        </p:nvSpPr>
        <p:spPr>
          <a:xfrm>
            <a:off x="4040685" y="1558328"/>
            <a:ext cx="3702600" cy="192330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lt1"/>
              </a:buClr>
              <a:buSzPts val="3000"/>
              <a:buFont typeface="Arial"/>
              <a:buNone/>
            </a:pPr>
            <a:r>
              <a:rPr b="1" lang="fr">
                <a:latin typeface="Georgia"/>
                <a:ea typeface="Georgia"/>
                <a:cs typeface="Georgia"/>
                <a:sym typeface="Georgia"/>
              </a:rPr>
              <a:t>Limites</a:t>
            </a:r>
            <a:endParaRPr/>
          </a:p>
        </p:txBody>
      </p:sp>
      <p:sp>
        <p:nvSpPr>
          <p:cNvPr id="1377" name="Google Shape;1377;p177"/>
          <p:cNvSpPr txBox="1"/>
          <p:nvPr>
            <p:ph idx="4294967295" type="body"/>
          </p:nvPr>
        </p:nvSpPr>
        <p:spPr>
          <a:xfrm>
            <a:off x="332184" y="0"/>
            <a:ext cx="3258600" cy="5143500"/>
          </a:xfrm>
          <a:prstGeom prst="rect">
            <a:avLst/>
          </a:prstGeom>
          <a:noFill/>
          <a:ln>
            <a:noFill/>
          </a:ln>
        </p:spPr>
        <p:txBody>
          <a:bodyPr anchorCtr="0" anchor="ctr" bIns="0" lIns="0" spcFirstLastPara="1" rIns="0" wrap="square" tIns="0">
            <a:noAutofit/>
          </a:bodyPr>
          <a:lstStyle/>
          <a:p>
            <a:pPr indent="0" lvl="0" marL="0" marR="0" rtl="0" algn="l">
              <a:lnSpc>
                <a:spcPct val="95000"/>
              </a:lnSpc>
              <a:spcBef>
                <a:spcPts val="0"/>
              </a:spcBef>
              <a:spcAft>
                <a:spcPts val="0"/>
              </a:spcAft>
              <a:buClr>
                <a:schemeClr val="lt1"/>
              </a:buClr>
              <a:buSzPts val="48800"/>
              <a:buFont typeface="Arial"/>
              <a:buNone/>
            </a:pPr>
            <a:r>
              <a:rPr lang="fr" sz="48800">
                <a:solidFill>
                  <a:schemeClr val="lt1"/>
                </a:solidFill>
              </a:rPr>
              <a:t>4</a:t>
            </a:r>
            <a:endParaRPr/>
          </a:p>
        </p:txBody>
      </p:sp>
      <p:sp>
        <p:nvSpPr>
          <p:cNvPr id="1378" name="Google Shape;1378;p177"/>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2" name="Shape 1382"/>
        <p:cNvGrpSpPr/>
        <p:nvPr/>
      </p:nvGrpSpPr>
      <p:grpSpPr>
        <a:xfrm>
          <a:off x="0" y="0"/>
          <a:ext cx="0" cy="0"/>
          <a:chOff x="0" y="0"/>
          <a:chExt cx="0" cy="0"/>
        </a:xfrm>
      </p:grpSpPr>
      <p:sp>
        <p:nvSpPr>
          <p:cNvPr id="1383" name="Google Shape;1383;p178"/>
          <p:cNvSpPr txBox="1"/>
          <p:nvPr>
            <p:ph type="ctrTitle"/>
          </p:nvPr>
        </p:nvSpPr>
        <p:spPr>
          <a:xfrm>
            <a:off x="1938600" y="370575"/>
            <a:ext cx="5266800" cy="709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fr" sz="3000"/>
              <a:t>Limites de notre Projet</a:t>
            </a:r>
            <a:endParaRPr/>
          </a:p>
        </p:txBody>
      </p:sp>
      <p:sp>
        <p:nvSpPr>
          <p:cNvPr id="1384" name="Google Shape;1384;p178"/>
          <p:cNvSpPr txBox="1"/>
          <p:nvPr>
            <p:ph idx="1" type="subTitle"/>
          </p:nvPr>
        </p:nvSpPr>
        <p:spPr>
          <a:xfrm>
            <a:off x="388200" y="1792950"/>
            <a:ext cx="2776500" cy="2274900"/>
          </a:xfrm>
          <a:prstGeom prst="rect">
            <a:avLst/>
          </a:prstGeom>
        </p:spPr>
        <p:txBody>
          <a:bodyPr anchorCtr="0" anchor="t" bIns="0" lIns="0" spcFirstLastPara="1" rIns="0" wrap="square" tIns="0">
            <a:noAutofit/>
          </a:bodyPr>
          <a:lstStyle/>
          <a:p>
            <a:pPr indent="0" lvl="0" marL="0" rtl="0" algn="l">
              <a:lnSpc>
                <a:spcPct val="115000"/>
              </a:lnSpc>
              <a:spcBef>
                <a:spcPts val="1200"/>
              </a:spcBef>
              <a:spcAft>
                <a:spcPts val="0"/>
              </a:spcAft>
              <a:buNone/>
            </a:pPr>
            <a:r>
              <a:rPr b="1" lang="fr" sz="1300">
                <a:solidFill>
                  <a:schemeClr val="accent1"/>
                </a:solidFill>
              </a:rPr>
              <a:t>Ressources Matérielles Insuffisantes</a:t>
            </a:r>
            <a:endParaRPr b="1" sz="1300">
              <a:solidFill>
                <a:schemeClr val="accent1"/>
              </a:solidFill>
            </a:endParaRPr>
          </a:p>
          <a:p>
            <a:pPr indent="0" lvl="0" marL="0" rtl="0" algn="l">
              <a:lnSpc>
                <a:spcPct val="115000"/>
              </a:lnSpc>
              <a:spcBef>
                <a:spcPts val="1200"/>
              </a:spcBef>
              <a:spcAft>
                <a:spcPts val="0"/>
              </a:spcAft>
              <a:buNone/>
            </a:pPr>
            <a:r>
              <a:rPr b="1" lang="fr" sz="1100"/>
              <a:t>Accès Limité aux Outils de Calcul :</a:t>
            </a:r>
            <a:r>
              <a:rPr lang="fr" sz="1100"/>
              <a:t> L'absence de ressources comme Google Colab Pro, GPU dédiés, et services cloud a restreint l'entraînement optimal du modèle.</a:t>
            </a:r>
            <a:endParaRPr sz="1100"/>
          </a:p>
          <a:p>
            <a:pPr indent="0" lvl="0" marL="0" rtl="0" algn="l">
              <a:lnSpc>
                <a:spcPct val="115000"/>
              </a:lnSpc>
              <a:spcBef>
                <a:spcPts val="1200"/>
              </a:spcBef>
              <a:spcAft>
                <a:spcPts val="0"/>
              </a:spcAft>
              <a:buNone/>
            </a:pPr>
            <a:r>
              <a:rPr b="1" lang="fr" sz="1100"/>
              <a:t>Capacités de Stockage et Déploiement :</a:t>
            </a:r>
            <a:r>
              <a:rPr lang="fr" sz="1100"/>
              <a:t> Le manque de ressources cloud a limité le déploiement sur une infrastructure robuste, impactant potentiellement la performance.</a:t>
            </a:r>
            <a:endParaRPr sz="1100"/>
          </a:p>
          <a:p>
            <a:pPr indent="0" lvl="0" marL="0" rtl="0" algn="l">
              <a:spcBef>
                <a:spcPts val="1200"/>
              </a:spcBef>
              <a:spcAft>
                <a:spcPts val="0"/>
              </a:spcAft>
              <a:buNone/>
            </a:pPr>
            <a:r>
              <a:t/>
            </a:r>
            <a:endParaRPr b="1" sz="1100"/>
          </a:p>
        </p:txBody>
      </p:sp>
      <p:sp>
        <p:nvSpPr>
          <p:cNvPr id="1385" name="Google Shape;1385;p178"/>
          <p:cNvSpPr txBox="1"/>
          <p:nvPr/>
        </p:nvSpPr>
        <p:spPr>
          <a:xfrm>
            <a:off x="3443375" y="1714500"/>
            <a:ext cx="2776500" cy="260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fr" sz="1300">
                <a:solidFill>
                  <a:srgbClr val="DB536A"/>
                </a:solidFill>
              </a:rPr>
              <a:t>Limite de Temps Alloué </a:t>
            </a:r>
            <a:endParaRPr b="1" sz="1300">
              <a:solidFill>
                <a:srgbClr val="DB536A"/>
              </a:solidFill>
            </a:endParaRPr>
          </a:p>
          <a:p>
            <a:pPr indent="0" lvl="0" marL="0" rtl="0" algn="l">
              <a:lnSpc>
                <a:spcPct val="115000"/>
              </a:lnSpc>
              <a:spcBef>
                <a:spcPts val="1200"/>
              </a:spcBef>
              <a:spcAft>
                <a:spcPts val="0"/>
              </a:spcAft>
              <a:buNone/>
            </a:pPr>
            <a:r>
              <a:rPr b="1" lang="fr" sz="1100">
                <a:solidFill>
                  <a:schemeClr val="dk1"/>
                </a:solidFill>
              </a:rPr>
              <a:t>Délais Serrés :</a:t>
            </a:r>
            <a:r>
              <a:rPr lang="fr" sz="1100">
                <a:solidFill>
                  <a:schemeClr val="dk1"/>
                </a:solidFill>
              </a:rPr>
              <a:t> Le temps alloué a restreint l'expérimentation et l'optimisation, ce qui aurait pu améliorer les performances du chatbot.</a:t>
            </a:r>
            <a:endParaRPr sz="1100">
              <a:solidFill>
                <a:schemeClr val="dk1"/>
              </a:solidFill>
            </a:endParaRPr>
          </a:p>
          <a:p>
            <a:pPr indent="0" lvl="0" marL="0" rtl="0" algn="l">
              <a:lnSpc>
                <a:spcPct val="115000"/>
              </a:lnSpc>
              <a:spcBef>
                <a:spcPts val="1200"/>
              </a:spcBef>
              <a:spcAft>
                <a:spcPts val="0"/>
              </a:spcAft>
              <a:buNone/>
            </a:pPr>
            <a:r>
              <a:rPr b="1" lang="fr" sz="1100">
                <a:solidFill>
                  <a:schemeClr val="dk1"/>
                </a:solidFill>
              </a:rPr>
              <a:t>Itérations Réduites :</a:t>
            </a:r>
            <a:r>
              <a:rPr lang="fr" sz="1100">
                <a:solidFill>
                  <a:schemeClr val="dk1"/>
                </a:solidFill>
              </a:rPr>
              <a:t> Les contraintes de temps ont limité les itérations de formation et de tests, influençant la qualité finale du modèle.</a:t>
            </a:r>
            <a:endParaRPr sz="1100">
              <a:solidFill>
                <a:schemeClr val="dk1"/>
              </a:solidFill>
            </a:endParaRPr>
          </a:p>
          <a:p>
            <a:pPr indent="0" lvl="0" marL="457200" rtl="0" algn="l">
              <a:lnSpc>
                <a:spcPct val="115000"/>
              </a:lnSpc>
              <a:spcBef>
                <a:spcPts val="1200"/>
              </a:spcBef>
              <a:spcAft>
                <a:spcPts val="1200"/>
              </a:spcAft>
              <a:buNone/>
            </a:pPr>
            <a:r>
              <a:t/>
            </a:r>
            <a:endParaRPr b="1" sz="1100">
              <a:solidFill>
                <a:schemeClr val="dk1"/>
              </a:solidFill>
            </a:endParaRPr>
          </a:p>
        </p:txBody>
      </p:sp>
      <p:sp>
        <p:nvSpPr>
          <p:cNvPr id="1386" name="Google Shape;1386;p178"/>
          <p:cNvSpPr txBox="1"/>
          <p:nvPr/>
        </p:nvSpPr>
        <p:spPr>
          <a:xfrm>
            <a:off x="6353750" y="1714500"/>
            <a:ext cx="2579700" cy="225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fr" sz="1300">
                <a:solidFill>
                  <a:schemeClr val="accent2"/>
                </a:solidFill>
              </a:rPr>
              <a:t>Limites Techniques </a:t>
            </a:r>
            <a:endParaRPr b="1" sz="1300">
              <a:solidFill>
                <a:schemeClr val="accent2"/>
              </a:solidFill>
            </a:endParaRPr>
          </a:p>
          <a:p>
            <a:pPr indent="0" lvl="0" marL="0" rtl="0" algn="l">
              <a:lnSpc>
                <a:spcPct val="115000"/>
              </a:lnSpc>
              <a:spcBef>
                <a:spcPts val="1200"/>
              </a:spcBef>
              <a:spcAft>
                <a:spcPts val="0"/>
              </a:spcAft>
              <a:buNone/>
            </a:pPr>
            <a:r>
              <a:rPr b="1" lang="fr" sz="1100">
                <a:solidFill>
                  <a:schemeClr val="dk1"/>
                </a:solidFill>
              </a:rPr>
              <a:t>Complexité des Données ESG :</a:t>
            </a:r>
            <a:r>
              <a:rPr lang="fr" sz="1100">
                <a:solidFill>
                  <a:schemeClr val="dk1"/>
                </a:solidFill>
              </a:rPr>
              <a:t> La diversité et la complexité des données ESG ont rendu difficile l'uniformisation pour couvrir tous les scénarios.</a:t>
            </a:r>
            <a:endParaRPr sz="1100">
              <a:solidFill>
                <a:schemeClr val="dk1"/>
              </a:solidFill>
            </a:endParaRPr>
          </a:p>
          <a:p>
            <a:pPr indent="0" lvl="0" marL="0" rtl="0" algn="l">
              <a:lnSpc>
                <a:spcPct val="115000"/>
              </a:lnSpc>
              <a:spcBef>
                <a:spcPts val="1200"/>
              </a:spcBef>
              <a:spcAft>
                <a:spcPts val="1200"/>
              </a:spcAft>
              <a:buNone/>
            </a:pPr>
            <a:r>
              <a:rPr b="1" lang="fr" sz="1100">
                <a:solidFill>
                  <a:schemeClr val="dk1"/>
                </a:solidFill>
              </a:rPr>
              <a:t>Modèle Fine-Tuned :</a:t>
            </a:r>
            <a:r>
              <a:rPr lang="fr" sz="1100">
                <a:solidFill>
                  <a:schemeClr val="dk1"/>
                </a:solidFill>
              </a:rPr>
              <a:t> La précision limitée des données a affecté la performance du modèle dans des cas spécifiques.</a:t>
            </a:r>
            <a:endParaRPr b="1" sz="1100">
              <a:solidFill>
                <a:schemeClr val="dk1"/>
              </a:solidFill>
            </a:endParaRPr>
          </a:p>
        </p:txBody>
      </p:sp>
      <p:sp>
        <p:nvSpPr>
          <p:cNvPr id="1387" name="Google Shape;1387;p178"/>
          <p:cNvSpPr txBox="1"/>
          <p:nvPr>
            <p:ph idx="12" type="sldNum"/>
          </p:nvPr>
        </p:nvSpPr>
        <p:spPr>
          <a:xfrm>
            <a:off x="7086600" y="4924788"/>
            <a:ext cx="1892700" cy="47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600"/>
              <a:buFont typeface="Arial"/>
              <a:buNone/>
            </a:pPr>
            <a:fld id="{00000000-1234-1234-1234-123412341234}" type="slidenum">
              <a:rPr lang="f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p179"/>
          <p:cNvSpPr txBox="1"/>
          <p:nvPr>
            <p:ph type="title"/>
          </p:nvPr>
        </p:nvSpPr>
        <p:spPr>
          <a:xfrm>
            <a:off x="4040685" y="1558328"/>
            <a:ext cx="3702600" cy="192330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lt1"/>
              </a:buClr>
              <a:buSzPts val="3000"/>
              <a:buFont typeface="Arial"/>
              <a:buNone/>
            </a:pPr>
            <a:r>
              <a:rPr b="1" lang="fr">
                <a:latin typeface="Georgia"/>
                <a:ea typeface="Georgia"/>
                <a:cs typeface="Georgia"/>
                <a:sym typeface="Georgia"/>
              </a:rPr>
              <a:t>Perspectives </a:t>
            </a:r>
            <a:endParaRPr/>
          </a:p>
        </p:txBody>
      </p:sp>
      <p:sp>
        <p:nvSpPr>
          <p:cNvPr id="1393" name="Google Shape;1393;p179"/>
          <p:cNvSpPr txBox="1"/>
          <p:nvPr>
            <p:ph idx="4294967295" type="body"/>
          </p:nvPr>
        </p:nvSpPr>
        <p:spPr>
          <a:xfrm>
            <a:off x="332184" y="0"/>
            <a:ext cx="3258600" cy="5143500"/>
          </a:xfrm>
          <a:prstGeom prst="rect">
            <a:avLst/>
          </a:prstGeom>
          <a:noFill/>
          <a:ln>
            <a:noFill/>
          </a:ln>
        </p:spPr>
        <p:txBody>
          <a:bodyPr anchorCtr="0" anchor="ctr" bIns="0" lIns="0" spcFirstLastPara="1" rIns="0" wrap="square" tIns="0">
            <a:noAutofit/>
          </a:bodyPr>
          <a:lstStyle/>
          <a:p>
            <a:pPr indent="0" lvl="0" marL="0" marR="0" rtl="0" algn="l">
              <a:lnSpc>
                <a:spcPct val="95000"/>
              </a:lnSpc>
              <a:spcBef>
                <a:spcPts val="0"/>
              </a:spcBef>
              <a:spcAft>
                <a:spcPts val="0"/>
              </a:spcAft>
              <a:buClr>
                <a:schemeClr val="lt1"/>
              </a:buClr>
              <a:buSzPts val="48800"/>
              <a:buFont typeface="Arial"/>
              <a:buNone/>
            </a:pPr>
            <a:r>
              <a:rPr lang="fr" sz="48800">
                <a:solidFill>
                  <a:schemeClr val="lt1"/>
                </a:solidFill>
              </a:rPr>
              <a:t>5</a:t>
            </a:r>
            <a:endParaRPr/>
          </a:p>
        </p:txBody>
      </p:sp>
      <p:sp>
        <p:nvSpPr>
          <p:cNvPr id="1394" name="Google Shape;1394;p179"/>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8" name="Shape 1398"/>
        <p:cNvGrpSpPr/>
        <p:nvPr/>
      </p:nvGrpSpPr>
      <p:grpSpPr>
        <a:xfrm>
          <a:off x="0" y="0"/>
          <a:ext cx="0" cy="0"/>
          <a:chOff x="0" y="0"/>
          <a:chExt cx="0" cy="0"/>
        </a:xfrm>
      </p:grpSpPr>
      <p:sp>
        <p:nvSpPr>
          <p:cNvPr id="1399" name="Google Shape;1399;p180"/>
          <p:cNvSpPr/>
          <p:nvPr/>
        </p:nvSpPr>
        <p:spPr>
          <a:xfrm>
            <a:off x="353878" y="3564395"/>
            <a:ext cx="8167200" cy="1001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1400" name="Google Shape;1400;p180"/>
          <p:cNvSpPr/>
          <p:nvPr/>
        </p:nvSpPr>
        <p:spPr>
          <a:xfrm>
            <a:off x="353878" y="2464147"/>
            <a:ext cx="8167200" cy="1001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1401" name="Google Shape;1401;p180"/>
          <p:cNvSpPr/>
          <p:nvPr/>
        </p:nvSpPr>
        <p:spPr>
          <a:xfrm>
            <a:off x="353878" y="1363900"/>
            <a:ext cx="8167200" cy="1001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1402" name="Google Shape;1402;p180"/>
          <p:cNvSpPr/>
          <p:nvPr/>
        </p:nvSpPr>
        <p:spPr>
          <a:xfrm>
            <a:off x="353878" y="263653"/>
            <a:ext cx="8167200" cy="1001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1403" name="Google Shape;1403;p180"/>
          <p:cNvSpPr txBox="1"/>
          <p:nvPr/>
        </p:nvSpPr>
        <p:spPr>
          <a:xfrm>
            <a:off x="1523300" y="375025"/>
            <a:ext cx="6997800" cy="837900"/>
          </a:xfrm>
          <a:prstGeom prst="rect">
            <a:avLst/>
          </a:prstGeom>
          <a:solidFill>
            <a:schemeClr val="lt1"/>
          </a:solidFill>
          <a:ln>
            <a:noFill/>
          </a:ln>
        </p:spPr>
        <p:txBody>
          <a:bodyPr anchorCtr="0" anchor="t" bIns="0" lIns="0" spcFirstLastPara="1" rIns="0" wrap="square" tIns="0">
            <a:noAutofit/>
          </a:bodyPr>
          <a:lstStyle/>
          <a:p>
            <a:pPr indent="0" lvl="0" marL="0" rtl="0" algn="l">
              <a:lnSpc>
                <a:spcPct val="115000"/>
              </a:lnSpc>
              <a:spcBef>
                <a:spcPts val="1200"/>
              </a:spcBef>
              <a:spcAft>
                <a:spcPts val="0"/>
              </a:spcAft>
              <a:buNone/>
            </a:pPr>
            <a:r>
              <a:rPr b="1" lang="fr">
                <a:solidFill>
                  <a:schemeClr val="accent1"/>
                </a:solidFill>
              </a:rPr>
              <a:t>Analyse Automatique des Rapports Annuels : </a:t>
            </a:r>
            <a:endParaRPr b="1">
              <a:solidFill>
                <a:schemeClr val="accent1"/>
              </a:solidFill>
            </a:endParaRPr>
          </a:p>
          <a:p>
            <a:pPr indent="0" lvl="0" marL="0" rtl="0" algn="l">
              <a:lnSpc>
                <a:spcPct val="115000"/>
              </a:lnSpc>
              <a:spcBef>
                <a:spcPts val="1200"/>
              </a:spcBef>
              <a:spcAft>
                <a:spcPts val="0"/>
              </a:spcAft>
              <a:buClr>
                <a:schemeClr val="dk1"/>
              </a:buClr>
              <a:buSzPts val="1100"/>
              <a:buFont typeface="Arial"/>
              <a:buNone/>
            </a:pPr>
            <a:r>
              <a:rPr b="1" lang="fr" sz="1100">
                <a:solidFill>
                  <a:schemeClr val="dk1"/>
                </a:solidFill>
              </a:rPr>
              <a:t>Intégrer une fonctionnalité d'OCR pour permettre au chatbot de charger et analyser les rapports annuels, facilitant l'extraction de données ESG critiques.</a:t>
            </a:r>
            <a:endParaRPr b="1" sz="1600"/>
          </a:p>
          <a:p>
            <a:pPr indent="0" lvl="0" marL="0" rtl="0" algn="l">
              <a:spcBef>
                <a:spcPts val="1200"/>
              </a:spcBef>
              <a:spcAft>
                <a:spcPts val="0"/>
              </a:spcAft>
              <a:buNone/>
            </a:pPr>
            <a:r>
              <a:t/>
            </a:r>
            <a:endParaRPr sz="1100">
              <a:solidFill>
                <a:srgbClr val="000000"/>
              </a:solidFill>
            </a:endParaRPr>
          </a:p>
          <a:p>
            <a:pPr indent="0" lvl="0" marL="0" rtl="0" algn="l">
              <a:spcBef>
                <a:spcPts val="1200"/>
              </a:spcBef>
              <a:spcAft>
                <a:spcPts val="0"/>
              </a:spcAft>
              <a:buNone/>
            </a:pPr>
            <a:r>
              <a:t/>
            </a:r>
            <a:endParaRPr sz="1100">
              <a:solidFill>
                <a:srgbClr val="000000"/>
              </a:solidFill>
            </a:endParaRPr>
          </a:p>
          <a:p>
            <a:pPr indent="0" lvl="0" marL="0" rtl="0" algn="l">
              <a:spcBef>
                <a:spcPts val="1200"/>
              </a:spcBef>
              <a:spcAft>
                <a:spcPts val="0"/>
              </a:spcAft>
              <a:buNone/>
            </a:pPr>
            <a:r>
              <a:t/>
            </a:r>
            <a:endParaRPr sz="1100">
              <a:solidFill>
                <a:srgbClr val="000000"/>
              </a:solidFill>
            </a:endParaRPr>
          </a:p>
          <a:p>
            <a:pPr indent="0" lvl="0" marL="0" rtl="0" algn="l">
              <a:spcBef>
                <a:spcPts val="1200"/>
              </a:spcBef>
              <a:spcAft>
                <a:spcPts val="0"/>
              </a:spcAft>
              <a:buNone/>
            </a:pPr>
            <a:r>
              <a:t/>
            </a:r>
            <a:endParaRPr sz="1100">
              <a:solidFill>
                <a:srgbClr val="000000"/>
              </a:solidFill>
            </a:endParaRPr>
          </a:p>
          <a:p>
            <a:pPr indent="0" lvl="0" marL="0" rtl="0" algn="l">
              <a:spcBef>
                <a:spcPts val="1200"/>
              </a:spcBef>
              <a:spcAft>
                <a:spcPts val="0"/>
              </a:spcAft>
              <a:buNone/>
            </a:pPr>
            <a:r>
              <a:t/>
            </a:r>
            <a:endParaRPr sz="1100">
              <a:solidFill>
                <a:srgbClr val="000000"/>
              </a:solidFill>
            </a:endParaRPr>
          </a:p>
          <a:p>
            <a:pPr indent="0" lvl="0" marL="0" rtl="0" algn="l">
              <a:spcBef>
                <a:spcPts val="1200"/>
              </a:spcBef>
              <a:spcAft>
                <a:spcPts val="0"/>
              </a:spcAft>
              <a:buNone/>
            </a:pPr>
            <a:r>
              <a:t/>
            </a:r>
            <a:endParaRPr sz="1100">
              <a:solidFill>
                <a:srgbClr val="000000"/>
              </a:solidFill>
            </a:endParaRPr>
          </a:p>
        </p:txBody>
      </p:sp>
      <p:sp>
        <p:nvSpPr>
          <p:cNvPr id="1404" name="Google Shape;1404;p180"/>
          <p:cNvSpPr txBox="1"/>
          <p:nvPr/>
        </p:nvSpPr>
        <p:spPr>
          <a:xfrm>
            <a:off x="1523300" y="1466725"/>
            <a:ext cx="7062600" cy="837900"/>
          </a:xfrm>
          <a:prstGeom prst="rect">
            <a:avLst/>
          </a:prstGeom>
          <a:solidFill>
            <a:schemeClr val="lt1"/>
          </a:solidFill>
          <a:ln>
            <a:noFill/>
          </a:ln>
        </p:spPr>
        <p:txBody>
          <a:bodyPr anchorCtr="0" anchor="t" bIns="0" lIns="0" spcFirstLastPara="1" rIns="0" wrap="square" tIns="0">
            <a:noAutofit/>
          </a:bodyPr>
          <a:lstStyle/>
          <a:p>
            <a:pPr indent="0" lvl="0" marL="0" rtl="0" algn="l">
              <a:lnSpc>
                <a:spcPct val="115000"/>
              </a:lnSpc>
              <a:spcBef>
                <a:spcPts val="1200"/>
              </a:spcBef>
              <a:spcAft>
                <a:spcPts val="0"/>
              </a:spcAft>
              <a:buClr>
                <a:schemeClr val="dk1"/>
              </a:buClr>
              <a:buSzPts val="1100"/>
              <a:buFont typeface="Arial"/>
              <a:buNone/>
            </a:pPr>
            <a:r>
              <a:rPr b="1" lang="fr">
                <a:solidFill>
                  <a:srgbClr val="FFB600"/>
                </a:solidFill>
              </a:rPr>
              <a:t>Calcul Automatisé des Scores ESG :</a:t>
            </a:r>
            <a:endParaRPr b="1">
              <a:solidFill>
                <a:srgbClr val="FFB600"/>
              </a:solidFill>
            </a:endParaRPr>
          </a:p>
          <a:p>
            <a:pPr indent="0" lvl="0" marL="0" rtl="0" algn="l">
              <a:lnSpc>
                <a:spcPct val="115000"/>
              </a:lnSpc>
              <a:spcBef>
                <a:spcPts val="1200"/>
              </a:spcBef>
              <a:spcAft>
                <a:spcPts val="1200"/>
              </a:spcAft>
              <a:buClr>
                <a:schemeClr val="dk1"/>
              </a:buClr>
              <a:buSzPts val="1100"/>
              <a:buFont typeface="Arial"/>
              <a:buNone/>
            </a:pPr>
            <a:r>
              <a:rPr b="1" lang="fr" sz="1100">
                <a:solidFill>
                  <a:schemeClr val="dk1"/>
                </a:solidFill>
              </a:rPr>
              <a:t>Développer une capacité permettant de calculer automatiquement les scores ESG à partir des données d'entreprises, pour des évaluations rapides et précises.</a:t>
            </a:r>
            <a:endParaRPr b="1" sz="1600"/>
          </a:p>
        </p:txBody>
      </p:sp>
      <p:sp>
        <p:nvSpPr>
          <p:cNvPr id="1405" name="Google Shape;1405;p180"/>
          <p:cNvSpPr txBox="1"/>
          <p:nvPr/>
        </p:nvSpPr>
        <p:spPr>
          <a:xfrm>
            <a:off x="1523300" y="2549925"/>
            <a:ext cx="6928200" cy="837900"/>
          </a:xfrm>
          <a:prstGeom prst="rect">
            <a:avLst/>
          </a:prstGeom>
          <a:solidFill>
            <a:schemeClr val="lt1"/>
          </a:solidFill>
          <a:ln>
            <a:noFill/>
          </a:ln>
        </p:spPr>
        <p:txBody>
          <a:bodyPr anchorCtr="0" anchor="t" bIns="0" lIns="0" spcFirstLastPara="1" rIns="0" wrap="square" tIns="0">
            <a:noAutofit/>
          </a:bodyPr>
          <a:lstStyle/>
          <a:p>
            <a:pPr indent="0" lvl="0" marL="0" rtl="0" algn="l">
              <a:lnSpc>
                <a:spcPct val="115000"/>
              </a:lnSpc>
              <a:spcBef>
                <a:spcPts val="1200"/>
              </a:spcBef>
              <a:spcAft>
                <a:spcPts val="0"/>
              </a:spcAft>
              <a:buClr>
                <a:schemeClr val="dk1"/>
              </a:buClr>
              <a:buSzPts val="1100"/>
              <a:buFont typeface="Arial"/>
              <a:buNone/>
            </a:pPr>
            <a:r>
              <a:rPr b="1" lang="fr">
                <a:solidFill>
                  <a:srgbClr val="DB536A"/>
                </a:solidFill>
              </a:rPr>
              <a:t>Amélioration avec des Modèles Plus Puissants :</a:t>
            </a:r>
            <a:endParaRPr b="1">
              <a:solidFill>
                <a:srgbClr val="DB536A"/>
              </a:solidFill>
            </a:endParaRPr>
          </a:p>
          <a:p>
            <a:pPr indent="0" lvl="0" marL="0" rtl="0" algn="l">
              <a:lnSpc>
                <a:spcPct val="115000"/>
              </a:lnSpc>
              <a:spcBef>
                <a:spcPts val="1200"/>
              </a:spcBef>
              <a:spcAft>
                <a:spcPts val="0"/>
              </a:spcAft>
              <a:buClr>
                <a:schemeClr val="dk1"/>
              </a:buClr>
              <a:buSzPts val="1100"/>
              <a:buFont typeface="Arial"/>
              <a:buNone/>
            </a:pPr>
            <a:r>
              <a:rPr b="1" lang="fr" sz="1100">
                <a:solidFill>
                  <a:schemeClr val="dk1"/>
                </a:solidFill>
              </a:rPr>
              <a:t>Explorer l'utilisation de modèles avancés, comme LLaMA 3 en 16 ou 32 bits , pour améliorer la précision et la qualité des réponses.</a:t>
            </a:r>
            <a:endParaRPr b="1" sz="1100">
              <a:solidFill>
                <a:schemeClr val="dk1"/>
              </a:solidFill>
            </a:endParaRPr>
          </a:p>
          <a:p>
            <a:pPr indent="0" lvl="0" marL="0" rtl="0" algn="l">
              <a:spcBef>
                <a:spcPts val="1200"/>
              </a:spcBef>
              <a:spcAft>
                <a:spcPts val="0"/>
              </a:spcAft>
              <a:buNone/>
            </a:pPr>
            <a:r>
              <a:t/>
            </a:r>
            <a:endParaRPr sz="1600"/>
          </a:p>
        </p:txBody>
      </p:sp>
      <p:sp>
        <p:nvSpPr>
          <p:cNvPr id="1406" name="Google Shape;1406;p180"/>
          <p:cNvSpPr txBox="1"/>
          <p:nvPr/>
        </p:nvSpPr>
        <p:spPr>
          <a:xfrm>
            <a:off x="1523300" y="3650175"/>
            <a:ext cx="7288500" cy="837900"/>
          </a:xfrm>
          <a:prstGeom prst="rect">
            <a:avLst/>
          </a:prstGeom>
          <a:solidFill>
            <a:schemeClr val="lt1"/>
          </a:solidFill>
          <a:ln>
            <a:noFill/>
          </a:ln>
        </p:spPr>
        <p:txBody>
          <a:bodyPr anchorCtr="0" anchor="t" bIns="0" lIns="0" spcFirstLastPara="1" rIns="0" wrap="square" tIns="0">
            <a:noAutofit/>
          </a:bodyPr>
          <a:lstStyle/>
          <a:p>
            <a:pPr indent="0" lvl="0" marL="0" rtl="0" algn="l">
              <a:lnSpc>
                <a:spcPct val="115000"/>
              </a:lnSpc>
              <a:spcBef>
                <a:spcPts val="1200"/>
              </a:spcBef>
              <a:spcAft>
                <a:spcPts val="0"/>
              </a:spcAft>
              <a:buClr>
                <a:schemeClr val="dk1"/>
              </a:buClr>
              <a:buSzPts val="1100"/>
              <a:buFont typeface="Arial"/>
              <a:buNone/>
            </a:pPr>
            <a:r>
              <a:rPr b="1" lang="fr">
                <a:solidFill>
                  <a:srgbClr val="E0301E"/>
                </a:solidFill>
              </a:rPr>
              <a:t>Génération de Rapports Annuels Conformes à la CSRD :</a:t>
            </a:r>
            <a:endParaRPr b="1">
              <a:solidFill>
                <a:srgbClr val="E0301E"/>
              </a:solidFill>
            </a:endParaRPr>
          </a:p>
          <a:p>
            <a:pPr indent="0" lvl="0" marL="0" rtl="0" algn="l">
              <a:lnSpc>
                <a:spcPct val="115000"/>
              </a:lnSpc>
              <a:spcBef>
                <a:spcPts val="1200"/>
              </a:spcBef>
              <a:spcAft>
                <a:spcPts val="0"/>
              </a:spcAft>
              <a:buClr>
                <a:schemeClr val="dk1"/>
              </a:buClr>
              <a:buSzPts val="1100"/>
              <a:buFont typeface="Arial"/>
              <a:buNone/>
            </a:pPr>
            <a:r>
              <a:rPr b="1" lang="fr" sz="1100">
                <a:solidFill>
                  <a:schemeClr val="dk1"/>
                </a:solidFill>
              </a:rPr>
              <a:t>Ajouter une fonctionnalité pour générer des rapports annuels conformes aux réglementations CSRD, en utilisant les données acquises et analysées par le chatbot.</a:t>
            </a:r>
            <a:endParaRPr b="1" sz="1600"/>
          </a:p>
          <a:p>
            <a:pPr indent="0" lvl="0" marL="0" rtl="0" algn="l">
              <a:spcBef>
                <a:spcPts val="1200"/>
              </a:spcBef>
              <a:spcAft>
                <a:spcPts val="0"/>
              </a:spcAft>
              <a:buNone/>
            </a:pPr>
            <a:r>
              <a:t/>
            </a:r>
            <a:endParaRPr sz="1600">
              <a:solidFill>
                <a:srgbClr val="000000"/>
              </a:solidFill>
            </a:endParaRPr>
          </a:p>
        </p:txBody>
      </p:sp>
      <p:grpSp>
        <p:nvGrpSpPr>
          <p:cNvPr id="1407" name="Google Shape;1407;p180"/>
          <p:cNvGrpSpPr/>
          <p:nvPr/>
        </p:nvGrpSpPr>
        <p:grpSpPr>
          <a:xfrm>
            <a:off x="618490" y="3782168"/>
            <a:ext cx="609585" cy="571499"/>
            <a:chOff x="3520420" y="1114925"/>
            <a:chExt cx="457200" cy="457199"/>
          </a:xfrm>
        </p:grpSpPr>
        <p:sp>
          <p:nvSpPr>
            <p:cNvPr id="1408" name="Google Shape;1408;p180"/>
            <p:cNvSpPr/>
            <p:nvPr/>
          </p:nvSpPr>
          <p:spPr>
            <a:xfrm>
              <a:off x="3520420" y="1114925"/>
              <a:ext cx="457200" cy="457199"/>
            </a:xfrm>
            <a:custGeom>
              <a:rect b="b" l="l" r="r" t="t"/>
              <a:pathLst>
                <a:path extrusionOk="0" h="457199" w="457200">
                  <a:moveTo>
                    <a:pt x="395383" y="78486"/>
                  </a:moveTo>
                  <a:lnTo>
                    <a:pt x="395383" y="0"/>
                  </a:lnTo>
                  <a:lnTo>
                    <a:pt x="0" y="0"/>
                  </a:lnTo>
                  <a:lnTo>
                    <a:pt x="0" y="416528"/>
                  </a:lnTo>
                  <a:cubicBezTo>
                    <a:pt x="17" y="438972"/>
                    <a:pt x="18197" y="457165"/>
                    <a:pt x="40640" y="457200"/>
                  </a:cubicBezTo>
                  <a:lnTo>
                    <a:pt x="416560" y="457200"/>
                  </a:lnTo>
                  <a:cubicBezTo>
                    <a:pt x="438995" y="457146"/>
                    <a:pt x="457165" y="438963"/>
                    <a:pt x="457200" y="416528"/>
                  </a:cubicBezTo>
                  <a:lnTo>
                    <a:pt x="457200" y="78486"/>
                  </a:lnTo>
                  <a:close/>
                  <a:moveTo>
                    <a:pt x="40672" y="437706"/>
                  </a:moveTo>
                  <a:cubicBezTo>
                    <a:pt x="28966" y="437686"/>
                    <a:pt x="19480" y="428203"/>
                    <a:pt x="19463" y="416497"/>
                  </a:cubicBezTo>
                  <a:lnTo>
                    <a:pt x="19463" y="19463"/>
                  </a:lnTo>
                  <a:lnTo>
                    <a:pt x="375920" y="19463"/>
                  </a:lnTo>
                  <a:lnTo>
                    <a:pt x="375920" y="416528"/>
                  </a:lnTo>
                  <a:cubicBezTo>
                    <a:pt x="375914" y="424015"/>
                    <a:pt x="377981" y="431356"/>
                    <a:pt x="381889" y="437737"/>
                  </a:cubicBezTo>
                  <a:close/>
                  <a:moveTo>
                    <a:pt x="437769" y="416497"/>
                  </a:moveTo>
                  <a:cubicBezTo>
                    <a:pt x="438223" y="428203"/>
                    <a:pt x="429101" y="438058"/>
                    <a:pt x="417395" y="438509"/>
                  </a:cubicBezTo>
                  <a:cubicBezTo>
                    <a:pt x="405692" y="438963"/>
                    <a:pt x="395837" y="429841"/>
                    <a:pt x="395383" y="418138"/>
                  </a:cubicBezTo>
                  <a:cubicBezTo>
                    <a:pt x="395361" y="417592"/>
                    <a:pt x="395361" y="417043"/>
                    <a:pt x="395383" y="416497"/>
                  </a:cubicBezTo>
                  <a:lnTo>
                    <a:pt x="395383" y="97981"/>
                  </a:lnTo>
                  <a:lnTo>
                    <a:pt x="437769" y="97981"/>
                  </a:lnTo>
                  <a:close/>
                </a:path>
              </a:pathLst>
            </a:custGeom>
            <a:solidFill>
              <a:srgbClr val="E0301E"/>
            </a:solidFill>
            <a:ln>
              <a:noFill/>
            </a:ln>
          </p:spPr>
          <p:txBody>
            <a:bodyPr anchorCtr="0" anchor="ctr" bIns="59675" lIns="119350" spcFirstLastPara="1" rIns="119350" wrap="square" tIns="5967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D04A02"/>
                </a:solidFill>
                <a:latin typeface="Arial"/>
                <a:ea typeface="Arial"/>
                <a:cs typeface="Arial"/>
                <a:sym typeface="Arial"/>
              </a:endParaRPr>
            </a:p>
          </p:txBody>
        </p:sp>
        <p:sp>
          <p:nvSpPr>
            <p:cNvPr id="1409" name="Google Shape;1409;p180"/>
            <p:cNvSpPr/>
            <p:nvPr/>
          </p:nvSpPr>
          <p:spPr>
            <a:xfrm>
              <a:off x="3575538" y="1211001"/>
              <a:ext cx="285146" cy="19462"/>
            </a:xfrm>
            <a:custGeom>
              <a:rect b="b" l="l" r="r" t="t"/>
              <a:pathLst>
                <a:path extrusionOk="0" h="19462" w="285146">
                  <a:moveTo>
                    <a:pt x="0" y="0"/>
                  </a:moveTo>
                  <a:lnTo>
                    <a:pt x="285147" y="0"/>
                  </a:lnTo>
                  <a:lnTo>
                    <a:pt x="285147" y="19463"/>
                  </a:lnTo>
                  <a:lnTo>
                    <a:pt x="0" y="19463"/>
                  </a:lnTo>
                  <a:close/>
                </a:path>
              </a:pathLst>
            </a:custGeom>
            <a:solidFill>
              <a:srgbClr val="E0301E"/>
            </a:solidFill>
            <a:ln>
              <a:noFill/>
            </a:ln>
          </p:spPr>
          <p:txBody>
            <a:bodyPr anchorCtr="0" anchor="ctr" bIns="59675" lIns="119350" spcFirstLastPara="1" rIns="119350" wrap="square" tIns="5967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D04A02"/>
                </a:solidFill>
                <a:latin typeface="Arial"/>
                <a:ea typeface="Arial"/>
                <a:cs typeface="Arial"/>
                <a:sym typeface="Arial"/>
              </a:endParaRPr>
            </a:p>
          </p:txBody>
        </p:sp>
        <p:sp>
          <p:nvSpPr>
            <p:cNvPr id="1410" name="Google Shape;1410;p180"/>
            <p:cNvSpPr/>
            <p:nvPr/>
          </p:nvSpPr>
          <p:spPr>
            <a:xfrm>
              <a:off x="3575538" y="1274405"/>
              <a:ext cx="285496" cy="19462"/>
            </a:xfrm>
            <a:custGeom>
              <a:rect b="b" l="l" r="r" t="t"/>
              <a:pathLst>
                <a:path extrusionOk="0" h="19462" w="285496">
                  <a:moveTo>
                    <a:pt x="0" y="0"/>
                  </a:moveTo>
                  <a:lnTo>
                    <a:pt x="285496" y="0"/>
                  </a:lnTo>
                  <a:lnTo>
                    <a:pt x="285496" y="19463"/>
                  </a:lnTo>
                  <a:lnTo>
                    <a:pt x="0" y="19463"/>
                  </a:lnTo>
                  <a:close/>
                </a:path>
              </a:pathLst>
            </a:custGeom>
            <a:solidFill>
              <a:srgbClr val="E0301E"/>
            </a:solidFill>
            <a:ln>
              <a:noFill/>
            </a:ln>
          </p:spPr>
          <p:txBody>
            <a:bodyPr anchorCtr="0" anchor="ctr" bIns="59675" lIns="119350" spcFirstLastPara="1" rIns="119350" wrap="square" tIns="5967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D04A02"/>
                </a:solidFill>
                <a:latin typeface="Arial"/>
                <a:ea typeface="Arial"/>
                <a:cs typeface="Arial"/>
                <a:sym typeface="Arial"/>
              </a:endParaRPr>
            </a:p>
          </p:txBody>
        </p:sp>
        <p:sp>
          <p:nvSpPr>
            <p:cNvPr id="1411" name="Google Shape;1411;p180"/>
            <p:cNvSpPr/>
            <p:nvPr/>
          </p:nvSpPr>
          <p:spPr>
            <a:xfrm>
              <a:off x="3575538" y="1337810"/>
              <a:ext cx="285496" cy="19462"/>
            </a:xfrm>
            <a:custGeom>
              <a:rect b="b" l="l" r="r" t="t"/>
              <a:pathLst>
                <a:path extrusionOk="0" h="19462" w="285496">
                  <a:moveTo>
                    <a:pt x="0" y="0"/>
                  </a:moveTo>
                  <a:lnTo>
                    <a:pt x="285496" y="0"/>
                  </a:lnTo>
                  <a:lnTo>
                    <a:pt x="285496" y="19463"/>
                  </a:lnTo>
                  <a:lnTo>
                    <a:pt x="0" y="19463"/>
                  </a:lnTo>
                  <a:close/>
                </a:path>
              </a:pathLst>
            </a:custGeom>
            <a:solidFill>
              <a:srgbClr val="E0301E"/>
            </a:solidFill>
            <a:ln>
              <a:noFill/>
            </a:ln>
          </p:spPr>
          <p:txBody>
            <a:bodyPr anchorCtr="0" anchor="ctr" bIns="59675" lIns="119350" spcFirstLastPara="1" rIns="119350" wrap="square" tIns="5967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D04A02"/>
                </a:solidFill>
                <a:latin typeface="Arial"/>
                <a:ea typeface="Arial"/>
                <a:cs typeface="Arial"/>
                <a:sym typeface="Arial"/>
              </a:endParaRPr>
            </a:p>
          </p:txBody>
        </p:sp>
        <p:sp>
          <p:nvSpPr>
            <p:cNvPr id="1412" name="Google Shape;1412;p180"/>
            <p:cNvSpPr/>
            <p:nvPr/>
          </p:nvSpPr>
          <p:spPr>
            <a:xfrm>
              <a:off x="3575538" y="1401215"/>
              <a:ext cx="285496" cy="19462"/>
            </a:xfrm>
            <a:custGeom>
              <a:rect b="b" l="l" r="r" t="t"/>
              <a:pathLst>
                <a:path extrusionOk="0" h="19462" w="285496">
                  <a:moveTo>
                    <a:pt x="0" y="0"/>
                  </a:moveTo>
                  <a:lnTo>
                    <a:pt x="285496" y="0"/>
                  </a:lnTo>
                  <a:lnTo>
                    <a:pt x="285496" y="19463"/>
                  </a:lnTo>
                  <a:lnTo>
                    <a:pt x="0" y="19463"/>
                  </a:lnTo>
                  <a:close/>
                </a:path>
              </a:pathLst>
            </a:custGeom>
            <a:solidFill>
              <a:srgbClr val="E0301E"/>
            </a:solidFill>
            <a:ln>
              <a:noFill/>
            </a:ln>
          </p:spPr>
          <p:txBody>
            <a:bodyPr anchorCtr="0" anchor="ctr" bIns="59675" lIns="119350" spcFirstLastPara="1" rIns="119350" wrap="square" tIns="5967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D04A02"/>
                </a:solidFill>
                <a:latin typeface="Arial"/>
                <a:ea typeface="Arial"/>
                <a:cs typeface="Arial"/>
                <a:sym typeface="Arial"/>
              </a:endParaRPr>
            </a:p>
          </p:txBody>
        </p:sp>
        <p:sp>
          <p:nvSpPr>
            <p:cNvPr id="1413" name="Google Shape;1413;p180"/>
            <p:cNvSpPr/>
            <p:nvPr/>
          </p:nvSpPr>
          <p:spPr>
            <a:xfrm>
              <a:off x="3575538" y="1464588"/>
              <a:ext cx="285496" cy="19462"/>
            </a:xfrm>
            <a:custGeom>
              <a:rect b="b" l="l" r="r" t="t"/>
              <a:pathLst>
                <a:path extrusionOk="0" h="19462" w="285496">
                  <a:moveTo>
                    <a:pt x="0" y="0"/>
                  </a:moveTo>
                  <a:lnTo>
                    <a:pt x="285496" y="0"/>
                  </a:lnTo>
                  <a:lnTo>
                    <a:pt x="285496" y="19463"/>
                  </a:lnTo>
                  <a:lnTo>
                    <a:pt x="0" y="19463"/>
                  </a:lnTo>
                  <a:close/>
                </a:path>
              </a:pathLst>
            </a:custGeom>
            <a:solidFill>
              <a:srgbClr val="E0301E"/>
            </a:solidFill>
            <a:ln>
              <a:noFill/>
            </a:ln>
          </p:spPr>
          <p:txBody>
            <a:bodyPr anchorCtr="0" anchor="ctr" bIns="59675" lIns="119350" spcFirstLastPara="1" rIns="119350" wrap="square" tIns="5967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D04A02"/>
                </a:solidFill>
                <a:latin typeface="Arial"/>
                <a:ea typeface="Arial"/>
                <a:cs typeface="Arial"/>
                <a:sym typeface="Arial"/>
              </a:endParaRPr>
            </a:p>
          </p:txBody>
        </p:sp>
      </p:grpSp>
      <p:sp>
        <p:nvSpPr>
          <p:cNvPr id="1414" name="Google Shape;1414;p180"/>
          <p:cNvSpPr/>
          <p:nvPr/>
        </p:nvSpPr>
        <p:spPr>
          <a:xfrm>
            <a:off x="573410" y="1578994"/>
            <a:ext cx="607874" cy="571500"/>
          </a:xfrm>
          <a:custGeom>
            <a:rect b="b" l="l" r="r" t="t"/>
            <a:pathLst>
              <a:path extrusionOk="0" h="576" w="576">
                <a:moveTo>
                  <a:pt x="72" y="191"/>
                </a:moveTo>
                <a:cubicBezTo>
                  <a:pt x="96" y="191"/>
                  <a:pt x="96" y="191"/>
                  <a:pt x="96" y="191"/>
                </a:cubicBezTo>
                <a:cubicBezTo>
                  <a:pt x="96" y="216"/>
                  <a:pt x="96" y="216"/>
                  <a:pt x="96" y="216"/>
                </a:cubicBezTo>
                <a:cubicBezTo>
                  <a:pt x="72" y="216"/>
                  <a:pt x="72" y="216"/>
                  <a:pt x="72" y="216"/>
                </a:cubicBezTo>
                <a:lnTo>
                  <a:pt x="72" y="191"/>
                </a:lnTo>
                <a:close/>
                <a:moveTo>
                  <a:pt x="168" y="96"/>
                </a:moveTo>
                <a:cubicBezTo>
                  <a:pt x="192" y="96"/>
                  <a:pt x="192" y="96"/>
                  <a:pt x="192" y="96"/>
                </a:cubicBezTo>
                <a:cubicBezTo>
                  <a:pt x="192" y="216"/>
                  <a:pt x="192" y="216"/>
                  <a:pt x="192" y="216"/>
                </a:cubicBezTo>
                <a:cubicBezTo>
                  <a:pt x="168" y="216"/>
                  <a:pt x="168" y="216"/>
                  <a:pt x="168" y="216"/>
                </a:cubicBezTo>
                <a:lnTo>
                  <a:pt x="168" y="96"/>
                </a:lnTo>
                <a:close/>
                <a:moveTo>
                  <a:pt x="264" y="144"/>
                </a:moveTo>
                <a:cubicBezTo>
                  <a:pt x="288" y="144"/>
                  <a:pt x="288" y="144"/>
                  <a:pt x="288" y="144"/>
                </a:cubicBezTo>
                <a:cubicBezTo>
                  <a:pt x="288" y="216"/>
                  <a:pt x="288" y="216"/>
                  <a:pt x="288" y="216"/>
                </a:cubicBezTo>
                <a:cubicBezTo>
                  <a:pt x="264" y="216"/>
                  <a:pt x="264" y="216"/>
                  <a:pt x="264" y="216"/>
                </a:cubicBezTo>
                <a:lnTo>
                  <a:pt x="264" y="144"/>
                </a:lnTo>
                <a:close/>
                <a:moveTo>
                  <a:pt x="119" y="240"/>
                </a:moveTo>
                <a:cubicBezTo>
                  <a:pt x="143" y="240"/>
                  <a:pt x="143" y="240"/>
                  <a:pt x="143" y="240"/>
                </a:cubicBezTo>
                <a:cubicBezTo>
                  <a:pt x="215" y="240"/>
                  <a:pt x="215" y="240"/>
                  <a:pt x="215" y="240"/>
                </a:cubicBezTo>
                <a:cubicBezTo>
                  <a:pt x="240" y="240"/>
                  <a:pt x="240" y="240"/>
                  <a:pt x="240" y="240"/>
                </a:cubicBezTo>
                <a:cubicBezTo>
                  <a:pt x="311" y="240"/>
                  <a:pt x="311" y="240"/>
                  <a:pt x="311" y="240"/>
                </a:cubicBezTo>
                <a:cubicBezTo>
                  <a:pt x="360" y="240"/>
                  <a:pt x="360" y="240"/>
                  <a:pt x="360" y="240"/>
                </a:cubicBezTo>
                <a:cubicBezTo>
                  <a:pt x="360" y="216"/>
                  <a:pt x="360" y="216"/>
                  <a:pt x="360" y="216"/>
                </a:cubicBezTo>
                <a:cubicBezTo>
                  <a:pt x="311" y="216"/>
                  <a:pt x="311" y="216"/>
                  <a:pt x="311" y="216"/>
                </a:cubicBezTo>
                <a:cubicBezTo>
                  <a:pt x="311" y="119"/>
                  <a:pt x="311" y="119"/>
                  <a:pt x="311" y="119"/>
                </a:cubicBezTo>
                <a:cubicBezTo>
                  <a:pt x="240" y="119"/>
                  <a:pt x="240" y="119"/>
                  <a:pt x="240" y="119"/>
                </a:cubicBezTo>
                <a:cubicBezTo>
                  <a:pt x="240" y="216"/>
                  <a:pt x="240" y="216"/>
                  <a:pt x="240" y="216"/>
                </a:cubicBezTo>
                <a:cubicBezTo>
                  <a:pt x="215" y="216"/>
                  <a:pt x="215" y="216"/>
                  <a:pt x="215" y="216"/>
                </a:cubicBezTo>
                <a:cubicBezTo>
                  <a:pt x="215" y="72"/>
                  <a:pt x="215" y="72"/>
                  <a:pt x="215" y="72"/>
                </a:cubicBezTo>
                <a:cubicBezTo>
                  <a:pt x="143" y="72"/>
                  <a:pt x="143" y="72"/>
                  <a:pt x="143" y="72"/>
                </a:cubicBezTo>
                <a:cubicBezTo>
                  <a:pt x="143" y="216"/>
                  <a:pt x="143" y="216"/>
                  <a:pt x="143" y="216"/>
                </a:cubicBezTo>
                <a:cubicBezTo>
                  <a:pt x="119" y="216"/>
                  <a:pt x="119" y="216"/>
                  <a:pt x="119" y="216"/>
                </a:cubicBezTo>
                <a:cubicBezTo>
                  <a:pt x="119" y="168"/>
                  <a:pt x="119" y="168"/>
                  <a:pt x="119" y="168"/>
                </a:cubicBezTo>
                <a:cubicBezTo>
                  <a:pt x="47" y="168"/>
                  <a:pt x="47" y="168"/>
                  <a:pt x="47" y="168"/>
                </a:cubicBezTo>
                <a:cubicBezTo>
                  <a:pt x="47" y="216"/>
                  <a:pt x="47" y="216"/>
                  <a:pt x="47" y="216"/>
                </a:cubicBezTo>
                <a:cubicBezTo>
                  <a:pt x="0" y="216"/>
                  <a:pt x="0" y="216"/>
                  <a:pt x="0" y="216"/>
                </a:cubicBezTo>
                <a:cubicBezTo>
                  <a:pt x="0" y="240"/>
                  <a:pt x="0" y="240"/>
                  <a:pt x="0" y="240"/>
                </a:cubicBezTo>
                <a:cubicBezTo>
                  <a:pt x="47" y="240"/>
                  <a:pt x="47" y="240"/>
                  <a:pt x="47" y="240"/>
                </a:cubicBezTo>
                <a:lnTo>
                  <a:pt x="119" y="240"/>
                </a:lnTo>
                <a:close/>
                <a:moveTo>
                  <a:pt x="288" y="372"/>
                </a:moveTo>
                <a:cubicBezTo>
                  <a:pt x="288" y="349"/>
                  <a:pt x="296" y="328"/>
                  <a:pt x="313" y="312"/>
                </a:cubicBezTo>
                <a:cubicBezTo>
                  <a:pt x="329" y="296"/>
                  <a:pt x="350" y="288"/>
                  <a:pt x="372" y="288"/>
                </a:cubicBezTo>
                <a:cubicBezTo>
                  <a:pt x="393" y="288"/>
                  <a:pt x="415" y="296"/>
                  <a:pt x="431" y="312"/>
                </a:cubicBezTo>
                <a:cubicBezTo>
                  <a:pt x="447" y="328"/>
                  <a:pt x="456" y="349"/>
                  <a:pt x="456" y="372"/>
                </a:cubicBezTo>
                <a:cubicBezTo>
                  <a:pt x="456" y="394"/>
                  <a:pt x="447" y="415"/>
                  <a:pt x="431" y="431"/>
                </a:cubicBezTo>
                <a:cubicBezTo>
                  <a:pt x="416" y="447"/>
                  <a:pt x="394" y="455"/>
                  <a:pt x="372" y="455"/>
                </a:cubicBezTo>
                <a:cubicBezTo>
                  <a:pt x="353" y="455"/>
                  <a:pt x="336" y="449"/>
                  <a:pt x="322" y="439"/>
                </a:cubicBezTo>
                <a:cubicBezTo>
                  <a:pt x="384" y="377"/>
                  <a:pt x="384" y="377"/>
                  <a:pt x="384" y="377"/>
                </a:cubicBezTo>
                <a:cubicBezTo>
                  <a:pt x="384" y="408"/>
                  <a:pt x="384" y="408"/>
                  <a:pt x="384" y="408"/>
                </a:cubicBezTo>
                <a:cubicBezTo>
                  <a:pt x="408" y="408"/>
                  <a:pt x="408" y="408"/>
                  <a:pt x="408" y="408"/>
                </a:cubicBezTo>
                <a:cubicBezTo>
                  <a:pt x="408" y="336"/>
                  <a:pt x="408" y="336"/>
                  <a:pt x="408" y="336"/>
                </a:cubicBezTo>
                <a:cubicBezTo>
                  <a:pt x="336" y="336"/>
                  <a:pt x="336" y="336"/>
                  <a:pt x="336" y="336"/>
                </a:cubicBezTo>
                <a:cubicBezTo>
                  <a:pt x="336" y="360"/>
                  <a:pt x="336" y="360"/>
                  <a:pt x="336" y="360"/>
                </a:cubicBezTo>
                <a:cubicBezTo>
                  <a:pt x="367" y="360"/>
                  <a:pt x="367" y="360"/>
                  <a:pt x="367" y="360"/>
                </a:cubicBezTo>
                <a:cubicBezTo>
                  <a:pt x="305" y="422"/>
                  <a:pt x="305" y="422"/>
                  <a:pt x="305" y="422"/>
                </a:cubicBezTo>
                <a:cubicBezTo>
                  <a:pt x="294" y="407"/>
                  <a:pt x="288" y="390"/>
                  <a:pt x="288" y="372"/>
                </a:cubicBezTo>
                <a:close/>
                <a:moveTo>
                  <a:pt x="0" y="0"/>
                </a:moveTo>
                <a:cubicBezTo>
                  <a:pt x="0" y="191"/>
                  <a:pt x="0" y="191"/>
                  <a:pt x="0" y="191"/>
                </a:cubicBezTo>
                <a:cubicBezTo>
                  <a:pt x="24" y="191"/>
                  <a:pt x="24" y="191"/>
                  <a:pt x="24" y="191"/>
                </a:cubicBezTo>
                <a:cubicBezTo>
                  <a:pt x="24" y="24"/>
                  <a:pt x="24" y="24"/>
                  <a:pt x="24" y="24"/>
                </a:cubicBezTo>
                <a:cubicBezTo>
                  <a:pt x="552" y="24"/>
                  <a:pt x="552" y="24"/>
                  <a:pt x="552" y="24"/>
                </a:cubicBezTo>
                <a:cubicBezTo>
                  <a:pt x="552" y="551"/>
                  <a:pt x="552" y="551"/>
                  <a:pt x="552" y="551"/>
                </a:cubicBezTo>
                <a:cubicBezTo>
                  <a:pt x="88" y="551"/>
                  <a:pt x="88" y="551"/>
                  <a:pt x="88" y="551"/>
                </a:cubicBezTo>
                <a:cubicBezTo>
                  <a:pt x="203" y="436"/>
                  <a:pt x="203" y="436"/>
                  <a:pt x="203" y="436"/>
                </a:cubicBezTo>
                <a:cubicBezTo>
                  <a:pt x="264" y="496"/>
                  <a:pt x="264" y="496"/>
                  <a:pt x="264" y="496"/>
                </a:cubicBezTo>
                <a:cubicBezTo>
                  <a:pt x="305" y="455"/>
                  <a:pt x="305" y="455"/>
                  <a:pt x="305" y="455"/>
                </a:cubicBezTo>
                <a:cubicBezTo>
                  <a:pt x="325" y="471"/>
                  <a:pt x="348" y="479"/>
                  <a:pt x="372" y="479"/>
                </a:cubicBezTo>
                <a:cubicBezTo>
                  <a:pt x="396" y="479"/>
                  <a:pt x="419" y="471"/>
                  <a:pt x="439" y="455"/>
                </a:cubicBezTo>
                <a:cubicBezTo>
                  <a:pt x="507" y="524"/>
                  <a:pt x="507" y="524"/>
                  <a:pt x="507" y="524"/>
                </a:cubicBezTo>
                <a:cubicBezTo>
                  <a:pt x="524" y="507"/>
                  <a:pt x="524" y="507"/>
                  <a:pt x="524" y="507"/>
                </a:cubicBezTo>
                <a:cubicBezTo>
                  <a:pt x="456" y="439"/>
                  <a:pt x="456" y="439"/>
                  <a:pt x="456" y="439"/>
                </a:cubicBezTo>
                <a:cubicBezTo>
                  <a:pt x="490" y="396"/>
                  <a:pt x="487" y="334"/>
                  <a:pt x="448" y="295"/>
                </a:cubicBezTo>
                <a:cubicBezTo>
                  <a:pt x="406" y="253"/>
                  <a:pt x="337" y="253"/>
                  <a:pt x="295" y="295"/>
                </a:cubicBezTo>
                <a:cubicBezTo>
                  <a:pt x="256" y="334"/>
                  <a:pt x="254" y="396"/>
                  <a:pt x="288" y="439"/>
                </a:cubicBezTo>
                <a:cubicBezTo>
                  <a:pt x="264" y="462"/>
                  <a:pt x="264" y="462"/>
                  <a:pt x="264" y="462"/>
                </a:cubicBezTo>
                <a:cubicBezTo>
                  <a:pt x="203" y="403"/>
                  <a:pt x="203" y="403"/>
                  <a:pt x="203" y="403"/>
                </a:cubicBezTo>
                <a:cubicBezTo>
                  <a:pt x="55" y="551"/>
                  <a:pt x="55" y="551"/>
                  <a:pt x="55" y="551"/>
                </a:cubicBezTo>
                <a:cubicBezTo>
                  <a:pt x="24" y="551"/>
                  <a:pt x="24" y="551"/>
                  <a:pt x="24" y="551"/>
                </a:cubicBezTo>
                <a:cubicBezTo>
                  <a:pt x="24" y="264"/>
                  <a:pt x="24" y="264"/>
                  <a:pt x="24" y="264"/>
                </a:cubicBezTo>
                <a:cubicBezTo>
                  <a:pt x="0" y="264"/>
                  <a:pt x="0" y="264"/>
                  <a:pt x="0" y="264"/>
                </a:cubicBezTo>
                <a:cubicBezTo>
                  <a:pt x="0" y="576"/>
                  <a:pt x="0" y="576"/>
                  <a:pt x="0" y="576"/>
                </a:cubicBezTo>
                <a:cubicBezTo>
                  <a:pt x="576" y="576"/>
                  <a:pt x="576" y="576"/>
                  <a:pt x="576" y="576"/>
                </a:cubicBezTo>
                <a:cubicBezTo>
                  <a:pt x="576" y="0"/>
                  <a:pt x="576" y="0"/>
                  <a:pt x="576" y="0"/>
                </a:cubicBezTo>
                <a:lnTo>
                  <a:pt x="0" y="0"/>
                </a:lnTo>
                <a:close/>
                <a:moveTo>
                  <a:pt x="336" y="96"/>
                </a:moveTo>
                <a:cubicBezTo>
                  <a:pt x="456" y="96"/>
                  <a:pt x="456" y="96"/>
                  <a:pt x="456" y="96"/>
                </a:cubicBezTo>
                <a:cubicBezTo>
                  <a:pt x="456" y="72"/>
                  <a:pt x="456" y="72"/>
                  <a:pt x="456" y="72"/>
                </a:cubicBezTo>
                <a:cubicBezTo>
                  <a:pt x="336" y="72"/>
                  <a:pt x="336" y="72"/>
                  <a:pt x="336" y="72"/>
                </a:cubicBezTo>
                <a:lnTo>
                  <a:pt x="336" y="96"/>
                </a:lnTo>
                <a:close/>
                <a:moveTo>
                  <a:pt x="480" y="96"/>
                </a:moveTo>
                <a:cubicBezTo>
                  <a:pt x="503" y="96"/>
                  <a:pt x="503" y="96"/>
                  <a:pt x="503" y="96"/>
                </a:cubicBezTo>
                <a:cubicBezTo>
                  <a:pt x="503" y="72"/>
                  <a:pt x="503" y="72"/>
                  <a:pt x="503" y="72"/>
                </a:cubicBezTo>
                <a:cubicBezTo>
                  <a:pt x="480" y="72"/>
                  <a:pt x="480" y="72"/>
                  <a:pt x="480" y="72"/>
                </a:cubicBezTo>
                <a:lnTo>
                  <a:pt x="480" y="96"/>
                </a:lnTo>
                <a:close/>
                <a:moveTo>
                  <a:pt x="431" y="144"/>
                </a:moveTo>
                <a:cubicBezTo>
                  <a:pt x="503" y="144"/>
                  <a:pt x="503" y="144"/>
                  <a:pt x="503" y="144"/>
                </a:cubicBezTo>
                <a:cubicBezTo>
                  <a:pt x="503" y="119"/>
                  <a:pt x="503" y="119"/>
                  <a:pt x="503" y="119"/>
                </a:cubicBezTo>
                <a:cubicBezTo>
                  <a:pt x="431" y="119"/>
                  <a:pt x="431" y="119"/>
                  <a:pt x="431" y="119"/>
                </a:cubicBezTo>
                <a:lnTo>
                  <a:pt x="431" y="144"/>
                </a:lnTo>
                <a:close/>
                <a:moveTo>
                  <a:pt x="360" y="144"/>
                </a:moveTo>
                <a:cubicBezTo>
                  <a:pt x="407" y="144"/>
                  <a:pt x="407" y="144"/>
                  <a:pt x="407" y="144"/>
                </a:cubicBezTo>
                <a:cubicBezTo>
                  <a:pt x="407" y="119"/>
                  <a:pt x="407" y="119"/>
                  <a:pt x="407" y="119"/>
                </a:cubicBezTo>
                <a:cubicBezTo>
                  <a:pt x="360" y="119"/>
                  <a:pt x="360" y="119"/>
                  <a:pt x="360" y="119"/>
                </a:cubicBezTo>
                <a:lnTo>
                  <a:pt x="360" y="144"/>
                </a:lnTo>
                <a:close/>
                <a:moveTo>
                  <a:pt x="119" y="312"/>
                </a:moveTo>
                <a:cubicBezTo>
                  <a:pt x="240" y="312"/>
                  <a:pt x="240" y="312"/>
                  <a:pt x="240" y="312"/>
                </a:cubicBezTo>
                <a:cubicBezTo>
                  <a:pt x="240" y="287"/>
                  <a:pt x="240" y="287"/>
                  <a:pt x="240" y="287"/>
                </a:cubicBezTo>
                <a:cubicBezTo>
                  <a:pt x="119" y="287"/>
                  <a:pt x="119" y="287"/>
                  <a:pt x="119" y="287"/>
                </a:cubicBezTo>
                <a:lnTo>
                  <a:pt x="119" y="312"/>
                </a:lnTo>
                <a:close/>
                <a:moveTo>
                  <a:pt x="72" y="312"/>
                </a:moveTo>
                <a:cubicBezTo>
                  <a:pt x="96" y="312"/>
                  <a:pt x="96" y="312"/>
                  <a:pt x="96" y="312"/>
                </a:cubicBezTo>
                <a:cubicBezTo>
                  <a:pt x="96" y="287"/>
                  <a:pt x="96" y="287"/>
                  <a:pt x="96" y="287"/>
                </a:cubicBezTo>
                <a:cubicBezTo>
                  <a:pt x="72" y="287"/>
                  <a:pt x="72" y="287"/>
                  <a:pt x="72" y="287"/>
                </a:cubicBezTo>
                <a:lnTo>
                  <a:pt x="72" y="312"/>
                </a:lnTo>
                <a:close/>
                <a:moveTo>
                  <a:pt x="72" y="359"/>
                </a:moveTo>
                <a:cubicBezTo>
                  <a:pt x="143" y="359"/>
                  <a:pt x="143" y="359"/>
                  <a:pt x="143" y="359"/>
                </a:cubicBezTo>
                <a:cubicBezTo>
                  <a:pt x="143" y="336"/>
                  <a:pt x="143" y="336"/>
                  <a:pt x="143" y="336"/>
                </a:cubicBezTo>
                <a:cubicBezTo>
                  <a:pt x="72" y="336"/>
                  <a:pt x="72" y="336"/>
                  <a:pt x="72" y="336"/>
                </a:cubicBezTo>
                <a:lnTo>
                  <a:pt x="72" y="359"/>
                </a:lnTo>
                <a:close/>
                <a:moveTo>
                  <a:pt x="168" y="359"/>
                </a:moveTo>
                <a:cubicBezTo>
                  <a:pt x="215" y="359"/>
                  <a:pt x="215" y="359"/>
                  <a:pt x="215" y="359"/>
                </a:cubicBezTo>
                <a:cubicBezTo>
                  <a:pt x="215" y="336"/>
                  <a:pt x="215" y="336"/>
                  <a:pt x="215" y="336"/>
                </a:cubicBezTo>
                <a:cubicBezTo>
                  <a:pt x="168" y="336"/>
                  <a:pt x="168" y="336"/>
                  <a:pt x="168" y="336"/>
                </a:cubicBezTo>
                <a:lnTo>
                  <a:pt x="168" y="359"/>
                </a:lnTo>
                <a:close/>
              </a:path>
            </a:pathLst>
          </a:custGeom>
          <a:solidFill>
            <a:schemeClr val="accent2"/>
          </a:solidFill>
          <a:ln>
            <a:noFill/>
          </a:ln>
        </p:spPr>
        <p:txBody>
          <a:bodyPr anchorCtr="0" anchor="t" bIns="59675" lIns="119350" spcFirstLastPara="1" rIns="119350" wrap="square" tIns="59675">
            <a:noAutofit/>
          </a:bodyPr>
          <a:lstStyle/>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D04A02"/>
              </a:solidFill>
              <a:latin typeface="Arial"/>
              <a:ea typeface="Arial"/>
              <a:cs typeface="Arial"/>
              <a:sym typeface="Arial"/>
            </a:endParaRPr>
          </a:p>
        </p:txBody>
      </p:sp>
      <p:sp>
        <p:nvSpPr>
          <p:cNvPr id="1415" name="Google Shape;1415;p180"/>
          <p:cNvSpPr/>
          <p:nvPr/>
        </p:nvSpPr>
        <p:spPr>
          <a:xfrm>
            <a:off x="619344" y="2679244"/>
            <a:ext cx="607874" cy="571500"/>
          </a:xfrm>
          <a:custGeom>
            <a:rect b="b" l="l" r="r" t="t"/>
            <a:pathLst>
              <a:path extrusionOk="0" h="576" w="576">
                <a:moveTo>
                  <a:pt x="499" y="117"/>
                </a:moveTo>
                <a:cubicBezTo>
                  <a:pt x="482" y="109"/>
                  <a:pt x="474" y="107"/>
                  <a:pt x="473" y="106"/>
                </a:cubicBezTo>
                <a:cubicBezTo>
                  <a:pt x="467" y="105"/>
                  <a:pt x="467" y="105"/>
                  <a:pt x="467" y="105"/>
                </a:cubicBezTo>
                <a:cubicBezTo>
                  <a:pt x="462" y="109"/>
                  <a:pt x="462" y="109"/>
                  <a:pt x="462" y="109"/>
                </a:cubicBezTo>
                <a:cubicBezTo>
                  <a:pt x="460" y="112"/>
                  <a:pt x="456" y="114"/>
                  <a:pt x="455" y="114"/>
                </a:cubicBezTo>
                <a:cubicBezTo>
                  <a:pt x="453" y="114"/>
                  <a:pt x="450" y="112"/>
                  <a:pt x="447" y="109"/>
                </a:cubicBezTo>
                <a:cubicBezTo>
                  <a:pt x="443" y="105"/>
                  <a:pt x="443" y="105"/>
                  <a:pt x="443" y="105"/>
                </a:cubicBezTo>
                <a:cubicBezTo>
                  <a:pt x="437" y="106"/>
                  <a:pt x="437" y="106"/>
                  <a:pt x="437" y="106"/>
                </a:cubicBezTo>
                <a:cubicBezTo>
                  <a:pt x="436" y="107"/>
                  <a:pt x="428" y="109"/>
                  <a:pt x="410" y="117"/>
                </a:cubicBezTo>
                <a:cubicBezTo>
                  <a:pt x="390" y="126"/>
                  <a:pt x="388" y="140"/>
                  <a:pt x="388" y="145"/>
                </a:cubicBezTo>
                <a:cubicBezTo>
                  <a:pt x="384" y="187"/>
                  <a:pt x="384" y="187"/>
                  <a:pt x="384" y="187"/>
                </a:cubicBezTo>
                <a:cubicBezTo>
                  <a:pt x="526" y="187"/>
                  <a:pt x="526" y="187"/>
                  <a:pt x="526" y="187"/>
                </a:cubicBezTo>
                <a:cubicBezTo>
                  <a:pt x="522" y="145"/>
                  <a:pt x="522" y="145"/>
                  <a:pt x="522" y="145"/>
                </a:cubicBezTo>
                <a:cubicBezTo>
                  <a:pt x="522" y="140"/>
                  <a:pt x="520" y="126"/>
                  <a:pt x="499" y="117"/>
                </a:cubicBezTo>
                <a:close/>
                <a:moveTo>
                  <a:pt x="468" y="165"/>
                </a:moveTo>
                <a:cubicBezTo>
                  <a:pt x="408" y="165"/>
                  <a:pt x="408" y="165"/>
                  <a:pt x="408" y="165"/>
                </a:cubicBezTo>
                <a:cubicBezTo>
                  <a:pt x="410" y="147"/>
                  <a:pt x="410" y="147"/>
                  <a:pt x="410" y="147"/>
                </a:cubicBezTo>
                <a:cubicBezTo>
                  <a:pt x="410" y="147"/>
                  <a:pt x="410" y="147"/>
                  <a:pt x="410" y="147"/>
                </a:cubicBezTo>
                <a:cubicBezTo>
                  <a:pt x="410" y="145"/>
                  <a:pt x="410" y="145"/>
                  <a:pt x="410" y="145"/>
                </a:cubicBezTo>
                <a:cubicBezTo>
                  <a:pt x="410" y="144"/>
                  <a:pt x="411" y="140"/>
                  <a:pt x="419" y="137"/>
                </a:cubicBezTo>
                <a:cubicBezTo>
                  <a:pt x="428" y="133"/>
                  <a:pt x="433" y="131"/>
                  <a:pt x="437" y="129"/>
                </a:cubicBezTo>
                <a:cubicBezTo>
                  <a:pt x="441" y="132"/>
                  <a:pt x="448" y="136"/>
                  <a:pt x="455" y="136"/>
                </a:cubicBezTo>
                <a:cubicBezTo>
                  <a:pt x="462" y="136"/>
                  <a:pt x="468" y="132"/>
                  <a:pt x="472" y="129"/>
                </a:cubicBezTo>
                <a:cubicBezTo>
                  <a:pt x="476" y="131"/>
                  <a:pt x="482" y="133"/>
                  <a:pt x="490" y="137"/>
                </a:cubicBezTo>
                <a:cubicBezTo>
                  <a:pt x="498" y="140"/>
                  <a:pt x="499" y="144"/>
                  <a:pt x="500" y="145"/>
                </a:cubicBezTo>
                <a:cubicBezTo>
                  <a:pt x="500" y="145"/>
                  <a:pt x="500" y="145"/>
                  <a:pt x="500" y="145"/>
                </a:cubicBezTo>
                <a:cubicBezTo>
                  <a:pt x="502" y="165"/>
                  <a:pt x="502" y="165"/>
                  <a:pt x="502" y="165"/>
                </a:cubicBezTo>
                <a:lnTo>
                  <a:pt x="468" y="165"/>
                </a:lnTo>
                <a:close/>
                <a:moveTo>
                  <a:pt x="455" y="104"/>
                </a:moveTo>
                <a:cubicBezTo>
                  <a:pt x="472" y="104"/>
                  <a:pt x="485" y="87"/>
                  <a:pt x="485" y="65"/>
                </a:cubicBezTo>
                <a:cubicBezTo>
                  <a:pt x="485" y="41"/>
                  <a:pt x="470" y="29"/>
                  <a:pt x="455" y="29"/>
                </a:cubicBezTo>
                <a:cubicBezTo>
                  <a:pt x="440" y="29"/>
                  <a:pt x="424" y="41"/>
                  <a:pt x="424" y="65"/>
                </a:cubicBezTo>
                <a:cubicBezTo>
                  <a:pt x="424" y="87"/>
                  <a:pt x="438" y="104"/>
                  <a:pt x="455" y="104"/>
                </a:cubicBezTo>
                <a:close/>
                <a:moveTo>
                  <a:pt x="455" y="51"/>
                </a:moveTo>
                <a:cubicBezTo>
                  <a:pt x="461" y="51"/>
                  <a:pt x="463" y="58"/>
                  <a:pt x="463" y="65"/>
                </a:cubicBezTo>
                <a:cubicBezTo>
                  <a:pt x="463" y="75"/>
                  <a:pt x="458" y="82"/>
                  <a:pt x="455" y="82"/>
                </a:cubicBezTo>
                <a:cubicBezTo>
                  <a:pt x="452" y="82"/>
                  <a:pt x="446" y="75"/>
                  <a:pt x="446" y="65"/>
                </a:cubicBezTo>
                <a:cubicBezTo>
                  <a:pt x="446" y="58"/>
                  <a:pt x="449" y="51"/>
                  <a:pt x="455" y="51"/>
                </a:cubicBezTo>
                <a:close/>
                <a:moveTo>
                  <a:pt x="96" y="406"/>
                </a:moveTo>
                <a:cubicBezTo>
                  <a:pt x="120" y="406"/>
                  <a:pt x="120" y="406"/>
                  <a:pt x="120" y="406"/>
                </a:cubicBezTo>
                <a:cubicBezTo>
                  <a:pt x="120" y="431"/>
                  <a:pt x="120" y="431"/>
                  <a:pt x="120" y="431"/>
                </a:cubicBezTo>
                <a:cubicBezTo>
                  <a:pt x="96" y="431"/>
                  <a:pt x="96" y="431"/>
                  <a:pt x="96" y="431"/>
                </a:cubicBezTo>
                <a:lnTo>
                  <a:pt x="96" y="406"/>
                </a:lnTo>
                <a:close/>
                <a:moveTo>
                  <a:pt x="166" y="406"/>
                </a:moveTo>
                <a:cubicBezTo>
                  <a:pt x="190" y="406"/>
                  <a:pt x="190" y="406"/>
                  <a:pt x="190" y="406"/>
                </a:cubicBezTo>
                <a:cubicBezTo>
                  <a:pt x="190" y="431"/>
                  <a:pt x="190" y="431"/>
                  <a:pt x="190" y="431"/>
                </a:cubicBezTo>
                <a:cubicBezTo>
                  <a:pt x="166" y="431"/>
                  <a:pt x="166" y="431"/>
                  <a:pt x="166" y="431"/>
                </a:cubicBezTo>
                <a:lnTo>
                  <a:pt x="166" y="406"/>
                </a:lnTo>
                <a:close/>
                <a:moveTo>
                  <a:pt x="234" y="393"/>
                </a:moveTo>
                <a:cubicBezTo>
                  <a:pt x="234" y="369"/>
                  <a:pt x="215" y="350"/>
                  <a:pt x="190" y="350"/>
                </a:cubicBezTo>
                <a:cubicBezTo>
                  <a:pt x="152" y="350"/>
                  <a:pt x="152" y="350"/>
                  <a:pt x="152" y="350"/>
                </a:cubicBezTo>
                <a:cubicBezTo>
                  <a:pt x="152" y="324"/>
                  <a:pt x="152" y="324"/>
                  <a:pt x="152" y="324"/>
                </a:cubicBezTo>
                <a:cubicBezTo>
                  <a:pt x="128" y="324"/>
                  <a:pt x="128" y="324"/>
                  <a:pt x="128" y="324"/>
                </a:cubicBezTo>
                <a:cubicBezTo>
                  <a:pt x="128" y="350"/>
                  <a:pt x="128" y="350"/>
                  <a:pt x="128" y="350"/>
                </a:cubicBezTo>
                <a:cubicBezTo>
                  <a:pt x="95" y="350"/>
                  <a:pt x="95" y="350"/>
                  <a:pt x="95" y="350"/>
                </a:cubicBezTo>
                <a:cubicBezTo>
                  <a:pt x="71" y="350"/>
                  <a:pt x="52" y="369"/>
                  <a:pt x="52" y="393"/>
                </a:cubicBezTo>
                <a:cubicBezTo>
                  <a:pt x="52" y="475"/>
                  <a:pt x="52" y="475"/>
                  <a:pt x="52" y="475"/>
                </a:cubicBezTo>
                <a:cubicBezTo>
                  <a:pt x="234" y="475"/>
                  <a:pt x="234" y="475"/>
                  <a:pt x="234" y="475"/>
                </a:cubicBezTo>
                <a:lnTo>
                  <a:pt x="234" y="393"/>
                </a:lnTo>
                <a:close/>
                <a:moveTo>
                  <a:pt x="210" y="451"/>
                </a:moveTo>
                <a:cubicBezTo>
                  <a:pt x="76" y="451"/>
                  <a:pt x="76" y="451"/>
                  <a:pt x="76" y="451"/>
                </a:cubicBezTo>
                <a:cubicBezTo>
                  <a:pt x="76" y="393"/>
                  <a:pt x="76" y="393"/>
                  <a:pt x="76" y="393"/>
                </a:cubicBezTo>
                <a:cubicBezTo>
                  <a:pt x="76" y="383"/>
                  <a:pt x="84" y="374"/>
                  <a:pt x="95" y="374"/>
                </a:cubicBezTo>
                <a:cubicBezTo>
                  <a:pt x="190" y="374"/>
                  <a:pt x="190" y="374"/>
                  <a:pt x="190" y="374"/>
                </a:cubicBezTo>
                <a:cubicBezTo>
                  <a:pt x="201" y="374"/>
                  <a:pt x="210" y="383"/>
                  <a:pt x="210" y="393"/>
                </a:cubicBezTo>
                <a:lnTo>
                  <a:pt x="210" y="451"/>
                </a:lnTo>
                <a:close/>
                <a:moveTo>
                  <a:pt x="348" y="55"/>
                </a:moveTo>
                <a:cubicBezTo>
                  <a:pt x="348" y="62"/>
                  <a:pt x="343" y="67"/>
                  <a:pt x="336" y="67"/>
                </a:cubicBezTo>
                <a:cubicBezTo>
                  <a:pt x="64" y="67"/>
                  <a:pt x="64" y="67"/>
                  <a:pt x="64" y="67"/>
                </a:cubicBezTo>
                <a:cubicBezTo>
                  <a:pt x="57" y="67"/>
                  <a:pt x="52" y="62"/>
                  <a:pt x="52" y="55"/>
                </a:cubicBezTo>
                <a:cubicBezTo>
                  <a:pt x="52" y="49"/>
                  <a:pt x="57" y="43"/>
                  <a:pt x="64" y="43"/>
                </a:cubicBezTo>
                <a:cubicBezTo>
                  <a:pt x="336" y="43"/>
                  <a:pt x="336" y="43"/>
                  <a:pt x="336" y="43"/>
                </a:cubicBezTo>
                <a:cubicBezTo>
                  <a:pt x="343" y="43"/>
                  <a:pt x="348" y="49"/>
                  <a:pt x="348" y="55"/>
                </a:cubicBezTo>
                <a:close/>
                <a:moveTo>
                  <a:pt x="348" y="107"/>
                </a:moveTo>
                <a:cubicBezTo>
                  <a:pt x="348" y="113"/>
                  <a:pt x="343" y="119"/>
                  <a:pt x="336" y="119"/>
                </a:cubicBezTo>
                <a:cubicBezTo>
                  <a:pt x="64" y="119"/>
                  <a:pt x="64" y="119"/>
                  <a:pt x="64" y="119"/>
                </a:cubicBezTo>
                <a:cubicBezTo>
                  <a:pt x="57" y="119"/>
                  <a:pt x="52" y="113"/>
                  <a:pt x="52" y="107"/>
                </a:cubicBezTo>
                <a:cubicBezTo>
                  <a:pt x="52" y="100"/>
                  <a:pt x="57" y="95"/>
                  <a:pt x="64" y="95"/>
                </a:cubicBezTo>
                <a:cubicBezTo>
                  <a:pt x="336" y="95"/>
                  <a:pt x="336" y="95"/>
                  <a:pt x="336" y="95"/>
                </a:cubicBezTo>
                <a:cubicBezTo>
                  <a:pt x="343" y="95"/>
                  <a:pt x="348" y="100"/>
                  <a:pt x="348" y="107"/>
                </a:cubicBezTo>
                <a:close/>
                <a:moveTo>
                  <a:pt x="253" y="158"/>
                </a:moveTo>
                <a:cubicBezTo>
                  <a:pt x="253" y="165"/>
                  <a:pt x="248" y="170"/>
                  <a:pt x="241" y="170"/>
                </a:cubicBezTo>
                <a:cubicBezTo>
                  <a:pt x="64" y="170"/>
                  <a:pt x="64" y="170"/>
                  <a:pt x="64" y="170"/>
                </a:cubicBezTo>
                <a:cubicBezTo>
                  <a:pt x="57" y="170"/>
                  <a:pt x="52" y="165"/>
                  <a:pt x="52" y="158"/>
                </a:cubicBezTo>
                <a:cubicBezTo>
                  <a:pt x="52" y="152"/>
                  <a:pt x="57" y="146"/>
                  <a:pt x="64" y="146"/>
                </a:cubicBezTo>
                <a:cubicBezTo>
                  <a:pt x="241" y="146"/>
                  <a:pt x="241" y="146"/>
                  <a:pt x="241" y="146"/>
                </a:cubicBezTo>
                <a:cubicBezTo>
                  <a:pt x="248" y="146"/>
                  <a:pt x="253" y="152"/>
                  <a:pt x="253" y="158"/>
                </a:cubicBezTo>
                <a:close/>
                <a:moveTo>
                  <a:pt x="279" y="360"/>
                </a:moveTo>
                <a:cubicBezTo>
                  <a:pt x="260" y="360"/>
                  <a:pt x="260" y="360"/>
                  <a:pt x="260" y="360"/>
                </a:cubicBezTo>
                <a:cubicBezTo>
                  <a:pt x="260" y="336"/>
                  <a:pt x="260" y="336"/>
                  <a:pt x="260" y="336"/>
                </a:cubicBezTo>
                <a:cubicBezTo>
                  <a:pt x="279" y="336"/>
                  <a:pt x="279" y="336"/>
                  <a:pt x="279" y="336"/>
                </a:cubicBezTo>
                <a:lnTo>
                  <a:pt x="279" y="360"/>
                </a:lnTo>
                <a:close/>
                <a:moveTo>
                  <a:pt x="311" y="360"/>
                </a:moveTo>
                <a:cubicBezTo>
                  <a:pt x="292" y="360"/>
                  <a:pt x="292" y="360"/>
                  <a:pt x="292" y="360"/>
                </a:cubicBezTo>
                <a:cubicBezTo>
                  <a:pt x="292" y="336"/>
                  <a:pt x="292" y="336"/>
                  <a:pt x="292" y="336"/>
                </a:cubicBezTo>
                <a:cubicBezTo>
                  <a:pt x="311" y="336"/>
                  <a:pt x="311" y="336"/>
                  <a:pt x="311" y="336"/>
                </a:cubicBezTo>
                <a:lnTo>
                  <a:pt x="311" y="360"/>
                </a:lnTo>
                <a:close/>
                <a:moveTo>
                  <a:pt x="343" y="360"/>
                </a:moveTo>
                <a:cubicBezTo>
                  <a:pt x="324" y="360"/>
                  <a:pt x="324" y="360"/>
                  <a:pt x="324" y="360"/>
                </a:cubicBezTo>
                <a:cubicBezTo>
                  <a:pt x="324" y="336"/>
                  <a:pt x="324" y="336"/>
                  <a:pt x="324" y="336"/>
                </a:cubicBezTo>
                <a:cubicBezTo>
                  <a:pt x="343" y="336"/>
                  <a:pt x="343" y="336"/>
                  <a:pt x="343" y="336"/>
                </a:cubicBezTo>
                <a:lnTo>
                  <a:pt x="343" y="360"/>
                </a:lnTo>
                <a:close/>
                <a:moveTo>
                  <a:pt x="374" y="360"/>
                </a:moveTo>
                <a:cubicBezTo>
                  <a:pt x="355" y="360"/>
                  <a:pt x="355" y="360"/>
                  <a:pt x="355" y="360"/>
                </a:cubicBezTo>
                <a:cubicBezTo>
                  <a:pt x="355" y="336"/>
                  <a:pt x="355" y="336"/>
                  <a:pt x="355" y="336"/>
                </a:cubicBezTo>
                <a:cubicBezTo>
                  <a:pt x="374" y="336"/>
                  <a:pt x="374" y="336"/>
                  <a:pt x="374" y="336"/>
                </a:cubicBezTo>
                <a:lnTo>
                  <a:pt x="374" y="360"/>
                </a:lnTo>
                <a:close/>
                <a:moveTo>
                  <a:pt x="406" y="360"/>
                </a:moveTo>
                <a:cubicBezTo>
                  <a:pt x="387" y="360"/>
                  <a:pt x="387" y="360"/>
                  <a:pt x="387" y="360"/>
                </a:cubicBezTo>
                <a:cubicBezTo>
                  <a:pt x="387" y="336"/>
                  <a:pt x="387" y="336"/>
                  <a:pt x="387" y="336"/>
                </a:cubicBezTo>
                <a:cubicBezTo>
                  <a:pt x="406" y="336"/>
                  <a:pt x="406" y="336"/>
                  <a:pt x="406" y="336"/>
                </a:cubicBezTo>
                <a:lnTo>
                  <a:pt x="406" y="360"/>
                </a:lnTo>
                <a:close/>
                <a:moveTo>
                  <a:pt x="438" y="360"/>
                </a:moveTo>
                <a:cubicBezTo>
                  <a:pt x="419" y="360"/>
                  <a:pt x="419" y="360"/>
                  <a:pt x="419" y="360"/>
                </a:cubicBezTo>
                <a:cubicBezTo>
                  <a:pt x="419" y="336"/>
                  <a:pt x="419" y="336"/>
                  <a:pt x="419" y="336"/>
                </a:cubicBezTo>
                <a:cubicBezTo>
                  <a:pt x="438" y="336"/>
                  <a:pt x="438" y="336"/>
                  <a:pt x="438" y="336"/>
                </a:cubicBezTo>
                <a:lnTo>
                  <a:pt x="438" y="360"/>
                </a:lnTo>
                <a:close/>
                <a:moveTo>
                  <a:pt x="470" y="360"/>
                </a:moveTo>
                <a:cubicBezTo>
                  <a:pt x="451" y="360"/>
                  <a:pt x="451" y="360"/>
                  <a:pt x="451" y="360"/>
                </a:cubicBezTo>
                <a:cubicBezTo>
                  <a:pt x="451" y="336"/>
                  <a:pt x="451" y="336"/>
                  <a:pt x="451" y="336"/>
                </a:cubicBezTo>
                <a:cubicBezTo>
                  <a:pt x="470" y="336"/>
                  <a:pt x="470" y="336"/>
                  <a:pt x="470" y="336"/>
                </a:cubicBezTo>
                <a:lnTo>
                  <a:pt x="470" y="360"/>
                </a:lnTo>
                <a:close/>
                <a:moveTo>
                  <a:pt x="501" y="360"/>
                </a:moveTo>
                <a:cubicBezTo>
                  <a:pt x="482" y="360"/>
                  <a:pt x="482" y="360"/>
                  <a:pt x="482" y="360"/>
                </a:cubicBezTo>
                <a:cubicBezTo>
                  <a:pt x="482" y="336"/>
                  <a:pt x="482" y="336"/>
                  <a:pt x="482" y="336"/>
                </a:cubicBezTo>
                <a:cubicBezTo>
                  <a:pt x="501" y="336"/>
                  <a:pt x="501" y="336"/>
                  <a:pt x="501" y="336"/>
                </a:cubicBezTo>
                <a:lnTo>
                  <a:pt x="501" y="360"/>
                </a:lnTo>
                <a:close/>
                <a:moveTo>
                  <a:pt x="533" y="360"/>
                </a:moveTo>
                <a:cubicBezTo>
                  <a:pt x="514" y="360"/>
                  <a:pt x="514" y="360"/>
                  <a:pt x="514" y="360"/>
                </a:cubicBezTo>
                <a:cubicBezTo>
                  <a:pt x="514" y="336"/>
                  <a:pt x="514" y="336"/>
                  <a:pt x="514" y="336"/>
                </a:cubicBezTo>
                <a:cubicBezTo>
                  <a:pt x="533" y="336"/>
                  <a:pt x="533" y="336"/>
                  <a:pt x="533" y="336"/>
                </a:cubicBezTo>
                <a:lnTo>
                  <a:pt x="533" y="360"/>
                </a:lnTo>
                <a:close/>
                <a:moveTo>
                  <a:pt x="279" y="468"/>
                </a:moveTo>
                <a:cubicBezTo>
                  <a:pt x="260" y="468"/>
                  <a:pt x="260" y="468"/>
                  <a:pt x="260" y="468"/>
                </a:cubicBezTo>
                <a:cubicBezTo>
                  <a:pt x="260" y="444"/>
                  <a:pt x="260" y="444"/>
                  <a:pt x="260" y="444"/>
                </a:cubicBezTo>
                <a:cubicBezTo>
                  <a:pt x="279" y="444"/>
                  <a:pt x="279" y="444"/>
                  <a:pt x="279" y="444"/>
                </a:cubicBezTo>
                <a:lnTo>
                  <a:pt x="279" y="468"/>
                </a:lnTo>
                <a:close/>
                <a:moveTo>
                  <a:pt x="311" y="468"/>
                </a:moveTo>
                <a:cubicBezTo>
                  <a:pt x="292" y="468"/>
                  <a:pt x="292" y="468"/>
                  <a:pt x="292" y="468"/>
                </a:cubicBezTo>
                <a:cubicBezTo>
                  <a:pt x="292" y="444"/>
                  <a:pt x="292" y="444"/>
                  <a:pt x="292" y="444"/>
                </a:cubicBezTo>
                <a:cubicBezTo>
                  <a:pt x="311" y="444"/>
                  <a:pt x="311" y="444"/>
                  <a:pt x="311" y="444"/>
                </a:cubicBezTo>
                <a:lnTo>
                  <a:pt x="311" y="468"/>
                </a:lnTo>
                <a:close/>
                <a:moveTo>
                  <a:pt x="343" y="468"/>
                </a:moveTo>
                <a:cubicBezTo>
                  <a:pt x="324" y="468"/>
                  <a:pt x="324" y="468"/>
                  <a:pt x="324" y="468"/>
                </a:cubicBezTo>
                <a:cubicBezTo>
                  <a:pt x="324" y="444"/>
                  <a:pt x="324" y="444"/>
                  <a:pt x="324" y="444"/>
                </a:cubicBezTo>
                <a:cubicBezTo>
                  <a:pt x="343" y="444"/>
                  <a:pt x="343" y="444"/>
                  <a:pt x="343" y="444"/>
                </a:cubicBezTo>
                <a:lnTo>
                  <a:pt x="343" y="468"/>
                </a:lnTo>
                <a:close/>
                <a:moveTo>
                  <a:pt x="374" y="468"/>
                </a:moveTo>
                <a:cubicBezTo>
                  <a:pt x="355" y="468"/>
                  <a:pt x="355" y="468"/>
                  <a:pt x="355" y="468"/>
                </a:cubicBezTo>
                <a:cubicBezTo>
                  <a:pt x="355" y="444"/>
                  <a:pt x="355" y="444"/>
                  <a:pt x="355" y="444"/>
                </a:cubicBezTo>
                <a:cubicBezTo>
                  <a:pt x="374" y="444"/>
                  <a:pt x="374" y="444"/>
                  <a:pt x="374" y="444"/>
                </a:cubicBezTo>
                <a:lnTo>
                  <a:pt x="374" y="468"/>
                </a:lnTo>
                <a:close/>
                <a:moveTo>
                  <a:pt x="406" y="468"/>
                </a:moveTo>
                <a:cubicBezTo>
                  <a:pt x="387" y="468"/>
                  <a:pt x="387" y="468"/>
                  <a:pt x="387" y="468"/>
                </a:cubicBezTo>
                <a:cubicBezTo>
                  <a:pt x="387" y="444"/>
                  <a:pt x="387" y="444"/>
                  <a:pt x="387" y="444"/>
                </a:cubicBezTo>
                <a:cubicBezTo>
                  <a:pt x="406" y="444"/>
                  <a:pt x="406" y="444"/>
                  <a:pt x="406" y="444"/>
                </a:cubicBezTo>
                <a:lnTo>
                  <a:pt x="406" y="468"/>
                </a:lnTo>
                <a:close/>
                <a:moveTo>
                  <a:pt x="438" y="468"/>
                </a:moveTo>
                <a:cubicBezTo>
                  <a:pt x="419" y="468"/>
                  <a:pt x="419" y="468"/>
                  <a:pt x="419" y="468"/>
                </a:cubicBezTo>
                <a:cubicBezTo>
                  <a:pt x="419" y="444"/>
                  <a:pt x="419" y="444"/>
                  <a:pt x="419" y="444"/>
                </a:cubicBezTo>
                <a:cubicBezTo>
                  <a:pt x="438" y="444"/>
                  <a:pt x="438" y="444"/>
                  <a:pt x="438" y="444"/>
                </a:cubicBezTo>
                <a:lnTo>
                  <a:pt x="438" y="468"/>
                </a:lnTo>
                <a:close/>
                <a:moveTo>
                  <a:pt x="279" y="414"/>
                </a:moveTo>
                <a:cubicBezTo>
                  <a:pt x="260" y="414"/>
                  <a:pt x="260" y="414"/>
                  <a:pt x="260" y="414"/>
                </a:cubicBezTo>
                <a:cubicBezTo>
                  <a:pt x="260" y="390"/>
                  <a:pt x="260" y="390"/>
                  <a:pt x="260" y="390"/>
                </a:cubicBezTo>
                <a:cubicBezTo>
                  <a:pt x="279" y="390"/>
                  <a:pt x="279" y="390"/>
                  <a:pt x="279" y="390"/>
                </a:cubicBezTo>
                <a:lnTo>
                  <a:pt x="279" y="414"/>
                </a:lnTo>
                <a:close/>
                <a:moveTo>
                  <a:pt x="311" y="414"/>
                </a:moveTo>
                <a:cubicBezTo>
                  <a:pt x="292" y="414"/>
                  <a:pt x="292" y="414"/>
                  <a:pt x="292" y="414"/>
                </a:cubicBezTo>
                <a:cubicBezTo>
                  <a:pt x="292" y="390"/>
                  <a:pt x="292" y="390"/>
                  <a:pt x="292" y="390"/>
                </a:cubicBezTo>
                <a:cubicBezTo>
                  <a:pt x="311" y="390"/>
                  <a:pt x="311" y="390"/>
                  <a:pt x="311" y="390"/>
                </a:cubicBezTo>
                <a:lnTo>
                  <a:pt x="311" y="414"/>
                </a:lnTo>
                <a:close/>
                <a:moveTo>
                  <a:pt x="343" y="414"/>
                </a:moveTo>
                <a:cubicBezTo>
                  <a:pt x="324" y="414"/>
                  <a:pt x="324" y="414"/>
                  <a:pt x="324" y="414"/>
                </a:cubicBezTo>
                <a:cubicBezTo>
                  <a:pt x="324" y="390"/>
                  <a:pt x="324" y="390"/>
                  <a:pt x="324" y="390"/>
                </a:cubicBezTo>
                <a:cubicBezTo>
                  <a:pt x="343" y="390"/>
                  <a:pt x="343" y="390"/>
                  <a:pt x="343" y="390"/>
                </a:cubicBezTo>
                <a:lnTo>
                  <a:pt x="343" y="414"/>
                </a:lnTo>
                <a:close/>
                <a:moveTo>
                  <a:pt x="374" y="414"/>
                </a:moveTo>
                <a:cubicBezTo>
                  <a:pt x="355" y="414"/>
                  <a:pt x="355" y="414"/>
                  <a:pt x="355" y="414"/>
                </a:cubicBezTo>
                <a:cubicBezTo>
                  <a:pt x="355" y="390"/>
                  <a:pt x="355" y="390"/>
                  <a:pt x="355" y="390"/>
                </a:cubicBezTo>
                <a:cubicBezTo>
                  <a:pt x="374" y="390"/>
                  <a:pt x="374" y="390"/>
                  <a:pt x="374" y="390"/>
                </a:cubicBezTo>
                <a:lnTo>
                  <a:pt x="374" y="414"/>
                </a:lnTo>
                <a:close/>
                <a:moveTo>
                  <a:pt x="406" y="414"/>
                </a:moveTo>
                <a:cubicBezTo>
                  <a:pt x="387" y="414"/>
                  <a:pt x="387" y="414"/>
                  <a:pt x="387" y="414"/>
                </a:cubicBezTo>
                <a:cubicBezTo>
                  <a:pt x="387" y="390"/>
                  <a:pt x="387" y="390"/>
                  <a:pt x="387" y="390"/>
                </a:cubicBezTo>
                <a:cubicBezTo>
                  <a:pt x="406" y="390"/>
                  <a:pt x="406" y="390"/>
                  <a:pt x="406" y="390"/>
                </a:cubicBezTo>
                <a:lnTo>
                  <a:pt x="406" y="414"/>
                </a:lnTo>
                <a:close/>
                <a:moveTo>
                  <a:pt x="438" y="414"/>
                </a:moveTo>
                <a:cubicBezTo>
                  <a:pt x="419" y="414"/>
                  <a:pt x="419" y="414"/>
                  <a:pt x="419" y="414"/>
                </a:cubicBezTo>
                <a:cubicBezTo>
                  <a:pt x="419" y="390"/>
                  <a:pt x="419" y="390"/>
                  <a:pt x="419" y="390"/>
                </a:cubicBezTo>
                <a:cubicBezTo>
                  <a:pt x="438" y="390"/>
                  <a:pt x="438" y="390"/>
                  <a:pt x="438" y="390"/>
                </a:cubicBezTo>
                <a:lnTo>
                  <a:pt x="438" y="414"/>
                </a:lnTo>
                <a:close/>
                <a:moveTo>
                  <a:pt x="470" y="414"/>
                </a:moveTo>
                <a:cubicBezTo>
                  <a:pt x="451" y="414"/>
                  <a:pt x="451" y="414"/>
                  <a:pt x="451" y="414"/>
                </a:cubicBezTo>
                <a:cubicBezTo>
                  <a:pt x="451" y="390"/>
                  <a:pt x="451" y="390"/>
                  <a:pt x="451" y="390"/>
                </a:cubicBezTo>
                <a:cubicBezTo>
                  <a:pt x="470" y="390"/>
                  <a:pt x="470" y="390"/>
                  <a:pt x="470" y="390"/>
                </a:cubicBezTo>
                <a:lnTo>
                  <a:pt x="470" y="414"/>
                </a:lnTo>
                <a:close/>
                <a:moveTo>
                  <a:pt x="501" y="414"/>
                </a:moveTo>
                <a:cubicBezTo>
                  <a:pt x="482" y="414"/>
                  <a:pt x="482" y="414"/>
                  <a:pt x="482" y="414"/>
                </a:cubicBezTo>
                <a:cubicBezTo>
                  <a:pt x="482" y="390"/>
                  <a:pt x="482" y="390"/>
                  <a:pt x="482" y="390"/>
                </a:cubicBezTo>
                <a:cubicBezTo>
                  <a:pt x="501" y="390"/>
                  <a:pt x="501" y="390"/>
                  <a:pt x="501" y="390"/>
                </a:cubicBezTo>
                <a:lnTo>
                  <a:pt x="501" y="414"/>
                </a:lnTo>
                <a:close/>
                <a:moveTo>
                  <a:pt x="533" y="414"/>
                </a:moveTo>
                <a:cubicBezTo>
                  <a:pt x="514" y="414"/>
                  <a:pt x="514" y="414"/>
                  <a:pt x="514" y="414"/>
                </a:cubicBezTo>
                <a:cubicBezTo>
                  <a:pt x="514" y="390"/>
                  <a:pt x="514" y="390"/>
                  <a:pt x="514" y="390"/>
                </a:cubicBezTo>
                <a:cubicBezTo>
                  <a:pt x="533" y="390"/>
                  <a:pt x="533" y="390"/>
                  <a:pt x="533" y="390"/>
                </a:cubicBezTo>
                <a:lnTo>
                  <a:pt x="533" y="414"/>
                </a:lnTo>
                <a:close/>
                <a:moveTo>
                  <a:pt x="546" y="0"/>
                </a:moveTo>
                <a:cubicBezTo>
                  <a:pt x="30" y="0"/>
                  <a:pt x="30" y="0"/>
                  <a:pt x="30" y="0"/>
                </a:cubicBezTo>
                <a:cubicBezTo>
                  <a:pt x="13" y="0"/>
                  <a:pt x="0" y="13"/>
                  <a:pt x="0" y="30"/>
                </a:cubicBezTo>
                <a:cubicBezTo>
                  <a:pt x="0" y="188"/>
                  <a:pt x="0" y="188"/>
                  <a:pt x="0" y="188"/>
                </a:cubicBezTo>
                <a:cubicBezTo>
                  <a:pt x="0" y="205"/>
                  <a:pt x="13" y="218"/>
                  <a:pt x="30" y="218"/>
                </a:cubicBezTo>
                <a:cubicBezTo>
                  <a:pt x="417" y="218"/>
                  <a:pt x="417" y="218"/>
                  <a:pt x="417" y="218"/>
                </a:cubicBezTo>
                <a:cubicBezTo>
                  <a:pt x="495" y="285"/>
                  <a:pt x="495" y="285"/>
                  <a:pt x="495" y="285"/>
                </a:cubicBezTo>
                <a:cubicBezTo>
                  <a:pt x="495" y="218"/>
                  <a:pt x="495" y="218"/>
                  <a:pt x="495" y="218"/>
                </a:cubicBezTo>
                <a:cubicBezTo>
                  <a:pt x="546" y="218"/>
                  <a:pt x="546" y="218"/>
                  <a:pt x="546" y="218"/>
                </a:cubicBezTo>
                <a:cubicBezTo>
                  <a:pt x="563" y="218"/>
                  <a:pt x="576" y="205"/>
                  <a:pt x="576" y="188"/>
                </a:cubicBezTo>
                <a:cubicBezTo>
                  <a:pt x="576" y="30"/>
                  <a:pt x="576" y="30"/>
                  <a:pt x="576" y="30"/>
                </a:cubicBezTo>
                <a:cubicBezTo>
                  <a:pt x="576" y="13"/>
                  <a:pt x="563" y="0"/>
                  <a:pt x="546" y="0"/>
                </a:cubicBezTo>
                <a:close/>
                <a:moveTo>
                  <a:pt x="552" y="188"/>
                </a:moveTo>
                <a:cubicBezTo>
                  <a:pt x="552" y="192"/>
                  <a:pt x="549" y="194"/>
                  <a:pt x="546" y="194"/>
                </a:cubicBezTo>
                <a:cubicBezTo>
                  <a:pt x="495" y="194"/>
                  <a:pt x="495" y="194"/>
                  <a:pt x="495" y="194"/>
                </a:cubicBezTo>
                <a:cubicBezTo>
                  <a:pt x="471" y="194"/>
                  <a:pt x="471" y="194"/>
                  <a:pt x="471" y="194"/>
                </a:cubicBezTo>
                <a:cubicBezTo>
                  <a:pt x="471" y="218"/>
                  <a:pt x="471" y="218"/>
                  <a:pt x="471" y="218"/>
                </a:cubicBezTo>
                <a:cubicBezTo>
                  <a:pt x="471" y="233"/>
                  <a:pt x="471" y="233"/>
                  <a:pt x="471" y="233"/>
                </a:cubicBezTo>
                <a:cubicBezTo>
                  <a:pt x="432" y="200"/>
                  <a:pt x="432" y="200"/>
                  <a:pt x="432" y="200"/>
                </a:cubicBezTo>
                <a:cubicBezTo>
                  <a:pt x="425" y="194"/>
                  <a:pt x="425" y="194"/>
                  <a:pt x="425" y="194"/>
                </a:cubicBezTo>
                <a:cubicBezTo>
                  <a:pt x="417" y="194"/>
                  <a:pt x="417" y="194"/>
                  <a:pt x="417" y="194"/>
                </a:cubicBezTo>
                <a:cubicBezTo>
                  <a:pt x="30" y="194"/>
                  <a:pt x="30" y="194"/>
                  <a:pt x="30" y="194"/>
                </a:cubicBezTo>
                <a:cubicBezTo>
                  <a:pt x="27" y="194"/>
                  <a:pt x="24" y="192"/>
                  <a:pt x="24" y="188"/>
                </a:cubicBezTo>
                <a:cubicBezTo>
                  <a:pt x="24" y="30"/>
                  <a:pt x="24" y="30"/>
                  <a:pt x="24" y="30"/>
                </a:cubicBezTo>
                <a:cubicBezTo>
                  <a:pt x="24" y="26"/>
                  <a:pt x="27" y="24"/>
                  <a:pt x="30" y="24"/>
                </a:cubicBezTo>
                <a:cubicBezTo>
                  <a:pt x="546" y="24"/>
                  <a:pt x="546" y="24"/>
                  <a:pt x="546" y="24"/>
                </a:cubicBezTo>
                <a:cubicBezTo>
                  <a:pt x="549" y="24"/>
                  <a:pt x="552" y="26"/>
                  <a:pt x="552" y="30"/>
                </a:cubicBezTo>
                <a:lnTo>
                  <a:pt x="552" y="188"/>
                </a:lnTo>
                <a:close/>
                <a:moveTo>
                  <a:pt x="0" y="509"/>
                </a:moveTo>
                <a:cubicBezTo>
                  <a:pt x="81" y="509"/>
                  <a:pt x="81" y="509"/>
                  <a:pt x="81" y="509"/>
                </a:cubicBezTo>
                <a:cubicBezTo>
                  <a:pt x="81" y="576"/>
                  <a:pt x="81" y="576"/>
                  <a:pt x="81" y="576"/>
                </a:cubicBezTo>
                <a:cubicBezTo>
                  <a:pt x="159" y="509"/>
                  <a:pt x="159" y="509"/>
                  <a:pt x="159" y="509"/>
                </a:cubicBezTo>
                <a:cubicBezTo>
                  <a:pt x="576" y="509"/>
                  <a:pt x="576" y="509"/>
                  <a:pt x="576" y="509"/>
                </a:cubicBezTo>
                <a:cubicBezTo>
                  <a:pt x="576" y="291"/>
                  <a:pt x="576" y="291"/>
                  <a:pt x="576" y="291"/>
                </a:cubicBezTo>
                <a:cubicBezTo>
                  <a:pt x="0" y="291"/>
                  <a:pt x="0" y="291"/>
                  <a:pt x="0" y="291"/>
                </a:cubicBezTo>
                <a:lnTo>
                  <a:pt x="0" y="509"/>
                </a:lnTo>
                <a:close/>
                <a:moveTo>
                  <a:pt x="24" y="315"/>
                </a:moveTo>
                <a:cubicBezTo>
                  <a:pt x="552" y="315"/>
                  <a:pt x="552" y="315"/>
                  <a:pt x="552" y="315"/>
                </a:cubicBezTo>
                <a:cubicBezTo>
                  <a:pt x="552" y="485"/>
                  <a:pt x="552" y="485"/>
                  <a:pt x="552" y="485"/>
                </a:cubicBezTo>
                <a:cubicBezTo>
                  <a:pt x="159" y="485"/>
                  <a:pt x="159" y="485"/>
                  <a:pt x="159" y="485"/>
                </a:cubicBezTo>
                <a:cubicBezTo>
                  <a:pt x="151" y="485"/>
                  <a:pt x="151" y="485"/>
                  <a:pt x="151" y="485"/>
                </a:cubicBezTo>
                <a:cubicBezTo>
                  <a:pt x="144" y="491"/>
                  <a:pt x="144" y="491"/>
                  <a:pt x="144" y="491"/>
                </a:cubicBezTo>
                <a:cubicBezTo>
                  <a:pt x="105" y="524"/>
                  <a:pt x="105" y="524"/>
                  <a:pt x="105" y="524"/>
                </a:cubicBezTo>
                <a:cubicBezTo>
                  <a:pt x="105" y="509"/>
                  <a:pt x="105" y="509"/>
                  <a:pt x="105" y="509"/>
                </a:cubicBezTo>
                <a:cubicBezTo>
                  <a:pt x="105" y="485"/>
                  <a:pt x="105" y="485"/>
                  <a:pt x="105" y="485"/>
                </a:cubicBezTo>
                <a:cubicBezTo>
                  <a:pt x="81" y="485"/>
                  <a:pt x="81" y="485"/>
                  <a:pt x="81" y="485"/>
                </a:cubicBezTo>
                <a:cubicBezTo>
                  <a:pt x="24" y="485"/>
                  <a:pt x="24" y="485"/>
                  <a:pt x="24" y="485"/>
                </a:cubicBezTo>
                <a:lnTo>
                  <a:pt x="24" y="315"/>
                </a:lnTo>
                <a:close/>
              </a:path>
            </a:pathLst>
          </a:custGeom>
          <a:solidFill>
            <a:srgbClr val="DB536A"/>
          </a:solidFill>
          <a:ln>
            <a:noFill/>
          </a:ln>
        </p:spPr>
        <p:txBody>
          <a:bodyPr anchorCtr="0" anchor="t" bIns="59675" lIns="119350" spcFirstLastPara="1" rIns="119350" wrap="square" tIns="59675">
            <a:noAutofit/>
          </a:bodyPr>
          <a:lstStyle/>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D04A02"/>
              </a:solidFill>
              <a:latin typeface="Arial"/>
              <a:ea typeface="Arial"/>
              <a:cs typeface="Arial"/>
              <a:sym typeface="Arial"/>
            </a:endParaRPr>
          </a:p>
        </p:txBody>
      </p:sp>
      <p:sp>
        <p:nvSpPr>
          <p:cNvPr id="1416" name="Google Shape;1416;p180"/>
          <p:cNvSpPr/>
          <p:nvPr/>
        </p:nvSpPr>
        <p:spPr>
          <a:xfrm>
            <a:off x="573390" y="478749"/>
            <a:ext cx="607874" cy="571500"/>
          </a:xfrm>
          <a:custGeom>
            <a:rect b="b" l="l" r="r" t="t"/>
            <a:pathLst>
              <a:path extrusionOk="0" h="706" w="704">
                <a:moveTo>
                  <a:pt x="255" y="304"/>
                </a:moveTo>
                <a:lnTo>
                  <a:pt x="131" y="304"/>
                </a:lnTo>
                <a:lnTo>
                  <a:pt x="131" y="274"/>
                </a:lnTo>
                <a:lnTo>
                  <a:pt x="255" y="274"/>
                </a:lnTo>
                <a:lnTo>
                  <a:pt x="255" y="304"/>
                </a:lnTo>
                <a:close/>
                <a:moveTo>
                  <a:pt x="255" y="401"/>
                </a:moveTo>
                <a:lnTo>
                  <a:pt x="131" y="401"/>
                </a:lnTo>
                <a:lnTo>
                  <a:pt x="131" y="431"/>
                </a:lnTo>
                <a:lnTo>
                  <a:pt x="255" y="431"/>
                </a:lnTo>
                <a:lnTo>
                  <a:pt x="255" y="401"/>
                </a:lnTo>
                <a:close/>
                <a:moveTo>
                  <a:pt x="131" y="559"/>
                </a:moveTo>
                <a:lnTo>
                  <a:pt x="255" y="559"/>
                </a:lnTo>
                <a:lnTo>
                  <a:pt x="255" y="528"/>
                </a:lnTo>
                <a:lnTo>
                  <a:pt x="131" y="528"/>
                </a:lnTo>
                <a:lnTo>
                  <a:pt x="131" y="559"/>
                </a:lnTo>
                <a:close/>
                <a:moveTo>
                  <a:pt x="430" y="431"/>
                </a:moveTo>
                <a:lnTo>
                  <a:pt x="591" y="431"/>
                </a:lnTo>
                <a:lnTo>
                  <a:pt x="591" y="401"/>
                </a:lnTo>
                <a:lnTo>
                  <a:pt x="430" y="401"/>
                </a:lnTo>
                <a:lnTo>
                  <a:pt x="430" y="431"/>
                </a:lnTo>
                <a:close/>
                <a:moveTo>
                  <a:pt x="430" y="559"/>
                </a:moveTo>
                <a:lnTo>
                  <a:pt x="591" y="559"/>
                </a:lnTo>
                <a:lnTo>
                  <a:pt x="591" y="528"/>
                </a:lnTo>
                <a:lnTo>
                  <a:pt x="430" y="528"/>
                </a:lnTo>
                <a:lnTo>
                  <a:pt x="430" y="559"/>
                </a:lnTo>
                <a:close/>
                <a:moveTo>
                  <a:pt x="323" y="274"/>
                </a:moveTo>
                <a:lnTo>
                  <a:pt x="704" y="274"/>
                </a:lnTo>
                <a:lnTo>
                  <a:pt x="704" y="706"/>
                </a:lnTo>
                <a:lnTo>
                  <a:pt x="323" y="706"/>
                </a:lnTo>
                <a:lnTo>
                  <a:pt x="323" y="274"/>
                </a:lnTo>
                <a:close/>
                <a:moveTo>
                  <a:pt x="353" y="675"/>
                </a:moveTo>
                <a:lnTo>
                  <a:pt x="673" y="675"/>
                </a:lnTo>
                <a:lnTo>
                  <a:pt x="673" y="305"/>
                </a:lnTo>
                <a:lnTo>
                  <a:pt x="353" y="305"/>
                </a:lnTo>
                <a:lnTo>
                  <a:pt x="353" y="675"/>
                </a:lnTo>
                <a:close/>
                <a:moveTo>
                  <a:pt x="430" y="147"/>
                </a:moveTo>
                <a:lnTo>
                  <a:pt x="131" y="147"/>
                </a:lnTo>
                <a:lnTo>
                  <a:pt x="131" y="178"/>
                </a:lnTo>
                <a:lnTo>
                  <a:pt x="430" y="178"/>
                </a:lnTo>
                <a:lnTo>
                  <a:pt x="430" y="147"/>
                </a:lnTo>
                <a:close/>
                <a:moveTo>
                  <a:pt x="704" y="149"/>
                </a:moveTo>
                <a:lnTo>
                  <a:pt x="704" y="225"/>
                </a:lnTo>
                <a:lnTo>
                  <a:pt x="673" y="225"/>
                </a:lnTo>
                <a:lnTo>
                  <a:pt x="673" y="176"/>
                </a:lnTo>
                <a:lnTo>
                  <a:pt x="533" y="176"/>
                </a:lnTo>
                <a:lnTo>
                  <a:pt x="533" y="29"/>
                </a:lnTo>
                <a:lnTo>
                  <a:pt x="29" y="29"/>
                </a:lnTo>
                <a:lnTo>
                  <a:pt x="29" y="675"/>
                </a:lnTo>
                <a:lnTo>
                  <a:pt x="274" y="675"/>
                </a:lnTo>
                <a:lnTo>
                  <a:pt x="274" y="706"/>
                </a:lnTo>
                <a:lnTo>
                  <a:pt x="0" y="706"/>
                </a:lnTo>
                <a:lnTo>
                  <a:pt x="0" y="0"/>
                </a:lnTo>
                <a:lnTo>
                  <a:pt x="554" y="0"/>
                </a:lnTo>
                <a:lnTo>
                  <a:pt x="704" y="149"/>
                </a:lnTo>
                <a:close/>
                <a:moveTo>
                  <a:pt x="563" y="146"/>
                </a:moveTo>
                <a:lnTo>
                  <a:pt x="657" y="146"/>
                </a:lnTo>
                <a:lnTo>
                  <a:pt x="563" y="51"/>
                </a:lnTo>
                <a:lnTo>
                  <a:pt x="563" y="146"/>
                </a:lnTo>
                <a:close/>
              </a:path>
            </a:pathLst>
          </a:custGeom>
          <a:solidFill>
            <a:schemeClr val="accent1"/>
          </a:solidFill>
          <a:ln>
            <a:noFill/>
          </a:ln>
        </p:spPr>
        <p:txBody>
          <a:bodyPr anchorCtr="0" anchor="t" bIns="59675" lIns="119350" spcFirstLastPara="1" rIns="119350" wrap="square" tIns="59675">
            <a:noAutofit/>
          </a:bodyPr>
          <a:lstStyle/>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D04A02"/>
              </a:solidFill>
              <a:latin typeface="Arial"/>
              <a:ea typeface="Arial"/>
              <a:cs typeface="Arial"/>
              <a:sym typeface="Arial"/>
            </a:endParaRPr>
          </a:p>
        </p:txBody>
      </p:sp>
      <p:sp>
        <p:nvSpPr>
          <p:cNvPr id="1417" name="Google Shape;1417;p180"/>
          <p:cNvSpPr txBox="1"/>
          <p:nvPr>
            <p:ph idx="12" type="sldNum"/>
          </p:nvPr>
        </p:nvSpPr>
        <p:spPr>
          <a:xfrm>
            <a:off x="7086600" y="4924788"/>
            <a:ext cx="1892700" cy="47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600"/>
              <a:buFont typeface="Arial"/>
              <a:buNone/>
            </a:pPr>
            <a:fld id="{00000000-1234-1234-1234-123412341234}" type="slidenum">
              <a:rPr lang="f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1" name="Shape 1421"/>
        <p:cNvGrpSpPr/>
        <p:nvPr/>
      </p:nvGrpSpPr>
      <p:grpSpPr>
        <a:xfrm>
          <a:off x="0" y="0"/>
          <a:ext cx="0" cy="0"/>
          <a:chOff x="0" y="0"/>
          <a:chExt cx="0" cy="0"/>
        </a:xfrm>
      </p:grpSpPr>
      <p:sp>
        <p:nvSpPr>
          <p:cNvPr id="1422" name="Google Shape;1422;p181"/>
          <p:cNvSpPr txBox="1"/>
          <p:nvPr>
            <p:ph type="title"/>
          </p:nvPr>
        </p:nvSpPr>
        <p:spPr>
          <a:xfrm>
            <a:off x="4040685" y="1558328"/>
            <a:ext cx="3702600" cy="192330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lt1"/>
              </a:buClr>
              <a:buSzPts val="3000"/>
              <a:buFont typeface="Arial"/>
              <a:buNone/>
            </a:pPr>
            <a:r>
              <a:rPr b="1" lang="fr">
                <a:latin typeface="Georgia"/>
                <a:ea typeface="Georgia"/>
                <a:cs typeface="Georgia"/>
                <a:sym typeface="Georgia"/>
              </a:rPr>
              <a:t>Conclusion</a:t>
            </a:r>
            <a:endParaRPr/>
          </a:p>
        </p:txBody>
      </p:sp>
      <p:sp>
        <p:nvSpPr>
          <p:cNvPr id="1423" name="Google Shape;1423;p181"/>
          <p:cNvSpPr txBox="1"/>
          <p:nvPr>
            <p:ph idx="4294967295" type="body"/>
          </p:nvPr>
        </p:nvSpPr>
        <p:spPr>
          <a:xfrm>
            <a:off x="332184" y="0"/>
            <a:ext cx="3258600" cy="5143500"/>
          </a:xfrm>
          <a:prstGeom prst="rect">
            <a:avLst/>
          </a:prstGeom>
          <a:noFill/>
          <a:ln>
            <a:noFill/>
          </a:ln>
        </p:spPr>
        <p:txBody>
          <a:bodyPr anchorCtr="0" anchor="ctr" bIns="0" lIns="0" spcFirstLastPara="1" rIns="0" wrap="square" tIns="0">
            <a:noAutofit/>
          </a:bodyPr>
          <a:lstStyle/>
          <a:p>
            <a:pPr indent="0" lvl="0" marL="0" marR="0" rtl="0" algn="l">
              <a:lnSpc>
                <a:spcPct val="95000"/>
              </a:lnSpc>
              <a:spcBef>
                <a:spcPts val="0"/>
              </a:spcBef>
              <a:spcAft>
                <a:spcPts val="0"/>
              </a:spcAft>
              <a:buClr>
                <a:schemeClr val="lt1"/>
              </a:buClr>
              <a:buSzPts val="48800"/>
              <a:buFont typeface="Arial"/>
              <a:buNone/>
            </a:pPr>
            <a:r>
              <a:rPr lang="fr" sz="48800">
                <a:solidFill>
                  <a:schemeClr val="lt1"/>
                </a:solidFill>
              </a:rPr>
              <a:t>6</a:t>
            </a:r>
            <a:endParaRPr/>
          </a:p>
        </p:txBody>
      </p:sp>
      <p:sp>
        <p:nvSpPr>
          <p:cNvPr id="1424" name="Google Shape;1424;p181"/>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28" name="Shape 1428"/>
        <p:cNvGrpSpPr/>
        <p:nvPr/>
      </p:nvGrpSpPr>
      <p:grpSpPr>
        <a:xfrm>
          <a:off x="0" y="0"/>
          <a:ext cx="0" cy="0"/>
          <a:chOff x="0" y="0"/>
          <a:chExt cx="0" cy="0"/>
        </a:xfrm>
      </p:grpSpPr>
      <p:pic>
        <p:nvPicPr>
          <p:cNvPr id="1429" name="Google Shape;1429;p182"/>
          <p:cNvPicPr preferRelativeResize="0"/>
          <p:nvPr>
            <p:ph idx="2" type="pic"/>
          </p:nvPr>
        </p:nvPicPr>
        <p:blipFill rotWithShape="1">
          <a:blip r:embed="rId3">
            <a:alphaModFix/>
          </a:blip>
          <a:srcRect b="0" l="20930" r="20930" t="0"/>
          <a:stretch/>
        </p:blipFill>
        <p:spPr>
          <a:xfrm>
            <a:off x="3829050" y="0"/>
            <a:ext cx="5314950" cy="5143500"/>
          </a:xfrm>
          <a:prstGeom prst="rect">
            <a:avLst/>
          </a:prstGeom>
          <a:noFill/>
          <a:ln>
            <a:noFill/>
          </a:ln>
        </p:spPr>
      </p:pic>
      <p:grpSp>
        <p:nvGrpSpPr>
          <p:cNvPr id="1430" name="Google Shape;1430;p182"/>
          <p:cNvGrpSpPr/>
          <p:nvPr/>
        </p:nvGrpSpPr>
        <p:grpSpPr>
          <a:xfrm>
            <a:off x="0" y="0"/>
            <a:ext cx="6685577" cy="5143501"/>
            <a:chOff x="0" y="0"/>
            <a:chExt cx="8914102" cy="6858001"/>
          </a:xfrm>
        </p:grpSpPr>
        <p:sp>
          <p:nvSpPr>
            <p:cNvPr id="1431" name="Google Shape;1431;p182"/>
            <p:cNvSpPr/>
            <p:nvPr/>
          </p:nvSpPr>
          <p:spPr>
            <a:xfrm>
              <a:off x="0" y="0"/>
              <a:ext cx="8914102" cy="6858001"/>
            </a:xfrm>
            <a:custGeom>
              <a:rect b="b" l="l" r="r" t="t"/>
              <a:pathLst>
                <a:path extrusionOk="0" h="6858001" w="8914102">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46464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432" name="Google Shape;1432;p182"/>
            <p:cNvPicPr preferRelativeResize="0"/>
            <p:nvPr/>
          </p:nvPicPr>
          <p:blipFill rotWithShape="1">
            <a:blip r:embed="rId4">
              <a:alphaModFix/>
            </a:blip>
            <a:srcRect b="0" l="0" r="0" t="0"/>
            <a:stretch/>
          </p:blipFill>
          <p:spPr>
            <a:xfrm>
              <a:off x="185139" y="5330952"/>
              <a:ext cx="1636775" cy="1351183"/>
            </a:xfrm>
            <a:prstGeom prst="rect">
              <a:avLst/>
            </a:prstGeom>
            <a:noFill/>
            <a:ln>
              <a:noFill/>
            </a:ln>
          </p:spPr>
        </p:pic>
      </p:grpSp>
      <p:sp>
        <p:nvSpPr>
          <p:cNvPr id="1433" name="Google Shape;1433;p182"/>
          <p:cNvSpPr txBox="1"/>
          <p:nvPr>
            <p:ph type="ctrTitle"/>
          </p:nvPr>
        </p:nvSpPr>
        <p:spPr>
          <a:xfrm>
            <a:off x="379348" y="1577600"/>
            <a:ext cx="4790700" cy="1815000"/>
          </a:xfrm>
          <a:prstGeom prst="rect">
            <a:avLst/>
          </a:prstGeom>
          <a:noFill/>
          <a:ln>
            <a:noFill/>
          </a:ln>
        </p:spPr>
        <p:txBody>
          <a:bodyPr anchorCtr="0" anchor="b" bIns="0" lIns="0" spcFirstLastPara="1" rIns="0" wrap="square" tIns="0">
            <a:noAutofit/>
          </a:bodyPr>
          <a:lstStyle/>
          <a:p>
            <a:pPr indent="0" lvl="0" marL="0" marR="0" rtl="0" algn="ctr">
              <a:lnSpc>
                <a:spcPct val="85000"/>
              </a:lnSpc>
              <a:spcBef>
                <a:spcPts val="0"/>
              </a:spcBef>
              <a:spcAft>
                <a:spcPts val="0"/>
              </a:spcAft>
              <a:buClr>
                <a:schemeClr val="lt1"/>
              </a:buClr>
              <a:buSzPts val="3800"/>
              <a:buFont typeface="Georgia"/>
              <a:buNone/>
            </a:pPr>
            <a:r>
              <a:rPr lang="fr" sz="5200"/>
              <a:t>Merci de votre attention</a:t>
            </a:r>
            <a:endParaRPr b="0" i="0" sz="5200" u="none" cap="none" strike="noStrike">
              <a:solidFill>
                <a:schemeClr val="lt1"/>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47"/>
          <p:cNvSpPr txBox="1"/>
          <p:nvPr/>
        </p:nvSpPr>
        <p:spPr>
          <a:xfrm>
            <a:off x="728475" y="473100"/>
            <a:ext cx="7509900" cy="1190700"/>
          </a:xfrm>
          <a:prstGeom prst="rect">
            <a:avLst/>
          </a:prstGeom>
          <a:noFill/>
          <a:ln cap="flat" cmpd="sng" w="9525">
            <a:solidFill>
              <a:srgbClr val="FF660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Clr>
                <a:schemeClr val="dk1"/>
              </a:buClr>
              <a:buSzPts val="1100"/>
              <a:buFont typeface="Arial"/>
              <a:buNone/>
            </a:pPr>
            <a:r>
              <a:rPr b="1" lang="fr" sz="1200">
                <a:solidFill>
                  <a:schemeClr val="dk1"/>
                </a:solidFill>
              </a:rPr>
              <a:t>L’ESG (Environnement, Social et Gouvernance) est un cadre qui évalue la performance extra-financière des entreprises. Ces critères permettent d’analyser les engagements et les impacts des entreprises au-delà des seuls résultats financiers.</a:t>
            </a:r>
            <a:endParaRPr b="1" sz="1200">
              <a:solidFill>
                <a:schemeClr val="dk1"/>
              </a:solidFill>
            </a:endParaRPr>
          </a:p>
        </p:txBody>
      </p:sp>
      <p:grpSp>
        <p:nvGrpSpPr>
          <p:cNvPr id="857" name="Google Shape;857;p147"/>
          <p:cNvGrpSpPr/>
          <p:nvPr/>
        </p:nvGrpSpPr>
        <p:grpSpPr>
          <a:xfrm>
            <a:off x="6116757" y="3074468"/>
            <a:ext cx="2430569" cy="547460"/>
            <a:chOff x="8243665" y="3081528"/>
            <a:chExt cx="3413721" cy="640080"/>
          </a:xfrm>
        </p:grpSpPr>
        <p:sp>
          <p:nvSpPr>
            <p:cNvPr id="858" name="Google Shape;858;p147"/>
            <p:cNvSpPr txBox="1"/>
            <p:nvPr/>
          </p:nvSpPr>
          <p:spPr>
            <a:xfrm>
              <a:off x="8966086" y="3278094"/>
              <a:ext cx="2691300" cy="301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fr" sz="1200" u="none" cap="none" strike="noStrike">
                  <a:solidFill>
                    <a:srgbClr val="464646"/>
                  </a:solidFill>
                  <a:latin typeface="Arial"/>
                  <a:ea typeface="Arial"/>
                  <a:cs typeface="Arial"/>
                  <a:sym typeface="Arial"/>
                </a:rPr>
                <a:t>Governance concerns</a:t>
              </a:r>
              <a:endParaRPr b="0" i="0" sz="1200" u="none" cap="none" strike="noStrike">
                <a:solidFill>
                  <a:srgbClr val="464646"/>
                </a:solidFill>
                <a:latin typeface="Arial"/>
                <a:ea typeface="Arial"/>
                <a:cs typeface="Arial"/>
                <a:sym typeface="Arial"/>
              </a:endParaRPr>
            </a:p>
          </p:txBody>
        </p:sp>
        <p:sp>
          <p:nvSpPr>
            <p:cNvPr id="859" name="Google Shape;859;p147"/>
            <p:cNvSpPr/>
            <p:nvPr/>
          </p:nvSpPr>
          <p:spPr>
            <a:xfrm>
              <a:off x="8243665" y="3081528"/>
              <a:ext cx="640080" cy="640080"/>
            </a:xfrm>
            <a:custGeom>
              <a:rect b="b" l="l" r="r" t="t"/>
              <a:pathLst>
                <a:path extrusionOk="0" h="396" w="395">
                  <a:moveTo>
                    <a:pt x="0" y="0"/>
                  </a:moveTo>
                  <a:lnTo>
                    <a:pt x="0" y="396"/>
                  </a:lnTo>
                  <a:lnTo>
                    <a:pt x="395" y="396"/>
                  </a:lnTo>
                  <a:lnTo>
                    <a:pt x="395" y="0"/>
                  </a:lnTo>
                  <a:lnTo>
                    <a:pt x="0" y="0"/>
                  </a:lnTo>
                  <a:close/>
                  <a:moveTo>
                    <a:pt x="378" y="379"/>
                  </a:moveTo>
                  <a:lnTo>
                    <a:pt x="17" y="379"/>
                  </a:lnTo>
                  <a:lnTo>
                    <a:pt x="17" y="16"/>
                  </a:lnTo>
                  <a:lnTo>
                    <a:pt x="378" y="16"/>
                  </a:lnTo>
                  <a:lnTo>
                    <a:pt x="378" y="379"/>
                  </a:lnTo>
                  <a:close/>
                  <a:moveTo>
                    <a:pt x="343" y="346"/>
                  </a:moveTo>
                  <a:lnTo>
                    <a:pt x="50" y="346"/>
                  </a:lnTo>
                  <a:lnTo>
                    <a:pt x="50" y="329"/>
                  </a:lnTo>
                  <a:lnTo>
                    <a:pt x="343" y="329"/>
                  </a:lnTo>
                  <a:lnTo>
                    <a:pt x="343" y="346"/>
                  </a:lnTo>
                  <a:close/>
                  <a:moveTo>
                    <a:pt x="343" y="140"/>
                  </a:moveTo>
                  <a:lnTo>
                    <a:pt x="207" y="140"/>
                  </a:lnTo>
                  <a:lnTo>
                    <a:pt x="207" y="115"/>
                  </a:lnTo>
                  <a:lnTo>
                    <a:pt x="237" y="115"/>
                  </a:lnTo>
                  <a:lnTo>
                    <a:pt x="237" y="130"/>
                  </a:lnTo>
                  <a:lnTo>
                    <a:pt x="289" y="130"/>
                  </a:lnTo>
                  <a:lnTo>
                    <a:pt x="289" y="75"/>
                  </a:lnTo>
                  <a:lnTo>
                    <a:pt x="255" y="75"/>
                  </a:lnTo>
                  <a:lnTo>
                    <a:pt x="255" y="54"/>
                  </a:lnTo>
                  <a:lnTo>
                    <a:pt x="190" y="54"/>
                  </a:lnTo>
                  <a:lnTo>
                    <a:pt x="190" y="140"/>
                  </a:lnTo>
                  <a:lnTo>
                    <a:pt x="50" y="140"/>
                  </a:lnTo>
                  <a:lnTo>
                    <a:pt x="50" y="157"/>
                  </a:lnTo>
                  <a:lnTo>
                    <a:pt x="343" y="157"/>
                  </a:lnTo>
                  <a:lnTo>
                    <a:pt x="343" y="140"/>
                  </a:lnTo>
                  <a:close/>
                  <a:moveTo>
                    <a:pt x="273" y="92"/>
                  </a:moveTo>
                  <a:lnTo>
                    <a:pt x="273" y="114"/>
                  </a:lnTo>
                  <a:lnTo>
                    <a:pt x="255" y="114"/>
                  </a:lnTo>
                  <a:lnTo>
                    <a:pt x="255" y="92"/>
                  </a:lnTo>
                  <a:lnTo>
                    <a:pt x="273" y="92"/>
                  </a:lnTo>
                  <a:close/>
                  <a:moveTo>
                    <a:pt x="207" y="71"/>
                  </a:moveTo>
                  <a:lnTo>
                    <a:pt x="237" y="71"/>
                  </a:lnTo>
                  <a:lnTo>
                    <a:pt x="237" y="75"/>
                  </a:lnTo>
                  <a:lnTo>
                    <a:pt x="237" y="98"/>
                  </a:lnTo>
                  <a:lnTo>
                    <a:pt x="207" y="98"/>
                  </a:lnTo>
                  <a:lnTo>
                    <a:pt x="207" y="71"/>
                  </a:lnTo>
                  <a:close/>
                  <a:moveTo>
                    <a:pt x="123" y="320"/>
                  </a:moveTo>
                  <a:lnTo>
                    <a:pt x="123" y="167"/>
                  </a:lnTo>
                  <a:lnTo>
                    <a:pt x="73" y="167"/>
                  </a:lnTo>
                  <a:lnTo>
                    <a:pt x="73" y="320"/>
                  </a:lnTo>
                  <a:lnTo>
                    <a:pt x="123" y="320"/>
                  </a:lnTo>
                  <a:close/>
                  <a:moveTo>
                    <a:pt x="90" y="185"/>
                  </a:moveTo>
                  <a:lnTo>
                    <a:pt x="106" y="185"/>
                  </a:lnTo>
                  <a:lnTo>
                    <a:pt x="106" y="302"/>
                  </a:lnTo>
                  <a:lnTo>
                    <a:pt x="90" y="302"/>
                  </a:lnTo>
                  <a:lnTo>
                    <a:pt x="90" y="185"/>
                  </a:lnTo>
                  <a:close/>
                  <a:moveTo>
                    <a:pt x="189" y="320"/>
                  </a:moveTo>
                  <a:lnTo>
                    <a:pt x="189" y="167"/>
                  </a:lnTo>
                  <a:lnTo>
                    <a:pt x="138" y="167"/>
                  </a:lnTo>
                  <a:lnTo>
                    <a:pt x="138" y="320"/>
                  </a:lnTo>
                  <a:lnTo>
                    <a:pt x="189" y="320"/>
                  </a:lnTo>
                  <a:close/>
                  <a:moveTo>
                    <a:pt x="155" y="185"/>
                  </a:moveTo>
                  <a:lnTo>
                    <a:pt x="172" y="185"/>
                  </a:lnTo>
                  <a:lnTo>
                    <a:pt x="172" y="302"/>
                  </a:lnTo>
                  <a:lnTo>
                    <a:pt x="155" y="302"/>
                  </a:lnTo>
                  <a:lnTo>
                    <a:pt x="155" y="185"/>
                  </a:lnTo>
                  <a:close/>
                  <a:moveTo>
                    <a:pt x="255" y="320"/>
                  </a:moveTo>
                  <a:lnTo>
                    <a:pt x="255" y="167"/>
                  </a:lnTo>
                  <a:lnTo>
                    <a:pt x="204" y="167"/>
                  </a:lnTo>
                  <a:lnTo>
                    <a:pt x="204" y="320"/>
                  </a:lnTo>
                  <a:lnTo>
                    <a:pt x="255" y="320"/>
                  </a:lnTo>
                  <a:close/>
                  <a:moveTo>
                    <a:pt x="220" y="185"/>
                  </a:moveTo>
                  <a:lnTo>
                    <a:pt x="237" y="185"/>
                  </a:lnTo>
                  <a:lnTo>
                    <a:pt x="237" y="302"/>
                  </a:lnTo>
                  <a:lnTo>
                    <a:pt x="220" y="302"/>
                  </a:lnTo>
                  <a:lnTo>
                    <a:pt x="220" y="185"/>
                  </a:lnTo>
                  <a:close/>
                  <a:moveTo>
                    <a:pt x="320" y="320"/>
                  </a:moveTo>
                  <a:lnTo>
                    <a:pt x="320" y="167"/>
                  </a:lnTo>
                  <a:lnTo>
                    <a:pt x="269" y="167"/>
                  </a:lnTo>
                  <a:lnTo>
                    <a:pt x="269" y="320"/>
                  </a:lnTo>
                  <a:lnTo>
                    <a:pt x="320" y="320"/>
                  </a:lnTo>
                  <a:close/>
                  <a:moveTo>
                    <a:pt x="287" y="185"/>
                  </a:moveTo>
                  <a:lnTo>
                    <a:pt x="304" y="185"/>
                  </a:lnTo>
                  <a:lnTo>
                    <a:pt x="304" y="302"/>
                  </a:lnTo>
                  <a:lnTo>
                    <a:pt x="287" y="302"/>
                  </a:lnTo>
                  <a:lnTo>
                    <a:pt x="287" y="185"/>
                  </a:lnTo>
                  <a:close/>
                </a:path>
              </a:pathLst>
            </a:custGeom>
            <a:solidFill>
              <a:srgbClr val="46464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D04A02"/>
                </a:solidFill>
                <a:latin typeface="Arial"/>
                <a:ea typeface="Arial"/>
                <a:cs typeface="Arial"/>
                <a:sym typeface="Arial"/>
              </a:endParaRPr>
            </a:p>
          </p:txBody>
        </p:sp>
      </p:grpSp>
      <p:grpSp>
        <p:nvGrpSpPr>
          <p:cNvPr id="860" name="Google Shape;860;p147"/>
          <p:cNvGrpSpPr/>
          <p:nvPr/>
        </p:nvGrpSpPr>
        <p:grpSpPr>
          <a:xfrm>
            <a:off x="728466" y="3098025"/>
            <a:ext cx="2728821" cy="547460"/>
            <a:chOff x="451677" y="3083408"/>
            <a:chExt cx="3832614" cy="640080"/>
          </a:xfrm>
        </p:grpSpPr>
        <p:sp>
          <p:nvSpPr>
            <p:cNvPr id="861" name="Google Shape;861;p147"/>
            <p:cNvSpPr txBox="1"/>
            <p:nvPr/>
          </p:nvSpPr>
          <p:spPr>
            <a:xfrm>
              <a:off x="1181391" y="3277580"/>
              <a:ext cx="3102900" cy="302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fr" sz="1200" u="none" cap="none" strike="noStrike">
                  <a:solidFill>
                    <a:srgbClr val="E0301E"/>
                  </a:solidFill>
                  <a:latin typeface="Arial"/>
                  <a:ea typeface="Arial"/>
                  <a:cs typeface="Arial"/>
                  <a:sym typeface="Arial"/>
                </a:rPr>
                <a:t>Environnement</a:t>
              </a:r>
              <a:endParaRPr b="0" i="0" sz="1400" u="none" cap="none" strike="noStrike">
                <a:solidFill>
                  <a:srgbClr val="000000"/>
                </a:solidFill>
                <a:latin typeface="Arial"/>
                <a:ea typeface="Arial"/>
                <a:cs typeface="Arial"/>
                <a:sym typeface="Arial"/>
              </a:endParaRPr>
            </a:p>
            <a:p>
              <a:pPr indent="0" lvl="0" marL="609584"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47"/>
            <p:cNvSpPr/>
            <p:nvPr/>
          </p:nvSpPr>
          <p:spPr>
            <a:xfrm>
              <a:off x="451677" y="3083408"/>
              <a:ext cx="638267" cy="640080"/>
            </a:xfrm>
            <a:custGeom>
              <a:rect b="b" l="l" r="r" t="t"/>
              <a:pathLst>
                <a:path extrusionOk="0" h="576" w="576">
                  <a:moveTo>
                    <a:pt x="288" y="78"/>
                  </a:moveTo>
                  <a:cubicBezTo>
                    <a:pt x="172" y="78"/>
                    <a:pt x="78" y="172"/>
                    <a:pt x="78" y="288"/>
                  </a:cubicBezTo>
                  <a:cubicBezTo>
                    <a:pt x="78" y="404"/>
                    <a:pt x="172" y="498"/>
                    <a:pt x="288" y="498"/>
                  </a:cubicBezTo>
                  <a:cubicBezTo>
                    <a:pt x="404" y="498"/>
                    <a:pt x="498" y="404"/>
                    <a:pt x="498" y="288"/>
                  </a:cubicBezTo>
                  <a:cubicBezTo>
                    <a:pt x="498" y="172"/>
                    <a:pt x="404" y="78"/>
                    <a:pt x="288" y="78"/>
                  </a:cubicBezTo>
                  <a:close/>
                  <a:moveTo>
                    <a:pt x="147" y="169"/>
                  </a:moveTo>
                  <a:cubicBezTo>
                    <a:pt x="163" y="149"/>
                    <a:pt x="184" y="133"/>
                    <a:pt x="207" y="122"/>
                  </a:cubicBezTo>
                  <a:cubicBezTo>
                    <a:pt x="209" y="121"/>
                    <a:pt x="209" y="121"/>
                    <a:pt x="209" y="121"/>
                  </a:cubicBezTo>
                  <a:cubicBezTo>
                    <a:pt x="208" y="123"/>
                    <a:pt x="208" y="123"/>
                    <a:pt x="208" y="123"/>
                  </a:cubicBezTo>
                  <a:cubicBezTo>
                    <a:pt x="197" y="136"/>
                    <a:pt x="188" y="152"/>
                    <a:pt x="181" y="170"/>
                  </a:cubicBezTo>
                  <a:cubicBezTo>
                    <a:pt x="180" y="170"/>
                    <a:pt x="180" y="170"/>
                    <a:pt x="180" y="170"/>
                  </a:cubicBezTo>
                  <a:cubicBezTo>
                    <a:pt x="146" y="170"/>
                    <a:pt x="146" y="170"/>
                    <a:pt x="146" y="170"/>
                  </a:cubicBezTo>
                  <a:lnTo>
                    <a:pt x="147" y="169"/>
                  </a:lnTo>
                  <a:close/>
                  <a:moveTo>
                    <a:pt x="104" y="275"/>
                  </a:moveTo>
                  <a:cubicBezTo>
                    <a:pt x="106" y="246"/>
                    <a:pt x="114" y="220"/>
                    <a:pt x="128" y="195"/>
                  </a:cubicBezTo>
                  <a:cubicBezTo>
                    <a:pt x="128" y="195"/>
                    <a:pt x="128" y="195"/>
                    <a:pt x="128" y="195"/>
                  </a:cubicBezTo>
                  <a:cubicBezTo>
                    <a:pt x="171" y="195"/>
                    <a:pt x="171" y="195"/>
                    <a:pt x="171" y="195"/>
                  </a:cubicBezTo>
                  <a:cubicBezTo>
                    <a:pt x="171" y="196"/>
                    <a:pt x="171" y="196"/>
                    <a:pt x="171" y="196"/>
                  </a:cubicBezTo>
                  <a:cubicBezTo>
                    <a:pt x="164" y="221"/>
                    <a:pt x="159" y="247"/>
                    <a:pt x="158" y="275"/>
                  </a:cubicBezTo>
                  <a:cubicBezTo>
                    <a:pt x="158" y="275"/>
                    <a:pt x="158" y="275"/>
                    <a:pt x="158" y="275"/>
                  </a:cubicBezTo>
                  <a:cubicBezTo>
                    <a:pt x="104" y="275"/>
                    <a:pt x="104" y="275"/>
                    <a:pt x="104" y="275"/>
                  </a:cubicBezTo>
                  <a:close/>
                  <a:moveTo>
                    <a:pt x="128" y="380"/>
                  </a:moveTo>
                  <a:cubicBezTo>
                    <a:pt x="128" y="380"/>
                    <a:pt x="128" y="380"/>
                    <a:pt x="128" y="380"/>
                  </a:cubicBezTo>
                  <a:cubicBezTo>
                    <a:pt x="114" y="356"/>
                    <a:pt x="106" y="329"/>
                    <a:pt x="104" y="301"/>
                  </a:cubicBezTo>
                  <a:cubicBezTo>
                    <a:pt x="104" y="301"/>
                    <a:pt x="104" y="301"/>
                    <a:pt x="104" y="301"/>
                  </a:cubicBezTo>
                  <a:cubicBezTo>
                    <a:pt x="158" y="301"/>
                    <a:pt x="158" y="301"/>
                    <a:pt x="158" y="301"/>
                  </a:cubicBezTo>
                  <a:cubicBezTo>
                    <a:pt x="158" y="301"/>
                    <a:pt x="158" y="301"/>
                    <a:pt x="158" y="301"/>
                  </a:cubicBezTo>
                  <a:cubicBezTo>
                    <a:pt x="159" y="329"/>
                    <a:pt x="164" y="355"/>
                    <a:pt x="171" y="380"/>
                  </a:cubicBezTo>
                  <a:cubicBezTo>
                    <a:pt x="171" y="380"/>
                    <a:pt x="171" y="380"/>
                    <a:pt x="171" y="380"/>
                  </a:cubicBezTo>
                  <a:lnTo>
                    <a:pt x="128" y="380"/>
                  </a:lnTo>
                  <a:close/>
                  <a:moveTo>
                    <a:pt x="207" y="454"/>
                  </a:moveTo>
                  <a:cubicBezTo>
                    <a:pt x="184" y="442"/>
                    <a:pt x="163" y="426"/>
                    <a:pt x="147" y="407"/>
                  </a:cubicBezTo>
                  <a:cubicBezTo>
                    <a:pt x="146" y="406"/>
                    <a:pt x="146" y="406"/>
                    <a:pt x="146" y="406"/>
                  </a:cubicBezTo>
                  <a:cubicBezTo>
                    <a:pt x="180" y="406"/>
                    <a:pt x="180" y="406"/>
                    <a:pt x="180" y="406"/>
                  </a:cubicBezTo>
                  <a:cubicBezTo>
                    <a:pt x="181" y="406"/>
                    <a:pt x="181" y="406"/>
                    <a:pt x="181" y="406"/>
                  </a:cubicBezTo>
                  <a:cubicBezTo>
                    <a:pt x="188" y="424"/>
                    <a:pt x="197" y="439"/>
                    <a:pt x="208" y="453"/>
                  </a:cubicBezTo>
                  <a:cubicBezTo>
                    <a:pt x="209" y="455"/>
                    <a:pt x="209" y="455"/>
                    <a:pt x="209" y="455"/>
                  </a:cubicBezTo>
                  <a:lnTo>
                    <a:pt x="207" y="454"/>
                  </a:lnTo>
                  <a:close/>
                  <a:moveTo>
                    <a:pt x="275" y="471"/>
                  </a:moveTo>
                  <a:cubicBezTo>
                    <a:pt x="275" y="471"/>
                    <a:pt x="275" y="471"/>
                    <a:pt x="275" y="471"/>
                  </a:cubicBezTo>
                  <a:cubicBezTo>
                    <a:pt x="249" y="465"/>
                    <a:pt x="226" y="442"/>
                    <a:pt x="209" y="407"/>
                  </a:cubicBezTo>
                  <a:cubicBezTo>
                    <a:pt x="208" y="406"/>
                    <a:pt x="208" y="406"/>
                    <a:pt x="208" y="406"/>
                  </a:cubicBezTo>
                  <a:cubicBezTo>
                    <a:pt x="275" y="406"/>
                    <a:pt x="275" y="406"/>
                    <a:pt x="275" y="406"/>
                  </a:cubicBezTo>
                  <a:lnTo>
                    <a:pt x="275" y="471"/>
                  </a:lnTo>
                  <a:close/>
                  <a:moveTo>
                    <a:pt x="275" y="380"/>
                  </a:moveTo>
                  <a:cubicBezTo>
                    <a:pt x="198" y="380"/>
                    <a:pt x="198" y="380"/>
                    <a:pt x="198" y="380"/>
                  </a:cubicBezTo>
                  <a:cubicBezTo>
                    <a:pt x="198" y="380"/>
                    <a:pt x="198" y="380"/>
                    <a:pt x="198" y="380"/>
                  </a:cubicBezTo>
                  <a:cubicBezTo>
                    <a:pt x="190" y="356"/>
                    <a:pt x="185" y="329"/>
                    <a:pt x="184" y="301"/>
                  </a:cubicBezTo>
                  <a:cubicBezTo>
                    <a:pt x="184" y="301"/>
                    <a:pt x="184" y="301"/>
                    <a:pt x="184" y="301"/>
                  </a:cubicBezTo>
                  <a:cubicBezTo>
                    <a:pt x="275" y="301"/>
                    <a:pt x="275" y="301"/>
                    <a:pt x="275" y="301"/>
                  </a:cubicBezTo>
                  <a:lnTo>
                    <a:pt x="275" y="380"/>
                  </a:lnTo>
                  <a:close/>
                  <a:moveTo>
                    <a:pt x="275" y="275"/>
                  </a:moveTo>
                  <a:cubicBezTo>
                    <a:pt x="184" y="275"/>
                    <a:pt x="184" y="275"/>
                    <a:pt x="184" y="275"/>
                  </a:cubicBezTo>
                  <a:cubicBezTo>
                    <a:pt x="184" y="275"/>
                    <a:pt x="184" y="275"/>
                    <a:pt x="184" y="275"/>
                  </a:cubicBezTo>
                  <a:cubicBezTo>
                    <a:pt x="185" y="247"/>
                    <a:pt x="190" y="220"/>
                    <a:pt x="198" y="196"/>
                  </a:cubicBezTo>
                  <a:cubicBezTo>
                    <a:pt x="198" y="195"/>
                    <a:pt x="198" y="195"/>
                    <a:pt x="198" y="195"/>
                  </a:cubicBezTo>
                  <a:cubicBezTo>
                    <a:pt x="275" y="195"/>
                    <a:pt x="275" y="195"/>
                    <a:pt x="275" y="195"/>
                  </a:cubicBezTo>
                  <a:lnTo>
                    <a:pt x="275" y="275"/>
                  </a:lnTo>
                  <a:close/>
                  <a:moveTo>
                    <a:pt x="275" y="170"/>
                  </a:moveTo>
                  <a:cubicBezTo>
                    <a:pt x="208" y="170"/>
                    <a:pt x="208" y="170"/>
                    <a:pt x="208" y="170"/>
                  </a:cubicBezTo>
                  <a:cubicBezTo>
                    <a:pt x="209" y="169"/>
                    <a:pt x="209" y="169"/>
                    <a:pt x="209" y="169"/>
                  </a:cubicBezTo>
                  <a:cubicBezTo>
                    <a:pt x="226" y="134"/>
                    <a:pt x="249" y="111"/>
                    <a:pt x="275" y="105"/>
                  </a:cubicBezTo>
                  <a:cubicBezTo>
                    <a:pt x="275" y="105"/>
                    <a:pt x="275" y="105"/>
                    <a:pt x="275" y="105"/>
                  </a:cubicBezTo>
                  <a:lnTo>
                    <a:pt x="275" y="170"/>
                  </a:lnTo>
                  <a:close/>
                  <a:moveTo>
                    <a:pt x="369" y="122"/>
                  </a:moveTo>
                  <a:cubicBezTo>
                    <a:pt x="392" y="133"/>
                    <a:pt x="413" y="149"/>
                    <a:pt x="429" y="169"/>
                  </a:cubicBezTo>
                  <a:cubicBezTo>
                    <a:pt x="430" y="170"/>
                    <a:pt x="430" y="170"/>
                    <a:pt x="430" y="170"/>
                  </a:cubicBezTo>
                  <a:cubicBezTo>
                    <a:pt x="396" y="170"/>
                    <a:pt x="396" y="170"/>
                    <a:pt x="396" y="170"/>
                  </a:cubicBezTo>
                  <a:cubicBezTo>
                    <a:pt x="395" y="170"/>
                    <a:pt x="395" y="170"/>
                    <a:pt x="395" y="170"/>
                  </a:cubicBezTo>
                  <a:cubicBezTo>
                    <a:pt x="388" y="152"/>
                    <a:pt x="379" y="136"/>
                    <a:pt x="368" y="123"/>
                  </a:cubicBezTo>
                  <a:cubicBezTo>
                    <a:pt x="367" y="121"/>
                    <a:pt x="367" y="121"/>
                    <a:pt x="367" y="121"/>
                  </a:cubicBezTo>
                  <a:lnTo>
                    <a:pt x="369" y="122"/>
                  </a:lnTo>
                  <a:close/>
                  <a:moveTo>
                    <a:pt x="301" y="105"/>
                  </a:moveTo>
                  <a:cubicBezTo>
                    <a:pt x="301" y="105"/>
                    <a:pt x="301" y="105"/>
                    <a:pt x="301" y="105"/>
                  </a:cubicBezTo>
                  <a:cubicBezTo>
                    <a:pt x="327" y="111"/>
                    <a:pt x="350" y="134"/>
                    <a:pt x="367" y="169"/>
                  </a:cubicBezTo>
                  <a:cubicBezTo>
                    <a:pt x="368" y="170"/>
                    <a:pt x="368" y="170"/>
                    <a:pt x="368" y="170"/>
                  </a:cubicBezTo>
                  <a:cubicBezTo>
                    <a:pt x="301" y="170"/>
                    <a:pt x="301" y="170"/>
                    <a:pt x="301" y="170"/>
                  </a:cubicBezTo>
                  <a:lnTo>
                    <a:pt x="301" y="105"/>
                  </a:lnTo>
                  <a:close/>
                  <a:moveTo>
                    <a:pt x="301" y="195"/>
                  </a:moveTo>
                  <a:cubicBezTo>
                    <a:pt x="378" y="195"/>
                    <a:pt x="378" y="195"/>
                    <a:pt x="378" y="195"/>
                  </a:cubicBezTo>
                  <a:cubicBezTo>
                    <a:pt x="378" y="196"/>
                    <a:pt x="378" y="196"/>
                    <a:pt x="378" y="196"/>
                  </a:cubicBezTo>
                  <a:cubicBezTo>
                    <a:pt x="386" y="220"/>
                    <a:pt x="391" y="247"/>
                    <a:pt x="392" y="275"/>
                  </a:cubicBezTo>
                  <a:cubicBezTo>
                    <a:pt x="392" y="275"/>
                    <a:pt x="392" y="275"/>
                    <a:pt x="392" y="275"/>
                  </a:cubicBezTo>
                  <a:cubicBezTo>
                    <a:pt x="301" y="275"/>
                    <a:pt x="301" y="275"/>
                    <a:pt x="301" y="275"/>
                  </a:cubicBezTo>
                  <a:lnTo>
                    <a:pt x="301" y="195"/>
                  </a:lnTo>
                  <a:close/>
                  <a:moveTo>
                    <a:pt x="301" y="301"/>
                  </a:moveTo>
                  <a:cubicBezTo>
                    <a:pt x="392" y="301"/>
                    <a:pt x="392" y="301"/>
                    <a:pt x="392" y="301"/>
                  </a:cubicBezTo>
                  <a:cubicBezTo>
                    <a:pt x="392" y="301"/>
                    <a:pt x="392" y="301"/>
                    <a:pt x="392" y="301"/>
                  </a:cubicBezTo>
                  <a:cubicBezTo>
                    <a:pt x="391" y="329"/>
                    <a:pt x="386" y="355"/>
                    <a:pt x="378" y="380"/>
                  </a:cubicBezTo>
                  <a:cubicBezTo>
                    <a:pt x="378" y="380"/>
                    <a:pt x="378" y="380"/>
                    <a:pt x="378" y="380"/>
                  </a:cubicBezTo>
                  <a:cubicBezTo>
                    <a:pt x="301" y="380"/>
                    <a:pt x="301" y="380"/>
                    <a:pt x="301" y="380"/>
                  </a:cubicBezTo>
                  <a:lnTo>
                    <a:pt x="301" y="301"/>
                  </a:lnTo>
                  <a:close/>
                  <a:moveTo>
                    <a:pt x="301" y="471"/>
                  </a:moveTo>
                  <a:cubicBezTo>
                    <a:pt x="301" y="471"/>
                    <a:pt x="301" y="471"/>
                    <a:pt x="301" y="471"/>
                  </a:cubicBezTo>
                  <a:cubicBezTo>
                    <a:pt x="301" y="406"/>
                    <a:pt x="301" y="406"/>
                    <a:pt x="301" y="406"/>
                  </a:cubicBezTo>
                  <a:cubicBezTo>
                    <a:pt x="368" y="406"/>
                    <a:pt x="368" y="406"/>
                    <a:pt x="368" y="406"/>
                  </a:cubicBezTo>
                  <a:cubicBezTo>
                    <a:pt x="367" y="407"/>
                    <a:pt x="367" y="407"/>
                    <a:pt x="367" y="407"/>
                  </a:cubicBezTo>
                  <a:cubicBezTo>
                    <a:pt x="350" y="442"/>
                    <a:pt x="327" y="465"/>
                    <a:pt x="301" y="471"/>
                  </a:cubicBezTo>
                  <a:close/>
                  <a:moveTo>
                    <a:pt x="429" y="407"/>
                  </a:moveTo>
                  <a:cubicBezTo>
                    <a:pt x="413" y="426"/>
                    <a:pt x="392" y="442"/>
                    <a:pt x="369" y="454"/>
                  </a:cubicBezTo>
                  <a:cubicBezTo>
                    <a:pt x="367" y="455"/>
                    <a:pt x="367" y="455"/>
                    <a:pt x="367" y="455"/>
                  </a:cubicBezTo>
                  <a:cubicBezTo>
                    <a:pt x="368" y="453"/>
                    <a:pt x="368" y="453"/>
                    <a:pt x="368" y="453"/>
                  </a:cubicBezTo>
                  <a:cubicBezTo>
                    <a:pt x="379" y="439"/>
                    <a:pt x="388" y="424"/>
                    <a:pt x="395" y="406"/>
                  </a:cubicBezTo>
                  <a:cubicBezTo>
                    <a:pt x="396" y="406"/>
                    <a:pt x="396" y="406"/>
                    <a:pt x="396" y="406"/>
                  </a:cubicBezTo>
                  <a:cubicBezTo>
                    <a:pt x="430" y="406"/>
                    <a:pt x="430" y="406"/>
                    <a:pt x="430" y="406"/>
                  </a:cubicBezTo>
                  <a:lnTo>
                    <a:pt x="429" y="407"/>
                  </a:lnTo>
                  <a:close/>
                  <a:moveTo>
                    <a:pt x="472" y="301"/>
                  </a:moveTo>
                  <a:cubicBezTo>
                    <a:pt x="470" y="329"/>
                    <a:pt x="462" y="356"/>
                    <a:pt x="448" y="380"/>
                  </a:cubicBezTo>
                  <a:cubicBezTo>
                    <a:pt x="448" y="380"/>
                    <a:pt x="448" y="380"/>
                    <a:pt x="448" y="380"/>
                  </a:cubicBezTo>
                  <a:cubicBezTo>
                    <a:pt x="405" y="380"/>
                    <a:pt x="405" y="380"/>
                    <a:pt x="405" y="380"/>
                  </a:cubicBezTo>
                  <a:cubicBezTo>
                    <a:pt x="405" y="380"/>
                    <a:pt x="405" y="380"/>
                    <a:pt x="405" y="380"/>
                  </a:cubicBezTo>
                  <a:cubicBezTo>
                    <a:pt x="412" y="355"/>
                    <a:pt x="417" y="329"/>
                    <a:pt x="418" y="301"/>
                  </a:cubicBezTo>
                  <a:cubicBezTo>
                    <a:pt x="418" y="301"/>
                    <a:pt x="418" y="301"/>
                    <a:pt x="418" y="301"/>
                  </a:cubicBezTo>
                  <a:cubicBezTo>
                    <a:pt x="472" y="301"/>
                    <a:pt x="472" y="301"/>
                    <a:pt x="472" y="301"/>
                  </a:cubicBezTo>
                  <a:close/>
                  <a:moveTo>
                    <a:pt x="448" y="195"/>
                  </a:moveTo>
                  <a:cubicBezTo>
                    <a:pt x="462" y="220"/>
                    <a:pt x="470" y="246"/>
                    <a:pt x="472" y="275"/>
                  </a:cubicBezTo>
                  <a:cubicBezTo>
                    <a:pt x="472" y="275"/>
                    <a:pt x="472" y="275"/>
                    <a:pt x="472" y="275"/>
                  </a:cubicBezTo>
                  <a:cubicBezTo>
                    <a:pt x="418" y="275"/>
                    <a:pt x="418" y="275"/>
                    <a:pt x="418" y="275"/>
                  </a:cubicBezTo>
                  <a:cubicBezTo>
                    <a:pt x="418" y="275"/>
                    <a:pt x="418" y="275"/>
                    <a:pt x="418" y="275"/>
                  </a:cubicBezTo>
                  <a:cubicBezTo>
                    <a:pt x="417" y="247"/>
                    <a:pt x="412" y="221"/>
                    <a:pt x="405" y="196"/>
                  </a:cubicBezTo>
                  <a:cubicBezTo>
                    <a:pt x="405" y="195"/>
                    <a:pt x="405" y="195"/>
                    <a:pt x="405" y="195"/>
                  </a:cubicBezTo>
                  <a:cubicBezTo>
                    <a:pt x="448" y="195"/>
                    <a:pt x="448" y="195"/>
                    <a:pt x="448" y="195"/>
                  </a:cubicBezTo>
                  <a:close/>
                  <a:moveTo>
                    <a:pt x="0" y="0"/>
                  </a:moveTo>
                  <a:cubicBezTo>
                    <a:pt x="0" y="576"/>
                    <a:pt x="0" y="576"/>
                    <a:pt x="0" y="576"/>
                  </a:cubicBezTo>
                  <a:cubicBezTo>
                    <a:pt x="576" y="576"/>
                    <a:pt x="576" y="576"/>
                    <a:pt x="576" y="576"/>
                  </a:cubicBezTo>
                  <a:cubicBezTo>
                    <a:pt x="576" y="0"/>
                    <a:pt x="576" y="0"/>
                    <a:pt x="576" y="0"/>
                  </a:cubicBezTo>
                  <a:lnTo>
                    <a:pt x="0" y="0"/>
                  </a:lnTo>
                  <a:close/>
                  <a:moveTo>
                    <a:pt x="551" y="551"/>
                  </a:moveTo>
                  <a:cubicBezTo>
                    <a:pt x="25" y="551"/>
                    <a:pt x="25" y="551"/>
                    <a:pt x="25" y="551"/>
                  </a:cubicBezTo>
                  <a:cubicBezTo>
                    <a:pt x="25" y="24"/>
                    <a:pt x="25" y="24"/>
                    <a:pt x="25" y="24"/>
                  </a:cubicBezTo>
                  <a:cubicBezTo>
                    <a:pt x="551" y="24"/>
                    <a:pt x="551" y="24"/>
                    <a:pt x="551" y="24"/>
                  </a:cubicBezTo>
                  <a:lnTo>
                    <a:pt x="551" y="551"/>
                  </a:lnTo>
                  <a:close/>
                </a:path>
              </a:pathLst>
            </a:custGeom>
            <a:solidFill>
              <a:srgbClr val="E0301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700"/>
                <a:buFont typeface="Arial"/>
                <a:buNone/>
              </a:pPr>
              <a:r>
                <a:t/>
              </a:r>
              <a:endParaRPr b="1" i="0" sz="700" u="none" cap="none" strike="noStrike">
                <a:solidFill>
                  <a:srgbClr val="D04A02"/>
                </a:solidFill>
                <a:latin typeface="Arial"/>
                <a:ea typeface="Arial"/>
                <a:cs typeface="Arial"/>
                <a:sym typeface="Arial"/>
              </a:endParaRPr>
            </a:p>
          </p:txBody>
        </p:sp>
      </p:grpSp>
      <p:grpSp>
        <p:nvGrpSpPr>
          <p:cNvPr id="863" name="Google Shape;863;p147"/>
          <p:cNvGrpSpPr/>
          <p:nvPr/>
        </p:nvGrpSpPr>
        <p:grpSpPr>
          <a:xfrm>
            <a:off x="3379826" y="3094397"/>
            <a:ext cx="2104590" cy="547460"/>
            <a:chOff x="4650983" y="3083408"/>
            <a:chExt cx="2955885" cy="640080"/>
          </a:xfrm>
        </p:grpSpPr>
        <p:sp>
          <p:nvSpPr>
            <p:cNvPr id="864" name="Google Shape;864;p147"/>
            <p:cNvSpPr txBox="1"/>
            <p:nvPr/>
          </p:nvSpPr>
          <p:spPr>
            <a:xfrm>
              <a:off x="5385068" y="3277579"/>
              <a:ext cx="2221800" cy="302700"/>
            </a:xfrm>
            <a:prstGeom prst="rect">
              <a:avLst/>
            </a:prstGeom>
            <a:noFill/>
            <a:ln>
              <a:noFill/>
            </a:ln>
          </p:spPr>
          <p:txBody>
            <a:bodyPr anchorCtr="0" anchor="t" bIns="0" lIns="0" spcFirstLastPara="1" rIns="0" wrap="square" tIns="0">
              <a:noAutofit/>
            </a:bodyPr>
            <a:lstStyle/>
            <a:p>
              <a:pPr indent="0" lvl="0" marL="0" marR="0" rtl="0" algn="l">
                <a:lnSpc>
                  <a:spcPct val="107916"/>
                </a:lnSpc>
                <a:spcBef>
                  <a:spcPts val="0"/>
                </a:spcBef>
                <a:spcAft>
                  <a:spcPts val="0"/>
                </a:spcAft>
                <a:buClr>
                  <a:srgbClr val="000000"/>
                </a:buClr>
                <a:buSzPts val="1200"/>
                <a:buFont typeface="Arial"/>
                <a:buNone/>
              </a:pPr>
              <a:r>
                <a:rPr b="1" i="0" lang="fr" sz="1200" u="none" cap="none" strike="noStrike">
                  <a:solidFill>
                    <a:srgbClr val="EB8C00"/>
                  </a:solidFill>
                  <a:latin typeface="Arial"/>
                  <a:ea typeface="Arial"/>
                  <a:cs typeface="Arial"/>
                  <a:sym typeface="Arial"/>
                </a:rPr>
                <a:t>Social concerns</a:t>
              </a:r>
              <a:endParaRPr b="1" i="0" sz="1200" u="none" cap="none" strike="noStrike">
                <a:solidFill>
                  <a:srgbClr val="EB8C00"/>
                </a:solidFill>
                <a:latin typeface="Arial"/>
                <a:ea typeface="Arial"/>
                <a:cs typeface="Arial"/>
                <a:sym typeface="Arial"/>
              </a:endParaRPr>
            </a:p>
            <a:p>
              <a:pPr indent="0" lvl="0" marL="609584" marR="0" rtl="0" algn="l">
                <a:lnSpc>
                  <a:spcPct val="107916"/>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47"/>
            <p:cNvSpPr/>
            <p:nvPr/>
          </p:nvSpPr>
          <p:spPr>
            <a:xfrm>
              <a:off x="4650983" y="3083408"/>
              <a:ext cx="638267" cy="640080"/>
            </a:xfrm>
            <a:custGeom>
              <a:rect b="b" l="l" r="r" t="t"/>
              <a:pathLst>
                <a:path extrusionOk="0" h="576" w="576">
                  <a:moveTo>
                    <a:pt x="0" y="0"/>
                  </a:moveTo>
                  <a:cubicBezTo>
                    <a:pt x="0" y="576"/>
                    <a:pt x="0" y="576"/>
                    <a:pt x="0" y="576"/>
                  </a:cubicBezTo>
                  <a:cubicBezTo>
                    <a:pt x="576" y="576"/>
                    <a:pt x="576" y="576"/>
                    <a:pt x="576" y="576"/>
                  </a:cubicBezTo>
                  <a:cubicBezTo>
                    <a:pt x="576" y="0"/>
                    <a:pt x="576" y="0"/>
                    <a:pt x="576" y="0"/>
                  </a:cubicBezTo>
                  <a:lnTo>
                    <a:pt x="0" y="0"/>
                  </a:lnTo>
                  <a:close/>
                  <a:moveTo>
                    <a:pt x="551" y="25"/>
                  </a:moveTo>
                  <a:cubicBezTo>
                    <a:pt x="551" y="406"/>
                    <a:pt x="551" y="406"/>
                    <a:pt x="551" y="406"/>
                  </a:cubicBezTo>
                  <a:cubicBezTo>
                    <a:pt x="548" y="404"/>
                    <a:pt x="544" y="402"/>
                    <a:pt x="540" y="401"/>
                  </a:cubicBezTo>
                  <a:cubicBezTo>
                    <a:pt x="531" y="397"/>
                    <a:pt x="519" y="393"/>
                    <a:pt x="504" y="388"/>
                  </a:cubicBezTo>
                  <a:cubicBezTo>
                    <a:pt x="503" y="388"/>
                    <a:pt x="503" y="388"/>
                    <a:pt x="503" y="388"/>
                  </a:cubicBezTo>
                  <a:cubicBezTo>
                    <a:pt x="489" y="383"/>
                    <a:pt x="481" y="390"/>
                    <a:pt x="477" y="396"/>
                  </a:cubicBezTo>
                  <a:cubicBezTo>
                    <a:pt x="476" y="397"/>
                    <a:pt x="475" y="398"/>
                    <a:pt x="472" y="398"/>
                  </a:cubicBezTo>
                  <a:cubicBezTo>
                    <a:pt x="469" y="398"/>
                    <a:pt x="468" y="397"/>
                    <a:pt x="467" y="396"/>
                  </a:cubicBezTo>
                  <a:cubicBezTo>
                    <a:pt x="463" y="390"/>
                    <a:pt x="455" y="383"/>
                    <a:pt x="440" y="388"/>
                  </a:cubicBezTo>
                  <a:cubicBezTo>
                    <a:pt x="439" y="388"/>
                    <a:pt x="439" y="388"/>
                    <a:pt x="439" y="388"/>
                  </a:cubicBezTo>
                  <a:cubicBezTo>
                    <a:pt x="425" y="393"/>
                    <a:pt x="413" y="397"/>
                    <a:pt x="404" y="401"/>
                  </a:cubicBezTo>
                  <a:cubicBezTo>
                    <a:pt x="394" y="404"/>
                    <a:pt x="386" y="410"/>
                    <a:pt x="380" y="418"/>
                  </a:cubicBezTo>
                  <a:cubicBezTo>
                    <a:pt x="374" y="410"/>
                    <a:pt x="366" y="404"/>
                    <a:pt x="356" y="401"/>
                  </a:cubicBezTo>
                  <a:cubicBezTo>
                    <a:pt x="347" y="397"/>
                    <a:pt x="335" y="393"/>
                    <a:pt x="320" y="388"/>
                  </a:cubicBezTo>
                  <a:cubicBezTo>
                    <a:pt x="319" y="388"/>
                    <a:pt x="319" y="388"/>
                    <a:pt x="319" y="388"/>
                  </a:cubicBezTo>
                  <a:cubicBezTo>
                    <a:pt x="305" y="383"/>
                    <a:pt x="297" y="390"/>
                    <a:pt x="293" y="396"/>
                  </a:cubicBezTo>
                  <a:cubicBezTo>
                    <a:pt x="292" y="397"/>
                    <a:pt x="291" y="398"/>
                    <a:pt x="288" y="398"/>
                  </a:cubicBezTo>
                  <a:cubicBezTo>
                    <a:pt x="285" y="398"/>
                    <a:pt x="284" y="397"/>
                    <a:pt x="283" y="396"/>
                  </a:cubicBezTo>
                  <a:cubicBezTo>
                    <a:pt x="279" y="390"/>
                    <a:pt x="271" y="383"/>
                    <a:pt x="257" y="388"/>
                  </a:cubicBezTo>
                  <a:cubicBezTo>
                    <a:pt x="256" y="388"/>
                    <a:pt x="256" y="388"/>
                    <a:pt x="256" y="388"/>
                  </a:cubicBezTo>
                  <a:cubicBezTo>
                    <a:pt x="241" y="393"/>
                    <a:pt x="229" y="397"/>
                    <a:pt x="220" y="401"/>
                  </a:cubicBezTo>
                  <a:cubicBezTo>
                    <a:pt x="210" y="404"/>
                    <a:pt x="202" y="410"/>
                    <a:pt x="196" y="418"/>
                  </a:cubicBezTo>
                  <a:cubicBezTo>
                    <a:pt x="190" y="410"/>
                    <a:pt x="182" y="404"/>
                    <a:pt x="172" y="401"/>
                  </a:cubicBezTo>
                  <a:cubicBezTo>
                    <a:pt x="163" y="397"/>
                    <a:pt x="151" y="393"/>
                    <a:pt x="136" y="388"/>
                  </a:cubicBezTo>
                  <a:cubicBezTo>
                    <a:pt x="136" y="388"/>
                    <a:pt x="136" y="388"/>
                    <a:pt x="136" y="388"/>
                  </a:cubicBezTo>
                  <a:cubicBezTo>
                    <a:pt x="121" y="383"/>
                    <a:pt x="113" y="390"/>
                    <a:pt x="109" y="396"/>
                  </a:cubicBezTo>
                  <a:cubicBezTo>
                    <a:pt x="108" y="397"/>
                    <a:pt x="107" y="398"/>
                    <a:pt x="104" y="398"/>
                  </a:cubicBezTo>
                  <a:cubicBezTo>
                    <a:pt x="101" y="398"/>
                    <a:pt x="100" y="397"/>
                    <a:pt x="100" y="396"/>
                  </a:cubicBezTo>
                  <a:cubicBezTo>
                    <a:pt x="95" y="390"/>
                    <a:pt x="87" y="383"/>
                    <a:pt x="73" y="388"/>
                  </a:cubicBezTo>
                  <a:cubicBezTo>
                    <a:pt x="72" y="388"/>
                    <a:pt x="72" y="388"/>
                    <a:pt x="72" y="388"/>
                  </a:cubicBezTo>
                  <a:cubicBezTo>
                    <a:pt x="58" y="393"/>
                    <a:pt x="45" y="397"/>
                    <a:pt x="36" y="401"/>
                  </a:cubicBezTo>
                  <a:cubicBezTo>
                    <a:pt x="32" y="402"/>
                    <a:pt x="28" y="404"/>
                    <a:pt x="25" y="406"/>
                  </a:cubicBezTo>
                  <a:cubicBezTo>
                    <a:pt x="25" y="25"/>
                    <a:pt x="25" y="25"/>
                    <a:pt x="25" y="25"/>
                  </a:cubicBezTo>
                  <a:lnTo>
                    <a:pt x="551" y="25"/>
                  </a:lnTo>
                  <a:close/>
                  <a:moveTo>
                    <a:pt x="208" y="471"/>
                  </a:moveTo>
                  <a:cubicBezTo>
                    <a:pt x="209" y="467"/>
                    <a:pt x="211" y="450"/>
                    <a:pt x="213" y="440"/>
                  </a:cubicBezTo>
                  <a:cubicBezTo>
                    <a:pt x="213" y="435"/>
                    <a:pt x="218" y="428"/>
                    <a:pt x="228" y="424"/>
                  </a:cubicBezTo>
                  <a:cubicBezTo>
                    <a:pt x="237" y="421"/>
                    <a:pt x="249" y="417"/>
                    <a:pt x="264" y="412"/>
                  </a:cubicBezTo>
                  <a:cubicBezTo>
                    <a:pt x="264" y="411"/>
                    <a:pt x="264" y="411"/>
                    <a:pt x="264" y="411"/>
                  </a:cubicBezTo>
                  <a:cubicBezTo>
                    <a:pt x="270" y="419"/>
                    <a:pt x="278" y="422"/>
                    <a:pt x="288" y="422"/>
                  </a:cubicBezTo>
                  <a:cubicBezTo>
                    <a:pt x="298" y="422"/>
                    <a:pt x="306" y="419"/>
                    <a:pt x="312" y="411"/>
                  </a:cubicBezTo>
                  <a:cubicBezTo>
                    <a:pt x="313" y="412"/>
                    <a:pt x="313" y="412"/>
                    <a:pt x="313" y="412"/>
                  </a:cubicBezTo>
                  <a:cubicBezTo>
                    <a:pt x="327" y="417"/>
                    <a:pt x="339" y="421"/>
                    <a:pt x="348" y="424"/>
                  </a:cubicBezTo>
                  <a:cubicBezTo>
                    <a:pt x="358" y="428"/>
                    <a:pt x="363" y="435"/>
                    <a:pt x="364" y="440"/>
                  </a:cubicBezTo>
                  <a:cubicBezTo>
                    <a:pt x="365" y="450"/>
                    <a:pt x="367" y="467"/>
                    <a:pt x="368" y="471"/>
                  </a:cubicBezTo>
                  <a:cubicBezTo>
                    <a:pt x="368" y="552"/>
                    <a:pt x="368" y="552"/>
                    <a:pt x="368" y="552"/>
                  </a:cubicBezTo>
                  <a:cubicBezTo>
                    <a:pt x="208" y="552"/>
                    <a:pt x="208" y="552"/>
                    <a:pt x="208" y="552"/>
                  </a:cubicBezTo>
                  <a:lnTo>
                    <a:pt x="208" y="471"/>
                  </a:lnTo>
                  <a:close/>
                  <a:moveTo>
                    <a:pt x="25" y="471"/>
                  </a:moveTo>
                  <a:cubicBezTo>
                    <a:pt x="25" y="467"/>
                    <a:pt x="28" y="450"/>
                    <a:pt x="29" y="440"/>
                  </a:cubicBezTo>
                  <a:cubicBezTo>
                    <a:pt x="29" y="435"/>
                    <a:pt x="34" y="428"/>
                    <a:pt x="44" y="424"/>
                  </a:cubicBezTo>
                  <a:cubicBezTo>
                    <a:pt x="51" y="422"/>
                    <a:pt x="62" y="418"/>
                    <a:pt x="80" y="412"/>
                  </a:cubicBezTo>
                  <a:cubicBezTo>
                    <a:pt x="80" y="411"/>
                    <a:pt x="80" y="411"/>
                    <a:pt x="80" y="411"/>
                  </a:cubicBezTo>
                  <a:cubicBezTo>
                    <a:pt x="86" y="419"/>
                    <a:pt x="94" y="422"/>
                    <a:pt x="104" y="422"/>
                  </a:cubicBezTo>
                  <a:cubicBezTo>
                    <a:pt x="114" y="422"/>
                    <a:pt x="122" y="419"/>
                    <a:pt x="128" y="411"/>
                  </a:cubicBezTo>
                  <a:cubicBezTo>
                    <a:pt x="129" y="412"/>
                    <a:pt x="129" y="412"/>
                    <a:pt x="129" y="412"/>
                  </a:cubicBezTo>
                  <a:cubicBezTo>
                    <a:pt x="143" y="417"/>
                    <a:pt x="155" y="421"/>
                    <a:pt x="164" y="424"/>
                  </a:cubicBezTo>
                  <a:cubicBezTo>
                    <a:pt x="175" y="428"/>
                    <a:pt x="179" y="435"/>
                    <a:pt x="180" y="440"/>
                  </a:cubicBezTo>
                  <a:cubicBezTo>
                    <a:pt x="181" y="450"/>
                    <a:pt x="183" y="467"/>
                    <a:pt x="184" y="471"/>
                  </a:cubicBezTo>
                  <a:cubicBezTo>
                    <a:pt x="184" y="552"/>
                    <a:pt x="184" y="552"/>
                    <a:pt x="184" y="552"/>
                  </a:cubicBezTo>
                  <a:cubicBezTo>
                    <a:pt x="25" y="552"/>
                    <a:pt x="25" y="552"/>
                    <a:pt x="25" y="552"/>
                  </a:cubicBezTo>
                  <a:lnTo>
                    <a:pt x="25" y="471"/>
                  </a:lnTo>
                  <a:close/>
                  <a:moveTo>
                    <a:pt x="392" y="552"/>
                  </a:moveTo>
                  <a:cubicBezTo>
                    <a:pt x="392" y="471"/>
                    <a:pt x="392" y="471"/>
                    <a:pt x="392" y="471"/>
                  </a:cubicBezTo>
                  <a:cubicBezTo>
                    <a:pt x="393" y="467"/>
                    <a:pt x="395" y="450"/>
                    <a:pt x="396" y="440"/>
                  </a:cubicBezTo>
                  <a:cubicBezTo>
                    <a:pt x="397" y="435"/>
                    <a:pt x="401" y="428"/>
                    <a:pt x="412" y="424"/>
                  </a:cubicBezTo>
                  <a:cubicBezTo>
                    <a:pt x="421" y="421"/>
                    <a:pt x="433" y="417"/>
                    <a:pt x="447" y="412"/>
                  </a:cubicBezTo>
                  <a:cubicBezTo>
                    <a:pt x="448" y="411"/>
                    <a:pt x="448" y="411"/>
                    <a:pt x="448" y="411"/>
                  </a:cubicBezTo>
                  <a:cubicBezTo>
                    <a:pt x="454" y="419"/>
                    <a:pt x="462" y="422"/>
                    <a:pt x="472" y="422"/>
                  </a:cubicBezTo>
                  <a:cubicBezTo>
                    <a:pt x="482" y="422"/>
                    <a:pt x="490" y="419"/>
                    <a:pt x="496" y="411"/>
                  </a:cubicBezTo>
                  <a:cubicBezTo>
                    <a:pt x="496" y="412"/>
                    <a:pt x="496" y="412"/>
                    <a:pt x="496" y="412"/>
                  </a:cubicBezTo>
                  <a:cubicBezTo>
                    <a:pt x="511" y="417"/>
                    <a:pt x="523" y="421"/>
                    <a:pt x="532" y="424"/>
                  </a:cubicBezTo>
                  <a:cubicBezTo>
                    <a:pt x="542" y="428"/>
                    <a:pt x="547" y="435"/>
                    <a:pt x="547" y="440"/>
                  </a:cubicBezTo>
                  <a:cubicBezTo>
                    <a:pt x="548" y="450"/>
                    <a:pt x="551" y="467"/>
                    <a:pt x="551" y="471"/>
                  </a:cubicBezTo>
                  <a:cubicBezTo>
                    <a:pt x="551" y="552"/>
                    <a:pt x="551" y="552"/>
                    <a:pt x="551" y="552"/>
                  </a:cubicBezTo>
                  <a:lnTo>
                    <a:pt x="392" y="552"/>
                  </a:lnTo>
                  <a:close/>
                  <a:moveTo>
                    <a:pt x="104" y="387"/>
                  </a:moveTo>
                  <a:cubicBezTo>
                    <a:pt x="105" y="387"/>
                    <a:pt x="105" y="387"/>
                    <a:pt x="105" y="387"/>
                  </a:cubicBezTo>
                  <a:cubicBezTo>
                    <a:pt x="123" y="387"/>
                    <a:pt x="144" y="369"/>
                    <a:pt x="147" y="328"/>
                  </a:cubicBezTo>
                  <a:cubicBezTo>
                    <a:pt x="148" y="309"/>
                    <a:pt x="141" y="297"/>
                    <a:pt x="135" y="290"/>
                  </a:cubicBezTo>
                  <a:cubicBezTo>
                    <a:pt x="129" y="284"/>
                    <a:pt x="123" y="281"/>
                    <a:pt x="117" y="279"/>
                  </a:cubicBezTo>
                  <a:cubicBezTo>
                    <a:pt x="118" y="272"/>
                    <a:pt x="120" y="260"/>
                    <a:pt x="121" y="252"/>
                  </a:cubicBezTo>
                  <a:cubicBezTo>
                    <a:pt x="121" y="247"/>
                    <a:pt x="126" y="239"/>
                    <a:pt x="136" y="235"/>
                  </a:cubicBezTo>
                  <a:cubicBezTo>
                    <a:pt x="148" y="231"/>
                    <a:pt x="164" y="226"/>
                    <a:pt x="172" y="223"/>
                  </a:cubicBezTo>
                  <a:cubicBezTo>
                    <a:pt x="172" y="223"/>
                    <a:pt x="172" y="223"/>
                    <a:pt x="172" y="223"/>
                  </a:cubicBezTo>
                  <a:cubicBezTo>
                    <a:pt x="178" y="230"/>
                    <a:pt x="186" y="234"/>
                    <a:pt x="196" y="234"/>
                  </a:cubicBezTo>
                  <a:cubicBezTo>
                    <a:pt x="206" y="234"/>
                    <a:pt x="214" y="230"/>
                    <a:pt x="220" y="223"/>
                  </a:cubicBezTo>
                  <a:cubicBezTo>
                    <a:pt x="221" y="223"/>
                    <a:pt x="221" y="223"/>
                    <a:pt x="221" y="223"/>
                  </a:cubicBezTo>
                  <a:cubicBezTo>
                    <a:pt x="228" y="226"/>
                    <a:pt x="244" y="231"/>
                    <a:pt x="256" y="235"/>
                  </a:cubicBezTo>
                  <a:cubicBezTo>
                    <a:pt x="267" y="239"/>
                    <a:pt x="271" y="247"/>
                    <a:pt x="272" y="252"/>
                  </a:cubicBezTo>
                  <a:cubicBezTo>
                    <a:pt x="272" y="260"/>
                    <a:pt x="274" y="272"/>
                    <a:pt x="275" y="279"/>
                  </a:cubicBezTo>
                  <a:cubicBezTo>
                    <a:pt x="269" y="281"/>
                    <a:pt x="263" y="285"/>
                    <a:pt x="258" y="290"/>
                  </a:cubicBezTo>
                  <a:cubicBezTo>
                    <a:pt x="252" y="297"/>
                    <a:pt x="245" y="309"/>
                    <a:pt x="246" y="328"/>
                  </a:cubicBezTo>
                  <a:cubicBezTo>
                    <a:pt x="249" y="369"/>
                    <a:pt x="269" y="387"/>
                    <a:pt x="288" y="387"/>
                  </a:cubicBezTo>
                  <a:cubicBezTo>
                    <a:pt x="288" y="387"/>
                    <a:pt x="288" y="387"/>
                    <a:pt x="288" y="387"/>
                  </a:cubicBezTo>
                  <a:cubicBezTo>
                    <a:pt x="307" y="387"/>
                    <a:pt x="327" y="369"/>
                    <a:pt x="330" y="328"/>
                  </a:cubicBezTo>
                  <a:cubicBezTo>
                    <a:pt x="332" y="309"/>
                    <a:pt x="325" y="297"/>
                    <a:pt x="318" y="290"/>
                  </a:cubicBezTo>
                  <a:cubicBezTo>
                    <a:pt x="313" y="284"/>
                    <a:pt x="307" y="281"/>
                    <a:pt x="301" y="279"/>
                  </a:cubicBezTo>
                  <a:cubicBezTo>
                    <a:pt x="302" y="272"/>
                    <a:pt x="304" y="260"/>
                    <a:pt x="304" y="252"/>
                  </a:cubicBezTo>
                  <a:cubicBezTo>
                    <a:pt x="305" y="247"/>
                    <a:pt x="309" y="239"/>
                    <a:pt x="320" y="235"/>
                  </a:cubicBezTo>
                  <a:cubicBezTo>
                    <a:pt x="332" y="231"/>
                    <a:pt x="348" y="226"/>
                    <a:pt x="356" y="223"/>
                  </a:cubicBezTo>
                  <a:cubicBezTo>
                    <a:pt x="356" y="223"/>
                    <a:pt x="356" y="223"/>
                    <a:pt x="356" y="223"/>
                  </a:cubicBezTo>
                  <a:cubicBezTo>
                    <a:pt x="362" y="230"/>
                    <a:pt x="370" y="234"/>
                    <a:pt x="380" y="234"/>
                  </a:cubicBezTo>
                  <a:cubicBezTo>
                    <a:pt x="390" y="234"/>
                    <a:pt x="398" y="230"/>
                    <a:pt x="404" y="223"/>
                  </a:cubicBezTo>
                  <a:cubicBezTo>
                    <a:pt x="404" y="223"/>
                    <a:pt x="404" y="223"/>
                    <a:pt x="404" y="223"/>
                  </a:cubicBezTo>
                  <a:cubicBezTo>
                    <a:pt x="412" y="226"/>
                    <a:pt x="428" y="231"/>
                    <a:pt x="440" y="235"/>
                  </a:cubicBezTo>
                  <a:cubicBezTo>
                    <a:pt x="450" y="239"/>
                    <a:pt x="455" y="247"/>
                    <a:pt x="455" y="252"/>
                  </a:cubicBezTo>
                  <a:cubicBezTo>
                    <a:pt x="456" y="260"/>
                    <a:pt x="458" y="272"/>
                    <a:pt x="459" y="279"/>
                  </a:cubicBezTo>
                  <a:cubicBezTo>
                    <a:pt x="453" y="281"/>
                    <a:pt x="447" y="285"/>
                    <a:pt x="442" y="290"/>
                  </a:cubicBezTo>
                  <a:cubicBezTo>
                    <a:pt x="436" y="297"/>
                    <a:pt x="428" y="309"/>
                    <a:pt x="430" y="328"/>
                  </a:cubicBezTo>
                  <a:cubicBezTo>
                    <a:pt x="433" y="369"/>
                    <a:pt x="453" y="387"/>
                    <a:pt x="472" y="387"/>
                  </a:cubicBezTo>
                  <a:cubicBezTo>
                    <a:pt x="472" y="387"/>
                    <a:pt x="472" y="387"/>
                    <a:pt x="472" y="387"/>
                  </a:cubicBezTo>
                  <a:cubicBezTo>
                    <a:pt x="491" y="387"/>
                    <a:pt x="511" y="369"/>
                    <a:pt x="514" y="328"/>
                  </a:cubicBezTo>
                  <a:cubicBezTo>
                    <a:pt x="516" y="309"/>
                    <a:pt x="509" y="297"/>
                    <a:pt x="502" y="290"/>
                  </a:cubicBezTo>
                  <a:cubicBezTo>
                    <a:pt x="497" y="284"/>
                    <a:pt x="490" y="280"/>
                    <a:pt x="484" y="278"/>
                  </a:cubicBezTo>
                  <a:cubicBezTo>
                    <a:pt x="483" y="274"/>
                    <a:pt x="481" y="258"/>
                    <a:pt x="480" y="249"/>
                  </a:cubicBezTo>
                  <a:cubicBezTo>
                    <a:pt x="478" y="233"/>
                    <a:pt x="466" y="219"/>
                    <a:pt x="448" y="212"/>
                  </a:cubicBezTo>
                  <a:cubicBezTo>
                    <a:pt x="436" y="208"/>
                    <a:pt x="420" y="203"/>
                    <a:pt x="412" y="200"/>
                  </a:cubicBezTo>
                  <a:cubicBezTo>
                    <a:pt x="411" y="200"/>
                    <a:pt x="411" y="200"/>
                    <a:pt x="411" y="200"/>
                  </a:cubicBezTo>
                  <a:cubicBezTo>
                    <a:pt x="397" y="195"/>
                    <a:pt x="389" y="201"/>
                    <a:pt x="385" y="207"/>
                  </a:cubicBezTo>
                  <a:cubicBezTo>
                    <a:pt x="384" y="209"/>
                    <a:pt x="383" y="209"/>
                    <a:pt x="380" y="209"/>
                  </a:cubicBezTo>
                  <a:cubicBezTo>
                    <a:pt x="377" y="209"/>
                    <a:pt x="376" y="209"/>
                    <a:pt x="375" y="207"/>
                  </a:cubicBezTo>
                  <a:cubicBezTo>
                    <a:pt x="371" y="201"/>
                    <a:pt x="363" y="195"/>
                    <a:pt x="348" y="200"/>
                  </a:cubicBezTo>
                  <a:cubicBezTo>
                    <a:pt x="348" y="200"/>
                    <a:pt x="348" y="200"/>
                    <a:pt x="348" y="200"/>
                  </a:cubicBezTo>
                  <a:cubicBezTo>
                    <a:pt x="340" y="203"/>
                    <a:pt x="324" y="208"/>
                    <a:pt x="312" y="212"/>
                  </a:cubicBezTo>
                  <a:cubicBezTo>
                    <a:pt x="302" y="216"/>
                    <a:pt x="294" y="222"/>
                    <a:pt x="288" y="229"/>
                  </a:cubicBezTo>
                  <a:cubicBezTo>
                    <a:pt x="282" y="222"/>
                    <a:pt x="274" y="216"/>
                    <a:pt x="264" y="212"/>
                  </a:cubicBezTo>
                  <a:cubicBezTo>
                    <a:pt x="252" y="208"/>
                    <a:pt x="236" y="203"/>
                    <a:pt x="228" y="200"/>
                  </a:cubicBezTo>
                  <a:cubicBezTo>
                    <a:pt x="228" y="200"/>
                    <a:pt x="228" y="200"/>
                    <a:pt x="228" y="200"/>
                  </a:cubicBezTo>
                  <a:cubicBezTo>
                    <a:pt x="213" y="195"/>
                    <a:pt x="205" y="201"/>
                    <a:pt x="201" y="207"/>
                  </a:cubicBezTo>
                  <a:cubicBezTo>
                    <a:pt x="200" y="209"/>
                    <a:pt x="199" y="209"/>
                    <a:pt x="196" y="209"/>
                  </a:cubicBezTo>
                  <a:cubicBezTo>
                    <a:pt x="193" y="209"/>
                    <a:pt x="192" y="209"/>
                    <a:pt x="191" y="207"/>
                  </a:cubicBezTo>
                  <a:cubicBezTo>
                    <a:pt x="187" y="201"/>
                    <a:pt x="179" y="195"/>
                    <a:pt x="165" y="200"/>
                  </a:cubicBezTo>
                  <a:cubicBezTo>
                    <a:pt x="164" y="200"/>
                    <a:pt x="164" y="200"/>
                    <a:pt x="164" y="200"/>
                  </a:cubicBezTo>
                  <a:cubicBezTo>
                    <a:pt x="156" y="203"/>
                    <a:pt x="140" y="208"/>
                    <a:pt x="128" y="212"/>
                  </a:cubicBezTo>
                  <a:cubicBezTo>
                    <a:pt x="110" y="219"/>
                    <a:pt x="98" y="233"/>
                    <a:pt x="96" y="249"/>
                  </a:cubicBezTo>
                  <a:cubicBezTo>
                    <a:pt x="95" y="258"/>
                    <a:pt x="93" y="274"/>
                    <a:pt x="92" y="278"/>
                  </a:cubicBezTo>
                  <a:cubicBezTo>
                    <a:pt x="86" y="281"/>
                    <a:pt x="80" y="284"/>
                    <a:pt x="74" y="290"/>
                  </a:cubicBezTo>
                  <a:cubicBezTo>
                    <a:pt x="68" y="297"/>
                    <a:pt x="61" y="309"/>
                    <a:pt x="62" y="328"/>
                  </a:cubicBezTo>
                  <a:cubicBezTo>
                    <a:pt x="65" y="369"/>
                    <a:pt x="85" y="387"/>
                    <a:pt x="104" y="387"/>
                  </a:cubicBezTo>
                  <a:close/>
                  <a:moveTo>
                    <a:pt x="490" y="326"/>
                  </a:moveTo>
                  <a:cubicBezTo>
                    <a:pt x="488" y="351"/>
                    <a:pt x="478" y="362"/>
                    <a:pt x="472" y="362"/>
                  </a:cubicBezTo>
                  <a:cubicBezTo>
                    <a:pt x="472" y="362"/>
                    <a:pt x="472" y="362"/>
                    <a:pt x="472" y="362"/>
                  </a:cubicBezTo>
                  <a:cubicBezTo>
                    <a:pt x="466" y="362"/>
                    <a:pt x="456" y="351"/>
                    <a:pt x="454" y="326"/>
                  </a:cubicBezTo>
                  <a:cubicBezTo>
                    <a:pt x="454" y="318"/>
                    <a:pt x="456" y="311"/>
                    <a:pt x="460" y="307"/>
                  </a:cubicBezTo>
                  <a:cubicBezTo>
                    <a:pt x="464" y="302"/>
                    <a:pt x="470" y="301"/>
                    <a:pt x="472" y="301"/>
                  </a:cubicBezTo>
                  <a:cubicBezTo>
                    <a:pt x="472" y="301"/>
                    <a:pt x="472" y="301"/>
                    <a:pt x="472" y="301"/>
                  </a:cubicBezTo>
                  <a:cubicBezTo>
                    <a:pt x="474" y="301"/>
                    <a:pt x="480" y="302"/>
                    <a:pt x="484" y="307"/>
                  </a:cubicBezTo>
                  <a:cubicBezTo>
                    <a:pt x="489" y="311"/>
                    <a:pt x="490" y="318"/>
                    <a:pt x="490" y="326"/>
                  </a:cubicBezTo>
                  <a:close/>
                  <a:moveTo>
                    <a:pt x="306" y="326"/>
                  </a:moveTo>
                  <a:cubicBezTo>
                    <a:pt x="304" y="351"/>
                    <a:pt x="295" y="362"/>
                    <a:pt x="288" y="362"/>
                  </a:cubicBezTo>
                  <a:cubicBezTo>
                    <a:pt x="288" y="362"/>
                    <a:pt x="288" y="362"/>
                    <a:pt x="288" y="362"/>
                  </a:cubicBezTo>
                  <a:cubicBezTo>
                    <a:pt x="282" y="362"/>
                    <a:pt x="272" y="351"/>
                    <a:pt x="271" y="326"/>
                  </a:cubicBezTo>
                  <a:cubicBezTo>
                    <a:pt x="270" y="318"/>
                    <a:pt x="272" y="311"/>
                    <a:pt x="276" y="307"/>
                  </a:cubicBezTo>
                  <a:cubicBezTo>
                    <a:pt x="280" y="302"/>
                    <a:pt x="286" y="301"/>
                    <a:pt x="288" y="301"/>
                  </a:cubicBezTo>
                  <a:cubicBezTo>
                    <a:pt x="288" y="301"/>
                    <a:pt x="288" y="301"/>
                    <a:pt x="288" y="301"/>
                  </a:cubicBezTo>
                  <a:cubicBezTo>
                    <a:pt x="290" y="301"/>
                    <a:pt x="296" y="302"/>
                    <a:pt x="300" y="307"/>
                  </a:cubicBezTo>
                  <a:cubicBezTo>
                    <a:pt x="305" y="311"/>
                    <a:pt x="306" y="318"/>
                    <a:pt x="306" y="326"/>
                  </a:cubicBezTo>
                  <a:close/>
                  <a:moveTo>
                    <a:pt x="92" y="307"/>
                  </a:moveTo>
                  <a:cubicBezTo>
                    <a:pt x="96" y="302"/>
                    <a:pt x="102" y="301"/>
                    <a:pt x="104" y="301"/>
                  </a:cubicBezTo>
                  <a:cubicBezTo>
                    <a:pt x="105" y="301"/>
                    <a:pt x="105" y="301"/>
                    <a:pt x="105" y="301"/>
                  </a:cubicBezTo>
                  <a:cubicBezTo>
                    <a:pt x="107" y="301"/>
                    <a:pt x="112" y="302"/>
                    <a:pt x="117" y="307"/>
                  </a:cubicBezTo>
                  <a:cubicBezTo>
                    <a:pt x="121" y="311"/>
                    <a:pt x="123" y="318"/>
                    <a:pt x="122" y="326"/>
                  </a:cubicBezTo>
                  <a:cubicBezTo>
                    <a:pt x="120" y="351"/>
                    <a:pt x="111" y="362"/>
                    <a:pt x="105" y="362"/>
                  </a:cubicBezTo>
                  <a:cubicBezTo>
                    <a:pt x="104" y="362"/>
                    <a:pt x="104" y="362"/>
                    <a:pt x="104" y="362"/>
                  </a:cubicBezTo>
                  <a:cubicBezTo>
                    <a:pt x="98" y="362"/>
                    <a:pt x="88" y="351"/>
                    <a:pt x="87" y="326"/>
                  </a:cubicBezTo>
                  <a:cubicBezTo>
                    <a:pt x="86" y="318"/>
                    <a:pt x="88" y="311"/>
                    <a:pt x="92" y="307"/>
                  </a:cubicBezTo>
                  <a:close/>
                  <a:moveTo>
                    <a:pt x="196" y="198"/>
                  </a:moveTo>
                  <a:cubicBezTo>
                    <a:pt x="197" y="198"/>
                    <a:pt x="197" y="198"/>
                    <a:pt x="197" y="198"/>
                  </a:cubicBezTo>
                  <a:cubicBezTo>
                    <a:pt x="215" y="198"/>
                    <a:pt x="236" y="180"/>
                    <a:pt x="238" y="140"/>
                  </a:cubicBezTo>
                  <a:cubicBezTo>
                    <a:pt x="240" y="120"/>
                    <a:pt x="233" y="108"/>
                    <a:pt x="227" y="102"/>
                  </a:cubicBezTo>
                  <a:cubicBezTo>
                    <a:pt x="217" y="91"/>
                    <a:pt x="204" y="88"/>
                    <a:pt x="197" y="88"/>
                  </a:cubicBezTo>
                  <a:cubicBezTo>
                    <a:pt x="196" y="88"/>
                    <a:pt x="196" y="88"/>
                    <a:pt x="196" y="88"/>
                  </a:cubicBezTo>
                  <a:cubicBezTo>
                    <a:pt x="188" y="88"/>
                    <a:pt x="176" y="91"/>
                    <a:pt x="166" y="102"/>
                  </a:cubicBezTo>
                  <a:cubicBezTo>
                    <a:pt x="160" y="108"/>
                    <a:pt x="153" y="120"/>
                    <a:pt x="154" y="140"/>
                  </a:cubicBezTo>
                  <a:cubicBezTo>
                    <a:pt x="157" y="180"/>
                    <a:pt x="177" y="198"/>
                    <a:pt x="196" y="198"/>
                  </a:cubicBezTo>
                  <a:close/>
                  <a:moveTo>
                    <a:pt x="184" y="118"/>
                  </a:moveTo>
                  <a:cubicBezTo>
                    <a:pt x="188" y="114"/>
                    <a:pt x="194" y="112"/>
                    <a:pt x="196" y="112"/>
                  </a:cubicBezTo>
                  <a:cubicBezTo>
                    <a:pt x="197" y="112"/>
                    <a:pt x="197" y="112"/>
                    <a:pt x="197" y="112"/>
                  </a:cubicBezTo>
                  <a:cubicBezTo>
                    <a:pt x="198" y="112"/>
                    <a:pt x="204" y="114"/>
                    <a:pt x="209" y="118"/>
                  </a:cubicBezTo>
                  <a:cubicBezTo>
                    <a:pt x="213" y="123"/>
                    <a:pt x="215" y="129"/>
                    <a:pt x="214" y="138"/>
                  </a:cubicBezTo>
                  <a:cubicBezTo>
                    <a:pt x="212" y="162"/>
                    <a:pt x="203" y="173"/>
                    <a:pt x="197" y="173"/>
                  </a:cubicBezTo>
                  <a:cubicBezTo>
                    <a:pt x="196" y="173"/>
                    <a:pt x="196" y="173"/>
                    <a:pt x="196" y="173"/>
                  </a:cubicBezTo>
                  <a:cubicBezTo>
                    <a:pt x="190" y="173"/>
                    <a:pt x="180" y="162"/>
                    <a:pt x="179" y="138"/>
                  </a:cubicBezTo>
                  <a:cubicBezTo>
                    <a:pt x="178" y="129"/>
                    <a:pt x="180" y="123"/>
                    <a:pt x="184" y="118"/>
                  </a:cubicBezTo>
                  <a:close/>
                  <a:moveTo>
                    <a:pt x="380" y="198"/>
                  </a:moveTo>
                  <a:cubicBezTo>
                    <a:pt x="380" y="198"/>
                    <a:pt x="380" y="198"/>
                    <a:pt x="380" y="198"/>
                  </a:cubicBezTo>
                  <a:cubicBezTo>
                    <a:pt x="399" y="198"/>
                    <a:pt x="419" y="180"/>
                    <a:pt x="422" y="140"/>
                  </a:cubicBezTo>
                  <a:cubicBezTo>
                    <a:pt x="424" y="120"/>
                    <a:pt x="417" y="108"/>
                    <a:pt x="410" y="102"/>
                  </a:cubicBezTo>
                  <a:cubicBezTo>
                    <a:pt x="401" y="91"/>
                    <a:pt x="388" y="88"/>
                    <a:pt x="380" y="88"/>
                  </a:cubicBezTo>
                  <a:cubicBezTo>
                    <a:pt x="380" y="88"/>
                    <a:pt x="380" y="88"/>
                    <a:pt x="380" y="88"/>
                  </a:cubicBezTo>
                  <a:cubicBezTo>
                    <a:pt x="372" y="88"/>
                    <a:pt x="359" y="91"/>
                    <a:pt x="350" y="102"/>
                  </a:cubicBezTo>
                  <a:cubicBezTo>
                    <a:pt x="344" y="108"/>
                    <a:pt x="337" y="120"/>
                    <a:pt x="338" y="140"/>
                  </a:cubicBezTo>
                  <a:cubicBezTo>
                    <a:pt x="341" y="180"/>
                    <a:pt x="361" y="198"/>
                    <a:pt x="380" y="198"/>
                  </a:cubicBezTo>
                  <a:close/>
                  <a:moveTo>
                    <a:pt x="368" y="118"/>
                  </a:moveTo>
                  <a:cubicBezTo>
                    <a:pt x="372" y="114"/>
                    <a:pt x="378" y="112"/>
                    <a:pt x="380" y="112"/>
                  </a:cubicBezTo>
                  <a:cubicBezTo>
                    <a:pt x="380" y="112"/>
                    <a:pt x="380" y="112"/>
                    <a:pt x="380" y="112"/>
                  </a:cubicBezTo>
                  <a:cubicBezTo>
                    <a:pt x="382" y="112"/>
                    <a:pt x="388" y="114"/>
                    <a:pt x="392" y="118"/>
                  </a:cubicBezTo>
                  <a:cubicBezTo>
                    <a:pt x="397" y="123"/>
                    <a:pt x="398" y="129"/>
                    <a:pt x="398" y="138"/>
                  </a:cubicBezTo>
                  <a:cubicBezTo>
                    <a:pt x="396" y="162"/>
                    <a:pt x="387" y="173"/>
                    <a:pt x="380" y="173"/>
                  </a:cubicBezTo>
                  <a:cubicBezTo>
                    <a:pt x="380" y="173"/>
                    <a:pt x="380" y="173"/>
                    <a:pt x="380" y="173"/>
                  </a:cubicBezTo>
                  <a:cubicBezTo>
                    <a:pt x="374" y="173"/>
                    <a:pt x="364" y="162"/>
                    <a:pt x="362" y="138"/>
                  </a:cubicBezTo>
                  <a:cubicBezTo>
                    <a:pt x="362" y="129"/>
                    <a:pt x="364" y="123"/>
                    <a:pt x="368" y="118"/>
                  </a:cubicBezTo>
                  <a:close/>
                </a:path>
              </a:pathLst>
            </a:custGeom>
            <a:solidFill>
              <a:srgbClr val="EB8C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D04A02"/>
                </a:solidFill>
                <a:latin typeface="Arial"/>
                <a:ea typeface="Arial"/>
                <a:cs typeface="Arial"/>
                <a:sym typeface="Arial"/>
              </a:endParaRPr>
            </a:p>
          </p:txBody>
        </p:sp>
      </p:grpSp>
      <p:cxnSp>
        <p:nvCxnSpPr>
          <p:cNvPr id="866" name="Google Shape;866;p147"/>
          <p:cNvCxnSpPr/>
          <p:nvPr/>
        </p:nvCxnSpPr>
        <p:spPr>
          <a:xfrm>
            <a:off x="580125" y="3692000"/>
            <a:ext cx="2355000" cy="0"/>
          </a:xfrm>
          <a:prstGeom prst="straightConnector1">
            <a:avLst/>
          </a:prstGeom>
          <a:noFill/>
          <a:ln cap="flat" cmpd="sng" w="19050">
            <a:solidFill>
              <a:srgbClr val="D04600"/>
            </a:solidFill>
            <a:prstDash val="solid"/>
            <a:round/>
            <a:headEnd len="sm" w="sm" type="none"/>
            <a:tailEnd len="sm" w="sm" type="none"/>
          </a:ln>
        </p:spPr>
      </p:cxnSp>
      <p:cxnSp>
        <p:nvCxnSpPr>
          <p:cNvPr id="867" name="Google Shape;867;p147"/>
          <p:cNvCxnSpPr/>
          <p:nvPr/>
        </p:nvCxnSpPr>
        <p:spPr>
          <a:xfrm>
            <a:off x="3364892" y="3679218"/>
            <a:ext cx="2351400" cy="0"/>
          </a:xfrm>
          <a:prstGeom prst="straightConnector1">
            <a:avLst/>
          </a:prstGeom>
          <a:noFill/>
          <a:ln cap="flat" cmpd="sng" w="19050">
            <a:solidFill>
              <a:srgbClr val="EB8C00"/>
            </a:solidFill>
            <a:prstDash val="solid"/>
            <a:round/>
            <a:headEnd len="sm" w="sm" type="none"/>
            <a:tailEnd len="sm" w="sm" type="none"/>
          </a:ln>
        </p:spPr>
      </p:cxnSp>
      <p:cxnSp>
        <p:nvCxnSpPr>
          <p:cNvPr id="868" name="Google Shape;868;p147"/>
          <p:cNvCxnSpPr/>
          <p:nvPr/>
        </p:nvCxnSpPr>
        <p:spPr>
          <a:xfrm>
            <a:off x="6094337" y="3679087"/>
            <a:ext cx="2355000" cy="0"/>
          </a:xfrm>
          <a:prstGeom prst="straightConnector1">
            <a:avLst/>
          </a:prstGeom>
          <a:noFill/>
          <a:ln cap="flat" cmpd="sng" w="19050">
            <a:solidFill>
              <a:srgbClr val="464646"/>
            </a:solidFill>
            <a:prstDash val="solid"/>
            <a:round/>
            <a:headEnd len="sm" w="sm" type="none"/>
            <a:tailEnd len="sm" w="sm" type="none"/>
          </a:ln>
        </p:spPr>
      </p:cxnSp>
      <p:grpSp>
        <p:nvGrpSpPr>
          <p:cNvPr id="869" name="Google Shape;869;p147"/>
          <p:cNvGrpSpPr/>
          <p:nvPr/>
        </p:nvGrpSpPr>
        <p:grpSpPr>
          <a:xfrm>
            <a:off x="728462" y="2099958"/>
            <a:ext cx="7890175" cy="935391"/>
            <a:chOff x="432667" y="2076731"/>
            <a:chExt cx="7393342" cy="1150542"/>
          </a:xfrm>
        </p:grpSpPr>
        <p:sp>
          <p:nvSpPr>
            <p:cNvPr id="870" name="Google Shape;870;p147"/>
            <p:cNvSpPr/>
            <p:nvPr/>
          </p:nvSpPr>
          <p:spPr>
            <a:xfrm>
              <a:off x="2842993" y="2076733"/>
              <a:ext cx="2649000" cy="1150500"/>
            </a:xfrm>
            <a:prstGeom prst="chevron">
              <a:avLst>
                <a:gd fmla="val 31595" name="adj"/>
              </a:avLst>
            </a:prstGeom>
            <a:solidFill>
              <a:srgbClr val="EB8C00"/>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871" name="Google Shape;871;p147"/>
            <p:cNvSpPr/>
            <p:nvPr/>
          </p:nvSpPr>
          <p:spPr>
            <a:xfrm>
              <a:off x="432667" y="2084573"/>
              <a:ext cx="2491800" cy="1142700"/>
            </a:xfrm>
            <a:prstGeom prst="homePlate">
              <a:avLst>
                <a:gd fmla="val 31469" name="adj"/>
              </a:avLst>
            </a:prstGeom>
            <a:solidFill>
              <a:srgbClr val="E0301E"/>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872" name="Google Shape;872;p147"/>
            <p:cNvSpPr/>
            <p:nvPr/>
          </p:nvSpPr>
          <p:spPr>
            <a:xfrm>
              <a:off x="5405909" y="2076731"/>
              <a:ext cx="2420100" cy="1150500"/>
            </a:xfrm>
            <a:prstGeom prst="chevron">
              <a:avLst>
                <a:gd fmla="val 31595" name="adj"/>
              </a:avLst>
            </a:prstGeom>
            <a:solidFill>
              <a:srgbClr val="464646"/>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873" name="Google Shape;873;p147"/>
            <p:cNvSpPr txBox="1"/>
            <p:nvPr/>
          </p:nvSpPr>
          <p:spPr>
            <a:xfrm>
              <a:off x="712297" y="2332495"/>
              <a:ext cx="1884000" cy="648300"/>
            </a:xfrm>
            <a:prstGeom prst="rect">
              <a:avLst/>
            </a:prstGeom>
            <a:noFill/>
            <a:ln>
              <a:noFill/>
            </a:ln>
          </p:spPr>
          <p:txBody>
            <a:bodyPr anchorCtr="0" anchor="ctr" bIns="102600" lIns="102600" spcFirstLastPara="1" rIns="82050" wrap="square" tIns="102600">
              <a:noAutofit/>
            </a:bodyPr>
            <a:lstStyle/>
            <a:p>
              <a:pPr indent="0" lvl="0" marL="0" marR="0" rtl="0" algn="ctr">
                <a:lnSpc>
                  <a:spcPct val="100000"/>
                </a:lnSpc>
                <a:spcBef>
                  <a:spcPts val="0"/>
                </a:spcBef>
                <a:spcAft>
                  <a:spcPts val="0"/>
                </a:spcAft>
                <a:buClr>
                  <a:srgbClr val="000000"/>
                </a:buClr>
                <a:buSzPts val="7200"/>
                <a:buFont typeface="Arial"/>
                <a:buNone/>
              </a:pPr>
              <a:r>
                <a:rPr b="1" i="0" lang="fr" sz="7200" u="none" cap="none" strike="noStrike">
                  <a:solidFill>
                    <a:srgbClr val="FFFFFF"/>
                  </a:solidFill>
                  <a:latin typeface="Arial"/>
                  <a:ea typeface="Arial"/>
                  <a:cs typeface="Arial"/>
                  <a:sym typeface="Arial"/>
                </a:rPr>
                <a:t>E</a:t>
              </a:r>
              <a:endParaRPr b="1" i="0" sz="7200" u="none" cap="none" strike="noStrike">
                <a:solidFill>
                  <a:srgbClr val="000000"/>
                </a:solidFill>
                <a:latin typeface="Arial"/>
                <a:ea typeface="Arial"/>
                <a:cs typeface="Arial"/>
                <a:sym typeface="Arial"/>
              </a:endParaRPr>
            </a:p>
          </p:txBody>
        </p:sp>
        <p:sp>
          <p:nvSpPr>
            <p:cNvPr id="874" name="Google Shape;874;p147"/>
            <p:cNvSpPr txBox="1"/>
            <p:nvPr/>
          </p:nvSpPr>
          <p:spPr>
            <a:xfrm>
              <a:off x="3302392" y="2327836"/>
              <a:ext cx="1725600" cy="648300"/>
            </a:xfrm>
            <a:prstGeom prst="rect">
              <a:avLst/>
            </a:prstGeom>
            <a:noFill/>
            <a:ln>
              <a:noFill/>
            </a:ln>
          </p:spPr>
          <p:txBody>
            <a:bodyPr anchorCtr="0" anchor="ctr" bIns="102600" lIns="102600" spcFirstLastPara="1" rIns="82050" wrap="square" tIns="102600">
              <a:noAutofit/>
            </a:bodyPr>
            <a:lstStyle/>
            <a:p>
              <a:pPr indent="0" lvl="0" marL="0" marR="0" rtl="0" algn="ctr">
                <a:lnSpc>
                  <a:spcPct val="100000"/>
                </a:lnSpc>
                <a:spcBef>
                  <a:spcPts val="0"/>
                </a:spcBef>
                <a:spcAft>
                  <a:spcPts val="0"/>
                </a:spcAft>
                <a:buClr>
                  <a:srgbClr val="000000"/>
                </a:buClr>
                <a:buSzPts val="7200"/>
                <a:buFont typeface="Arial"/>
                <a:buNone/>
              </a:pPr>
              <a:r>
                <a:rPr b="1" i="0" lang="fr" sz="7200" u="none" cap="none" strike="noStrike">
                  <a:solidFill>
                    <a:srgbClr val="FFFFFF"/>
                  </a:solidFill>
                  <a:latin typeface="Arial"/>
                  <a:ea typeface="Arial"/>
                  <a:cs typeface="Arial"/>
                  <a:sym typeface="Arial"/>
                </a:rPr>
                <a:t>S</a:t>
              </a:r>
              <a:endParaRPr b="1" i="0" sz="7200" u="none" cap="none" strike="noStrike">
                <a:solidFill>
                  <a:srgbClr val="000000"/>
                </a:solidFill>
                <a:latin typeface="Arial"/>
                <a:ea typeface="Arial"/>
                <a:cs typeface="Arial"/>
                <a:sym typeface="Arial"/>
              </a:endParaRPr>
            </a:p>
          </p:txBody>
        </p:sp>
        <p:sp>
          <p:nvSpPr>
            <p:cNvPr id="875" name="Google Shape;875;p147"/>
            <p:cNvSpPr txBox="1"/>
            <p:nvPr/>
          </p:nvSpPr>
          <p:spPr>
            <a:xfrm>
              <a:off x="5557492" y="2332495"/>
              <a:ext cx="1725600" cy="648300"/>
            </a:xfrm>
            <a:prstGeom prst="rect">
              <a:avLst/>
            </a:prstGeom>
            <a:noFill/>
            <a:ln>
              <a:noFill/>
            </a:ln>
          </p:spPr>
          <p:txBody>
            <a:bodyPr anchorCtr="0" anchor="ctr" bIns="102600" lIns="102600" spcFirstLastPara="1" rIns="82050" wrap="square" tIns="102600">
              <a:noAutofit/>
            </a:bodyPr>
            <a:lstStyle/>
            <a:p>
              <a:pPr indent="0" lvl="0" marL="0" marR="0" rtl="0" algn="ctr">
                <a:lnSpc>
                  <a:spcPct val="100000"/>
                </a:lnSpc>
                <a:spcBef>
                  <a:spcPts val="0"/>
                </a:spcBef>
                <a:spcAft>
                  <a:spcPts val="0"/>
                </a:spcAft>
                <a:buClr>
                  <a:srgbClr val="000000"/>
                </a:buClr>
                <a:buSzPts val="7200"/>
                <a:buFont typeface="Arial"/>
                <a:buNone/>
              </a:pPr>
              <a:r>
                <a:rPr b="1" i="0" lang="fr" sz="7200" u="none" cap="none" strike="noStrike">
                  <a:solidFill>
                    <a:srgbClr val="FFFFFF"/>
                  </a:solidFill>
                  <a:latin typeface="Arial"/>
                  <a:ea typeface="Arial"/>
                  <a:cs typeface="Arial"/>
                  <a:sym typeface="Arial"/>
                </a:rPr>
                <a:t>G</a:t>
              </a:r>
              <a:endParaRPr b="1" i="0" sz="7200" u="none" cap="none" strike="noStrike">
                <a:solidFill>
                  <a:srgbClr val="000000"/>
                </a:solidFill>
                <a:latin typeface="Arial"/>
                <a:ea typeface="Arial"/>
                <a:cs typeface="Arial"/>
                <a:sym typeface="Arial"/>
              </a:endParaRPr>
            </a:p>
          </p:txBody>
        </p:sp>
      </p:grpSp>
      <p:sp>
        <p:nvSpPr>
          <p:cNvPr id="876" name="Google Shape;876;p147"/>
          <p:cNvSpPr txBox="1"/>
          <p:nvPr/>
        </p:nvSpPr>
        <p:spPr>
          <a:xfrm>
            <a:off x="314450" y="3738525"/>
            <a:ext cx="3000000" cy="8466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Char char="●"/>
            </a:pPr>
            <a:r>
              <a:rPr lang="fr" sz="1000">
                <a:solidFill>
                  <a:schemeClr val="dk1"/>
                </a:solidFill>
              </a:rPr>
              <a:t>Émissions de Gaz à Effet de Serre (GES)</a:t>
            </a:r>
            <a:endParaRPr sz="1000">
              <a:solidFill>
                <a:schemeClr val="dk1"/>
              </a:solidFill>
            </a:endParaRPr>
          </a:p>
          <a:p>
            <a:pPr indent="-292100" lvl="0" marL="457200" rtl="0" algn="l">
              <a:spcBef>
                <a:spcPts val="0"/>
              </a:spcBef>
              <a:spcAft>
                <a:spcPts val="0"/>
              </a:spcAft>
              <a:buClr>
                <a:schemeClr val="dk1"/>
              </a:buClr>
              <a:buSzPts val="1000"/>
              <a:buChar char="●"/>
            </a:pPr>
            <a:r>
              <a:rPr lang="fr" sz="1000">
                <a:solidFill>
                  <a:schemeClr val="dk1"/>
                </a:solidFill>
              </a:rPr>
              <a:t>Consommation Énergétique </a:t>
            </a:r>
            <a:endParaRPr sz="1000">
              <a:solidFill>
                <a:schemeClr val="dk1"/>
              </a:solidFill>
            </a:endParaRPr>
          </a:p>
          <a:p>
            <a:pPr indent="-292100" lvl="0" marL="457200" rtl="0" algn="l">
              <a:spcBef>
                <a:spcPts val="0"/>
              </a:spcBef>
              <a:spcAft>
                <a:spcPts val="0"/>
              </a:spcAft>
              <a:buClr>
                <a:schemeClr val="dk1"/>
              </a:buClr>
              <a:buSzPts val="1000"/>
              <a:buChar char="●"/>
            </a:pPr>
            <a:r>
              <a:rPr lang="fr" sz="1000">
                <a:solidFill>
                  <a:schemeClr val="dk1"/>
                </a:solidFill>
              </a:rPr>
              <a:t>Gestion des Déchets</a:t>
            </a:r>
            <a:endParaRPr sz="1000">
              <a:solidFill>
                <a:schemeClr val="dk1"/>
              </a:solidFill>
            </a:endParaRPr>
          </a:p>
          <a:p>
            <a:pPr indent="-292100" lvl="0" marL="457200" rtl="0" algn="l">
              <a:spcBef>
                <a:spcPts val="0"/>
              </a:spcBef>
              <a:spcAft>
                <a:spcPts val="0"/>
              </a:spcAft>
              <a:buClr>
                <a:schemeClr val="dk1"/>
              </a:buClr>
              <a:buSzPts val="1000"/>
              <a:buChar char="●"/>
            </a:pPr>
            <a:r>
              <a:rPr lang="fr" sz="1000">
                <a:solidFill>
                  <a:schemeClr val="dk1"/>
                </a:solidFill>
              </a:rPr>
              <a:t>Biodiversité</a:t>
            </a:r>
            <a:endParaRPr sz="1000">
              <a:solidFill>
                <a:schemeClr val="dk1"/>
              </a:solidFill>
            </a:endParaRPr>
          </a:p>
        </p:txBody>
      </p:sp>
      <p:sp>
        <p:nvSpPr>
          <p:cNvPr id="877" name="Google Shape;877;p147"/>
          <p:cNvSpPr txBox="1"/>
          <p:nvPr/>
        </p:nvSpPr>
        <p:spPr>
          <a:xfrm>
            <a:off x="3173525" y="3712975"/>
            <a:ext cx="3000000" cy="8004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chemeClr val="dk1"/>
              </a:buClr>
              <a:buSzPts val="1000"/>
              <a:buChar char="●"/>
            </a:pPr>
            <a:r>
              <a:rPr lang="fr" sz="1000">
                <a:solidFill>
                  <a:schemeClr val="dk1"/>
                </a:solidFill>
              </a:rPr>
              <a:t>Égalité de Rémunération</a:t>
            </a:r>
            <a:endParaRPr sz="1000">
              <a:solidFill>
                <a:schemeClr val="dk1"/>
              </a:solidFill>
            </a:endParaRPr>
          </a:p>
          <a:p>
            <a:pPr indent="-292100" lvl="0" marL="457200" rtl="0" algn="l">
              <a:spcBef>
                <a:spcPts val="0"/>
              </a:spcBef>
              <a:spcAft>
                <a:spcPts val="0"/>
              </a:spcAft>
              <a:buClr>
                <a:schemeClr val="dk1"/>
              </a:buClr>
              <a:buSzPts val="1000"/>
              <a:buChar char="●"/>
            </a:pPr>
            <a:r>
              <a:rPr lang="fr" sz="1000">
                <a:solidFill>
                  <a:schemeClr val="dk1"/>
                </a:solidFill>
              </a:rPr>
              <a:t>Santé et Sécurité au Travail</a:t>
            </a:r>
            <a:endParaRPr sz="1000">
              <a:solidFill>
                <a:schemeClr val="dk1"/>
              </a:solidFill>
            </a:endParaRPr>
          </a:p>
          <a:p>
            <a:pPr indent="-292100" lvl="0" marL="457200" rtl="0" algn="l">
              <a:spcBef>
                <a:spcPts val="0"/>
              </a:spcBef>
              <a:spcAft>
                <a:spcPts val="0"/>
              </a:spcAft>
              <a:buClr>
                <a:schemeClr val="dk1"/>
              </a:buClr>
              <a:buSzPts val="1000"/>
              <a:buChar char="●"/>
            </a:pPr>
            <a:r>
              <a:rPr lang="fr" sz="1000">
                <a:solidFill>
                  <a:schemeClr val="dk1"/>
                </a:solidFill>
              </a:rPr>
              <a:t>Formation et Développement</a:t>
            </a:r>
            <a:endParaRPr sz="1000">
              <a:solidFill>
                <a:schemeClr val="dk1"/>
              </a:solidFill>
            </a:endParaRPr>
          </a:p>
          <a:p>
            <a:pPr indent="-292100" lvl="0" marL="457200" rtl="0" algn="l">
              <a:spcBef>
                <a:spcPts val="0"/>
              </a:spcBef>
              <a:spcAft>
                <a:spcPts val="0"/>
              </a:spcAft>
              <a:buClr>
                <a:schemeClr val="dk1"/>
              </a:buClr>
              <a:buSzPts val="1000"/>
              <a:buChar char="●"/>
            </a:pPr>
            <a:r>
              <a:rPr lang="fr" sz="1000">
                <a:solidFill>
                  <a:schemeClr val="dk1"/>
                </a:solidFill>
              </a:rPr>
              <a:t>Diversité et Inclusion</a:t>
            </a:r>
            <a:endParaRPr sz="1000">
              <a:solidFill>
                <a:schemeClr val="dk1"/>
              </a:solidFill>
            </a:endParaRPr>
          </a:p>
        </p:txBody>
      </p:sp>
      <p:sp>
        <p:nvSpPr>
          <p:cNvPr id="878" name="Google Shape;878;p147"/>
          <p:cNvSpPr txBox="1"/>
          <p:nvPr/>
        </p:nvSpPr>
        <p:spPr>
          <a:xfrm>
            <a:off x="5667250" y="3746575"/>
            <a:ext cx="3348300" cy="8004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chemeClr val="dk1"/>
              </a:buClr>
              <a:buSzPts val="1000"/>
              <a:buChar char="●"/>
            </a:pPr>
            <a:r>
              <a:rPr lang="fr" sz="1000">
                <a:solidFill>
                  <a:schemeClr val="dk1"/>
                </a:solidFill>
              </a:rPr>
              <a:t>Transparence de la Rémunération des Di</a:t>
            </a:r>
            <a:r>
              <a:rPr lang="fr" sz="1000">
                <a:solidFill>
                  <a:schemeClr val="dk1"/>
                </a:solidFill>
              </a:rPr>
              <a:t>rigeants</a:t>
            </a:r>
            <a:endParaRPr sz="1000">
              <a:solidFill>
                <a:schemeClr val="dk1"/>
              </a:solidFill>
            </a:endParaRPr>
          </a:p>
          <a:p>
            <a:pPr indent="-292100" lvl="0" marL="457200" rtl="0" algn="l">
              <a:spcBef>
                <a:spcPts val="0"/>
              </a:spcBef>
              <a:spcAft>
                <a:spcPts val="0"/>
              </a:spcAft>
              <a:buClr>
                <a:schemeClr val="dk1"/>
              </a:buClr>
              <a:buSzPts val="1000"/>
              <a:buChar char="●"/>
            </a:pPr>
            <a:r>
              <a:rPr lang="fr" sz="1000">
                <a:solidFill>
                  <a:schemeClr val="dk1"/>
                </a:solidFill>
              </a:rPr>
              <a:t>Lutte contre la Corruption</a:t>
            </a:r>
            <a:endParaRPr sz="1000">
              <a:solidFill>
                <a:schemeClr val="dk1"/>
              </a:solidFill>
            </a:endParaRPr>
          </a:p>
          <a:p>
            <a:pPr indent="-292100" lvl="0" marL="457200" rtl="0" algn="l">
              <a:spcBef>
                <a:spcPts val="0"/>
              </a:spcBef>
              <a:spcAft>
                <a:spcPts val="0"/>
              </a:spcAft>
              <a:buClr>
                <a:schemeClr val="dk1"/>
              </a:buClr>
              <a:buSzPts val="1000"/>
              <a:buChar char="●"/>
            </a:pPr>
            <a:r>
              <a:rPr lang="fr" sz="1000">
                <a:solidFill>
                  <a:schemeClr val="dk1"/>
                </a:solidFill>
              </a:rPr>
              <a:t>Indépendance du Conseil d'Administration</a:t>
            </a:r>
            <a:endParaRPr sz="1000">
              <a:solidFill>
                <a:schemeClr val="dk1"/>
              </a:solidFill>
            </a:endParaRPr>
          </a:p>
          <a:p>
            <a:pPr indent="-292100" lvl="0" marL="457200" rtl="0" algn="l">
              <a:spcBef>
                <a:spcPts val="0"/>
              </a:spcBef>
              <a:spcAft>
                <a:spcPts val="0"/>
              </a:spcAft>
              <a:buClr>
                <a:schemeClr val="dk1"/>
              </a:buClr>
              <a:buSzPts val="1000"/>
              <a:buChar char="●"/>
            </a:pPr>
            <a:r>
              <a:rPr lang="fr" sz="1000">
                <a:solidFill>
                  <a:schemeClr val="dk1"/>
                </a:solidFill>
              </a:rPr>
              <a:t>Engagement des Parties Prenantes</a:t>
            </a:r>
            <a:endParaRPr sz="1000">
              <a:solidFill>
                <a:schemeClr val="dk1"/>
              </a:solidFill>
            </a:endParaRPr>
          </a:p>
        </p:txBody>
      </p:sp>
      <p:sp>
        <p:nvSpPr>
          <p:cNvPr id="879" name="Google Shape;879;p1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7" name="Shape 1437"/>
        <p:cNvGrpSpPr/>
        <p:nvPr/>
      </p:nvGrpSpPr>
      <p:grpSpPr>
        <a:xfrm>
          <a:off x="0" y="0"/>
          <a:ext cx="0" cy="0"/>
          <a:chOff x="0" y="0"/>
          <a:chExt cx="0" cy="0"/>
        </a:xfrm>
      </p:grpSpPr>
      <p:pic>
        <p:nvPicPr>
          <p:cNvPr id="1438" name="Google Shape;1438;p183"/>
          <p:cNvPicPr preferRelativeResize="0"/>
          <p:nvPr/>
        </p:nvPicPr>
        <p:blipFill>
          <a:blip r:embed="rId3">
            <a:alphaModFix/>
          </a:blip>
          <a:stretch>
            <a:fillRect/>
          </a:stretch>
        </p:blipFill>
        <p:spPr>
          <a:xfrm>
            <a:off x="1941075" y="828775"/>
            <a:ext cx="4654525" cy="3187250"/>
          </a:xfrm>
          <a:prstGeom prst="rect">
            <a:avLst/>
          </a:prstGeom>
          <a:noFill/>
          <a:ln>
            <a:noFill/>
          </a:ln>
        </p:spPr>
      </p:pic>
      <p:sp>
        <p:nvSpPr>
          <p:cNvPr id="1439" name="Google Shape;1439;p183"/>
          <p:cNvSpPr txBox="1"/>
          <p:nvPr>
            <p:ph idx="12" type="sldNum"/>
          </p:nvPr>
        </p:nvSpPr>
        <p:spPr>
          <a:xfrm>
            <a:off x="7086600" y="4924788"/>
            <a:ext cx="1892700" cy="47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600"/>
              <a:buFont typeface="Arial"/>
              <a:buNone/>
            </a:pPr>
            <a:fld id="{00000000-1234-1234-1234-123412341234}" type="slidenum">
              <a:rPr lang="fr"/>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3" name="Shape 1443"/>
        <p:cNvGrpSpPr/>
        <p:nvPr/>
      </p:nvGrpSpPr>
      <p:grpSpPr>
        <a:xfrm>
          <a:off x="0" y="0"/>
          <a:ext cx="0" cy="0"/>
          <a:chOff x="0" y="0"/>
          <a:chExt cx="0" cy="0"/>
        </a:xfrm>
      </p:grpSpPr>
      <p:sp>
        <p:nvSpPr>
          <p:cNvPr id="1444" name="Google Shape;1444;p184"/>
          <p:cNvSpPr txBox="1"/>
          <p:nvPr>
            <p:ph idx="12" type="sldNum"/>
          </p:nvPr>
        </p:nvSpPr>
        <p:spPr>
          <a:xfrm>
            <a:off x="7086600" y="4924788"/>
            <a:ext cx="1892700" cy="47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600"/>
              <a:buFont typeface="Arial"/>
              <a:buNone/>
            </a:pPr>
            <a:fld id="{00000000-1234-1234-1234-123412341234}" type="slidenum">
              <a:rPr lang="fr"/>
              <a:t>‹#›</a:t>
            </a:fld>
            <a:endParaRPr/>
          </a:p>
        </p:txBody>
      </p:sp>
      <p:pic>
        <p:nvPicPr>
          <p:cNvPr id="1445" name="Google Shape;1445;p184"/>
          <p:cNvPicPr preferRelativeResize="0"/>
          <p:nvPr/>
        </p:nvPicPr>
        <p:blipFill>
          <a:blip r:embed="rId3">
            <a:alphaModFix/>
          </a:blip>
          <a:stretch>
            <a:fillRect/>
          </a:stretch>
        </p:blipFill>
        <p:spPr>
          <a:xfrm>
            <a:off x="1006700" y="1362100"/>
            <a:ext cx="6773649" cy="3189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148"/>
          <p:cNvSpPr txBox="1"/>
          <p:nvPr>
            <p:ph type="title"/>
          </p:nvPr>
        </p:nvSpPr>
        <p:spPr>
          <a:xfrm>
            <a:off x="4244875" y="1600478"/>
            <a:ext cx="3702600" cy="52590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lt1"/>
              </a:buClr>
              <a:buSzPts val="3000"/>
              <a:buFont typeface="Arial"/>
              <a:buNone/>
            </a:pPr>
            <a:r>
              <a:rPr b="1" lang="fr">
                <a:latin typeface="Georgia"/>
                <a:ea typeface="Georgia"/>
                <a:cs typeface="Georgia"/>
                <a:sym typeface="Georgia"/>
              </a:rPr>
              <a:t>Contexte</a:t>
            </a:r>
            <a:r>
              <a:rPr b="1" lang="fr">
                <a:latin typeface="Georgia"/>
                <a:ea typeface="Georgia"/>
                <a:cs typeface="Georgia"/>
                <a:sym typeface="Georgia"/>
              </a:rPr>
              <a:t> </a:t>
            </a:r>
            <a:endParaRPr b="1">
              <a:latin typeface="Georgia"/>
              <a:ea typeface="Georgia"/>
              <a:cs typeface="Georgia"/>
              <a:sym typeface="Georgia"/>
            </a:endParaRPr>
          </a:p>
        </p:txBody>
      </p:sp>
      <p:sp>
        <p:nvSpPr>
          <p:cNvPr id="885" name="Google Shape;885;p148"/>
          <p:cNvSpPr txBox="1"/>
          <p:nvPr>
            <p:ph idx="4294967295" type="body"/>
          </p:nvPr>
        </p:nvSpPr>
        <p:spPr>
          <a:xfrm>
            <a:off x="332184" y="0"/>
            <a:ext cx="3258600" cy="5143500"/>
          </a:xfrm>
          <a:prstGeom prst="rect">
            <a:avLst/>
          </a:prstGeom>
          <a:noFill/>
          <a:ln>
            <a:noFill/>
          </a:ln>
        </p:spPr>
        <p:txBody>
          <a:bodyPr anchorCtr="0" anchor="ctr" bIns="0" lIns="0" spcFirstLastPara="1" rIns="0" wrap="square" tIns="0">
            <a:noAutofit/>
          </a:bodyPr>
          <a:lstStyle/>
          <a:p>
            <a:pPr indent="0" lvl="0" marL="0" marR="0" rtl="0" algn="l">
              <a:lnSpc>
                <a:spcPct val="95000"/>
              </a:lnSpc>
              <a:spcBef>
                <a:spcPts val="0"/>
              </a:spcBef>
              <a:spcAft>
                <a:spcPts val="0"/>
              </a:spcAft>
              <a:buClr>
                <a:schemeClr val="lt1"/>
              </a:buClr>
              <a:buSzPts val="48800"/>
              <a:buFont typeface="Arial"/>
              <a:buNone/>
            </a:pPr>
            <a:r>
              <a:rPr lang="fr" sz="48800">
                <a:solidFill>
                  <a:schemeClr val="lt1"/>
                </a:solidFill>
              </a:rPr>
              <a:t>2</a:t>
            </a:r>
            <a:endParaRPr/>
          </a:p>
        </p:txBody>
      </p:sp>
      <p:sp>
        <p:nvSpPr>
          <p:cNvPr id="886" name="Google Shape;886;p148"/>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149"/>
          <p:cNvSpPr txBox="1"/>
          <p:nvPr>
            <p:ph idx="4294967295" type="body"/>
          </p:nvPr>
        </p:nvSpPr>
        <p:spPr>
          <a:xfrm>
            <a:off x="611310" y="2548875"/>
            <a:ext cx="1920300" cy="2057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Arial"/>
              <a:buNone/>
            </a:pPr>
            <a:r>
              <a:rPr b="1" lang="fr" sz="1100">
                <a:solidFill>
                  <a:srgbClr val="CC6600"/>
                </a:solidFill>
              </a:rPr>
              <a:t>Performance Financière:</a:t>
            </a:r>
            <a:endParaRPr b="1" sz="1100">
              <a:solidFill>
                <a:srgbClr val="CC6600"/>
              </a:solidFill>
            </a:endParaRPr>
          </a:p>
          <a:p>
            <a:pPr indent="0" lvl="0" marL="0" rtl="0" algn="l">
              <a:lnSpc>
                <a:spcPct val="100000"/>
              </a:lnSpc>
              <a:spcBef>
                <a:spcPts val="200"/>
              </a:spcBef>
              <a:spcAft>
                <a:spcPts val="0"/>
              </a:spcAft>
              <a:buClr>
                <a:schemeClr val="dk1"/>
              </a:buClr>
              <a:buSzPts val="1200"/>
              <a:buFont typeface="Arial"/>
              <a:buNone/>
            </a:pPr>
            <a:r>
              <a:rPr lang="fr" sz="1100">
                <a:solidFill>
                  <a:schemeClr val="accent1"/>
                </a:solidFill>
              </a:rPr>
              <a:t> </a:t>
            </a:r>
            <a:endParaRPr sz="1100">
              <a:solidFill>
                <a:schemeClr val="accent1"/>
              </a:solidFill>
            </a:endParaRPr>
          </a:p>
          <a:p>
            <a:pPr indent="0" lvl="0" marL="0" rtl="0" algn="l">
              <a:lnSpc>
                <a:spcPct val="100000"/>
              </a:lnSpc>
              <a:spcBef>
                <a:spcPts val="200"/>
              </a:spcBef>
              <a:spcAft>
                <a:spcPts val="200"/>
              </a:spcAft>
              <a:buClr>
                <a:schemeClr val="dk1"/>
              </a:buClr>
              <a:buSzPts val="1200"/>
              <a:buFont typeface="Arial"/>
              <a:buNone/>
            </a:pPr>
            <a:r>
              <a:rPr lang="fr" sz="1100"/>
              <a:t>Les entreprises qui intègrent des critères ESG dans leurs stratégies tendent à mieux performer, avec une réduction des risques et une amélioration de la réputation.</a:t>
            </a:r>
            <a:endParaRPr/>
          </a:p>
        </p:txBody>
      </p:sp>
      <p:sp>
        <p:nvSpPr>
          <p:cNvPr id="892" name="Google Shape;892;p149"/>
          <p:cNvSpPr txBox="1"/>
          <p:nvPr>
            <p:ph idx="4294967295" type="body"/>
          </p:nvPr>
        </p:nvSpPr>
        <p:spPr>
          <a:xfrm>
            <a:off x="3473799" y="2612675"/>
            <a:ext cx="2196600" cy="2050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Arial"/>
              <a:buNone/>
            </a:pPr>
            <a:r>
              <a:rPr b="1" lang="fr" sz="1100">
                <a:solidFill>
                  <a:srgbClr val="DB536A"/>
                </a:solidFill>
              </a:rPr>
              <a:t>Attirer des Investisseurs:</a:t>
            </a:r>
            <a:endParaRPr b="1" sz="1100">
              <a:solidFill>
                <a:srgbClr val="DB536A"/>
              </a:solidFill>
            </a:endParaRPr>
          </a:p>
          <a:p>
            <a:pPr indent="0" lvl="0" marL="0" rtl="0" algn="l">
              <a:lnSpc>
                <a:spcPct val="100000"/>
              </a:lnSpc>
              <a:spcBef>
                <a:spcPts val="200"/>
              </a:spcBef>
              <a:spcAft>
                <a:spcPts val="0"/>
              </a:spcAft>
              <a:buClr>
                <a:schemeClr val="dk1"/>
              </a:buClr>
              <a:buSzPts val="1200"/>
              <a:buFont typeface="Arial"/>
              <a:buNone/>
            </a:pPr>
            <a:r>
              <a:t/>
            </a:r>
            <a:endParaRPr b="1" sz="1100">
              <a:solidFill>
                <a:schemeClr val="accent5"/>
              </a:solidFill>
            </a:endParaRPr>
          </a:p>
          <a:p>
            <a:pPr indent="0" lvl="0" marL="0" rtl="0" algn="l">
              <a:lnSpc>
                <a:spcPct val="100000"/>
              </a:lnSpc>
              <a:spcBef>
                <a:spcPts val="200"/>
              </a:spcBef>
              <a:spcAft>
                <a:spcPts val="200"/>
              </a:spcAft>
              <a:buClr>
                <a:schemeClr val="dk1"/>
              </a:buClr>
              <a:buSzPts val="1200"/>
              <a:buFont typeface="Arial"/>
              <a:buNone/>
            </a:pPr>
            <a:r>
              <a:rPr lang="fr" sz="1100"/>
              <a:t>Les entreprises respectueuses des critères ESG attirent plus facilement les investisseurs, surtout ceux engagés dans une stratégie de finance durable.</a:t>
            </a:r>
            <a:endParaRPr/>
          </a:p>
        </p:txBody>
      </p:sp>
      <p:sp>
        <p:nvSpPr>
          <p:cNvPr id="893" name="Google Shape;893;p149"/>
          <p:cNvSpPr txBox="1"/>
          <p:nvPr>
            <p:ph idx="4294967295" type="body"/>
          </p:nvPr>
        </p:nvSpPr>
        <p:spPr>
          <a:xfrm>
            <a:off x="6612600" y="2612675"/>
            <a:ext cx="2135100" cy="2050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Arial"/>
              <a:buNone/>
            </a:pPr>
            <a:r>
              <a:rPr b="1" lang="fr" sz="1100">
                <a:solidFill>
                  <a:srgbClr val="FFB600"/>
                </a:solidFill>
              </a:rPr>
              <a:t>Réglementation et Conformité:</a:t>
            </a:r>
            <a:endParaRPr b="1" sz="1100">
              <a:solidFill>
                <a:srgbClr val="FFB600"/>
              </a:solidFill>
            </a:endParaRPr>
          </a:p>
          <a:p>
            <a:pPr indent="0" lvl="0" marL="0" rtl="0" algn="l">
              <a:lnSpc>
                <a:spcPct val="100000"/>
              </a:lnSpc>
              <a:spcBef>
                <a:spcPts val="200"/>
              </a:spcBef>
              <a:spcAft>
                <a:spcPts val="0"/>
              </a:spcAft>
              <a:buClr>
                <a:schemeClr val="dk1"/>
              </a:buClr>
              <a:buSzPts val="1200"/>
              <a:buFont typeface="Arial"/>
              <a:buNone/>
            </a:pPr>
            <a:r>
              <a:t/>
            </a:r>
            <a:endParaRPr b="1" sz="1100">
              <a:solidFill>
                <a:srgbClr val="FFB600"/>
              </a:solidFill>
            </a:endParaRPr>
          </a:p>
          <a:p>
            <a:pPr indent="0" lvl="0" marL="0" rtl="0" algn="l">
              <a:lnSpc>
                <a:spcPct val="100000"/>
              </a:lnSpc>
              <a:spcBef>
                <a:spcPts val="200"/>
              </a:spcBef>
              <a:spcAft>
                <a:spcPts val="200"/>
              </a:spcAft>
              <a:buClr>
                <a:schemeClr val="dk1"/>
              </a:buClr>
              <a:buSzPts val="1200"/>
              <a:buFont typeface="Arial"/>
              <a:buNone/>
            </a:pPr>
            <a:r>
              <a:rPr lang="fr" sz="1100"/>
              <a:t>L'intégration des critères ESG aide les entreprises à se conformer aux réglementations croissantes en matière de durabilité .</a:t>
            </a:r>
            <a:endParaRPr/>
          </a:p>
        </p:txBody>
      </p:sp>
      <p:sp>
        <p:nvSpPr>
          <p:cNvPr id="894" name="Google Shape;894;p149"/>
          <p:cNvSpPr txBox="1"/>
          <p:nvPr>
            <p:ph idx="4294967295" type="title"/>
          </p:nvPr>
        </p:nvSpPr>
        <p:spPr>
          <a:xfrm>
            <a:off x="611200" y="335200"/>
            <a:ext cx="8479500" cy="6555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400"/>
              </a:spcBef>
              <a:spcAft>
                <a:spcPts val="400"/>
              </a:spcAft>
              <a:buClr>
                <a:schemeClr val="dk1"/>
              </a:buClr>
              <a:buSzPts val="1100"/>
              <a:buFont typeface="Arial"/>
              <a:buNone/>
            </a:pPr>
            <a:r>
              <a:rPr b="1" lang="fr" sz="2600">
                <a:latin typeface="Georgia"/>
                <a:ea typeface="Georgia"/>
                <a:cs typeface="Georgia"/>
                <a:sym typeface="Georgia"/>
              </a:rPr>
              <a:t>Pourquoi Investir dans l'ESG ?</a:t>
            </a:r>
            <a:endParaRPr i="0" sz="2600" u="none" cap="none" strike="noStrike">
              <a:latin typeface="Georgia"/>
              <a:ea typeface="Georgia"/>
              <a:cs typeface="Georgia"/>
              <a:sym typeface="Georgia"/>
            </a:endParaRPr>
          </a:p>
        </p:txBody>
      </p:sp>
      <p:grpSp>
        <p:nvGrpSpPr>
          <p:cNvPr id="895" name="Google Shape;895;p149"/>
          <p:cNvGrpSpPr/>
          <p:nvPr/>
        </p:nvGrpSpPr>
        <p:grpSpPr>
          <a:xfrm>
            <a:off x="611204" y="1610977"/>
            <a:ext cx="788115" cy="736736"/>
            <a:chOff x="4322721" y="2242308"/>
            <a:chExt cx="456085" cy="455929"/>
          </a:xfrm>
        </p:grpSpPr>
        <p:sp>
          <p:nvSpPr>
            <p:cNvPr id="896" name="Google Shape;896;p149"/>
            <p:cNvSpPr/>
            <p:nvPr/>
          </p:nvSpPr>
          <p:spPr>
            <a:xfrm>
              <a:off x="4575817" y="2290086"/>
              <a:ext cx="165363" cy="107618"/>
            </a:xfrm>
            <a:custGeom>
              <a:rect b="b" l="l" r="r" t="t"/>
              <a:pathLst>
                <a:path extrusionOk="0" h="107618" w="165363">
                  <a:moveTo>
                    <a:pt x="148798" y="89001"/>
                  </a:moveTo>
                  <a:lnTo>
                    <a:pt x="148798" y="27736"/>
                  </a:lnTo>
                  <a:lnTo>
                    <a:pt x="92833" y="27736"/>
                  </a:lnTo>
                  <a:lnTo>
                    <a:pt x="92833" y="89001"/>
                  </a:lnTo>
                  <a:lnTo>
                    <a:pt x="72847" y="89001"/>
                  </a:lnTo>
                  <a:lnTo>
                    <a:pt x="72847" y="0"/>
                  </a:lnTo>
                  <a:lnTo>
                    <a:pt x="15488" y="0"/>
                  </a:lnTo>
                  <a:lnTo>
                    <a:pt x="15488" y="89001"/>
                  </a:lnTo>
                  <a:lnTo>
                    <a:pt x="0" y="89001"/>
                  </a:lnTo>
                  <a:lnTo>
                    <a:pt x="0" y="107619"/>
                  </a:lnTo>
                  <a:lnTo>
                    <a:pt x="165363" y="107619"/>
                  </a:lnTo>
                  <a:lnTo>
                    <a:pt x="165363" y="89001"/>
                  </a:lnTo>
                  <a:close/>
                  <a:moveTo>
                    <a:pt x="54097" y="89001"/>
                  </a:moveTo>
                  <a:lnTo>
                    <a:pt x="35442" y="89001"/>
                  </a:lnTo>
                  <a:lnTo>
                    <a:pt x="35442" y="18617"/>
                  </a:lnTo>
                  <a:lnTo>
                    <a:pt x="54097" y="18617"/>
                  </a:lnTo>
                  <a:close/>
                  <a:moveTo>
                    <a:pt x="130111" y="89001"/>
                  </a:moveTo>
                  <a:lnTo>
                    <a:pt x="111456" y="89001"/>
                  </a:lnTo>
                  <a:lnTo>
                    <a:pt x="111456" y="47683"/>
                  </a:lnTo>
                  <a:lnTo>
                    <a:pt x="130111" y="47683"/>
                  </a:lnTo>
                  <a:close/>
                </a:path>
              </a:pathLst>
            </a:custGeom>
            <a:solidFill>
              <a:srgbClr val="CC6600"/>
            </a:solidFill>
            <a:ln>
              <a:noFill/>
            </a:ln>
          </p:spPr>
          <p:txBody>
            <a:bodyPr anchorCtr="0" anchor="ctr" bIns="59675" lIns="119350" spcFirstLastPara="1" rIns="119350" wrap="square" tIns="59675">
              <a:noAutofit/>
            </a:bodyPr>
            <a:lstStyle/>
            <a:p>
              <a:pPr indent="0" lvl="0" marL="0" marR="0" rtl="0" algn="ctr">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897" name="Google Shape;897;p149"/>
            <p:cNvSpPr/>
            <p:nvPr/>
          </p:nvSpPr>
          <p:spPr>
            <a:xfrm>
              <a:off x="4680274" y="2535496"/>
              <a:ext cx="57327" cy="54141"/>
            </a:xfrm>
            <a:custGeom>
              <a:rect b="b" l="l" r="r" t="t"/>
              <a:pathLst>
                <a:path extrusionOk="0" h="54141" w="57327">
                  <a:moveTo>
                    <a:pt x="0" y="54142"/>
                  </a:moveTo>
                  <a:lnTo>
                    <a:pt x="57327" y="54142"/>
                  </a:lnTo>
                  <a:lnTo>
                    <a:pt x="57327" y="0"/>
                  </a:lnTo>
                  <a:lnTo>
                    <a:pt x="0" y="0"/>
                  </a:lnTo>
                  <a:close/>
                  <a:moveTo>
                    <a:pt x="19415" y="19314"/>
                  </a:moveTo>
                  <a:lnTo>
                    <a:pt x="37912" y="19314"/>
                  </a:lnTo>
                  <a:lnTo>
                    <a:pt x="37912" y="34638"/>
                  </a:lnTo>
                  <a:lnTo>
                    <a:pt x="19415" y="34638"/>
                  </a:lnTo>
                  <a:close/>
                </a:path>
              </a:pathLst>
            </a:custGeom>
            <a:solidFill>
              <a:srgbClr val="CC6600"/>
            </a:solidFill>
            <a:ln>
              <a:noFill/>
            </a:ln>
          </p:spPr>
          <p:txBody>
            <a:bodyPr anchorCtr="0" anchor="ctr" bIns="59675" lIns="119350" spcFirstLastPara="1" rIns="119350" wrap="square" tIns="59675">
              <a:noAutofit/>
            </a:bodyPr>
            <a:lstStyle/>
            <a:p>
              <a:pPr indent="0" lvl="0" marL="0" marR="0" rtl="0" algn="ctr">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898" name="Google Shape;898;p149"/>
            <p:cNvSpPr/>
            <p:nvPr/>
          </p:nvSpPr>
          <p:spPr>
            <a:xfrm>
              <a:off x="4597576" y="2608255"/>
              <a:ext cx="57327" cy="54173"/>
            </a:xfrm>
            <a:custGeom>
              <a:rect b="b" l="l" r="r" t="t"/>
              <a:pathLst>
                <a:path extrusionOk="0" h="54173" w="57327">
                  <a:moveTo>
                    <a:pt x="0" y="54173"/>
                  </a:moveTo>
                  <a:lnTo>
                    <a:pt x="57327" y="54173"/>
                  </a:lnTo>
                  <a:lnTo>
                    <a:pt x="57327" y="0"/>
                  </a:lnTo>
                  <a:lnTo>
                    <a:pt x="0" y="0"/>
                  </a:lnTo>
                  <a:close/>
                  <a:moveTo>
                    <a:pt x="19415" y="19345"/>
                  </a:moveTo>
                  <a:lnTo>
                    <a:pt x="37912" y="19345"/>
                  </a:lnTo>
                  <a:lnTo>
                    <a:pt x="37912" y="34701"/>
                  </a:lnTo>
                  <a:lnTo>
                    <a:pt x="19415" y="34701"/>
                  </a:lnTo>
                  <a:close/>
                </a:path>
              </a:pathLst>
            </a:custGeom>
            <a:solidFill>
              <a:srgbClr val="CC6600"/>
            </a:solidFill>
            <a:ln>
              <a:noFill/>
            </a:ln>
          </p:spPr>
          <p:txBody>
            <a:bodyPr anchorCtr="0" anchor="ctr" bIns="59675" lIns="119350" spcFirstLastPara="1" rIns="119350" wrap="square" tIns="59675">
              <a:noAutofit/>
            </a:bodyPr>
            <a:lstStyle/>
            <a:p>
              <a:pPr indent="0" lvl="0" marL="0" marR="0" rtl="0" algn="ctr">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899" name="Google Shape;899;p149"/>
            <p:cNvSpPr/>
            <p:nvPr/>
          </p:nvSpPr>
          <p:spPr>
            <a:xfrm>
              <a:off x="4680274" y="2608255"/>
              <a:ext cx="57327" cy="54173"/>
            </a:xfrm>
            <a:custGeom>
              <a:rect b="b" l="l" r="r" t="t"/>
              <a:pathLst>
                <a:path extrusionOk="0" h="54173" w="57327">
                  <a:moveTo>
                    <a:pt x="0" y="54173"/>
                  </a:moveTo>
                  <a:lnTo>
                    <a:pt x="57327" y="54173"/>
                  </a:lnTo>
                  <a:lnTo>
                    <a:pt x="57327" y="0"/>
                  </a:lnTo>
                  <a:lnTo>
                    <a:pt x="0" y="0"/>
                  </a:lnTo>
                  <a:close/>
                  <a:moveTo>
                    <a:pt x="19415" y="19345"/>
                  </a:moveTo>
                  <a:lnTo>
                    <a:pt x="37912" y="19345"/>
                  </a:lnTo>
                  <a:lnTo>
                    <a:pt x="37912" y="34701"/>
                  </a:lnTo>
                  <a:lnTo>
                    <a:pt x="19415" y="34701"/>
                  </a:lnTo>
                  <a:close/>
                </a:path>
              </a:pathLst>
            </a:custGeom>
            <a:solidFill>
              <a:srgbClr val="CC6600"/>
            </a:solidFill>
            <a:ln>
              <a:noFill/>
            </a:ln>
          </p:spPr>
          <p:txBody>
            <a:bodyPr anchorCtr="0" anchor="ctr" bIns="59675" lIns="119350" spcFirstLastPara="1" rIns="119350" wrap="square" tIns="59675">
              <a:noAutofit/>
            </a:bodyPr>
            <a:lstStyle/>
            <a:p>
              <a:pPr indent="0" lvl="0" marL="0" marR="0" rtl="0" algn="ctr">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900" name="Google Shape;900;p149"/>
            <p:cNvSpPr/>
            <p:nvPr/>
          </p:nvSpPr>
          <p:spPr>
            <a:xfrm>
              <a:off x="4322721" y="2242308"/>
              <a:ext cx="456085" cy="455929"/>
            </a:xfrm>
            <a:custGeom>
              <a:rect b="b" l="l" r="r" t="t"/>
              <a:pathLst>
                <a:path extrusionOk="0" h="455929" w="456085">
                  <a:moveTo>
                    <a:pt x="0" y="0"/>
                  </a:moveTo>
                  <a:lnTo>
                    <a:pt x="0" y="455930"/>
                  </a:lnTo>
                  <a:lnTo>
                    <a:pt x="456086" y="455930"/>
                  </a:lnTo>
                  <a:lnTo>
                    <a:pt x="456086" y="0"/>
                  </a:lnTo>
                  <a:close/>
                  <a:moveTo>
                    <a:pt x="254078" y="436458"/>
                  </a:moveTo>
                  <a:lnTo>
                    <a:pt x="253856" y="202382"/>
                  </a:lnTo>
                  <a:lnTo>
                    <a:pt x="436670" y="202382"/>
                  </a:lnTo>
                  <a:lnTo>
                    <a:pt x="436892" y="436458"/>
                  </a:lnTo>
                  <a:close/>
                  <a:moveTo>
                    <a:pt x="234409" y="182910"/>
                  </a:moveTo>
                  <a:lnTo>
                    <a:pt x="234409" y="436458"/>
                  </a:lnTo>
                  <a:lnTo>
                    <a:pt x="19479" y="436458"/>
                  </a:lnTo>
                  <a:lnTo>
                    <a:pt x="19479" y="19440"/>
                  </a:lnTo>
                  <a:lnTo>
                    <a:pt x="436670" y="19440"/>
                  </a:lnTo>
                  <a:lnTo>
                    <a:pt x="436670" y="182910"/>
                  </a:lnTo>
                  <a:close/>
                </a:path>
              </a:pathLst>
            </a:custGeom>
            <a:solidFill>
              <a:srgbClr val="CC6600"/>
            </a:solidFill>
            <a:ln>
              <a:noFill/>
            </a:ln>
          </p:spPr>
          <p:txBody>
            <a:bodyPr anchorCtr="0" anchor="ctr" bIns="59675" lIns="119350" spcFirstLastPara="1" rIns="119350" wrap="square" tIns="59675">
              <a:noAutofit/>
            </a:bodyPr>
            <a:lstStyle/>
            <a:p>
              <a:pPr indent="0" lvl="0" marL="0" marR="0" rtl="0" algn="ctr">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901" name="Google Shape;901;p149"/>
            <p:cNvSpPr/>
            <p:nvPr/>
          </p:nvSpPr>
          <p:spPr>
            <a:xfrm>
              <a:off x="4597576" y="2535496"/>
              <a:ext cx="57327" cy="54141"/>
            </a:xfrm>
            <a:custGeom>
              <a:rect b="b" l="l" r="r" t="t"/>
              <a:pathLst>
                <a:path extrusionOk="0" h="54141" w="57327">
                  <a:moveTo>
                    <a:pt x="0" y="54142"/>
                  </a:moveTo>
                  <a:lnTo>
                    <a:pt x="57327" y="54142"/>
                  </a:lnTo>
                  <a:lnTo>
                    <a:pt x="57327" y="0"/>
                  </a:lnTo>
                  <a:lnTo>
                    <a:pt x="0" y="0"/>
                  </a:lnTo>
                  <a:close/>
                  <a:moveTo>
                    <a:pt x="19415" y="19314"/>
                  </a:moveTo>
                  <a:lnTo>
                    <a:pt x="37912" y="19314"/>
                  </a:lnTo>
                  <a:lnTo>
                    <a:pt x="37912" y="34638"/>
                  </a:lnTo>
                  <a:lnTo>
                    <a:pt x="19415" y="34638"/>
                  </a:lnTo>
                  <a:close/>
                </a:path>
              </a:pathLst>
            </a:custGeom>
            <a:solidFill>
              <a:srgbClr val="CC6600"/>
            </a:solidFill>
            <a:ln>
              <a:noFill/>
            </a:ln>
          </p:spPr>
          <p:txBody>
            <a:bodyPr anchorCtr="0" anchor="ctr" bIns="59675" lIns="119350" spcFirstLastPara="1" rIns="119350" wrap="square" tIns="59675">
              <a:noAutofit/>
            </a:bodyPr>
            <a:lstStyle/>
            <a:p>
              <a:pPr indent="0" lvl="0" marL="0" marR="0" rtl="0" algn="ctr">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902" name="Google Shape;902;p149"/>
            <p:cNvSpPr/>
            <p:nvPr/>
          </p:nvSpPr>
          <p:spPr>
            <a:xfrm>
              <a:off x="4377642" y="2623390"/>
              <a:ext cx="19066" cy="18458"/>
            </a:xfrm>
            <a:custGeom>
              <a:rect b="b" l="l" r="r" t="t"/>
              <a:pathLst>
                <a:path extrusionOk="0" h="18458" w="19066">
                  <a:moveTo>
                    <a:pt x="0" y="0"/>
                  </a:moveTo>
                  <a:lnTo>
                    <a:pt x="19067" y="0"/>
                  </a:lnTo>
                  <a:lnTo>
                    <a:pt x="19067" y="18459"/>
                  </a:lnTo>
                  <a:lnTo>
                    <a:pt x="0" y="18459"/>
                  </a:lnTo>
                  <a:close/>
                </a:path>
              </a:pathLst>
            </a:custGeom>
            <a:solidFill>
              <a:srgbClr val="CC6600"/>
            </a:solidFill>
            <a:ln>
              <a:noFill/>
            </a:ln>
          </p:spPr>
          <p:txBody>
            <a:bodyPr anchorCtr="0" anchor="ctr" bIns="59675" lIns="119350" spcFirstLastPara="1" rIns="119350" wrap="square" tIns="59675">
              <a:noAutofit/>
            </a:bodyPr>
            <a:lstStyle/>
            <a:p>
              <a:pPr indent="0" lvl="0" marL="0" marR="0" rtl="0" algn="ctr">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903" name="Google Shape;903;p149"/>
            <p:cNvSpPr/>
            <p:nvPr/>
          </p:nvSpPr>
          <p:spPr>
            <a:xfrm>
              <a:off x="4420843" y="2493893"/>
              <a:ext cx="108130" cy="18458"/>
            </a:xfrm>
            <a:custGeom>
              <a:rect b="b" l="l" r="r" t="t"/>
              <a:pathLst>
                <a:path extrusionOk="0" h="18458" w="108130">
                  <a:moveTo>
                    <a:pt x="0" y="0"/>
                  </a:moveTo>
                  <a:lnTo>
                    <a:pt x="108130" y="0"/>
                  </a:lnTo>
                  <a:lnTo>
                    <a:pt x="108130" y="18459"/>
                  </a:lnTo>
                  <a:lnTo>
                    <a:pt x="0" y="18459"/>
                  </a:lnTo>
                  <a:close/>
                </a:path>
              </a:pathLst>
            </a:custGeom>
            <a:solidFill>
              <a:srgbClr val="CC6600"/>
            </a:solidFill>
            <a:ln>
              <a:noFill/>
            </a:ln>
          </p:spPr>
          <p:txBody>
            <a:bodyPr anchorCtr="0" anchor="ctr" bIns="59675" lIns="119350" spcFirstLastPara="1" rIns="119350" wrap="square" tIns="59675">
              <a:noAutofit/>
            </a:bodyPr>
            <a:lstStyle/>
            <a:p>
              <a:pPr indent="0" lvl="0" marL="0" marR="0" rtl="0" algn="ctr">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904" name="Google Shape;904;p149"/>
            <p:cNvSpPr/>
            <p:nvPr/>
          </p:nvSpPr>
          <p:spPr>
            <a:xfrm>
              <a:off x="4420843" y="2580234"/>
              <a:ext cx="108130" cy="18458"/>
            </a:xfrm>
            <a:custGeom>
              <a:rect b="b" l="l" r="r" t="t"/>
              <a:pathLst>
                <a:path extrusionOk="0" h="18458" w="108130">
                  <a:moveTo>
                    <a:pt x="0" y="0"/>
                  </a:moveTo>
                  <a:lnTo>
                    <a:pt x="108130" y="0"/>
                  </a:lnTo>
                  <a:lnTo>
                    <a:pt x="108130" y="18459"/>
                  </a:lnTo>
                  <a:lnTo>
                    <a:pt x="0" y="18459"/>
                  </a:lnTo>
                  <a:close/>
                </a:path>
              </a:pathLst>
            </a:custGeom>
            <a:solidFill>
              <a:srgbClr val="CC6600"/>
            </a:solidFill>
            <a:ln>
              <a:noFill/>
            </a:ln>
          </p:spPr>
          <p:txBody>
            <a:bodyPr anchorCtr="0" anchor="ctr" bIns="59675" lIns="119350" spcFirstLastPara="1" rIns="119350" wrap="square" tIns="59675">
              <a:noAutofit/>
            </a:bodyPr>
            <a:lstStyle/>
            <a:p>
              <a:pPr indent="0" lvl="0" marL="0" marR="0" rtl="0" algn="ctr">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905" name="Google Shape;905;p149"/>
            <p:cNvSpPr/>
            <p:nvPr/>
          </p:nvSpPr>
          <p:spPr>
            <a:xfrm>
              <a:off x="4420843" y="2537079"/>
              <a:ext cx="108130" cy="18458"/>
            </a:xfrm>
            <a:custGeom>
              <a:rect b="b" l="l" r="r" t="t"/>
              <a:pathLst>
                <a:path extrusionOk="0" h="18458" w="108130">
                  <a:moveTo>
                    <a:pt x="0" y="0"/>
                  </a:moveTo>
                  <a:lnTo>
                    <a:pt x="108130" y="0"/>
                  </a:lnTo>
                  <a:lnTo>
                    <a:pt x="108130" y="18459"/>
                  </a:lnTo>
                  <a:lnTo>
                    <a:pt x="0" y="18459"/>
                  </a:lnTo>
                  <a:close/>
                </a:path>
              </a:pathLst>
            </a:custGeom>
            <a:solidFill>
              <a:srgbClr val="CC6600"/>
            </a:solidFill>
            <a:ln>
              <a:noFill/>
            </a:ln>
          </p:spPr>
          <p:txBody>
            <a:bodyPr anchorCtr="0" anchor="ctr" bIns="59675" lIns="119350" spcFirstLastPara="1" rIns="119350" wrap="square" tIns="59675">
              <a:noAutofit/>
            </a:bodyPr>
            <a:lstStyle/>
            <a:p>
              <a:pPr indent="0" lvl="0" marL="0" marR="0" rtl="0" algn="ctr">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906" name="Google Shape;906;p149"/>
            <p:cNvSpPr/>
            <p:nvPr/>
          </p:nvSpPr>
          <p:spPr>
            <a:xfrm>
              <a:off x="4367095" y="2290941"/>
              <a:ext cx="168941" cy="168884"/>
            </a:xfrm>
            <a:custGeom>
              <a:rect b="b" l="l" r="r" t="t"/>
              <a:pathLst>
                <a:path extrusionOk="0" h="168884" w="168941">
                  <a:moveTo>
                    <a:pt x="84439" y="0"/>
                  </a:moveTo>
                  <a:cubicBezTo>
                    <a:pt x="37785" y="19"/>
                    <a:pt x="-32" y="37839"/>
                    <a:pt x="0" y="84474"/>
                  </a:cubicBezTo>
                  <a:cubicBezTo>
                    <a:pt x="32" y="131108"/>
                    <a:pt x="37849" y="168903"/>
                    <a:pt x="84502" y="168884"/>
                  </a:cubicBezTo>
                  <a:cubicBezTo>
                    <a:pt x="131156" y="168865"/>
                    <a:pt x="168942" y="131067"/>
                    <a:pt x="168942" y="84442"/>
                  </a:cubicBezTo>
                  <a:cubicBezTo>
                    <a:pt x="168878" y="37817"/>
                    <a:pt x="131093" y="35"/>
                    <a:pt x="84439" y="0"/>
                  </a:cubicBezTo>
                  <a:close/>
                  <a:moveTo>
                    <a:pt x="75223" y="18997"/>
                  </a:moveTo>
                  <a:lnTo>
                    <a:pt x="75223" y="64527"/>
                  </a:lnTo>
                  <a:lnTo>
                    <a:pt x="38672" y="36854"/>
                  </a:lnTo>
                  <a:cubicBezTo>
                    <a:pt x="48617" y="27175"/>
                    <a:pt x="61445" y="20995"/>
                    <a:pt x="75223" y="19250"/>
                  </a:cubicBezTo>
                  <a:close/>
                  <a:moveTo>
                    <a:pt x="24546" y="56421"/>
                  </a:moveTo>
                  <a:cubicBezTo>
                    <a:pt x="25402" y="54585"/>
                    <a:pt x="26288" y="52875"/>
                    <a:pt x="27238" y="51229"/>
                  </a:cubicBezTo>
                  <a:lnTo>
                    <a:pt x="73259" y="86310"/>
                  </a:lnTo>
                  <a:lnTo>
                    <a:pt x="48427" y="139597"/>
                  </a:lnTo>
                  <a:cubicBezTo>
                    <a:pt x="20999" y="121629"/>
                    <a:pt x="10895" y="86307"/>
                    <a:pt x="24610" y="56548"/>
                  </a:cubicBezTo>
                  <a:close/>
                  <a:moveTo>
                    <a:pt x="84376" y="150330"/>
                  </a:moveTo>
                  <a:cubicBezTo>
                    <a:pt x="77851" y="150435"/>
                    <a:pt x="71327" y="149494"/>
                    <a:pt x="65087" y="147544"/>
                  </a:cubicBezTo>
                  <a:lnTo>
                    <a:pt x="93592" y="86437"/>
                  </a:lnTo>
                  <a:lnTo>
                    <a:pt x="93592" y="19250"/>
                  </a:lnTo>
                  <a:cubicBezTo>
                    <a:pt x="129699" y="24411"/>
                    <a:pt x="154784" y="57852"/>
                    <a:pt x="149621" y="93947"/>
                  </a:cubicBezTo>
                  <a:cubicBezTo>
                    <a:pt x="144966" y="126426"/>
                    <a:pt x="117157" y="150564"/>
                    <a:pt x="84344" y="150615"/>
                  </a:cubicBezTo>
                  <a:close/>
                </a:path>
              </a:pathLst>
            </a:custGeom>
            <a:solidFill>
              <a:srgbClr val="CC6600"/>
            </a:solidFill>
            <a:ln>
              <a:noFill/>
            </a:ln>
          </p:spPr>
          <p:txBody>
            <a:bodyPr anchorCtr="0" anchor="ctr" bIns="59675" lIns="119350" spcFirstLastPara="1" rIns="119350" wrap="square" tIns="59675">
              <a:noAutofit/>
            </a:bodyPr>
            <a:lstStyle/>
            <a:p>
              <a:pPr indent="0" lvl="0" marL="0" marR="0" rtl="0" algn="ctr">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907" name="Google Shape;907;p149"/>
            <p:cNvSpPr/>
            <p:nvPr/>
          </p:nvSpPr>
          <p:spPr>
            <a:xfrm>
              <a:off x="4377642" y="2537079"/>
              <a:ext cx="19066" cy="18458"/>
            </a:xfrm>
            <a:custGeom>
              <a:rect b="b" l="l" r="r" t="t"/>
              <a:pathLst>
                <a:path extrusionOk="0" h="18458" w="19066">
                  <a:moveTo>
                    <a:pt x="0" y="0"/>
                  </a:moveTo>
                  <a:lnTo>
                    <a:pt x="19067" y="0"/>
                  </a:lnTo>
                  <a:lnTo>
                    <a:pt x="19067" y="18459"/>
                  </a:lnTo>
                  <a:lnTo>
                    <a:pt x="0" y="18459"/>
                  </a:lnTo>
                  <a:close/>
                </a:path>
              </a:pathLst>
            </a:custGeom>
            <a:solidFill>
              <a:srgbClr val="CC6600"/>
            </a:solidFill>
            <a:ln>
              <a:noFill/>
            </a:ln>
          </p:spPr>
          <p:txBody>
            <a:bodyPr anchorCtr="0" anchor="ctr" bIns="59675" lIns="119350" spcFirstLastPara="1" rIns="119350" wrap="square" tIns="59675">
              <a:noAutofit/>
            </a:bodyPr>
            <a:lstStyle/>
            <a:p>
              <a:pPr indent="0" lvl="0" marL="0" marR="0" rtl="0" algn="ctr">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908" name="Google Shape;908;p149"/>
            <p:cNvSpPr/>
            <p:nvPr/>
          </p:nvSpPr>
          <p:spPr>
            <a:xfrm>
              <a:off x="4597576" y="2460331"/>
              <a:ext cx="140752" cy="56547"/>
            </a:xfrm>
            <a:custGeom>
              <a:rect b="b" l="l" r="r" t="t"/>
              <a:pathLst>
                <a:path extrusionOk="0" h="56547" w="140752">
                  <a:moveTo>
                    <a:pt x="0" y="56548"/>
                  </a:moveTo>
                  <a:lnTo>
                    <a:pt x="140753" y="56548"/>
                  </a:lnTo>
                  <a:lnTo>
                    <a:pt x="140753" y="0"/>
                  </a:lnTo>
                  <a:lnTo>
                    <a:pt x="31" y="0"/>
                  </a:lnTo>
                  <a:close/>
                  <a:moveTo>
                    <a:pt x="19415" y="19440"/>
                  </a:moveTo>
                  <a:lnTo>
                    <a:pt x="121306" y="19440"/>
                  </a:lnTo>
                  <a:lnTo>
                    <a:pt x="121306" y="37139"/>
                  </a:lnTo>
                  <a:lnTo>
                    <a:pt x="19415" y="37139"/>
                  </a:lnTo>
                  <a:close/>
                </a:path>
              </a:pathLst>
            </a:custGeom>
            <a:solidFill>
              <a:srgbClr val="CC6600"/>
            </a:solidFill>
            <a:ln>
              <a:noFill/>
            </a:ln>
          </p:spPr>
          <p:txBody>
            <a:bodyPr anchorCtr="0" anchor="ctr" bIns="59675" lIns="119350" spcFirstLastPara="1" rIns="119350" wrap="square" tIns="59675">
              <a:noAutofit/>
            </a:bodyPr>
            <a:lstStyle/>
            <a:p>
              <a:pPr indent="0" lvl="0" marL="0" marR="0" rtl="0" algn="ctr">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909" name="Google Shape;909;p149"/>
            <p:cNvSpPr/>
            <p:nvPr/>
          </p:nvSpPr>
          <p:spPr>
            <a:xfrm>
              <a:off x="4420843" y="2623390"/>
              <a:ext cx="108130" cy="18458"/>
            </a:xfrm>
            <a:custGeom>
              <a:rect b="b" l="l" r="r" t="t"/>
              <a:pathLst>
                <a:path extrusionOk="0" h="18458" w="108130">
                  <a:moveTo>
                    <a:pt x="0" y="0"/>
                  </a:moveTo>
                  <a:lnTo>
                    <a:pt x="108130" y="0"/>
                  </a:lnTo>
                  <a:lnTo>
                    <a:pt x="108130" y="18459"/>
                  </a:lnTo>
                  <a:lnTo>
                    <a:pt x="0" y="18459"/>
                  </a:lnTo>
                  <a:close/>
                </a:path>
              </a:pathLst>
            </a:custGeom>
            <a:solidFill>
              <a:srgbClr val="CC6600"/>
            </a:solidFill>
            <a:ln>
              <a:noFill/>
            </a:ln>
          </p:spPr>
          <p:txBody>
            <a:bodyPr anchorCtr="0" anchor="ctr" bIns="59675" lIns="119350" spcFirstLastPara="1" rIns="119350" wrap="square" tIns="59675">
              <a:noAutofit/>
            </a:bodyPr>
            <a:lstStyle/>
            <a:p>
              <a:pPr indent="0" lvl="0" marL="0" marR="0" rtl="0" algn="ctr">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910" name="Google Shape;910;p149"/>
            <p:cNvSpPr/>
            <p:nvPr/>
          </p:nvSpPr>
          <p:spPr>
            <a:xfrm>
              <a:off x="4377642" y="2580234"/>
              <a:ext cx="19066" cy="18458"/>
            </a:xfrm>
            <a:custGeom>
              <a:rect b="b" l="l" r="r" t="t"/>
              <a:pathLst>
                <a:path extrusionOk="0" h="18458" w="19066">
                  <a:moveTo>
                    <a:pt x="0" y="0"/>
                  </a:moveTo>
                  <a:lnTo>
                    <a:pt x="19067" y="0"/>
                  </a:lnTo>
                  <a:lnTo>
                    <a:pt x="19067" y="18459"/>
                  </a:lnTo>
                  <a:lnTo>
                    <a:pt x="0" y="18459"/>
                  </a:lnTo>
                  <a:close/>
                </a:path>
              </a:pathLst>
            </a:custGeom>
            <a:solidFill>
              <a:srgbClr val="CC6600"/>
            </a:solidFill>
            <a:ln>
              <a:noFill/>
            </a:ln>
          </p:spPr>
          <p:txBody>
            <a:bodyPr anchorCtr="0" anchor="ctr" bIns="59675" lIns="119350" spcFirstLastPara="1" rIns="119350" wrap="square" tIns="59675">
              <a:noAutofit/>
            </a:bodyPr>
            <a:lstStyle/>
            <a:p>
              <a:pPr indent="0" lvl="0" marL="0" marR="0" rtl="0" algn="ctr">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911" name="Google Shape;911;p149"/>
            <p:cNvSpPr/>
            <p:nvPr/>
          </p:nvSpPr>
          <p:spPr>
            <a:xfrm>
              <a:off x="4377642" y="2493893"/>
              <a:ext cx="19066" cy="18458"/>
            </a:xfrm>
            <a:custGeom>
              <a:rect b="b" l="l" r="r" t="t"/>
              <a:pathLst>
                <a:path extrusionOk="0" h="18458" w="19066">
                  <a:moveTo>
                    <a:pt x="0" y="0"/>
                  </a:moveTo>
                  <a:lnTo>
                    <a:pt x="19067" y="0"/>
                  </a:lnTo>
                  <a:lnTo>
                    <a:pt x="19067" y="18459"/>
                  </a:lnTo>
                  <a:lnTo>
                    <a:pt x="0" y="18459"/>
                  </a:lnTo>
                  <a:close/>
                </a:path>
              </a:pathLst>
            </a:custGeom>
            <a:solidFill>
              <a:srgbClr val="CC6600"/>
            </a:solidFill>
            <a:ln>
              <a:noFill/>
            </a:ln>
          </p:spPr>
          <p:txBody>
            <a:bodyPr anchorCtr="0" anchor="ctr" bIns="59675" lIns="119350" spcFirstLastPara="1" rIns="119350" wrap="square" tIns="59675">
              <a:noAutofit/>
            </a:bodyPr>
            <a:lstStyle/>
            <a:p>
              <a:pPr indent="0" lvl="0" marL="0" marR="0" rtl="0" algn="ctr">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grpSp>
      <p:sp>
        <p:nvSpPr>
          <p:cNvPr id="912" name="Google Shape;912;p149"/>
          <p:cNvSpPr/>
          <p:nvPr/>
        </p:nvSpPr>
        <p:spPr>
          <a:xfrm>
            <a:off x="3473797" y="1588422"/>
            <a:ext cx="788125" cy="785325"/>
          </a:xfrm>
          <a:custGeom>
            <a:rect b="b" l="l" r="r" t="t"/>
            <a:pathLst>
              <a:path extrusionOk="0" h="346" w="346">
                <a:moveTo>
                  <a:pt x="346" y="0"/>
                </a:moveTo>
                <a:cubicBezTo>
                  <a:pt x="0" y="0"/>
                  <a:pt x="0" y="0"/>
                  <a:pt x="0" y="0"/>
                </a:cubicBezTo>
                <a:cubicBezTo>
                  <a:pt x="0" y="346"/>
                  <a:pt x="0" y="346"/>
                  <a:pt x="0" y="346"/>
                </a:cubicBezTo>
                <a:cubicBezTo>
                  <a:pt x="346" y="346"/>
                  <a:pt x="346" y="346"/>
                  <a:pt x="346" y="346"/>
                </a:cubicBezTo>
                <a:cubicBezTo>
                  <a:pt x="346" y="346"/>
                  <a:pt x="346" y="346"/>
                  <a:pt x="346" y="346"/>
                </a:cubicBezTo>
                <a:cubicBezTo>
                  <a:pt x="346" y="0"/>
                  <a:pt x="346" y="0"/>
                  <a:pt x="346" y="0"/>
                </a:cubicBezTo>
                <a:close/>
                <a:moveTo>
                  <a:pt x="81" y="245"/>
                </a:moveTo>
                <a:cubicBezTo>
                  <a:pt x="83" y="243"/>
                  <a:pt x="83" y="243"/>
                  <a:pt x="83" y="243"/>
                </a:cubicBezTo>
                <a:cubicBezTo>
                  <a:pt x="151" y="280"/>
                  <a:pt x="151" y="280"/>
                  <a:pt x="151" y="280"/>
                </a:cubicBezTo>
                <a:cubicBezTo>
                  <a:pt x="130" y="298"/>
                  <a:pt x="130" y="298"/>
                  <a:pt x="130" y="298"/>
                </a:cubicBezTo>
                <a:cubicBezTo>
                  <a:pt x="129" y="299"/>
                  <a:pt x="127" y="300"/>
                  <a:pt x="125" y="300"/>
                </a:cubicBezTo>
                <a:cubicBezTo>
                  <a:pt x="123" y="300"/>
                  <a:pt x="121" y="299"/>
                  <a:pt x="120" y="297"/>
                </a:cubicBezTo>
                <a:cubicBezTo>
                  <a:pt x="80" y="255"/>
                  <a:pt x="80" y="255"/>
                  <a:pt x="80" y="255"/>
                </a:cubicBezTo>
                <a:cubicBezTo>
                  <a:pt x="78" y="252"/>
                  <a:pt x="78" y="248"/>
                  <a:pt x="81" y="245"/>
                </a:cubicBezTo>
                <a:close/>
                <a:moveTo>
                  <a:pt x="85" y="227"/>
                </a:moveTo>
                <a:cubicBezTo>
                  <a:pt x="77" y="223"/>
                  <a:pt x="72" y="215"/>
                  <a:pt x="70" y="206"/>
                </a:cubicBezTo>
                <a:cubicBezTo>
                  <a:pt x="64" y="171"/>
                  <a:pt x="64" y="171"/>
                  <a:pt x="64" y="171"/>
                </a:cubicBezTo>
                <a:cubicBezTo>
                  <a:pt x="14" y="142"/>
                  <a:pt x="14" y="142"/>
                  <a:pt x="14" y="142"/>
                </a:cubicBezTo>
                <a:cubicBezTo>
                  <a:pt x="14" y="59"/>
                  <a:pt x="14" y="59"/>
                  <a:pt x="14" y="59"/>
                </a:cubicBezTo>
                <a:cubicBezTo>
                  <a:pt x="96" y="108"/>
                  <a:pt x="96" y="108"/>
                  <a:pt x="96" y="108"/>
                </a:cubicBezTo>
                <a:cubicBezTo>
                  <a:pt x="128" y="93"/>
                  <a:pt x="128" y="93"/>
                  <a:pt x="128" y="93"/>
                </a:cubicBezTo>
                <a:cubicBezTo>
                  <a:pt x="139" y="88"/>
                  <a:pt x="150" y="88"/>
                  <a:pt x="160" y="94"/>
                </a:cubicBezTo>
                <a:cubicBezTo>
                  <a:pt x="163" y="96"/>
                  <a:pt x="163" y="96"/>
                  <a:pt x="163" y="96"/>
                </a:cubicBezTo>
                <a:cubicBezTo>
                  <a:pt x="89" y="160"/>
                  <a:pt x="89" y="160"/>
                  <a:pt x="89" y="160"/>
                </a:cubicBezTo>
                <a:cubicBezTo>
                  <a:pt x="84" y="165"/>
                  <a:pt x="81" y="171"/>
                  <a:pt x="81" y="178"/>
                </a:cubicBezTo>
                <a:cubicBezTo>
                  <a:pt x="80" y="184"/>
                  <a:pt x="82" y="191"/>
                  <a:pt x="87" y="196"/>
                </a:cubicBezTo>
                <a:cubicBezTo>
                  <a:pt x="96" y="206"/>
                  <a:pt x="112" y="208"/>
                  <a:pt x="123" y="198"/>
                </a:cubicBezTo>
                <a:cubicBezTo>
                  <a:pt x="148" y="176"/>
                  <a:pt x="148" y="176"/>
                  <a:pt x="148" y="176"/>
                </a:cubicBezTo>
                <a:cubicBezTo>
                  <a:pt x="161" y="164"/>
                  <a:pt x="175" y="163"/>
                  <a:pt x="191" y="174"/>
                </a:cubicBezTo>
                <a:cubicBezTo>
                  <a:pt x="275" y="217"/>
                  <a:pt x="275" y="217"/>
                  <a:pt x="275" y="217"/>
                </a:cubicBezTo>
                <a:cubicBezTo>
                  <a:pt x="277" y="218"/>
                  <a:pt x="277" y="219"/>
                  <a:pt x="277" y="219"/>
                </a:cubicBezTo>
                <a:cubicBezTo>
                  <a:pt x="277" y="220"/>
                  <a:pt x="277" y="221"/>
                  <a:pt x="276" y="222"/>
                </a:cubicBezTo>
                <a:cubicBezTo>
                  <a:pt x="206" y="286"/>
                  <a:pt x="206" y="286"/>
                  <a:pt x="206" y="286"/>
                </a:cubicBezTo>
                <a:cubicBezTo>
                  <a:pt x="205" y="287"/>
                  <a:pt x="205" y="287"/>
                  <a:pt x="205" y="287"/>
                </a:cubicBezTo>
                <a:cubicBezTo>
                  <a:pt x="204" y="290"/>
                  <a:pt x="200" y="291"/>
                  <a:pt x="197" y="289"/>
                </a:cubicBezTo>
                <a:lnTo>
                  <a:pt x="85" y="227"/>
                </a:lnTo>
                <a:close/>
                <a:moveTo>
                  <a:pt x="270" y="176"/>
                </a:moveTo>
                <a:cubicBezTo>
                  <a:pt x="269" y="197"/>
                  <a:pt x="269" y="197"/>
                  <a:pt x="269" y="197"/>
                </a:cubicBezTo>
                <a:cubicBezTo>
                  <a:pt x="198" y="161"/>
                  <a:pt x="198" y="161"/>
                  <a:pt x="198" y="161"/>
                </a:cubicBezTo>
                <a:cubicBezTo>
                  <a:pt x="177" y="147"/>
                  <a:pt x="157" y="149"/>
                  <a:pt x="139" y="164"/>
                </a:cubicBezTo>
                <a:cubicBezTo>
                  <a:pt x="113" y="187"/>
                  <a:pt x="113" y="187"/>
                  <a:pt x="113" y="187"/>
                </a:cubicBezTo>
                <a:cubicBezTo>
                  <a:pt x="108" y="191"/>
                  <a:pt x="102" y="191"/>
                  <a:pt x="98" y="186"/>
                </a:cubicBezTo>
                <a:cubicBezTo>
                  <a:pt x="96" y="184"/>
                  <a:pt x="95" y="181"/>
                  <a:pt x="95" y="179"/>
                </a:cubicBezTo>
                <a:cubicBezTo>
                  <a:pt x="95" y="176"/>
                  <a:pt x="97" y="173"/>
                  <a:pt x="99" y="171"/>
                </a:cubicBezTo>
                <a:cubicBezTo>
                  <a:pt x="173" y="106"/>
                  <a:pt x="173" y="106"/>
                  <a:pt x="173" y="106"/>
                </a:cubicBezTo>
                <a:cubicBezTo>
                  <a:pt x="180" y="101"/>
                  <a:pt x="189" y="99"/>
                  <a:pt x="197" y="103"/>
                </a:cubicBezTo>
                <a:cubicBezTo>
                  <a:pt x="223" y="115"/>
                  <a:pt x="223" y="115"/>
                  <a:pt x="223" y="115"/>
                </a:cubicBezTo>
                <a:cubicBezTo>
                  <a:pt x="331" y="24"/>
                  <a:pt x="331" y="24"/>
                  <a:pt x="331" y="24"/>
                </a:cubicBezTo>
                <a:cubicBezTo>
                  <a:pt x="331" y="124"/>
                  <a:pt x="331" y="124"/>
                  <a:pt x="331" y="124"/>
                </a:cubicBezTo>
                <a:lnTo>
                  <a:pt x="270" y="176"/>
                </a:lnTo>
                <a:close/>
                <a:moveTo>
                  <a:pt x="319" y="15"/>
                </a:moveTo>
                <a:cubicBezTo>
                  <a:pt x="221" y="98"/>
                  <a:pt x="221" y="98"/>
                  <a:pt x="221" y="98"/>
                </a:cubicBezTo>
                <a:cubicBezTo>
                  <a:pt x="204" y="90"/>
                  <a:pt x="204" y="90"/>
                  <a:pt x="204" y="90"/>
                </a:cubicBezTo>
                <a:cubicBezTo>
                  <a:pt x="195" y="86"/>
                  <a:pt x="186" y="85"/>
                  <a:pt x="178" y="87"/>
                </a:cubicBezTo>
                <a:cubicBezTo>
                  <a:pt x="167" y="81"/>
                  <a:pt x="167" y="81"/>
                  <a:pt x="167" y="81"/>
                </a:cubicBezTo>
                <a:cubicBezTo>
                  <a:pt x="153" y="73"/>
                  <a:pt x="137" y="72"/>
                  <a:pt x="122" y="79"/>
                </a:cubicBezTo>
                <a:cubicBezTo>
                  <a:pt x="97" y="92"/>
                  <a:pt x="97" y="92"/>
                  <a:pt x="97" y="92"/>
                </a:cubicBezTo>
                <a:cubicBezTo>
                  <a:pt x="14" y="42"/>
                  <a:pt x="14" y="42"/>
                  <a:pt x="14" y="42"/>
                </a:cubicBezTo>
                <a:cubicBezTo>
                  <a:pt x="14" y="15"/>
                  <a:pt x="14" y="15"/>
                  <a:pt x="14" y="15"/>
                </a:cubicBezTo>
                <a:lnTo>
                  <a:pt x="319" y="15"/>
                </a:lnTo>
                <a:close/>
                <a:moveTo>
                  <a:pt x="14" y="332"/>
                </a:moveTo>
                <a:cubicBezTo>
                  <a:pt x="14" y="159"/>
                  <a:pt x="14" y="159"/>
                  <a:pt x="14" y="159"/>
                </a:cubicBezTo>
                <a:cubicBezTo>
                  <a:pt x="50" y="180"/>
                  <a:pt x="50" y="180"/>
                  <a:pt x="50" y="180"/>
                </a:cubicBezTo>
                <a:cubicBezTo>
                  <a:pt x="55" y="209"/>
                  <a:pt x="55" y="209"/>
                  <a:pt x="55" y="209"/>
                </a:cubicBezTo>
                <a:cubicBezTo>
                  <a:pt x="57" y="219"/>
                  <a:pt x="63" y="228"/>
                  <a:pt x="70" y="235"/>
                </a:cubicBezTo>
                <a:cubicBezTo>
                  <a:pt x="62" y="243"/>
                  <a:pt x="61" y="256"/>
                  <a:pt x="69" y="265"/>
                </a:cubicBezTo>
                <a:cubicBezTo>
                  <a:pt x="109" y="307"/>
                  <a:pt x="109" y="307"/>
                  <a:pt x="109" y="307"/>
                </a:cubicBezTo>
                <a:cubicBezTo>
                  <a:pt x="113" y="311"/>
                  <a:pt x="118" y="314"/>
                  <a:pt x="124" y="314"/>
                </a:cubicBezTo>
                <a:cubicBezTo>
                  <a:pt x="125" y="314"/>
                  <a:pt x="125" y="314"/>
                  <a:pt x="126" y="314"/>
                </a:cubicBezTo>
                <a:cubicBezTo>
                  <a:pt x="131" y="314"/>
                  <a:pt x="136" y="313"/>
                  <a:pt x="140" y="309"/>
                </a:cubicBezTo>
                <a:cubicBezTo>
                  <a:pt x="165" y="288"/>
                  <a:pt x="165" y="288"/>
                  <a:pt x="165" y="288"/>
                </a:cubicBezTo>
                <a:cubicBezTo>
                  <a:pt x="189" y="302"/>
                  <a:pt x="189" y="302"/>
                  <a:pt x="189" y="302"/>
                </a:cubicBezTo>
                <a:cubicBezTo>
                  <a:pt x="193" y="304"/>
                  <a:pt x="196" y="305"/>
                  <a:pt x="200" y="305"/>
                </a:cubicBezTo>
                <a:cubicBezTo>
                  <a:pt x="207" y="305"/>
                  <a:pt x="213" y="301"/>
                  <a:pt x="217" y="296"/>
                </a:cubicBezTo>
                <a:cubicBezTo>
                  <a:pt x="286" y="233"/>
                  <a:pt x="286" y="233"/>
                  <a:pt x="286" y="233"/>
                </a:cubicBezTo>
                <a:cubicBezTo>
                  <a:pt x="290" y="229"/>
                  <a:pt x="292" y="223"/>
                  <a:pt x="292" y="217"/>
                </a:cubicBezTo>
                <a:cubicBezTo>
                  <a:pt x="291" y="212"/>
                  <a:pt x="288" y="208"/>
                  <a:pt x="283" y="204"/>
                </a:cubicBezTo>
                <a:cubicBezTo>
                  <a:pt x="284" y="183"/>
                  <a:pt x="284" y="183"/>
                  <a:pt x="284" y="183"/>
                </a:cubicBezTo>
                <a:cubicBezTo>
                  <a:pt x="331" y="143"/>
                  <a:pt x="331" y="143"/>
                  <a:pt x="331" y="143"/>
                </a:cubicBezTo>
                <a:cubicBezTo>
                  <a:pt x="331" y="332"/>
                  <a:pt x="331" y="332"/>
                  <a:pt x="331" y="332"/>
                </a:cubicBezTo>
                <a:lnTo>
                  <a:pt x="14" y="332"/>
                </a:lnTo>
                <a:close/>
              </a:path>
            </a:pathLst>
          </a:custGeom>
          <a:solidFill>
            <a:srgbClr val="E06666"/>
          </a:solidFill>
          <a:ln>
            <a:noFill/>
          </a:ln>
        </p:spPr>
        <p:txBody>
          <a:bodyPr anchorCtr="0" anchor="t" bIns="44750" lIns="89525" spcFirstLastPara="1" rIns="89525" wrap="square" tIns="447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D04A02"/>
              </a:solidFill>
              <a:latin typeface="Arial"/>
              <a:ea typeface="Arial"/>
              <a:cs typeface="Arial"/>
              <a:sym typeface="Arial"/>
            </a:endParaRPr>
          </a:p>
        </p:txBody>
      </p:sp>
      <p:sp>
        <p:nvSpPr>
          <p:cNvPr id="913" name="Google Shape;913;p149"/>
          <p:cNvSpPr/>
          <p:nvPr/>
        </p:nvSpPr>
        <p:spPr>
          <a:xfrm>
            <a:off x="6612600" y="1564628"/>
            <a:ext cx="788125" cy="832925"/>
          </a:xfrm>
          <a:custGeom>
            <a:rect b="b" l="l" r="r" t="t"/>
            <a:pathLst>
              <a:path extrusionOk="0" h="396" w="395">
                <a:moveTo>
                  <a:pt x="0" y="0"/>
                </a:moveTo>
                <a:lnTo>
                  <a:pt x="0" y="396"/>
                </a:lnTo>
                <a:lnTo>
                  <a:pt x="395" y="396"/>
                </a:lnTo>
                <a:lnTo>
                  <a:pt x="395" y="0"/>
                </a:lnTo>
                <a:lnTo>
                  <a:pt x="0" y="0"/>
                </a:lnTo>
                <a:close/>
                <a:moveTo>
                  <a:pt x="378" y="380"/>
                </a:moveTo>
                <a:lnTo>
                  <a:pt x="28" y="380"/>
                </a:lnTo>
                <a:lnTo>
                  <a:pt x="178" y="230"/>
                </a:lnTo>
                <a:lnTo>
                  <a:pt x="247" y="299"/>
                </a:lnTo>
                <a:lnTo>
                  <a:pt x="330" y="216"/>
                </a:lnTo>
                <a:lnTo>
                  <a:pt x="180" y="66"/>
                </a:lnTo>
                <a:lnTo>
                  <a:pt x="97" y="149"/>
                </a:lnTo>
                <a:lnTo>
                  <a:pt x="167" y="218"/>
                </a:lnTo>
                <a:lnTo>
                  <a:pt x="16" y="368"/>
                </a:lnTo>
                <a:lnTo>
                  <a:pt x="16" y="18"/>
                </a:lnTo>
                <a:lnTo>
                  <a:pt x="378" y="18"/>
                </a:lnTo>
                <a:lnTo>
                  <a:pt x="378" y="380"/>
                </a:lnTo>
                <a:close/>
                <a:moveTo>
                  <a:pt x="121" y="149"/>
                </a:moveTo>
                <a:lnTo>
                  <a:pt x="180" y="90"/>
                </a:lnTo>
                <a:lnTo>
                  <a:pt x="193" y="102"/>
                </a:lnTo>
                <a:lnTo>
                  <a:pt x="133" y="162"/>
                </a:lnTo>
                <a:lnTo>
                  <a:pt x="121" y="149"/>
                </a:lnTo>
                <a:close/>
                <a:moveTo>
                  <a:pt x="205" y="114"/>
                </a:moveTo>
                <a:lnTo>
                  <a:pt x="282" y="191"/>
                </a:lnTo>
                <a:lnTo>
                  <a:pt x="223" y="251"/>
                </a:lnTo>
                <a:lnTo>
                  <a:pt x="145" y="173"/>
                </a:lnTo>
                <a:lnTo>
                  <a:pt x="205" y="114"/>
                </a:lnTo>
                <a:close/>
                <a:moveTo>
                  <a:pt x="306" y="216"/>
                </a:moveTo>
                <a:lnTo>
                  <a:pt x="247" y="275"/>
                </a:lnTo>
                <a:lnTo>
                  <a:pt x="235" y="262"/>
                </a:lnTo>
                <a:lnTo>
                  <a:pt x="295" y="203"/>
                </a:lnTo>
                <a:lnTo>
                  <a:pt x="306" y="216"/>
                </a:lnTo>
                <a:close/>
              </a:path>
            </a:pathLst>
          </a:custGeom>
          <a:solidFill>
            <a:srgbClr val="FFB600"/>
          </a:solidFill>
          <a:ln>
            <a:noFill/>
          </a:ln>
        </p:spPr>
        <p:txBody>
          <a:bodyPr anchorCtr="0" anchor="t" bIns="44750" lIns="89525" spcFirstLastPara="1" rIns="89525" wrap="square" tIns="447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B600"/>
              </a:solidFill>
              <a:latin typeface="Arial"/>
              <a:ea typeface="Arial"/>
              <a:cs typeface="Arial"/>
              <a:sym typeface="Arial"/>
            </a:endParaRPr>
          </a:p>
        </p:txBody>
      </p:sp>
      <p:sp>
        <p:nvSpPr>
          <p:cNvPr id="914" name="Google Shape;914;p1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150"/>
          <p:cNvSpPr txBox="1"/>
          <p:nvPr/>
        </p:nvSpPr>
        <p:spPr>
          <a:xfrm>
            <a:off x="944309" y="1633239"/>
            <a:ext cx="4055700" cy="661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fr" sz="1900">
                <a:solidFill>
                  <a:srgbClr val="D93954"/>
                </a:solidFill>
              </a:rPr>
              <a:t>Complexité de la Mise en Œuvre</a:t>
            </a:r>
            <a:endParaRPr b="1" sz="1900">
              <a:solidFill>
                <a:srgbClr val="D93954"/>
              </a:solidFill>
            </a:endParaRPr>
          </a:p>
          <a:p>
            <a:pPr indent="0" lvl="0" marL="0" rtl="0" algn="l">
              <a:spcBef>
                <a:spcPts val="0"/>
              </a:spcBef>
              <a:spcAft>
                <a:spcPts val="0"/>
              </a:spcAft>
              <a:buNone/>
            </a:pPr>
            <a:r>
              <a:rPr lang="fr" sz="1100"/>
              <a:t>La gestion des critères ESG est complexe et les réglementations évoluent rapidement.</a:t>
            </a:r>
            <a:endParaRPr sz="1100">
              <a:solidFill>
                <a:srgbClr val="000000"/>
              </a:solidFill>
            </a:endParaRPr>
          </a:p>
        </p:txBody>
      </p:sp>
      <p:sp>
        <p:nvSpPr>
          <p:cNvPr id="920" name="Google Shape;920;p150"/>
          <p:cNvSpPr txBox="1"/>
          <p:nvPr/>
        </p:nvSpPr>
        <p:spPr>
          <a:xfrm>
            <a:off x="944309" y="2749338"/>
            <a:ext cx="4055700" cy="661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fr" sz="1800">
                <a:solidFill>
                  <a:srgbClr val="CC6600"/>
                </a:solidFill>
              </a:rPr>
              <a:t>Collecte et Analyse de Données</a:t>
            </a:r>
            <a:endParaRPr b="1" sz="1800">
              <a:solidFill>
                <a:srgbClr val="CC6600"/>
              </a:solidFill>
            </a:endParaRPr>
          </a:p>
          <a:p>
            <a:pPr indent="0" lvl="0" marL="0" rtl="0" algn="l">
              <a:spcBef>
                <a:spcPts val="0"/>
              </a:spcBef>
              <a:spcAft>
                <a:spcPts val="0"/>
              </a:spcAft>
              <a:buNone/>
            </a:pPr>
            <a:r>
              <a:rPr lang="fr" sz="1100"/>
              <a:t>Les entreprises doivent surmonter le défi de collecter des données fiables et de les analyser de manière cohérente pour évaluer les critères ESG.</a:t>
            </a:r>
            <a:endParaRPr sz="11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t/>
            </a:r>
            <a:endParaRPr sz="1600"/>
          </a:p>
        </p:txBody>
      </p:sp>
      <p:sp>
        <p:nvSpPr>
          <p:cNvPr id="921" name="Google Shape;921;p150"/>
          <p:cNvSpPr txBox="1"/>
          <p:nvPr/>
        </p:nvSpPr>
        <p:spPr>
          <a:xfrm>
            <a:off x="944299" y="3982700"/>
            <a:ext cx="4425600" cy="661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fr" sz="1800">
                <a:solidFill>
                  <a:srgbClr val="FFB600"/>
                </a:solidFill>
              </a:rPr>
              <a:t>Transparence de Reporting</a:t>
            </a:r>
            <a:br>
              <a:rPr lang="fr" sz="1600">
                <a:solidFill>
                  <a:srgbClr val="000000"/>
                </a:solidFill>
              </a:rPr>
            </a:br>
            <a:r>
              <a:rPr lang="fr" sz="1100">
                <a:solidFill>
                  <a:srgbClr val="464646"/>
                </a:solidFill>
              </a:rPr>
              <a:t>Les exigences croissantes en matière de transparence imposent aux entreprises de détailler leurs pratiques ESG de manière rigoureuse.</a:t>
            </a:r>
            <a:endParaRPr sz="1100">
              <a:solidFill>
                <a:srgbClr val="464646"/>
              </a:solidFill>
            </a:endParaRPr>
          </a:p>
          <a:p>
            <a:pPr indent="0" lvl="0" marL="0" rtl="0" algn="l">
              <a:spcBef>
                <a:spcPts val="0"/>
              </a:spcBef>
              <a:spcAft>
                <a:spcPts val="0"/>
              </a:spcAft>
              <a:buClr>
                <a:schemeClr val="dk1"/>
              </a:buClr>
              <a:buSzPts val="1100"/>
              <a:buFont typeface="Arial"/>
              <a:buNone/>
            </a:pPr>
            <a:r>
              <a:t/>
            </a:r>
            <a:endParaRPr sz="1100">
              <a:solidFill>
                <a:srgbClr val="464646"/>
              </a:solidFill>
            </a:endParaRPr>
          </a:p>
          <a:p>
            <a:pPr indent="0" lvl="0" marL="0" rtl="0" algn="l">
              <a:spcBef>
                <a:spcPts val="0"/>
              </a:spcBef>
              <a:spcAft>
                <a:spcPts val="0"/>
              </a:spcAft>
              <a:buNone/>
            </a:pPr>
            <a:r>
              <a:t/>
            </a:r>
            <a:endParaRPr sz="1100">
              <a:solidFill>
                <a:srgbClr val="464646"/>
              </a:solidFill>
            </a:endParaRPr>
          </a:p>
        </p:txBody>
      </p:sp>
      <p:sp>
        <p:nvSpPr>
          <p:cNvPr id="922" name="Google Shape;922;p150"/>
          <p:cNvSpPr txBox="1"/>
          <p:nvPr/>
        </p:nvSpPr>
        <p:spPr>
          <a:xfrm>
            <a:off x="3369783" y="396673"/>
            <a:ext cx="104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50"/>
          <p:cNvSpPr/>
          <p:nvPr/>
        </p:nvSpPr>
        <p:spPr>
          <a:xfrm>
            <a:off x="6009300" y="1326775"/>
            <a:ext cx="3134700" cy="366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4" name="Google Shape;924;p150"/>
          <p:cNvSpPr/>
          <p:nvPr/>
        </p:nvSpPr>
        <p:spPr>
          <a:xfrm>
            <a:off x="5478775" y="1559350"/>
            <a:ext cx="1224600" cy="1000200"/>
          </a:xfrm>
          <a:prstGeom prst="rect">
            <a:avLst/>
          </a:prstGeom>
          <a:solidFill>
            <a:schemeClr val="lt1"/>
          </a:solidFill>
          <a:ln cap="flat" cmpd="sng" w="9525">
            <a:solidFill>
              <a:srgbClr val="D9395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3900">
                <a:solidFill>
                  <a:srgbClr val="DB536A"/>
                </a:solidFill>
              </a:rPr>
              <a:t>80%</a:t>
            </a:r>
            <a:endParaRPr b="1" sz="3900">
              <a:solidFill>
                <a:srgbClr val="DB536A"/>
              </a:solidFill>
            </a:endParaRPr>
          </a:p>
        </p:txBody>
      </p:sp>
      <p:sp>
        <p:nvSpPr>
          <p:cNvPr id="925" name="Google Shape;925;p150"/>
          <p:cNvSpPr/>
          <p:nvPr/>
        </p:nvSpPr>
        <p:spPr>
          <a:xfrm>
            <a:off x="5526775" y="2751550"/>
            <a:ext cx="1176600" cy="913200"/>
          </a:xfrm>
          <a:prstGeom prst="rect">
            <a:avLst/>
          </a:prstGeom>
          <a:solidFill>
            <a:schemeClr val="lt1"/>
          </a:solidFill>
          <a:ln cap="flat" cmpd="sng" w="9525">
            <a:solidFill>
              <a:srgbClr val="CC6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3900">
                <a:solidFill>
                  <a:srgbClr val="CC6600"/>
                </a:solidFill>
              </a:rPr>
              <a:t>40%</a:t>
            </a:r>
            <a:endParaRPr b="1" sz="3900">
              <a:solidFill>
                <a:srgbClr val="CC6600"/>
              </a:solidFill>
            </a:endParaRPr>
          </a:p>
        </p:txBody>
      </p:sp>
      <p:sp>
        <p:nvSpPr>
          <p:cNvPr id="926" name="Google Shape;926;p150"/>
          <p:cNvSpPr/>
          <p:nvPr/>
        </p:nvSpPr>
        <p:spPr>
          <a:xfrm>
            <a:off x="5526775" y="3856850"/>
            <a:ext cx="1224600" cy="913200"/>
          </a:xfrm>
          <a:prstGeom prst="rect">
            <a:avLst/>
          </a:prstGeom>
          <a:solidFill>
            <a:schemeClr val="lt1"/>
          </a:solidFill>
          <a:ln cap="flat" cmpd="sng" w="952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600">
                <a:solidFill>
                  <a:schemeClr val="accent4"/>
                </a:solidFill>
              </a:rPr>
              <a:t>50.000</a:t>
            </a:r>
            <a:endParaRPr b="1" sz="2600">
              <a:solidFill>
                <a:schemeClr val="accent4"/>
              </a:solidFill>
            </a:endParaRPr>
          </a:p>
        </p:txBody>
      </p:sp>
      <p:sp>
        <p:nvSpPr>
          <p:cNvPr id="927" name="Google Shape;927;p150"/>
          <p:cNvSpPr txBox="1"/>
          <p:nvPr/>
        </p:nvSpPr>
        <p:spPr>
          <a:xfrm>
            <a:off x="6751375" y="1562275"/>
            <a:ext cx="2226900" cy="6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900">
                <a:solidFill>
                  <a:schemeClr val="dk2"/>
                </a:solidFill>
              </a:rPr>
              <a:t>Des entreprises cotées en bourse aux États-Unis et en Europe ont rencontré des difficultés à se conformer aux exigences ESG. 【source: KPMG Survey】</a:t>
            </a:r>
            <a:endParaRPr sz="900">
              <a:solidFill>
                <a:schemeClr val="dk2"/>
              </a:solidFill>
            </a:endParaRPr>
          </a:p>
        </p:txBody>
      </p:sp>
      <p:sp>
        <p:nvSpPr>
          <p:cNvPr id="928" name="Google Shape;928;p150"/>
          <p:cNvSpPr txBox="1"/>
          <p:nvPr/>
        </p:nvSpPr>
        <p:spPr>
          <a:xfrm>
            <a:off x="6805825" y="2711425"/>
            <a:ext cx="2118000" cy="66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fr" sz="900">
                <a:solidFill>
                  <a:schemeClr val="dk2"/>
                </a:solidFill>
              </a:rPr>
              <a:t>Seulement 40% des entreprises disposent de systèmes robustes pour cela【source: PwC ESG Readiness Survey 2022】.</a:t>
            </a:r>
            <a:endParaRPr sz="900">
              <a:solidFill>
                <a:schemeClr val="dk2"/>
              </a:solidFill>
            </a:endParaRPr>
          </a:p>
          <a:p>
            <a:pPr indent="0" lvl="0" marL="0" rtl="0" algn="l">
              <a:spcBef>
                <a:spcPts val="1200"/>
              </a:spcBef>
              <a:spcAft>
                <a:spcPts val="0"/>
              </a:spcAft>
              <a:buNone/>
            </a:pPr>
            <a:r>
              <a:t/>
            </a:r>
            <a:endParaRPr sz="900">
              <a:solidFill>
                <a:schemeClr val="dk2"/>
              </a:solidFill>
            </a:endParaRPr>
          </a:p>
        </p:txBody>
      </p:sp>
      <p:sp>
        <p:nvSpPr>
          <p:cNvPr id="929" name="Google Shape;929;p150"/>
          <p:cNvSpPr txBox="1"/>
          <p:nvPr/>
        </p:nvSpPr>
        <p:spPr>
          <a:xfrm>
            <a:off x="6805800" y="3789600"/>
            <a:ext cx="2226900" cy="6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solidFill>
                  <a:schemeClr val="dk2"/>
                </a:solidFill>
              </a:rPr>
              <a:t>D'ici 2025, on estime que plus de 50 000 entreprises dans l'UE devront se conformer aux nouvelles exigences de reporting ESG, .【source: European Commission, CSRD Proposal】</a:t>
            </a:r>
            <a:endParaRPr sz="1000">
              <a:solidFill>
                <a:schemeClr val="dk2"/>
              </a:solidFill>
            </a:endParaRPr>
          </a:p>
        </p:txBody>
      </p:sp>
      <p:sp>
        <p:nvSpPr>
          <p:cNvPr id="930" name="Google Shape;930;p150"/>
          <p:cNvSpPr/>
          <p:nvPr/>
        </p:nvSpPr>
        <p:spPr>
          <a:xfrm>
            <a:off x="308975" y="4049825"/>
            <a:ext cx="521600" cy="495500"/>
          </a:xfrm>
          <a:custGeom>
            <a:rect b="b" l="l" r="r" t="t"/>
            <a:pathLst>
              <a:path extrusionOk="0" h="705" w="705">
                <a:moveTo>
                  <a:pt x="705" y="103"/>
                </a:moveTo>
                <a:lnTo>
                  <a:pt x="570" y="103"/>
                </a:lnTo>
                <a:lnTo>
                  <a:pt x="570" y="0"/>
                </a:lnTo>
                <a:lnTo>
                  <a:pt x="405" y="0"/>
                </a:lnTo>
                <a:lnTo>
                  <a:pt x="405" y="47"/>
                </a:lnTo>
                <a:lnTo>
                  <a:pt x="270" y="47"/>
                </a:lnTo>
                <a:lnTo>
                  <a:pt x="270" y="126"/>
                </a:lnTo>
                <a:lnTo>
                  <a:pt x="165" y="126"/>
                </a:lnTo>
                <a:lnTo>
                  <a:pt x="165" y="0"/>
                </a:lnTo>
                <a:lnTo>
                  <a:pt x="0" y="0"/>
                </a:lnTo>
                <a:lnTo>
                  <a:pt x="0" y="705"/>
                </a:lnTo>
                <a:lnTo>
                  <a:pt x="705" y="705"/>
                </a:lnTo>
                <a:lnTo>
                  <a:pt x="705" y="103"/>
                </a:lnTo>
                <a:close/>
                <a:moveTo>
                  <a:pt x="135" y="611"/>
                </a:moveTo>
                <a:lnTo>
                  <a:pt x="31" y="611"/>
                </a:lnTo>
                <a:lnTo>
                  <a:pt x="31" y="94"/>
                </a:lnTo>
                <a:lnTo>
                  <a:pt x="135" y="94"/>
                </a:lnTo>
                <a:lnTo>
                  <a:pt x="135" y="611"/>
                </a:lnTo>
                <a:close/>
                <a:moveTo>
                  <a:pt x="135" y="31"/>
                </a:moveTo>
                <a:lnTo>
                  <a:pt x="135" y="64"/>
                </a:lnTo>
                <a:lnTo>
                  <a:pt x="31" y="64"/>
                </a:lnTo>
                <a:lnTo>
                  <a:pt x="31" y="31"/>
                </a:lnTo>
                <a:lnTo>
                  <a:pt x="135" y="31"/>
                </a:lnTo>
                <a:close/>
                <a:moveTo>
                  <a:pt x="31" y="674"/>
                </a:moveTo>
                <a:lnTo>
                  <a:pt x="31" y="641"/>
                </a:lnTo>
                <a:lnTo>
                  <a:pt x="135" y="641"/>
                </a:lnTo>
                <a:lnTo>
                  <a:pt x="135" y="674"/>
                </a:lnTo>
                <a:lnTo>
                  <a:pt x="31" y="674"/>
                </a:lnTo>
                <a:close/>
                <a:moveTo>
                  <a:pt x="165" y="674"/>
                </a:moveTo>
                <a:lnTo>
                  <a:pt x="165" y="155"/>
                </a:lnTo>
                <a:lnTo>
                  <a:pt x="270" y="155"/>
                </a:lnTo>
                <a:lnTo>
                  <a:pt x="270" y="674"/>
                </a:lnTo>
                <a:lnTo>
                  <a:pt x="165" y="674"/>
                </a:lnTo>
                <a:close/>
                <a:moveTo>
                  <a:pt x="300" y="674"/>
                </a:moveTo>
                <a:lnTo>
                  <a:pt x="300" y="76"/>
                </a:lnTo>
                <a:lnTo>
                  <a:pt x="405" y="76"/>
                </a:lnTo>
                <a:lnTo>
                  <a:pt x="405" y="674"/>
                </a:lnTo>
                <a:lnTo>
                  <a:pt x="300" y="674"/>
                </a:lnTo>
                <a:close/>
                <a:moveTo>
                  <a:pt x="435" y="94"/>
                </a:moveTo>
                <a:lnTo>
                  <a:pt x="540" y="94"/>
                </a:lnTo>
                <a:lnTo>
                  <a:pt x="540" y="611"/>
                </a:lnTo>
                <a:lnTo>
                  <a:pt x="435" y="611"/>
                </a:lnTo>
                <a:lnTo>
                  <a:pt x="435" y="94"/>
                </a:lnTo>
                <a:close/>
                <a:moveTo>
                  <a:pt x="540" y="31"/>
                </a:moveTo>
                <a:lnTo>
                  <a:pt x="540" y="64"/>
                </a:lnTo>
                <a:lnTo>
                  <a:pt x="435" y="64"/>
                </a:lnTo>
                <a:lnTo>
                  <a:pt x="435" y="31"/>
                </a:lnTo>
                <a:lnTo>
                  <a:pt x="540" y="31"/>
                </a:lnTo>
                <a:close/>
                <a:moveTo>
                  <a:pt x="435" y="674"/>
                </a:moveTo>
                <a:lnTo>
                  <a:pt x="435" y="641"/>
                </a:lnTo>
                <a:lnTo>
                  <a:pt x="540" y="641"/>
                </a:lnTo>
                <a:lnTo>
                  <a:pt x="540" y="674"/>
                </a:lnTo>
                <a:lnTo>
                  <a:pt x="435" y="674"/>
                </a:lnTo>
                <a:close/>
                <a:moveTo>
                  <a:pt x="570" y="674"/>
                </a:moveTo>
                <a:lnTo>
                  <a:pt x="570" y="132"/>
                </a:lnTo>
                <a:lnTo>
                  <a:pt x="674" y="132"/>
                </a:lnTo>
                <a:lnTo>
                  <a:pt x="674" y="674"/>
                </a:lnTo>
                <a:lnTo>
                  <a:pt x="570" y="674"/>
                </a:lnTo>
                <a:close/>
                <a:moveTo>
                  <a:pt x="315" y="611"/>
                </a:moveTo>
                <a:lnTo>
                  <a:pt x="390" y="611"/>
                </a:lnTo>
                <a:lnTo>
                  <a:pt x="390" y="641"/>
                </a:lnTo>
                <a:lnTo>
                  <a:pt x="315" y="641"/>
                </a:lnTo>
                <a:lnTo>
                  <a:pt x="315" y="611"/>
                </a:lnTo>
                <a:close/>
                <a:moveTo>
                  <a:pt x="315" y="554"/>
                </a:moveTo>
                <a:lnTo>
                  <a:pt x="390" y="554"/>
                </a:lnTo>
                <a:lnTo>
                  <a:pt x="390" y="584"/>
                </a:lnTo>
                <a:lnTo>
                  <a:pt x="315" y="584"/>
                </a:lnTo>
                <a:lnTo>
                  <a:pt x="315" y="554"/>
                </a:lnTo>
                <a:close/>
                <a:moveTo>
                  <a:pt x="315" y="147"/>
                </a:moveTo>
                <a:lnTo>
                  <a:pt x="390" y="147"/>
                </a:lnTo>
                <a:lnTo>
                  <a:pt x="390" y="176"/>
                </a:lnTo>
                <a:lnTo>
                  <a:pt x="315" y="176"/>
                </a:lnTo>
                <a:lnTo>
                  <a:pt x="315" y="147"/>
                </a:lnTo>
                <a:close/>
              </a:path>
            </a:pathLst>
          </a:custGeom>
          <a:solidFill>
            <a:schemeClr val="accent4"/>
          </a:solidFill>
          <a:ln>
            <a:noFill/>
          </a:ln>
        </p:spPr>
        <p:txBody>
          <a:bodyPr anchorCtr="0" anchor="t" bIns="59675" lIns="119350" spcFirstLastPara="1" rIns="119350" wrap="square" tIns="59675">
            <a:noAutofit/>
          </a:bodyPr>
          <a:lstStyle/>
          <a:p>
            <a:pPr indent="0" lvl="0" marL="0" marR="0" rtl="0" algn="l">
              <a:lnSpc>
                <a:spcPct val="100000"/>
              </a:lnSpc>
              <a:spcBef>
                <a:spcPts val="0"/>
              </a:spcBef>
              <a:spcAft>
                <a:spcPts val="0"/>
              </a:spcAft>
              <a:buClr>
                <a:srgbClr val="000000"/>
              </a:buClr>
              <a:buSzPts val="2300"/>
              <a:buFont typeface="Arial"/>
              <a:buNone/>
            </a:pPr>
            <a:r>
              <a:t/>
            </a:r>
            <a:endParaRPr b="1" i="0" sz="2300" u="none" cap="none" strike="noStrike">
              <a:solidFill>
                <a:srgbClr val="D04A02"/>
              </a:solidFill>
              <a:latin typeface="Arial"/>
              <a:ea typeface="Arial"/>
              <a:cs typeface="Arial"/>
              <a:sym typeface="Arial"/>
            </a:endParaRPr>
          </a:p>
        </p:txBody>
      </p:sp>
      <p:sp>
        <p:nvSpPr>
          <p:cNvPr id="931" name="Google Shape;931;p150"/>
          <p:cNvSpPr/>
          <p:nvPr/>
        </p:nvSpPr>
        <p:spPr>
          <a:xfrm>
            <a:off x="264981" y="2829275"/>
            <a:ext cx="609600" cy="570060"/>
          </a:xfrm>
          <a:custGeom>
            <a:rect b="b" l="l" r="r" t="t"/>
            <a:pathLst>
              <a:path extrusionOk="0" h="346" w="347">
                <a:moveTo>
                  <a:pt x="0" y="0"/>
                </a:moveTo>
                <a:cubicBezTo>
                  <a:pt x="0" y="346"/>
                  <a:pt x="0" y="346"/>
                  <a:pt x="0" y="346"/>
                </a:cubicBezTo>
                <a:cubicBezTo>
                  <a:pt x="347" y="346"/>
                  <a:pt x="347" y="346"/>
                  <a:pt x="347" y="346"/>
                </a:cubicBezTo>
                <a:cubicBezTo>
                  <a:pt x="347" y="0"/>
                  <a:pt x="347" y="0"/>
                  <a:pt x="347" y="0"/>
                </a:cubicBezTo>
                <a:lnTo>
                  <a:pt x="0" y="0"/>
                </a:lnTo>
                <a:close/>
                <a:moveTo>
                  <a:pt x="332" y="332"/>
                </a:moveTo>
                <a:cubicBezTo>
                  <a:pt x="15" y="332"/>
                  <a:pt x="15" y="332"/>
                  <a:pt x="15" y="332"/>
                </a:cubicBezTo>
                <a:cubicBezTo>
                  <a:pt x="15" y="15"/>
                  <a:pt x="15" y="15"/>
                  <a:pt x="15" y="15"/>
                </a:cubicBezTo>
                <a:cubicBezTo>
                  <a:pt x="332" y="15"/>
                  <a:pt x="332" y="15"/>
                  <a:pt x="332" y="15"/>
                </a:cubicBezTo>
                <a:lnTo>
                  <a:pt x="332" y="332"/>
                </a:lnTo>
                <a:close/>
                <a:moveTo>
                  <a:pt x="48" y="309"/>
                </a:moveTo>
                <a:cubicBezTo>
                  <a:pt x="133" y="224"/>
                  <a:pt x="133" y="224"/>
                  <a:pt x="133" y="224"/>
                </a:cubicBezTo>
                <a:cubicBezTo>
                  <a:pt x="153" y="241"/>
                  <a:pt x="178" y="250"/>
                  <a:pt x="204" y="250"/>
                </a:cubicBezTo>
                <a:cubicBezTo>
                  <a:pt x="233" y="250"/>
                  <a:pt x="260" y="239"/>
                  <a:pt x="280" y="219"/>
                </a:cubicBezTo>
                <a:cubicBezTo>
                  <a:pt x="322" y="177"/>
                  <a:pt x="322" y="109"/>
                  <a:pt x="280" y="67"/>
                </a:cubicBezTo>
                <a:cubicBezTo>
                  <a:pt x="260" y="46"/>
                  <a:pt x="233" y="35"/>
                  <a:pt x="204" y="35"/>
                </a:cubicBezTo>
                <a:cubicBezTo>
                  <a:pt x="175" y="35"/>
                  <a:pt x="148" y="46"/>
                  <a:pt x="128" y="67"/>
                </a:cubicBezTo>
                <a:cubicBezTo>
                  <a:pt x="88" y="107"/>
                  <a:pt x="86" y="171"/>
                  <a:pt x="123" y="214"/>
                </a:cubicBezTo>
                <a:cubicBezTo>
                  <a:pt x="37" y="299"/>
                  <a:pt x="37" y="299"/>
                  <a:pt x="37" y="299"/>
                </a:cubicBezTo>
                <a:lnTo>
                  <a:pt x="48" y="309"/>
                </a:lnTo>
                <a:close/>
                <a:moveTo>
                  <a:pt x="270" y="208"/>
                </a:moveTo>
                <a:cubicBezTo>
                  <a:pt x="252" y="226"/>
                  <a:pt x="229" y="236"/>
                  <a:pt x="204" y="236"/>
                </a:cubicBezTo>
                <a:cubicBezTo>
                  <a:pt x="179" y="236"/>
                  <a:pt x="156" y="226"/>
                  <a:pt x="138" y="208"/>
                </a:cubicBezTo>
                <a:cubicBezTo>
                  <a:pt x="134" y="204"/>
                  <a:pt x="129" y="199"/>
                  <a:pt x="126" y="193"/>
                </a:cubicBezTo>
                <a:cubicBezTo>
                  <a:pt x="139" y="193"/>
                  <a:pt x="139" y="193"/>
                  <a:pt x="139" y="193"/>
                </a:cubicBezTo>
                <a:cubicBezTo>
                  <a:pt x="178" y="193"/>
                  <a:pt x="178" y="193"/>
                  <a:pt x="178" y="193"/>
                </a:cubicBezTo>
                <a:cubicBezTo>
                  <a:pt x="193" y="193"/>
                  <a:pt x="193" y="193"/>
                  <a:pt x="193" y="193"/>
                </a:cubicBezTo>
                <a:cubicBezTo>
                  <a:pt x="217" y="193"/>
                  <a:pt x="217" y="193"/>
                  <a:pt x="217" y="193"/>
                </a:cubicBezTo>
                <a:cubicBezTo>
                  <a:pt x="231" y="193"/>
                  <a:pt x="231" y="193"/>
                  <a:pt x="231" y="193"/>
                </a:cubicBezTo>
                <a:cubicBezTo>
                  <a:pt x="270" y="193"/>
                  <a:pt x="270" y="193"/>
                  <a:pt x="270" y="193"/>
                </a:cubicBezTo>
                <a:cubicBezTo>
                  <a:pt x="282" y="193"/>
                  <a:pt x="282" y="193"/>
                  <a:pt x="282" y="193"/>
                </a:cubicBezTo>
                <a:cubicBezTo>
                  <a:pt x="278" y="199"/>
                  <a:pt x="274" y="204"/>
                  <a:pt x="270" y="208"/>
                </a:cubicBezTo>
                <a:close/>
                <a:moveTo>
                  <a:pt x="193" y="112"/>
                </a:moveTo>
                <a:cubicBezTo>
                  <a:pt x="193" y="97"/>
                  <a:pt x="193" y="97"/>
                  <a:pt x="193" y="97"/>
                </a:cubicBezTo>
                <a:cubicBezTo>
                  <a:pt x="217" y="97"/>
                  <a:pt x="217" y="97"/>
                  <a:pt x="217" y="97"/>
                </a:cubicBezTo>
                <a:cubicBezTo>
                  <a:pt x="217" y="132"/>
                  <a:pt x="217" y="132"/>
                  <a:pt x="217" y="132"/>
                </a:cubicBezTo>
                <a:cubicBezTo>
                  <a:pt x="217" y="179"/>
                  <a:pt x="217" y="179"/>
                  <a:pt x="217" y="179"/>
                </a:cubicBezTo>
                <a:cubicBezTo>
                  <a:pt x="193" y="179"/>
                  <a:pt x="193" y="179"/>
                  <a:pt x="193" y="179"/>
                </a:cubicBezTo>
                <a:lnTo>
                  <a:pt x="193" y="112"/>
                </a:lnTo>
                <a:close/>
                <a:moveTo>
                  <a:pt x="255" y="179"/>
                </a:moveTo>
                <a:cubicBezTo>
                  <a:pt x="231" y="179"/>
                  <a:pt x="231" y="179"/>
                  <a:pt x="231" y="179"/>
                </a:cubicBezTo>
                <a:cubicBezTo>
                  <a:pt x="231" y="147"/>
                  <a:pt x="231" y="147"/>
                  <a:pt x="231" y="147"/>
                </a:cubicBezTo>
                <a:cubicBezTo>
                  <a:pt x="255" y="147"/>
                  <a:pt x="255" y="147"/>
                  <a:pt x="255" y="147"/>
                </a:cubicBezTo>
                <a:lnTo>
                  <a:pt x="255" y="179"/>
                </a:lnTo>
                <a:close/>
                <a:moveTo>
                  <a:pt x="178" y="179"/>
                </a:moveTo>
                <a:cubicBezTo>
                  <a:pt x="154" y="179"/>
                  <a:pt x="154" y="179"/>
                  <a:pt x="154" y="179"/>
                </a:cubicBezTo>
                <a:cubicBezTo>
                  <a:pt x="154" y="127"/>
                  <a:pt x="154" y="127"/>
                  <a:pt x="154" y="127"/>
                </a:cubicBezTo>
                <a:cubicBezTo>
                  <a:pt x="178" y="127"/>
                  <a:pt x="178" y="127"/>
                  <a:pt x="178" y="127"/>
                </a:cubicBezTo>
                <a:lnTo>
                  <a:pt x="178" y="179"/>
                </a:lnTo>
                <a:close/>
                <a:moveTo>
                  <a:pt x="138" y="77"/>
                </a:moveTo>
                <a:cubicBezTo>
                  <a:pt x="156" y="59"/>
                  <a:pt x="179" y="50"/>
                  <a:pt x="204" y="50"/>
                </a:cubicBezTo>
                <a:cubicBezTo>
                  <a:pt x="229" y="50"/>
                  <a:pt x="252" y="59"/>
                  <a:pt x="270" y="77"/>
                </a:cubicBezTo>
                <a:cubicBezTo>
                  <a:pt x="297" y="104"/>
                  <a:pt x="304" y="145"/>
                  <a:pt x="290" y="179"/>
                </a:cubicBezTo>
                <a:cubicBezTo>
                  <a:pt x="270" y="179"/>
                  <a:pt x="270" y="179"/>
                  <a:pt x="270" y="179"/>
                </a:cubicBezTo>
                <a:cubicBezTo>
                  <a:pt x="270" y="132"/>
                  <a:pt x="270" y="132"/>
                  <a:pt x="270" y="132"/>
                </a:cubicBezTo>
                <a:cubicBezTo>
                  <a:pt x="231" y="132"/>
                  <a:pt x="231" y="132"/>
                  <a:pt x="231" y="132"/>
                </a:cubicBezTo>
                <a:cubicBezTo>
                  <a:pt x="231" y="83"/>
                  <a:pt x="231" y="83"/>
                  <a:pt x="231" y="83"/>
                </a:cubicBezTo>
                <a:cubicBezTo>
                  <a:pt x="178" y="83"/>
                  <a:pt x="178" y="83"/>
                  <a:pt x="178" y="83"/>
                </a:cubicBezTo>
                <a:cubicBezTo>
                  <a:pt x="178" y="112"/>
                  <a:pt x="178" y="112"/>
                  <a:pt x="178" y="112"/>
                </a:cubicBezTo>
                <a:cubicBezTo>
                  <a:pt x="139" y="112"/>
                  <a:pt x="139" y="112"/>
                  <a:pt x="139" y="112"/>
                </a:cubicBezTo>
                <a:cubicBezTo>
                  <a:pt x="139" y="179"/>
                  <a:pt x="139" y="179"/>
                  <a:pt x="139" y="179"/>
                </a:cubicBezTo>
                <a:cubicBezTo>
                  <a:pt x="118" y="179"/>
                  <a:pt x="118" y="179"/>
                  <a:pt x="118" y="179"/>
                </a:cubicBezTo>
                <a:cubicBezTo>
                  <a:pt x="104" y="145"/>
                  <a:pt x="111" y="104"/>
                  <a:pt x="138" y="77"/>
                </a:cubicBezTo>
                <a:close/>
              </a:path>
            </a:pathLst>
          </a:custGeom>
          <a:solidFill>
            <a:srgbClr val="CC6600"/>
          </a:solidFill>
          <a:ln>
            <a:noFill/>
          </a:ln>
        </p:spPr>
        <p:txBody>
          <a:bodyPr anchorCtr="0" anchor="t" bIns="44750" lIns="89525" spcFirstLastPara="1" rIns="89525" wrap="square" tIns="4475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D04A02"/>
              </a:solidFill>
              <a:latin typeface="Arial"/>
              <a:ea typeface="Arial"/>
              <a:cs typeface="Arial"/>
              <a:sym typeface="Arial"/>
            </a:endParaRPr>
          </a:p>
        </p:txBody>
      </p:sp>
      <p:sp>
        <p:nvSpPr>
          <p:cNvPr id="932" name="Google Shape;932;p150"/>
          <p:cNvSpPr/>
          <p:nvPr/>
        </p:nvSpPr>
        <p:spPr>
          <a:xfrm>
            <a:off x="265838" y="1607275"/>
            <a:ext cx="607874" cy="571500"/>
          </a:xfrm>
          <a:custGeom>
            <a:rect b="b" l="l" r="r" t="t"/>
            <a:pathLst>
              <a:path extrusionOk="0" h="576" w="576">
                <a:moveTo>
                  <a:pt x="0" y="0"/>
                </a:moveTo>
                <a:cubicBezTo>
                  <a:pt x="0" y="576"/>
                  <a:pt x="0" y="576"/>
                  <a:pt x="0" y="576"/>
                </a:cubicBezTo>
                <a:cubicBezTo>
                  <a:pt x="576" y="576"/>
                  <a:pt x="576" y="576"/>
                  <a:pt x="576" y="576"/>
                </a:cubicBezTo>
                <a:cubicBezTo>
                  <a:pt x="576" y="0"/>
                  <a:pt x="576" y="0"/>
                  <a:pt x="576" y="0"/>
                </a:cubicBezTo>
                <a:lnTo>
                  <a:pt x="0" y="0"/>
                </a:lnTo>
                <a:close/>
                <a:moveTo>
                  <a:pt x="229" y="475"/>
                </a:moveTo>
                <a:cubicBezTo>
                  <a:pt x="213" y="418"/>
                  <a:pt x="182" y="376"/>
                  <a:pt x="139" y="355"/>
                </a:cubicBezTo>
                <a:cubicBezTo>
                  <a:pt x="128" y="349"/>
                  <a:pt x="128" y="349"/>
                  <a:pt x="128" y="349"/>
                </a:cubicBezTo>
                <a:cubicBezTo>
                  <a:pt x="118" y="372"/>
                  <a:pt x="118" y="372"/>
                  <a:pt x="118" y="372"/>
                </a:cubicBezTo>
                <a:cubicBezTo>
                  <a:pt x="79" y="304"/>
                  <a:pt x="79" y="304"/>
                  <a:pt x="79" y="304"/>
                </a:cubicBezTo>
                <a:cubicBezTo>
                  <a:pt x="156" y="280"/>
                  <a:pt x="156" y="280"/>
                  <a:pt x="156" y="280"/>
                </a:cubicBezTo>
                <a:cubicBezTo>
                  <a:pt x="146" y="302"/>
                  <a:pt x="146" y="302"/>
                  <a:pt x="146" y="302"/>
                </a:cubicBezTo>
                <a:cubicBezTo>
                  <a:pt x="159" y="307"/>
                  <a:pt x="159" y="307"/>
                  <a:pt x="159" y="307"/>
                </a:cubicBezTo>
                <a:cubicBezTo>
                  <a:pt x="159" y="307"/>
                  <a:pt x="241" y="336"/>
                  <a:pt x="276" y="444"/>
                </a:cubicBezTo>
                <a:cubicBezTo>
                  <a:pt x="267" y="474"/>
                  <a:pt x="262" y="510"/>
                  <a:pt x="262" y="552"/>
                </a:cubicBezTo>
                <a:cubicBezTo>
                  <a:pt x="242" y="552"/>
                  <a:pt x="242" y="552"/>
                  <a:pt x="242" y="552"/>
                </a:cubicBezTo>
                <a:cubicBezTo>
                  <a:pt x="241" y="542"/>
                  <a:pt x="240" y="511"/>
                  <a:pt x="229" y="475"/>
                </a:cubicBezTo>
                <a:close/>
                <a:moveTo>
                  <a:pt x="242" y="166"/>
                </a:moveTo>
                <a:cubicBezTo>
                  <a:pt x="287" y="104"/>
                  <a:pt x="287" y="104"/>
                  <a:pt x="287" y="104"/>
                </a:cubicBezTo>
                <a:cubicBezTo>
                  <a:pt x="332" y="166"/>
                  <a:pt x="332" y="166"/>
                  <a:pt x="332" y="166"/>
                </a:cubicBezTo>
                <a:cubicBezTo>
                  <a:pt x="309" y="166"/>
                  <a:pt x="309" y="166"/>
                  <a:pt x="309" y="166"/>
                </a:cubicBezTo>
                <a:cubicBezTo>
                  <a:pt x="309" y="371"/>
                  <a:pt x="309" y="371"/>
                  <a:pt x="309" y="371"/>
                </a:cubicBezTo>
                <a:cubicBezTo>
                  <a:pt x="302" y="382"/>
                  <a:pt x="295" y="395"/>
                  <a:pt x="289" y="409"/>
                </a:cubicBezTo>
                <a:cubicBezTo>
                  <a:pt x="282" y="392"/>
                  <a:pt x="274" y="377"/>
                  <a:pt x="265" y="364"/>
                </a:cubicBezTo>
                <a:cubicBezTo>
                  <a:pt x="265" y="166"/>
                  <a:pt x="265" y="166"/>
                  <a:pt x="265" y="166"/>
                </a:cubicBezTo>
                <a:lnTo>
                  <a:pt x="242" y="166"/>
                </a:lnTo>
                <a:close/>
                <a:moveTo>
                  <a:pt x="423" y="280"/>
                </a:moveTo>
                <a:cubicBezTo>
                  <a:pt x="500" y="304"/>
                  <a:pt x="500" y="304"/>
                  <a:pt x="500" y="304"/>
                </a:cubicBezTo>
                <a:cubicBezTo>
                  <a:pt x="461" y="372"/>
                  <a:pt x="461" y="372"/>
                  <a:pt x="461" y="372"/>
                </a:cubicBezTo>
                <a:cubicBezTo>
                  <a:pt x="451" y="349"/>
                  <a:pt x="451" y="349"/>
                  <a:pt x="451" y="349"/>
                </a:cubicBezTo>
                <a:cubicBezTo>
                  <a:pt x="440" y="355"/>
                  <a:pt x="440" y="355"/>
                  <a:pt x="440" y="355"/>
                </a:cubicBezTo>
                <a:cubicBezTo>
                  <a:pt x="397" y="376"/>
                  <a:pt x="366" y="418"/>
                  <a:pt x="350" y="475"/>
                </a:cubicBezTo>
                <a:cubicBezTo>
                  <a:pt x="339" y="511"/>
                  <a:pt x="338" y="542"/>
                  <a:pt x="337" y="552"/>
                </a:cubicBezTo>
                <a:cubicBezTo>
                  <a:pt x="286" y="552"/>
                  <a:pt x="286" y="552"/>
                  <a:pt x="286" y="552"/>
                </a:cubicBezTo>
                <a:cubicBezTo>
                  <a:pt x="287" y="355"/>
                  <a:pt x="415" y="309"/>
                  <a:pt x="420" y="307"/>
                </a:cubicBezTo>
                <a:cubicBezTo>
                  <a:pt x="433" y="302"/>
                  <a:pt x="433" y="302"/>
                  <a:pt x="433" y="302"/>
                </a:cubicBezTo>
                <a:lnTo>
                  <a:pt x="423" y="280"/>
                </a:lnTo>
                <a:close/>
                <a:moveTo>
                  <a:pt x="551" y="552"/>
                </a:moveTo>
                <a:cubicBezTo>
                  <a:pt x="362" y="552"/>
                  <a:pt x="362" y="552"/>
                  <a:pt x="362" y="552"/>
                </a:cubicBezTo>
                <a:cubicBezTo>
                  <a:pt x="363" y="533"/>
                  <a:pt x="370" y="428"/>
                  <a:pt x="440" y="383"/>
                </a:cubicBezTo>
                <a:cubicBezTo>
                  <a:pt x="459" y="426"/>
                  <a:pt x="459" y="426"/>
                  <a:pt x="459" y="426"/>
                </a:cubicBezTo>
                <a:cubicBezTo>
                  <a:pt x="536" y="290"/>
                  <a:pt x="536" y="290"/>
                  <a:pt x="536" y="290"/>
                </a:cubicBezTo>
                <a:cubicBezTo>
                  <a:pt x="380" y="240"/>
                  <a:pt x="380" y="240"/>
                  <a:pt x="380" y="240"/>
                </a:cubicBezTo>
                <a:cubicBezTo>
                  <a:pt x="400" y="289"/>
                  <a:pt x="400" y="289"/>
                  <a:pt x="400" y="289"/>
                </a:cubicBezTo>
                <a:cubicBezTo>
                  <a:pt x="385" y="296"/>
                  <a:pt x="360" y="311"/>
                  <a:pt x="334" y="339"/>
                </a:cubicBezTo>
                <a:cubicBezTo>
                  <a:pt x="334" y="190"/>
                  <a:pt x="334" y="190"/>
                  <a:pt x="334" y="190"/>
                </a:cubicBezTo>
                <a:cubicBezTo>
                  <a:pt x="379" y="190"/>
                  <a:pt x="379" y="190"/>
                  <a:pt x="379" y="190"/>
                </a:cubicBezTo>
                <a:cubicBezTo>
                  <a:pt x="288" y="62"/>
                  <a:pt x="288" y="62"/>
                  <a:pt x="288" y="62"/>
                </a:cubicBezTo>
                <a:cubicBezTo>
                  <a:pt x="194" y="190"/>
                  <a:pt x="194" y="190"/>
                  <a:pt x="194" y="190"/>
                </a:cubicBezTo>
                <a:cubicBezTo>
                  <a:pt x="240" y="190"/>
                  <a:pt x="240" y="190"/>
                  <a:pt x="240" y="190"/>
                </a:cubicBezTo>
                <a:cubicBezTo>
                  <a:pt x="240" y="334"/>
                  <a:pt x="240" y="334"/>
                  <a:pt x="240" y="334"/>
                </a:cubicBezTo>
                <a:cubicBezTo>
                  <a:pt x="216" y="309"/>
                  <a:pt x="193" y="295"/>
                  <a:pt x="179" y="289"/>
                </a:cubicBezTo>
                <a:cubicBezTo>
                  <a:pt x="199" y="240"/>
                  <a:pt x="199" y="240"/>
                  <a:pt x="199" y="240"/>
                </a:cubicBezTo>
                <a:cubicBezTo>
                  <a:pt x="43" y="290"/>
                  <a:pt x="43" y="290"/>
                  <a:pt x="43" y="290"/>
                </a:cubicBezTo>
                <a:cubicBezTo>
                  <a:pt x="120" y="426"/>
                  <a:pt x="120" y="426"/>
                  <a:pt x="120" y="426"/>
                </a:cubicBezTo>
                <a:cubicBezTo>
                  <a:pt x="139" y="383"/>
                  <a:pt x="139" y="383"/>
                  <a:pt x="139" y="383"/>
                </a:cubicBezTo>
                <a:cubicBezTo>
                  <a:pt x="209" y="428"/>
                  <a:pt x="216" y="533"/>
                  <a:pt x="217" y="552"/>
                </a:cubicBezTo>
                <a:cubicBezTo>
                  <a:pt x="25" y="552"/>
                  <a:pt x="25" y="552"/>
                  <a:pt x="25" y="552"/>
                </a:cubicBezTo>
                <a:cubicBezTo>
                  <a:pt x="25" y="25"/>
                  <a:pt x="25" y="25"/>
                  <a:pt x="25" y="25"/>
                </a:cubicBezTo>
                <a:cubicBezTo>
                  <a:pt x="551" y="25"/>
                  <a:pt x="551" y="25"/>
                  <a:pt x="551" y="25"/>
                </a:cubicBezTo>
                <a:lnTo>
                  <a:pt x="551" y="552"/>
                </a:lnTo>
                <a:close/>
              </a:path>
            </a:pathLst>
          </a:custGeom>
          <a:solidFill>
            <a:srgbClr val="DB536A"/>
          </a:solidFill>
          <a:ln>
            <a:noFill/>
          </a:ln>
        </p:spPr>
        <p:txBody>
          <a:bodyPr anchorCtr="0" anchor="t" bIns="59675" lIns="119350" spcFirstLastPara="1" rIns="119350" wrap="square" tIns="59675">
            <a:noAutofit/>
          </a:bodyPr>
          <a:lstStyle/>
          <a:p>
            <a:pPr indent="0" lvl="0" marL="0" marR="0" rtl="0" algn="l">
              <a:lnSpc>
                <a:spcPct val="100000"/>
              </a:lnSpc>
              <a:spcBef>
                <a:spcPts val="0"/>
              </a:spcBef>
              <a:spcAft>
                <a:spcPts val="0"/>
              </a:spcAft>
              <a:buClr>
                <a:srgbClr val="000000"/>
              </a:buClr>
              <a:buSzPts val="2300"/>
              <a:buFont typeface="Arial"/>
              <a:buNone/>
            </a:pPr>
            <a:r>
              <a:t/>
            </a:r>
            <a:endParaRPr b="1" i="0" sz="2300" u="none" cap="none" strike="noStrike">
              <a:solidFill>
                <a:srgbClr val="D04A02"/>
              </a:solidFill>
              <a:latin typeface="Arial"/>
              <a:ea typeface="Arial"/>
              <a:cs typeface="Arial"/>
              <a:sym typeface="Arial"/>
            </a:endParaRPr>
          </a:p>
        </p:txBody>
      </p:sp>
      <p:sp>
        <p:nvSpPr>
          <p:cNvPr id="933" name="Google Shape;933;p150"/>
          <p:cNvSpPr txBox="1"/>
          <p:nvPr/>
        </p:nvSpPr>
        <p:spPr>
          <a:xfrm>
            <a:off x="1787375" y="512675"/>
            <a:ext cx="6039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2400">
                <a:solidFill>
                  <a:schemeClr val="dk1"/>
                </a:solidFill>
                <a:latin typeface="Georgia"/>
                <a:ea typeface="Georgia"/>
                <a:cs typeface="Georgia"/>
                <a:sym typeface="Georgia"/>
              </a:rPr>
              <a:t>Enjeux ESG pour les Entreprises</a:t>
            </a:r>
            <a:endParaRPr b="1" sz="2400">
              <a:solidFill>
                <a:schemeClr val="dk1"/>
              </a:solidFill>
              <a:latin typeface="Georgia"/>
              <a:ea typeface="Georgia"/>
              <a:cs typeface="Georgia"/>
              <a:sym typeface="Georgia"/>
            </a:endParaRPr>
          </a:p>
        </p:txBody>
      </p:sp>
      <p:sp>
        <p:nvSpPr>
          <p:cNvPr id="934" name="Google Shape;934;p1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938" name="Shape 938"/>
        <p:cNvGrpSpPr/>
        <p:nvPr/>
      </p:nvGrpSpPr>
      <p:grpSpPr>
        <a:xfrm>
          <a:off x="0" y="0"/>
          <a:ext cx="0" cy="0"/>
          <a:chOff x="0" y="0"/>
          <a:chExt cx="0" cy="0"/>
        </a:xfrm>
      </p:grpSpPr>
      <p:sp>
        <p:nvSpPr>
          <p:cNvPr id="939" name="Google Shape;939;p151"/>
          <p:cNvSpPr txBox="1"/>
          <p:nvPr>
            <p:ph idx="1" type="body"/>
          </p:nvPr>
        </p:nvSpPr>
        <p:spPr>
          <a:xfrm>
            <a:off x="332173" y="1705925"/>
            <a:ext cx="8309700" cy="2923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200"/>
              </a:spcBef>
              <a:spcAft>
                <a:spcPts val="0"/>
              </a:spcAft>
              <a:buClr>
                <a:schemeClr val="dk1"/>
              </a:buClr>
              <a:buSzPts val="1100"/>
              <a:buFont typeface="Arial"/>
              <a:buNone/>
            </a:pPr>
            <a:r>
              <a:rPr b="1" lang="fr" sz="3000"/>
              <a:t>Comment les entreprises peuvent-elles maîtriser les critères ESG de manière efficace et automatisée ?</a:t>
            </a:r>
            <a:endParaRPr b="1" sz="3000"/>
          </a:p>
          <a:p>
            <a:pPr indent="0" lvl="0" marL="0" marR="0" rtl="0" algn="l">
              <a:lnSpc>
                <a:spcPct val="85000"/>
              </a:lnSpc>
              <a:spcBef>
                <a:spcPts val="1200"/>
              </a:spcBef>
              <a:spcAft>
                <a:spcPts val="0"/>
              </a:spcAft>
              <a:buClr>
                <a:schemeClr val="lt1"/>
              </a:buClr>
              <a:buSzPts val="2900"/>
              <a:buFont typeface="Arial"/>
              <a:buNone/>
            </a:pPr>
            <a:r>
              <a:t/>
            </a:r>
            <a:endParaRPr b="1" sz="3000"/>
          </a:p>
          <a:p>
            <a:pPr indent="0" lvl="2" marL="0" marR="0" rtl="0" algn="l">
              <a:lnSpc>
                <a:spcPct val="100000"/>
              </a:lnSpc>
              <a:spcBef>
                <a:spcPts val="0"/>
              </a:spcBef>
              <a:spcAft>
                <a:spcPts val="0"/>
              </a:spcAft>
              <a:buClr>
                <a:schemeClr val="lt1"/>
              </a:buClr>
              <a:buSzPts val="1200"/>
              <a:buFont typeface="Arial"/>
              <a:buNone/>
            </a:pPr>
            <a:r>
              <a:t/>
            </a:r>
            <a:endParaRPr b="1" i="0" sz="3000" u="none" cap="none" strike="noStrike">
              <a:latin typeface="Georgia"/>
              <a:ea typeface="Georgia"/>
              <a:cs typeface="Georgia"/>
              <a:sym typeface="Georgia"/>
            </a:endParaRPr>
          </a:p>
        </p:txBody>
      </p:sp>
      <p:sp>
        <p:nvSpPr>
          <p:cNvPr id="940" name="Google Shape;940;p151"/>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SzPts val="600"/>
              <a:buNone/>
            </a:pPr>
            <a:fld id="{00000000-1234-1234-1234-123412341234}" type="slidenum">
              <a:rPr lang="fr"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152"/>
          <p:cNvSpPr txBox="1"/>
          <p:nvPr>
            <p:ph type="title"/>
          </p:nvPr>
        </p:nvSpPr>
        <p:spPr>
          <a:xfrm>
            <a:off x="4040685" y="1558328"/>
            <a:ext cx="3702600" cy="192330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lt1"/>
              </a:buClr>
              <a:buSzPts val="3000"/>
              <a:buFont typeface="Arial"/>
              <a:buNone/>
            </a:pPr>
            <a:r>
              <a:rPr b="1" lang="fr">
                <a:latin typeface="Georgia"/>
                <a:ea typeface="Georgia"/>
                <a:cs typeface="Georgia"/>
                <a:sym typeface="Georgia"/>
              </a:rPr>
              <a:t>Solution</a:t>
            </a:r>
            <a:endParaRPr b="1">
              <a:latin typeface="Georgia"/>
              <a:ea typeface="Georgia"/>
              <a:cs typeface="Georgia"/>
              <a:sym typeface="Georgia"/>
            </a:endParaRPr>
          </a:p>
          <a:p>
            <a:pPr indent="0" lvl="0" marL="0" marR="0" rtl="0" algn="l">
              <a:lnSpc>
                <a:spcPct val="85000"/>
              </a:lnSpc>
              <a:spcBef>
                <a:spcPts val="0"/>
              </a:spcBef>
              <a:spcAft>
                <a:spcPts val="0"/>
              </a:spcAft>
              <a:buClr>
                <a:schemeClr val="lt1"/>
              </a:buClr>
              <a:buSzPts val="3000"/>
              <a:buFont typeface="Arial"/>
              <a:buNone/>
            </a:pPr>
            <a:r>
              <a:t/>
            </a:r>
            <a:endParaRPr/>
          </a:p>
        </p:txBody>
      </p:sp>
      <p:sp>
        <p:nvSpPr>
          <p:cNvPr id="946" name="Google Shape;946;p152"/>
          <p:cNvSpPr txBox="1"/>
          <p:nvPr>
            <p:ph idx="4294967295" type="body"/>
          </p:nvPr>
        </p:nvSpPr>
        <p:spPr>
          <a:xfrm>
            <a:off x="332184" y="0"/>
            <a:ext cx="3258600" cy="5143500"/>
          </a:xfrm>
          <a:prstGeom prst="rect">
            <a:avLst/>
          </a:prstGeom>
          <a:noFill/>
          <a:ln>
            <a:noFill/>
          </a:ln>
        </p:spPr>
        <p:txBody>
          <a:bodyPr anchorCtr="0" anchor="ctr" bIns="0" lIns="0" spcFirstLastPara="1" rIns="0" wrap="square" tIns="0">
            <a:noAutofit/>
          </a:bodyPr>
          <a:lstStyle/>
          <a:p>
            <a:pPr indent="0" lvl="0" marL="0" marR="0" rtl="0" algn="l">
              <a:lnSpc>
                <a:spcPct val="95000"/>
              </a:lnSpc>
              <a:spcBef>
                <a:spcPts val="0"/>
              </a:spcBef>
              <a:spcAft>
                <a:spcPts val="0"/>
              </a:spcAft>
              <a:buClr>
                <a:schemeClr val="lt1"/>
              </a:buClr>
              <a:buSzPts val="48800"/>
              <a:buFont typeface="Arial"/>
              <a:buNone/>
            </a:pPr>
            <a:r>
              <a:rPr lang="fr" sz="48800">
                <a:solidFill>
                  <a:schemeClr val="lt1"/>
                </a:solidFill>
              </a:rPr>
              <a:t>3</a:t>
            </a:r>
            <a:endParaRPr/>
          </a:p>
        </p:txBody>
      </p:sp>
      <p:sp>
        <p:nvSpPr>
          <p:cNvPr id="947" name="Google Shape;947;p152"/>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93954"/>
      </a:accent5>
      <a:accent6>
        <a:srgbClr val="464646"/>
      </a:accent6>
      <a:hlink>
        <a:srgbClr val="D04A02"/>
      </a:hlink>
      <a:folHlink>
        <a:srgbClr val="D93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93954"/>
      </a:accent5>
      <a:accent6>
        <a:srgbClr val="464646"/>
      </a:accent6>
      <a:hlink>
        <a:srgbClr val="D04A02"/>
      </a:hlink>
      <a:folHlink>
        <a:srgbClr val="D93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