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F6F6-6AFC-4F1E-B4CD-B7AC50B6468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E043-60FB-4140-8896-68DFBB460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F6F6-6AFC-4F1E-B4CD-B7AC50B6468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E043-60FB-4140-8896-68DFBB460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F6F6-6AFC-4F1E-B4CD-B7AC50B6468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E043-60FB-4140-8896-68DFBB460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F6F6-6AFC-4F1E-B4CD-B7AC50B6468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E043-60FB-4140-8896-68DFBB460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F6F6-6AFC-4F1E-B4CD-B7AC50B6468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E043-60FB-4140-8896-68DFBB460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F6F6-6AFC-4F1E-B4CD-B7AC50B6468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E043-60FB-4140-8896-68DFBB460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F6F6-6AFC-4F1E-B4CD-B7AC50B6468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E043-60FB-4140-8896-68DFBB460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F6F6-6AFC-4F1E-B4CD-B7AC50B6468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E043-60FB-4140-8896-68DFBB460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F6F6-6AFC-4F1E-B4CD-B7AC50B6468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E043-60FB-4140-8896-68DFBB460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F6F6-6AFC-4F1E-B4CD-B7AC50B6468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E043-60FB-4140-8896-68DFBB460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F6F6-6AFC-4F1E-B4CD-B7AC50B6468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E043-60FB-4140-8896-68DFBB460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FF6F6-6AFC-4F1E-B4CD-B7AC50B6468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EE043-60FB-4140-8896-68DFBB460A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 point</a:t>
            </a:r>
          </a:p>
          <a:p>
            <a:r>
              <a:rPr lang="en-US" dirty="0" smtClean="0"/>
              <a:t>Bullet point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Page 3</a:t>
            </a:r>
            <a:endParaRPr lang="en-US" dirty="0"/>
          </a:p>
        </p:txBody>
      </p:sp>
      <p:pic>
        <p:nvPicPr>
          <p:cNvPr id="4" name="Content Placeholder 3" descr="Rene_Magritte_-_1_(3)1964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947" y="1600200"/>
            <a:ext cx="3408105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Test</vt:lpstr>
      <vt:lpstr>Title</vt:lpstr>
      <vt:lpstr>Title Page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Vincent Debruycker</dc:creator>
  <cp:lastModifiedBy>Vincent Debruycker</cp:lastModifiedBy>
  <cp:revision>1</cp:revision>
  <dcterms:created xsi:type="dcterms:W3CDTF">2024-07-18T11:41:43Z</dcterms:created>
  <dcterms:modified xsi:type="dcterms:W3CDTF">2024-07-18T11:43:56Z</dcterms:modified>
</cp:coreProperties>
</file>