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0" r:id="rId6"/>
    <p:sldId id="26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4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2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0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8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9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2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3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1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38AC-A0D8-4619-BC4C-04765CDD67F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A28F-DE4B-40A3-91BA-23ACB6618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5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xinwei\Desktop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8" y="-99392"/>
            <a:ext cx="16695987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59832" y="585262"/>
            <a:ext cx="4680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奔驰官网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988840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负责人：彭宏斌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2564904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组员：许正正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朱召洋</a:t>
            </a:r>
            <a:endParaRPr lang="en-US" altLang="zh-CN" dirty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郑明阳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40152" y="6193743"/>
            <a:ext cx="266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汇报时间：</a:t>
            </a:r>
            <a:r>
              <a:rPr lang="en-US" altLang="zh-CN" dirty="0" smtClean="0"/>
              <a:t>2020-12-27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8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问题及解决问题（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网页</a:t>
            </a:r>
            <a:r>
              <a:rPr lang="zh-CN" altLang="en-US" dirty="0" smtClean="0">
                <a:solidFill>
                  <a:srgbClr val="FF0000"/>
                </a:solidFill>
              </a:rPr>
              <a:t>跳转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合并文件夹使用下级目录和同级目录实现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9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解决问题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命名冲突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由彭宏斌查虫重新命名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解决问题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代码遗漏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由彭宏斌查找以及处理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6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解决问题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5.</a:t>
            </a:r>
            <a:r>
              <a:rPr lang="zh-CN" altLang="en-US" dirty="0" smtClean="0">
                <a:solidFill>
                  <a:srgbClr val="FF0000"/>
                </a:solidFill>
              </a:rPr>
              <a:t>文件整理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老师指出以后文件要清晰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1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收获与总结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我们意识到了小组分工的重要性，一个人再厉害，也跟不上一个小组在一起做的进度。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我们收获了大量的经验与实践操作，并在此中获得了信任。意识到做完一个的成就与喜悦感，或遇到困难的懊恼，与烦躁。我们都在这七天的收益颇多，并希望在下次合作时取得更好的成果。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20288803">
            <a:off x="1547664" y="2564905"/>
            <a:ext cx="6624736" cy="3168352"/>
          </a:xfrm>
        </p:spPr>
        <p:txBody>
          <a:bodyPr>
            <a:normAutofit/>
          </a:bodyPr>
          <a:lstStyle/>
          <a:p>
            <a:r>
              <a:rPr lang="zh-CN" altLang="en-US" sz="9600" dirty="0" smtClean="0">
                <a:solidFill>
                  <a:srgbClr val="7030A0"/>
                </a:solidFill>
              </a:rPr>
              <a:t>谢谢观看</a:t>
            </a:r>
            <a:endParaRPr lang="zh-CN" altLang="en-US" sz="9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配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图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   由三个奔驰网页的图片裁剪下来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   由各自负责人裁剪其制作部分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8392" y="53732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网页依次如下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88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配文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zh-CN" altLang="en-US" smtClean="0"/>
              <a:t>网页</a:t>
            </a:r>
            <a:r>
              <a:rPr lang="zh-CN" altLang="en-US" smtClean="0"/>
              <a:t>。</a:t>
            </a:r>
            <a:r>
              <a:rPr lang="zh-CN" altLang="en-US"/>
              <a:t>与</a:t>
            </a:r>
            <a:r>
              <a:rPr lang="zh-CN" altLang="en-US" smtClean="0"/>
              <a:t>大家</a:t>
            </a:r>
            <a:r>
              <a:rPr lang="zh-CN" altLang="en-US" smtClean="0"/>
              <a:t>找的素材与文字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7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xinwei\Desktop\无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32793"/>
            <a:ext cx="2916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6">
                    <a:lumMod val="50000"/>
                  </a:schemeClr>
                </a:solidFill>
              </a:rPr>
              <a:t>主网页</a:t>
            </a:r>
            <a:endParaRPr lang="en-US" altLang="zh-CN" sz="5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8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C:\Users\xinwei\Desktop\无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-1240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62068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>
                    <a:lumMod val="50000"/>
                  </a:schemeClr>
                </a:solidFill>
              </a:rPr>
              <a:t>第二网页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9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xinwei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0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76470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50000"/>
                  </a:schemeClr>
                </a:solidFill>
              </a:rPr>
              <a:t>第三网页</a:t>
            </a:r>
            <a:endParaRPr lang="en-US" altLang="zh-CN" sz="4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0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xinwei\Desktop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6106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96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人员分工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彭宏斌 负责 汇总  合并   检查</a:t>
            </a:r>
            <a:endParaRPr lang="en-US" altLang="zh-CN" dirty="0"/>
          </a:p>
          <a:p>
            <a:r>
              <a:rPr lang="en-US" altLang="zh-CN" dirty="0" smtClean="0"/>
              <a:t>                        benchi.css	feixiang.css  808.css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切图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所有的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合并</a:t>
            </a:r>
            <a:endParaRPr lang="en-US" altLang="zh-CN" dirty="0"/>
          </a:p>
          <a:p>
            <a:r>
              <a:rPr lang="en-US" altLang="zh-CN" dirty="0" smtClean="0"/>
              <a:t>                        </a:t>
            </a:r>
            <a:r>
              <a:rPr lang="zh-CN" altLang="en-US" dirty="0" smtClean="0"/>
              <a:t>其他网页</a:t>
            </a:r>
            <a:endParaRPr lang="en-US" altLang="zh-CN" dirty="0" smtClean="0"/>
          </a:p>
          <a:p>
            <a:r>
              <a:rPr lang="zh-CN" altLang="en-US" dirty="0" smtClean="0"/>
              <a:t>许正正 负责  </a:t>
            </a:r>
            <a:r>
              <a:rPr lang="en-US" altLang="zh-CN" dirty="0" smtClean="0"/>
              <a:t>88.css  </a:t>
            </a:r>
            <a:r>
              <a:rPr lang="zh-CN" altLang="en-US" dirty="0" smtClean="0"/>
              <a:t>切制作部分图片</a:t>
            </a:r>
            <a:endParaRPr lang="en-US" altLang="zh-CN" dirty="0" smtClean="0"/>
          </a:p>
          <a:p>
            <a:r>
              <a:rPr lang="zh-CN" altLang="en-US" dirty="0" smtClean="0"/>
              <a:t>朱召洋 负责 </a:t>
            </a:r>
            <a:r>
              <a:rPr lang="en-US" altLang="zh-CN" dirty="0" smtClean="0"/>
              <a:t>zhong.css</a:t>
            </a:r>
            <a:r>
              <a:rPr lang="zh-CN" altLang="en-US" dirty="0" smtClean="0"/>
              <a:t>切制作部分图片</a:t>
            </a:r>
            <a:endParaRPr lang="en-US" altLang="zh-CN" dirty="0" smtClean="0"/>
          </a:p>
          <a:p>
            <a:r>
              <a:rPr lang="zh-CN" altLang="en-US" dirty="0" smtClean="0"/>
              <a:t>郑明阳 负责 切一部分图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1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问题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及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解决问题（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切图不够精细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由老师指导使用裁剪框子是裁剪做到统一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7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236</Words>
  <Application>Microsoft Office PowerPoint</Application>
  <PresentationFormat>全屏显示(4:3)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配图</vt:lpstr>
      <vt:lpstr>配文</vt:lpstr>
      <vt:lpstr>PowerPoint 演示文稿</vt:lpstr>
      <vt:lpstr>PowerPoint 演示文稿</vt:lpstr>
      <vt:lpstr>PowerPoint 演示文稿</vt:lpstr>
      <vt:lpstr>PowerPoint 演示文稿</vt:lpstr>
      <vt:lpstr>人员分工</vt:lpstr>
      <vt:lpstr>问题及解决问题（1）</vt:lpstr>
      <vt:lpstr>问题及解决问题（2）</vt:lpstr>
      <vt:lpstr>解决问题</vt:lpstr>
      <vt:lpstr>解决问题</vt:lpstr>
      <vt:lpstr>解决问题</vt:lpstr>
      <vt:lpstr>收获与总结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xinwei</dc:creator>
  <cp:lastModifiedBy>xinwei</cp:lastModifiedBy>
  <cp:revision>39</cp:revision>
  <dcterms:created xsi:type="dcterms:W3CDTF">2020-12-26T02:28:51Z</dcterms:created>
  <dcterms:modified xsi:type="dcterms:W3CDTF">2020-12-27T00:39:21Z</dcterms:modified>
</cp:coreProperties>
</file>