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0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4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3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8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2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2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6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9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4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4822-72F1-4084-BBB5-3ABDA36325E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61278-864A-49BA-8864-9E7C1CBAF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9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2190" y="357592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자동 쓰레기통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4247" y="3427471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AR04 </a:t>
            </a:r>
            <a:r>
              <a:rPr lang="ko-KR" altLang="en-US" dirty="0" smtClean="0"/>
              <a:t>김종민</a:t>
            </a:r>
            <a:endParaRPr lang="en-US" altLang="ko-KR" dirty="0" smtClean="0"/>
          </a:p>
          <a:p>
            <a:r>
              <a:rPr lang="en-US" altLang="ko-KR" dirty="0" smtClean="0"/>
              <a:t>AR07 </a:t>
            </a:r>
            <a:r>
              <a:rPr lang="ko-KR" altLang="en-US" dirty="0" smtClean="0"/>
              <a:t>이창호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프로젝트 구상</a:t>
            </a:r>
            <a:endParaRPr lang="en-US" altLang="ko-KR" sz="2000" dirty="0" smtClean="0"/>
          </a:p>
          <a:p>
            <a:r>
              <a:rPr lang="ko-KR" altLang="en-US" sz="2000" dirty="0" smtClean="0"/>
              <a:t>부품소개</a:t>
            </a:r>
            <a:endParaRPr lang="en-US" altLang="ko-KR" sz="2000" dirty="0" smtClean="0"/>
          </a:p>
          <a:p>
            <a:r>
              <a:rPr lang="en-US" altLang="ko-KR" sz="2000" dirty="0" err="1" smtClean="0"/>
              <a:t>Fritzing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회로</a:t>
            </a:r>
            <a:endParaRPr lang="en-US" altLang="ko-KR" sz="2000" dirty="0"/>
          </a:p>
          <a:p>
            <a:r>
              <a:rPr lang="en-US" altLang="ko-KR" sz="2000" dirty="0" smtClean="0"/>
              <a:t>Arduino </a:t>
            </a:r>
            <a:r>
              <a:rPr lang="ko-KR" altLang="en-US" sz="2000" dirty="0" smtClean="0"/>
              <a:t>코드</a:t>
            </a:r>
            <a:endParaRPr lang="en-US" altLang="ko-KR" sz="2000" dirty="0" smtClean="0"/>
          </a:p>
          <a:p>
            <a:r>
              <a:rPr lang="ko-KR" altLang="en-US" sz="2000" dirty="0" smtClean="0"/>
              <a:t>시연 영상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8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우리 주변에 흔히 볼 수 있는 쓰레기통을 </a:t>
            </a:r>
            <a:r>
              <a:rPr lang="ko-KR" altLang="en-US" sz="2000" dirty="0" err="1" smtClean="0"/>
              <a:t>아두이노</a:t>
            </a:r>
            <a:r>
              <a:rPr lang="ko-KR" altLang="en-US" sz="2000" dirty="0" smtClean="0"/>
              <a:t> 프로젝트로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초음파 센서를 이용해 일정 거리 안에 다가가면 자동으로 열리게끔 구현하고자 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71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부품 소개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err="1" smtClean="0"/>
              <a:t>아두이노</a:t>
            </a:r>
            <a:r>
              <a:rPr lang="ko-KR" altLang="en-US" sz="2000" dirty="0" smtClean="0"/>
              <a:t> 보드</a:t>
            </a:r>
            <a:endParaRPr lang="en-US" altLang="ko-KR" sz="2000" dirty="0" smtClean="0"/>
          </a:p>
          <a:p>
            <a:pPr marL="514350" indent="-514350">
              <a:buAutoNum type="arabicPeriod"/>
            </a:pPr>
            <a:r>
              <a:rPr lang="ko-KR" altLang="en-US" sz="2000" dirty="0" smtClean="0"/>
              <a:t>초음파 센서</a:t>
            </a:r>
            <a:endParaRPr lang="en-US" altLang="ko-KR" sz="2000" dirty="0" smtClean="0"/>
          </a:p>
          <a:p>
            <a:pPr marL="514350" indent="-514350">
              <a:buAutoNum type="arabicPeriod"/>
            </a:pPr>
            <a:r>
              <a:rPr lang="ko-KR" altLang="en-US" sz="2000" dirty="0" smtClean="0"/>
              <a:t>서브모터</a:t>
            </a:r>
            <a:endParaRPr lang="en-US" altLang="ko-KR" sz="2000" dirty="0" smtClean="0"/>
          </a:p>
          <a:p>
            <a:pPr marL="514350" indent="-514350">
              <a:buAutoNum type="arabicPeriod"/>
            </a:pPr>
            <a:r>
              <a:rPr lang="ko-KR" altLang="en-US" sz="2000" dirty="0" smtClean="0"/>
              <a:t>쓰레기통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768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Fritzing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회로</a:t>
            </a:r>
            <a:endParaRPr lang="ko-KR" altLang="en-US" dirty="0"/>
          </a:p>
        </p:txBody>
      </p:sp>
      <p:pic>
        <p:nvPicPr>
          <p:cNvPr id="4" name="내용 개체 틀 3" descr="쓰레기통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6365" y="1466527"/>
            <a:ext cx="7673246" cy="49475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6" y="1493116"/>
            <a:ext cx="3011790" cy="4351338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50" y="1828120"/>
            <a:ext cx="2886478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59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자동 쓰레기통</vt:lpstr>
      <vt:lpstr>목차</vt:lpstr>
      <vt:lpstr>프로젝트 구상</vt:lpstr>
      <vt:lpstr>부품 소개</vt:lpstr>
      <vt:lpstr>Fritzing 회로</vt:lpstr>
      <vt:lpstr>Arduino 코드</vt:lpstr>
      <vt:lpstr>시연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 쓰레기통</dc:title>
  <dc:creator>Windows 사용자</dc:creator>
  <cp:lastModifiedBy>Windows 사용자</cp:lastModifiedBy>
  <cp:revision>6</cp:revision>
  <dcterms:created xsi:type="dcterms:W3CDTF">2019-12-05T07:22:45Z</dcterms:created>
  <dcterms:modified xsi:type="dcterms:W3CDTF">2019-12-10T07:13:58Z</dcterms:modified>
</cp:coreProperties>
</file>