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E.S.C.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 Johnson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 Basics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971550" y="1990725"/>
            <a:ext cx="3150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Magnetic Fields cause motion</a:t>
            </a:r>
            <a:endParaRPr sz="14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Wye Configuration</a:t>
            </a:r>
            <a:endParaRPr sz="14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Current flow determines pole orientation </a:t>
            </a:r>
            <a:endParaRPr sz="14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2 - Phases “On” at a time</a:t>
            </a:r>
            <a:endParaRPr sz="1400"/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-7649" l="0" r="0" t="7649"/>
          <a:stretch/>
        </p:blipFill>
        <p:spPr>
          <a:xfrm>
            <a:off x="6391400" y="1800188"/>
            <a:ext cx="2470300" cy="26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9800" y="1990725"/>
            <a:ext cx="17335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BLDC (Brushless “D.C.” ) Motors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46625" y="1990725"/>
            <a:ext cx="3633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do ESCs drive?</a:t>
            </a:r>
            <a:endParaRPr sz="14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3 - Phases</a:t>
            </a:r>
            <a:endParaRPr sz="14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6 Phase Combinations</a:t>
            </a:r>
            <a:endParaRPr sz="14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Brushless (Electronically Switched)</a:t>
            </a:r>
            <a:r>
              <a:rPr lang="en" sz="1400"/>
              <a:t> </a:t>
            </a:r>
            <a:endParaRPr sz="14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Varieties (Outrunner, Sensorless)</a:t>
            </a:r>
            <a:endParaRPr sz="1400"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300" y="1695475"/>
            <a:ext cx="4051334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Inverter </a:t>
            </a:r>
            <a:r>
              <a:rPr lang="en"/>
              <a:t>Circuit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00200"/>
            <a:ext cx="3445936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5929975" y="1800200"/>
            <a:ext cx="30066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High side/Low side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Typically MOSFETs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PWM Control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Can get HOT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5073" y="2161050"/>
            <a:ext cx="1600116" cy="16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E.S.C. (Electronic Speed Controller)</a:t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961275" y="1760275"/>
            <a:ext cx="32460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Can handle High current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Typically consists of 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Microcontroller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MOSFETs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Gate Drivers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Capacitor banks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Linear Voltage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regulators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Op-amps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400" y="2249225"/>
            <a:ext cx="20955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ESCs</a:t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588900" y="1800200"/>
            <a:ext cx="3485700" cy="29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Microcontroller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STM32F051K86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ARM Cortex-M0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48 MHZ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Several Timer outputs up to 11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BLHeli_32 Firmware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Fortior Gate Driver IC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Rated for 30A </a:t>
            </a: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Continuous</a:t>
            </a: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D-Shot, OneShot, PWM </a:t>
            </a: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850" y="1186000"/>
            <a:ext cx="3547300" cy="35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2150" y="391375"/>
            <a:ext cx="1350725" cy="434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1204400" y="1785350"/>
            <a:ext cx="6036300" cy="20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