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D8F-C1EF-4AA0-8DB9-EC367A5B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787-19BA-4770-86EE-5792A978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A10F-375E-4D7D-8247-DA8FD3C0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1E8A-1439-4A87-B9BF-F0F0937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967F-6A71-4599-B9E3-66E5736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0EF-3B0C-49A5-8887-60D0277B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1447A-7AC7-4C39-8841-1C4D77C4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0995-357F-47C2-808C-8F022A4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EE62-4C14-48E6-B45D-3A5EF3DE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46B1-BE4A-4F8B-957C-2B1DEC2B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98E9E-41C8-4853-A1E6-C18EDF6D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F092-B8F2-411E-97D5-4300ED35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28F8-91A0-4DA7-B2DF-9A443C4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F42D-E704-4F54-8267-B58BEED3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015B-3F54-4600-BC9D-198F8B7F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1BD-DBAE-4656-B7B1-ADE140DC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81B-3D25-4975-99A3-7F92076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08B-1358-42C4-B1D7-9EEBE899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ACB9-6B6A-478A-82F6-4D65419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2FBC-1F3E-471C-A41B-E5C77B2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73F-7103-43B8-9394-4B9A10F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30C6-58C8-4337-B63A-DB01BD13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649F-61B9-4959-835A-798C633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B580-DF0D-4AE5-9BA5-96AB91C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11C1-CB18-4C95-8509-8339EA43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312-3A91-4850-B1A4-D9296A71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88A-D4C1-4596-9C65-C7C0B8F8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4584-7624-4B73-BE00-98068AB2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E03B-C6F0-46EF-8A51-EF6B6265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6A0D-1946-494B-9AAE-C0551DA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F6373-001B-4D70-98C7-0190273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C15-E30E-4EA8-8C3C-6B50C0A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CC02-2E49-4127-AF61-20798E9E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865B-72C2-4018-9F74-4496042C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2A4C6-A5E4-41A8-AF93-EA69B80F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A04E-AA5C-4D9F-A466-B94F8AC2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D025B-F91B-4F0F-B0EA-298DDD9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3C93-8520-443A-93E0-5B40E2F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DBF84-DB50-4D5D-AFC5-F2BB85B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EAE0-B133-499E-8C20-1BB949FC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00C9-848D-4D5D-A5D1-4FC0948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B76-5CB5-4A40-89CE-29D469A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68DE-54D6-4103-A437-D5960803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496F-D9A4-49E1-B1C0-A3418BC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2E5D-5CBC-42FB-AFE4-0B2AE7E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8230-1A0A-49DC-BDE7-D9ADF03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F9E-4F02-4231-82C5-F83B7146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5D80-B652-4971-B44E-F99FB127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8CE71-6D45-40D2-BD2E-451610E9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5A3E-CDE4-4A09-BB60-05FB787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0489-AEE9-4027-87F4-17AA81A7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5A71-0AC4-49B7-A5DA-6595EC4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139-FECB-41E8-A16B-A11CD758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D680A-6099-4A9E-84B8-12B84A424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076F-0183-4023-A0F5-6E67DBA6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192B-BE90-414D-B96E-09DC987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43F0-2722-454A-A549-EDB8E2B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6BF2-07BD-49D0-A897-0ADADE01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8793-F34D-472A-9E29-B634C301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1C98-E260-4B0E-BA3C-84B5559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8A6-3238-4027-B633-2C053E44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8749-70C6-48E7-AB63-DFF662370668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C152-F170-4941-AC86-49E46F39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366-812D-4D08-AAF9-60EA263BD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33668-2520-4DD0-B247-A993BB4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Autofit/>
          </a:bodyPr>
          <a:lstStyle/>
          <a:p>
            <a:r>
              <a:rPr lang="en-US" sz="3200" dirty="0"/>
              <a:t>Nucleo Acquisition S/W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78F47-8E4F-4C1E-B446-55566742DD0E}"/>
              </a:ext>
            </a:extLst>
          </p:cNvPr>
          <p:cNvSpPr/>
          <p:nvPr/>
        </p:nvSpPr>
        <p:spPr>
          <a:xfrm>
            <a:off x="293072" y="1078523"/>
            <a:ext cx="1858114" cy="533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Main Thread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94E06-38FD-4CD7-A983-4C4D58030531}"/>
              </a:ext>
            </a:extLst>
          </p:cNvPr>
          <p:cNvSpPr/>
          <p:nvPr/>
        </p:nvSpPr>
        <p:spPr>
          <a:xfrm>
            <a:off x="470850" y="1427576"/>
            <a:ext cx="1539847" cy="8441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95C6595-DC90-47F4-9A3E-21BB16CEAB1D}"/>
              </a:ext>
            </a:extLst>
          </p:cNvPr>
          <p:cNvSpPr/>
          <p:nvPr/>
        </p:nvSpPr>
        <p:spPr>
          <a:xfrm rot="10800000">
            <a:off x="610170" y="5794820"/>
            <a:ext cx="1251024" cy="50011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9E293108-AF7A-4DFE-B1A8-4576491481C5}"/>
              </a:ext>
            </a:extLst>
          </p:cNvPr>
          <p:cNvSpPr/>
          <p:nvPr/>
        </p:nvSpPr>
        <p:spPr>
          <a:xfrm>
            <a:off x="610171" y="2378444"/>
            <a:ext cx="1238296" cy="42574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2A50E-B01D-453C-A73F-964D13811364}"/>
              </a:ext>
            </a:extLst>
          </p:cNvPr>
          <p:cNvSpPr/>
          <p:nvPr/>
        </p:nvSpPr>
        <p:spPr>
          <a:xfrm>
            <a:off x="4374448" y="2804772"/>
            <a:ext cx="1369866" cy="1764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Sensor Manager Class</a:t>
            </a:r>
          </a:p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7685A-52AF-4527-88FA-F9E66D7BB8CF}"/>
              </a:ext>
            </a:extLst>
          </p:cNvPr>
          <p:cNvSpPr/>
          <p:nvPr/>
        </p:nvSpPr>
        <p:spPr>
          <a:xfrm>
            <a:off x="4536374" y="3349895"/>
            <a:ext cx="1057768" cy="10682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B5E0D-6E83-46C7-85E4-838DF4C69C79}"/>
              </a:ext>
            </a:extLst>
          </p:cNvPr>
          <p:cNvSpPr/>
          <p:nvPr/>
        </p:nvSpPr>
        <p:spPr>
          <a:xfrm>
            <a:off x="5990848" y="2804772"/>
            <a:ext cx="1291786" cy="2091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CAN Message Queue Class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2050212C-232C-4213-A0AF-8063BC80893E}"/>
              </a:ext>
            </a:extLst>
          </p:cNvPr>
          <p:cNvSpPr/>
          <p:nvPr/>
        </p:nvSpPr>
        <p:spPr>
          <a:xfrm>
            <a:off x="6242894" y="3410513"/>
            <a:ext cx="867507" cy="1307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Message FIFO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F4F1D9-F6BD-4BCB-A368-4EB1DDD574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5571" y="3178866"/>
            <a:ext cx="790762" cy="1611390"/>
          </a:xfrm>
          <a:prstGeom prst="bentConnector5">
            <a:avLst>
              <a:gd name="adj1" fmla="val -62857"/>
              <a:gd name="adj2" fmla="val 49308"/>
              <a:gd name="adj3" fmla="val 1289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B43C5-2794-429F-B0D7-8756385A445A}"/>
              </a:ext>
            </a:extLst>
          </p:cNvPr>
          <p:cNvSpPr txBox="1"/>
          <p:nvPr/>
        </p:nvSpPr>
        <p:spPr>
          <a:xfrm>
            <a:off x="7779953" y="4144361"/>
            <a:ext cx="149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Data Output on CAN BUS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1EF06A-7955-480D-A2D8-05A18E453F4B}"/>
              </a:ext>
            </a:extLst>
          </p:cNvPr>
          <p:cNvSpPr/>
          <p:nvPr/>
        </p:nvSpPr>
        <p:spPr>
          <a:xfrm>
            <a:off x="422310" y="2864410"/>
            <a:ext cx="1438886" cy="1457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BE5BDE-A9B0-4297-BC30-20E41725A1CC}"/>
              </a:ext>
            </a:extLst>
          </p:cNvPr>
          <p:cNvSpPr/>
          <p:nvPr/>
        </p:nvSpPr>
        <p:spPr>
          <a:xfrm>
            <a:off x="484816" y="2931631"/>
            <a:ext cx="1438886" cy="1457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E74C97-1CFF-4FF1-AB65-E8FB3F020510}"/>
              </a:ext>
            </a:extLst>
          </p:cNvPr>
          <p:cNvSpPr/>
          <p:nvPr/>
        </p:nvSpPr>
        <p:spPr>
          <a:xfrm>
            <a:off x="542736" y="3017142"/>
            <a:ext cx="1438886" cy="1457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801362-0B1C-4AF5-A86B-E02C53C5EACA}"/>
              </a:ext>
            </a:extLst>
          </p:cNvPr>
          <p:cNvSpPr/>
          <p:nvPr/>
        </p:nvSpPr>
        <p:spPr>
          <a:xfrm>
            <a:off x="594677" y="3093342"/>
            <a:ext cx="1438886" cy="14577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C4FA20-0DB8-4DEA-BBB5-37C508574AC2}"/>
              </a:ext>
            </a:extLst>
          </p:cNvPr>
          <p:cNvSpPr/>
          <p:nvPr/>
        </p:nvSpPr>
        <p:spPr>
          <a:xfrm>
            <a:off x="644975" y="3169542"/>
            <a:ext cx="1438886" cy="1698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Internal Sensor 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C3624-D4E1-4449-A8F1-99C10E647738}"/>
              </a:ext>
            </a:extLst>
          </p:cNvPr>
          <p:cNvSpPr/>
          <p:nvPr/>
        </p:nvSpPr>
        <p:spPr>
          <a:xfrm>
            <a:off x="813040" y="3454131"/>
            <a:ext cx="535417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257F17-6C63-49C6-B1B3-47DA18305C5F}"/>
              </a:ext>
            </a:extLst>
          </p:cNvPr>
          <p:cNvSpPr/>
          <p:nvPr/>
        </p:nvSpPr>
        <p:spPr>
          <a:xfrm>
            <a:off x="813039" y="3729982"/>
            <a:ext cx="1223031" cy="29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Period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E17119-E667-4B13-B454-3D8FA34EC8C1}"/>
              </a:ext>
            </a:extLst>
          </p:cNvPr>
          <p:cNvSpPr/>
          <p:nvPr/>
        </p:nvSpPr>
        <p:spPr>
          <a:xfrm>
            <a:off x="813039" y="4058543"/>
            <a:ext cx="1223031" cy="46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Sample Timestamp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E4955E-51EB-4E88-8F3A-67D6EEBF4EC2}"/>
              </a:ext>
            </a:extLst>
          </p:cNvPr>
          <p:cNvSpPr/>
          <p:nvPr/>
        </p:nvSpPr>
        <p:spPr>
          <a:xfrm>
            <a:off x="822460" y="4566591"/>
            <a:ext cx="1227072" cy="23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0B2A3-D1A7-42C6-BD16-64B7BF083E40}"/>
              </a:ext>
            </a:extLst>
          </p:cNvPr>
          <p:cNvSpPr/>
          <p:nvPr/>
        </p:nvSpPr>
        <p:spPr>
          <a:xfrm>
            <a:off x="4536374" y="3349895"/>
            <a:ext cx="410077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ID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F51F51-2C42-4BCC-9382-B01F9DED130F}"/>
              </a:ext>
            </a:extLst>
          </p:cNvPr>
          <p:cNvSpPr/>
          <p:nvPr/>
        </p:nvSpPr>
        <p:spPr>
          <a:xfrm>
            <a:off x="4941856" y="3349895"/>
            <a:ext cx="652286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9F81B1-601A-49F0-8859-E13563C68C50}"/>
              </a:ext>
            </a:extLst>
          </p:cNvPr>
          <p:cNvSpPr/>
          <p:nvPr/>
        </p:nvSpPr>
        <p:spPr>
          <a:xfrm>
            <a:off x="4545150" y="3504795"/>
            <a:ext cx="410077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ID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A75244-0AAA-476A-9DE4-6686797D1DE9}"/>
              </a:ext>
            </a:extLst>
          </p:cNvPr>
          <p:cNvSpPr/>
          <p:nvPr/>
        </p:nvSpPr>
        <p:spPr>
          <a:xfrm>
            <a:off x="4950632" y="3504795"/>
            <a:ext cx="652286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376AD5-568F-445C-BE63-007381811F86}"/>
              </a:ext>
            </a:extLst>
          </p:cNvPr>
          <p:cNvSpPr/>
          <p:nvPr/>
        </p:nvSpPr>
        <p:spPr>
          <a:xfrm>
            <a:off x="4545150" y="3659538"/>
            <a:ext cx="410077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ID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7BB479-57C2-4E33-B0A9-ABE6BF69F752}"/>
              </a:ext>
            </a:extLst>
          </p:cNvPr>
          <p:cNvSpPr/>
          <p:nvPr/>
        </p:nvSpPr>
        <p:spPr>
          <a:xfrm>
            <a:off x="4950632" y="3659538"/>
            <a:ext cx="652286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1AA75A-A106-4190-AF59-672D4E542CC9}"/>
              </a:ext>
            </a:extLst>
          </p:cNvPr>
          <p:cNvSpPr/>
          <p:nvPr/>
        </p:nvSpPr>
        <p:spPr>
          <a:xfrm>
            <a:off x="4544751" y="3817473"/>
            <a:ext cx="410077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3352FE-C802-4B59-B9C6-8537C3B54DEF}"/>
              </a:ext>
            </a:extLst>
          </p:cNvPr>
          <p:cNvSpPr/>
          <p:nvPr/>
        </p:nvSpPr>
        <p:spPr>
          <a:xfrm>
            <a:off x="4950233" y="3817473"/>
            <a:ext cx="652286" cy="1563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Data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85DDB3-9C33-4611-A328-0E8DEEC39D6D}"/>
              </a:ext>
            </a:extLst>
          </p:cNvPr>
          <p:cNvSpPr/>
          <p:nvPr/>
        </p:nvSpPr>
        <p:spPr>
          <a:xfrm>
            <a:off x="5046281" y="40374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9F81DC-1148-4EAE-9922-104B98D4AFF7}"/>
              </a:ext>
            </a:extLst>
          </p:cNvPr>
          <p:cNvSpPr/>
          <p:nvPr/>
        </p:nvSpPr>
        <p:spPr>
          <a:xfrm>
            <a:off x="5046281" y="41443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CBA015-A010-4188-8123-DC85BE135288}"/>
              </a:ext>
            </a:extLst>
          </p:cNvPr>
          <p:cNvSpPr/>
          <p:nvPr/>
        </p:nvSpPr>
        <p:spPr>
          <a:xfrm>
            <a:off x="5048473" y="42484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B3C93-A52C-4E08-BF0A-2567F9BA9E7E}"/>
              </a:ext>
            </a:extLst>
          </p:cNvPr>
          <p:cNvSpPr/>
          <p:nvPr/>
        </p:nvSpPr>
        <p:spPr>
          <a:xfrm>
            <a:off x="7549240" y="2790941"/>
            <a:ext cx="3935680" cy="9919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CAN CONTROLLER (WIP)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DAE240-223A-4D0B-AFE1-718F3EAEE51B}"/>
              </a:ext>
            </a:extLst>
          </p:cNvPr>
          <p:cNvSpPr txBox="1"/>
          <p:nvPr/>
        </p:nvSpPr>
        <p:spPr>
          <a:xfrm>
            <a:off x="9431403" y="4192774"/>
            <a:ext cx="268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Receive Message </a:t>
            </a:r>
          </a:p>
          <a:p>
            <a:pPr algn="ctr"/>
            <a:r>
              <a:rPr lang="en-US" dirty="0"/>
              <a:t> (i.e. Time Sync, etc.)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1D86C55-FEA5-4FF4-8691-8D92F80522D0}"/>
              </a:ext>
            </a:extLst>
          </p:cNvPr>
          <p:cNvSpPr/>
          <p:nvPr/>
        </p:nvSpPr>
        <p:spPr>
          <a:xfrm>
            <a:off x="9744528" y="3222384"/>
            <a:ext cx="1609272" cy="44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Input Control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A14D0A-64AB-4B96-8937-F94CA6031968}"/>
              </a:ext>
            </a:extLst>
          </p:cNvPr>
          <p:cNvSpPr/>
          <p:nvPr/>
        </p:nvSpPr>
        <p:spPr>
          <a:xfrm>
            <a:off x="7724108" y="3240012"/>
            <a:ext cx="1609272" cy="44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Output Control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B2ED5B-0FC6-436A-AD35-160B880AB0E1}"/>
              </a:ext>
            </a:extLst>
          </p:cNvPr>
          <p:cNvCxnSpPr>
            <a:stCxn id="121" idx="0"/>
            <a:endCxn id="126" idx="2"/>
          </p:cNvCxnSpPr>
          <p:nvPr/>
        </p:nvCxnSpPr>
        <p:spPr>
          <a:xfrm rot="16200000" flipV="1">
            <a:off x="10401419" y="3818215"/>
            <a:ext cx="522305" cy="226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817176C-1F80-4678-A802-4F8EC4624834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V="1">
            <a:off x="6654044" y="-672737"/>
            <a:ext cx="398025" cy="7392217"/>
          </a:xfrm>
          <a:prstGeom prst="bentConnector3">
            <a:avLst>
              <a:gd name="adj1" fmla="val 157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B295A4B-6F36-4D3C-863B-E0610439DFE2}"/>
              </a:ext>
            </a:extLst>
          </p:cNvPr>
          <p:cNvSpPr/>
          <p:nvPr/>
        </p:nvSpPr>
        <p:spPr>
          <a:xfrm>
            <a:off x="2533448" y="2802153"/>
            <a:ext cx="1298464" cy="5861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System Timer</a:t>
            </a:r>
          </a:p>
        </p:txBody>
      </p:sp>
      <p:pic>
        <p:nvPicPr>
          <p:cNvPr id="32" name="Graphic 31" descr="Stopwatch">
            <a:extLst>
              <a:ext uri="{FF2B5EF4-FFF2-40B4-BE49-F238E27FC236}">
                <a16:creationId xmlns:a16="http://schemas.microsoft.com/office/drawing/2014/main" id="{18B15E67-CC61-4371-9BC8-F3334D9F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242" y="3043641"/>
            <a:ext cx="364876" cy="3648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A3DFC53-F72D-42ED-855E-4DC232D0261B}"/>
              </a:ext>
            </a:extLst>
          </p:cNvPr>
          <p:cNvSpPr/>
          <p:nvPr/>
        </p:nvSpPr>
        <p:spPr>
          <a:xfrm>
            <a:off x="484816" y="4975137"/>
            <a:ext cx="1599045" cy="298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Flag Raised?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99CE1A-69B8-4E67-BB5E-994EED29F02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083861" y="4867272"/>
            <a:ext cx="2981396" cy="2569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4C0E9C2-3B97-4CA7-A855-2B6F431A6C00}"/>
              </a:ext>
            </a:extLst>
          </p:cNvPr>
          <p:cNvSpPr/>
          <p:nvPr/>
        </p:nvSpPr>
        <p:spPr>
          <a:xfrm>
            <a:off x="468275" y="5408566"/>
            <a:ext cx="1599045" cy="298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FIFO Not Empty?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BF31F47-2E1E-4A88-A029-03DC17D63A86}"/>
              </a:ext>
            </a:extLst>
          </p:cNvPr>
          <p:cNvCxnSpPr>
            <a:stCxn id="83" idx="3"/>
            <a:endCxn id="128" idx="1"/>
          </p:cNvCxnSpPr>
          <p:nvPr/>
        </p:nvCxnSpPr>
        <p:spPr>
          <a:xfrm rot="5400000" flipH="1" flipV="1">
            <a:off x="6573587" y="3567116"/>
            <a:ext cx="1253581" cy="1047460"/>
          </a:xfrm>
          <a:prstGeom prst="bentConnector4">
            <a:avLst>
              <a:gd name="adj1" fmla="val -34597"/>
              <a:gd name="adj2" fmla="val 707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92B8B42-D8B7-4658-AECF-60F259DEC2B5}"/>
              </a:ext>
            </a:extLst>
          </p:cNvPr>
          <p:cNvCxnSpPr>
            <a:stCxn id="128" idx="2"/>
            <a:endCxn id="101" idx="0"/>
          </p:cNvCxnSpPr>
          <p:nvPr/>
        </p:nvCxnSpPr>
        <p:spPr>
          <a:xfrm>
            <a:off x="8528744" y="3688097"/>
            <a:ext cx="0" cy="456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CBFB307-1280-4B81-8E74-B25FEA3ABE74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2067320" y="5112589"/>
            <a:ext cx="4609327" cy="44504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A6F6F2D-0CC8-4F44-89AF-9A77D2D984C6}"/>
              </a:ext>
            </a:extLst>
          </p:cNvPr>
          <p:cNvCxnSpPr>
            <a:stCxn id="71" idx="3"/>
            <a:endCxn id="19" idx="1"/>
          </p:cNvCxnSpPr>
          <p:nvPr/>
        </p:nvCxnSpPr>
        <p:spPr>
          <a:xfrm flipV="1">
            <a:off x="2049532" y="3686784"/>
            <a:ext cx="2324916" cy="99672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2ACB2C-3A0F-454A-AEB8-0291DFEE5A62}"/>
              </a:ext>
            </a:extLst>
          </p:cNvPr>
          <p:cNvSpPr/>
          <p:nvPr/>
        </p:nvSpPr>
        <p:spPr>
          <a:xfrm>
            <a:off x="2516117" y="1440477"/>
            <a:ext cx="2037035" cy="817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Create CAN messages Periodic Timer</a:t>
            </a:r>
          </a:p>
        </p:txBody>
      </p:sp>
      <p:pic>
        <p:nvPicPr>
          <p:cNvPr id="124" name="Graphic 123" descr="Stopwatch">
            <a:extLst>
              <a:ext uri="{FF2B5EF4-FFF2-40B4-BE49-F238E27FC236}">
                <a16:creationId xmlns:a16="http://schemas.microsoft.com/office/drawing/2014/main" id="{64096560-C6C7-41C2-8812-2A8BAA3E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9429" y="1882080"/>
            <a:ext cx="364876" cy="364876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CF37942-07CE-4D88-9DC8-FF4BC199F782}"/>
              </a:ext>
            </a:extLst>
          </p:cNvPr>
          <p:cNvCxnSpPr>
            <a:stCxn id="6" idx="3"/>
            <a:endCxn id="123" idx="1"/>
          </p:cNvCxnSpPr>
          <p:nvPr/>
        </p:nvCxnSpPr>
        <p:spPr>
          <a:xfrm flipV="1">
            <a:off x="2010697" y="1849470"/>
            <a:ext cx="505420" cy="16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1FB3CE-BAC7-43F2-B99D-699230C3610D}"/>
              </a:ext>
            </a:extLst>
          </p:cNvPr>
          <p:cNvSpPr txBox="1"/>
          <p:nvPr/>
        </p:nvSpPr>
        <p:spPr>
          <a:xfrm>
            <a:off x="4840229" y="1526304"/>
            <a:ext cx="11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Raises Flag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29BC9F-4605-40A9-837B-29617CAA4FF8}"/>
              </a:ext>
            </a:extLst>
          </p:cNvPr>
          <p:cNvCxnSpPr>
            <a:stCxn id="123" idx="3"/>
            <a:endCxn id="120" idx="1"/>
          </p:cNvCxnSpPr>
          <p:nvPr/>
        </p:nvCxnSpPr>
        <p:spPr>
          <a:xfrm>
            <a:off x="4553152" y="1849470"/>
            <a:ext cx="287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2704E52-EBE1-49F8-A933-BF85BC1FFBB4}"/>
              </a:ext>
            </a:extLst>
          </p:cNvPr>
          <p:cNvSpPr txBox="1"/>
          <p:nvPr/>
        </p:nvSpPr>
        <p:spPr>
          <a:xfrm>
            <a:off x="2281578" y="4816897"/>
            <a:ext cx="63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937A1C-3D52-4461-A60E-71E047C514AE}"/>
              </a:ext>
            </a:extLst>
          </p:cNvPr>
          <p:cNvSpPr txBox="1"/>
          <p:nvPr/>
        </p:nvSpPr>
        <p:spPr>
          <a:xfrm>
            <a:off x="2281578" y="5263658"/>
            <a:ext cx="63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726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4823B-62A1-4D4F-A73A-56D8DE74BBBE}"/>
              </a:ext>
            </a:extLst>
          </p:cNvPr>
          <p:cNvSpPr/>
          <p:nvPr/>
        </p:nvSpPr>
        <p:spPr>
          <a:xfrm>
            <a:off x="527544" y="2888232"/>
            <a:ext cx="1438886" cy="1698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Internal Sensor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C4531-1771-4E43-B8B2-03C4A7B5E4FE}"/>
              </a:ext>
            </a:extLst>
          </p:cNvPr>
          <p:cNvSpPr/>
          <p:nvPr/>
        </p:nvSpPr>
        <p:spPr>
          <a:xfrm>
            <a:off x="695609" y="3172821"/>
            <a:ext cx="535417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32A57-22F9-4B59-96DF-719CD0A7B306}"/>
              </a:ext>
            </a:extLst>
          </p:cNvPr>
          <p:cNvSpPr/>
          <p:nvPr/>
        </p:nvSpPr>
        <p:spPr>
          <a:xfrm>
            <a:off x="695608" y="3448672"/>
            <a:ext cx="1223031" cy="29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74130-3E7A-493C-A140-A5CD1CC3CD24}"/>
              </a:ext>
            </a:extLst>
          </p:cNvPr>
          <p:cNvSpPr/>
          <p:nvPr/>
        </p:nvSpPr>
        <p:spPr>
          <a:xfrm>
            <a:off x="695608" y="3777233"/>
            <a:ext cx="1223031" cy="46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Sample Timestamp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F78B6-5EBF-40CF-A2AC-2010364D8226}"/>
              </a:ext>
            </a:extLst>
          </p:cNvPr>
          <p:cNvSpPr/>
          <p:nvPr/>
        </p:nvSpPr>
        <p:spPr>
          <a:xfrm>
            <a:off x="705029" y="4285281"/>
            <a:ext cx="1227072" cy="23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6B4CA85-8FD2-47D7-8165-459F1E63A5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78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Sensor Class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E9AEF-01B4-4A98-AB22-8D79D47657D0}"/>
              </a:ext>
            </a:extLst>
          </p:cNvPr>
          <p:cNvSpPr/>
          <p:nvPr/>
        </p:nvSpPr>
        <p:spPr>
          <a:xfrm>
            <a:off x="3463185" y="1165367"/>
            <a:ext cx="3144852" cy="5082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SvtSensor</a:t>
            </a:r>
            <a:r>
              <a:rPr lang="en-US" sz="1400" dirty="0"/>
              <a:t>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9A1F3-DCB0-4313-B9AE-BB0A4695987B}"/>
              </a:ext>
            </a:extLst>
          </p:cNvPr>
          <p:cNvSpPr/>
          <p:nvPr/>
        </p:nvSpPr>
        <p:spPr>
          <a:xfrm>
            <a:off x="3732377" y="3820808"/>
            <a:ext cx="2606467" cy="2190024"/>
          </a:xfrm>
          <a:prstGeom prst="rect">
            <a:avLst/>
          </a:prstGeom>
          <a:ln w="57150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&lt;Specific&gt; Child Sensor Class</a:t>
            </a:r>
          </a:p>
          <a:p>
            <a:pPr algn="ctr"/>
            <a:r>
              <a:rPr lang="en-US" sz="1400" dirty="0"/>
              <a:t>Virtual functions</a:t>
            </a:r>
          </a:p>
          <a:p>
            <a:pPr algn="ctr"/>
            <a:endParaRPr lang="en-US" sz="1400" dirty="0"/>
          </a:p>
          <a:p>
            <a:r>
              <a:rPr lang="en-US" sz="1200" dirty="0" err="1"/>
              <a:t>Init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 err="1"/>
              <a:t>readSensor</a:t>
            </a:r>
            <a:r>
              <a:rPr lang="en-US" sz="1200" dirty="0"/>
              <a:t>(</a:t>
            </a:r>
            <a:r>
              <a:rPr lang="en-US" sz="1200" dirty="0" err="1"/>
              <a:t>timeout_state</a:t>
            </a:r>
            <a:r>
              <a:rPr lang="en-US" sz="1200" dirty="0"/>
              <a:t>* </a:t>
            </a:r>
            <a:r>
              <a:rPr lang="en-US" sz="1200" dirty="0" err="1"/>
              <a:t>pToState</a:t>
            </a:r>
            <a:r>
              <a:rPr lang="en-US" sz="1200" dirty="0"/>
              <a:t>, char* </a:t>
            </a:r>
            <a:r>
              <a:rPr lang="en-US" sz="1200" dirty="0" err="1"/>
              <a:t>pData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 err="1"/>
              <a:t>getSizeOfData</a:t>
            </a:r>
            <a:r>
              <a:rPr lang="en-US" sz="1200" dirty="0"/>
              <a:t>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E100E-A3CC-441A-A340-873B284E65DA}"/>
              </a:ext>
            </a:extLst>
          </p:cNvPr>
          <p:cNvSpPr/>
          <p:nvPr/>
        </p:nvSpPr>
        <p:spPr>
          <a:xfrm>
            <a:off x="7272471" y="555767"/>
            <a:ext cx="3375589" cy="5144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DFBC9-E30A-4E7D-8CA2-9FB10C31A375}"/>
              </a:ext>
            </a:extLst>
          </p:cNvPr>
          <p:cNvSpPr/>
          <p:nvPr/>
        </p:nvSpPr>
        <p:spPr>
          <a:xfrm>
            <a:off x="7424871" y="708167"/>
            <a:ext cx="3375589" cy="5144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B5EFA-DF90-42FA-9D18-76F4AE80C42C}"/>
              </a:ext>
            </a:extLst>
          </p:cNvPr>
          <p:cNvSpPr/>
          <p:nvPr/>
        </p:nvSpPr>
        <p:spPr>
          <a:xfrm>
            <a:off x="7577271" y="860567"/>
            <a:ext cx="3375589" cy="5144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5E160-AA4C-485C-8EB7-A2FC3A997FC8}"/>
              </a:ext>
            </a:extLst>
          </p:cNvPr>
          <p:cNvSpPr/>
          <p:nvPr/>
        </p:nvSpPr>
        <p:spPr>
          <a:xfrm>
            <a:off x="7729671" y="1012967"/>
            <a:ext cx="3375589" cy="5144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F451E-9079-4C1A-8495-C224CA7DD671}"/>
              </a:ext>
            </a:extLst>
          </p:cNvPr>
          <p:cNvSpPr/>
          <p:nvPr/>
        </p:nvSpPr>
        <p:spPr>
          <a:xfrm>
            <a:off x="7882071" y="1165367"/>
            <a:ext cx="3375589" cy="5144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 Sensor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A96A068-EB1F-4B0A-855D-36A8F9E6C0E8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rot="10800000" flipV="1">
            <a:off x="6338845" y="3737650"/>
            <a:ext cx="1543227" cy="117816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quals 19">
            <a:extLst>
              <a:ext uri="{FF2B5EF4-FFF2-40B4-BE49-F238E27FC236}">
                <a16:creationId xmlns:a16="http://schemas.microsoft.com/office/drawing/2014/main" id="{EA6E3B99-C42E-4C3C-B155-833ACB57CA1F}"/>
              </a:ext>
            </a:extLst>
          </p:cNvPr>
          <p:cNvSpPr/>
          <p:nvPr/>
        </p:nvSpPr>
        <p:spPr>
          <a:xfrm>
            <a:off x="2375729" y="3448672"/>
            <a:ext cx="629724" cy="47893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DB263-A7A8-45CB-9006-53AF0F162C43}"/>
              </a:ext>
            </a:extLst>
          </p:cNvPr>
          <p:cNvSpPr/>
          <p:nvPr/>
        </p:nvSpPr>
        <p:spPr>
          <a:xfrm>
            <a:off x="3724584" y="1608347"/>
            <a:ext cx="535417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C5F0B-DC6A-4AF1-BC85-E01B51105BCA}"/>
              </a:ext>
            </a:extLst>
          </p:cNvPr>
          <p:cNvSpPr/>
          <p:nvPr/>
        </p:nvSpPr>
        <p:spPr>
          <a:xfrm>
            <a:off x="3724583" y="1884198"/>
            <a:ext cx="1223031" cy="29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Period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8457-7F7D-4243-92F5-F66D33D87D10}"/>
              </a:ext>
            </a:extLst>
          </p:cNvPr>
          <p:cNvSpPr/>
          <p:nvPr/>
        </p:nvSpPr>
        <p:spPr>
          <a:xfrm>
            <a:off x="3724583" y="2212759"/>
            <a:ext cx="1223031" cy="46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Sample Timestamp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93BF9-C1D2-4FF8-A349-E021CE62F550}"/>
              </a:ext>
            </a:extLst>
          </p:cNvPr>
          <p:cNvSpPr txBox="1"/>
          <p:nvPr/>
        </p:nvSpPr>
        <p:spPr>
          <a:xfrm>
            <a:off x="3639067" y="2873119"/>
            <a:ext cx="268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bool </a:t>
            </a:r>
            <a:r>
              <a:rPr lang="en-US" sz="1400" dirty="0" err="1"/>
              <a:t>timeToSample</a:t>
            </a:r>
            <a:r>
              <a:rPr lang="en-US" sz="1400" dirty="0"/>
              <a:t>();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sampleSensor</a:t>
            </a:r>
            <a:r>
              <a:rPr lang="en-US" sz="1400" dirty="0"/>
              <a:t>(char * </a:t>
            </a:r>
            <a:r>
              <a:rPr lang="en-US" sz="1400" dirty="0" err="1"/>
              <a:t>pData</a:t>
            </a:r>
            <a:r>
              <a:rPr lang="en-US" sz="1400" dirty="0"/>
              <a:t>);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28B-D584-49A9-A98D-A1CDEED6847C}"/>
              </a:ext>
            </a:extLst>
          </p:cNvPr>
          <p:cNvSpPr/>
          <p:nvPr/>
        </p:nvSpPr>
        <p:spPr>
          <a:xfrm>
            <a:off x="5035610" y="1582537"/>
            <a:ext cx="1303234" cy="22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7C0630-CDE2-484A-A67F-86EE1DF61533}"/>
              </a:ext>
            </a:extLst>
          </p:cNvPr>
          <p:cNvSpPr/>
          <p:nvPr/>
        </p:nvSpPr>
        <p:spPr>
          <a:xfrm>
            <a:off x="8045042" y="2212759"/>
            <a:ext cx="3060218" cy="171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Public Functions</a:t>
            </a:r>
          </a:p>
          <a:p>
            <a:pPr algn="ctr"/>
            <a:endParaRPr lang="en-US" sz="1400" dirty="0"/>
          </a:p>
          <a:p>
            <a:r>
              <a:rPr lang="en-US" sz="1200" dirty="0" err="1"/>
              <a:t>Init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 err="1"/>
              <a:t>readSensor</a:t>
            </a:r>
            <a:r>
              <a:rPr lang="en-US" sz="1200" dirty="0"/>
              <a:t>(</a:t>
            </a:r>
            <a:r>
              <a:rPr lang="en-US" sz="1200" dirty="0" err="1"/>
              <a:t>timeout_state</a:t>
            </a:r>
            <a:r>
              <a:rPr lang="en-US" sz="1200" dirty="0"/>
              <a:t>* </a:t>
            </a:r>
            <a:r>
              <a:rPr lang="en-US" sz="1200" dirty="0" err="1"/>
              <a:t>pToState</a:t>
            </a:r>
            <a:r>
              <a:rPr lang="en-US" sz="1200" dirty="0"/>
              <a:t>, char* </a:t>
            </a:r>
            <a:r>
              <a:rPr lang="en-US" sz="1200" dirty="0" err="1"/>
              <a:t>pData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 err="1"/>
              <a:t>getSizeOfData</a:t>
            </a:r>
            <a:r>
              <a:rPr lang="en-US" sz="1200" dirty="0"/>
              <a:t>();</a:t>
            </a:r>
          </a:p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55B3E6-15A5-4A0C-9D89-0C1AB815B647}"/>
              </a:ext>
            </a:extLst>
          </p:cNvPr>
          <p:cNvSpPr/>
          <p:nvPr/>
        </p:nvSpPr>
        <p:spPr>
          <a:xfrm>
            <a:off x="8039756" y="4154820"/>
            <a:ext cx="3060218" cy="18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Private Functions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Usually supplied by library as helper functions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B468C-FEFB-4699-8D40-7289AFF6DD62}"/>
              </a:ext>
            </a:extLst>
          </p:cNvPr>
          <p:cNvSpPr/>
          <p:nvPr/>
        </p:nvSpPr>
        <p:spPr>
          <a:xfrm>
            <a:off x="8039756" y="1468073"/>
            <a:ext cx="3060218" cy="59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Sensor Communication Objects </a:t>
            </a:r>
          </a:p>
          <a:p>
            <a:pPr algn="ctr"/>
            <a:r>
              <a:rPr lang="en-US" sz="1400" dirty="0"/>
              <a:t>(SPI, I2C, Serial, CAN, Ethernet, … )</a:t>
            </a:r>
          </a:p>
        </p:txBody>
      </p:sp>
    </p:spTree>
    <p:extLst>
      <p:ext uri="{BB962C8B-B14F-4D97-AF65-F5344CB8AC3E}">
        <p14:creationId xmlns:p14="http://schemas.microsoft.com/office/powerpoint/2010/main" val="90196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Right 24">
            <a:extLst>
              <a:ext uri="{FF2B5EF4-FFF2-40B4-BE49-F238E27FC236}">
                <a16:creationId xmlns:a16="http://schemas.microsoft.com/office/drawing/2014/main" id="{37673120-A632-4066-A597-642F0FBE99D0}"/>
              </a:ext>
            </a:extLst>
          </p:cNvPr>
          <p:cNvSpPr/>
          <p:nvPr/>
        </p:nvSpPr>
        <p:spPr>
          <a:xfrm>
            <a:off x="2469255" y="5395556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BE4D5-8F26-4AA4-B4F5-556E5B98D6F5}"/>
              </a:ext>
            </a:extLst>
          </p:cNvPr>
          <p:cNvSpPr/>
          <p:nvPr/>
        </p:nvSpPr>
        <p:spPr>
          <a:xfrm>
            <a:off x="4107555" y="1035422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Daughter 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4BB84-82CE-4118-B370-A150B3D686E6}"/>
              </a:ext>
            </a:extLst>
          </p:cNvPr>
          <p:cNvSpPr/>
          <p:nvPr/>
        </p:nvSpPr>
        <p:spPr>
          <a:xfrm>
            <a:off x="4107555" y="406824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Daughter Board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D3BC07FF-3354-49AC-AB19-76D4C1FDC8ED}"/>
              </a:ext>
            </a:extLst>
          </p:cNvPr>
          <p:cNvSpPr/>
          <p:nvPr/>
        </p:nvSpPr>
        <p:spPr>
          <a:xfrm>
            <a:off x="7485530" y="1035422"/>
            <a:ext cx="537882" cy="48616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083267F-71F6-4C6D-8B3A-46111FD342C6}"/>
              </a:ext>
            </a:extLst>
          </p:cNvPr>
          <p:cNvSpPr/>
          <p:nvPr/>
        </p:nvSpPr>
        <p:spPr>
          <a:xfrm>
            <a:off x="5936355" y="1611404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EFD51507-C4B4-46DC-A0A1-AA8CE05CBD9B}"/>
              </a:ext>
            </a:extLst>
          </p:cNvPr>
          <p:cNvSpPr/>
          <p:nvPr/>
        </p:nvSpPr>
        <p:spPr>
          <a:xfrm>
            <a:off x="5936355" y="4644230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DDFA-5B12-44A6-8D3F-F352B9369B4E}"/>
              </a:ext>
            </a:extLst>
          </p:cNvPr>
          <p:cNvSpPr/>
          <p:nvPr/>
        </p:nvSpPr>
        <p:spPr>
          <a:xfrm>
            <a:off x="9432590" y="255183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RPi</a:t>
            </a:r>
            <a:r>
              <a:rPr lang="en-US" sz="1400" dirty="0"/>
              <a:t> Hat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587FACE0-9E4C-49C0-9FDE-29E05165BC45}"/>
              </a:ext>
            </a:extLst>
          </p:cNvPr>
          <p:cNvSpPr/>
          <p:nvPr/>
        </p:nvSpPr>
        <p:spPr>
          <a:xfrm>
            <a:off x="7899625" y="3127817"/>
            <a:ext cx="1842247" cy="67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C1749-B893-4306-B6CE-3D9593276D72}"/>
              </a:ext>
            </a:extLst>
          </p:cNvPr>
          <p:cNvSpPr/>
          <p:nvPr/>
        </p:nvSpPr>
        <p:spPr>
          <a:xfrm>
            <a:off x="640455" y="1059665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GPS Serial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414CC-2A94-4287-9EBF-740A6A76B8D6}"/>
              </a:ext>
            </a:extLst>
          </p:cNvPr>
          <p:cNvSpPr/>
          <p:nvPr/>
        </p:nvSpPr>
        <p:spPr>
          <a:xfrm>
            <a:off x="640455" y="2172403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BPS Serial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7A371-B884-479E-9C15-F1BD38D1C41D}"/>
              </a:ext>
            </a:extLst>
          </p:cNvPr>
          <p:cNvSpPr/>
          <p:nvPr/>
        </p:nvSpPr>
        <p:spPr>
          <a:xfrm>
            <a:off x="640455" y="4068248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9DOF I</a:t>
            </a:r>
            <a:r>
              <a:rPr lang="en-US" sz="1400" baseline="30000" dirty="0"/>
              <a:t>2</a:t>
            </a:r>
            <a:r>
              <a:rPr lang="en-US" sz="1400" dirty="0"/>
              <a:t>C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03367-F924-480D-BB95-FFF7CA6DFFA8}"/>
              </a:ext>
            </a:extLst>
          </p:cNvPr>
          <p:cNvSpPr/>
          <p:nvPr/>
        </p:nvSpPr>
        <p:spPr>
          <a:xfrm>
            <a:off x="640455" y="5165528"/>
            <a:ext cx="18288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Luminosity I</a:t>
            </a:r>
            <a:r>
              <a:rPr lang="en-US" sz="1400" baseline="30000" dirty="0"/>
              <a:t>2</a:t>
            </a:r>
            <a:r>
              <a:rPr lang="en-US" sz="1400" dirty="0"/>
              <a:t>C Data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DDE779-6C20-42D9-8F76-6C0FF1AABE49}"/>
              </a:ext>
            </a:extLst>
          </p:cNvPr>
          <p:cNvSpPr/>
          <p:nvPr/>
        </p:nvSpPr>
        <p:spPr>
          <a:xfrm>
            <a:off x="2469255" y="1265449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8492D0-0DE3-46D8-980B-5B759FCAD056}"/>
              </a:ext>
            </a:extLst>
          </p:cNvPr>
          <p:cNvSpPr/>
          <p:nvPr/>
        </p:nvSpPr>
        <p:spPr>
          <a:xfrm>
            <a:off x="2469255" y="2402431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FEB196-D157-4783-954C-C9C901230B7E}"/>
              </a:ext>
            </a:extLst>
          </p:cNvPr>
          <p:cNvSpPr>
            <a:spLocks noChangeAspect="1"/>
          </p:cNvSpPr>
          <p:nvPr/>
        </p:nvSpPr>
        <p:spPr>
          <a:xfrm>
            <a:off x="4336155" y="1365470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 Nucleo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A044F5-9665-4CC7-8AA4-AAC1E3B41EA7}"/>
              </a:ext>
            </a:extLst>
          </p:cNvPr>
          <p:cNvSpPr>
            <a:spLocks noChangeAspect="1"/>
          </p:cNvSpPr>
          <p:nvPr/>
        </p:nvSpPr>
        <p:spPr>
          <a:xfrm>
            <a:off x="4336155" y="4380634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 Nucleo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F62553-13D9-4F7A-932B-7B70F00E9183}"/>
              </a:ext>
            </a:extLst>
          </p:cNvPr>
          <p:cNvSpPr>
            <a:spLocks noChangeAspect="1"/>
          </p:cNvSpPr>
          <p:nvPr/>
        </p:nvSpPr>
        <p:spPr>
          <a:xfrm>
            <a:off x="9661190" y="2859944"/>
            <a:ext cx="1371600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Raspberry Pi 3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859A5C6-0310-4802-972D-BDADB58272E5}"/>
              </a:ext>
            </a:extLst>
          </p:cNvPr>
          <p:cNvSpPr/>
          <p:nvPr/>
        </p:nvSpPr>
        <p:spPr>
          <a:xfrm>
            <a:off x="2469255" y="4322519"/>
            <a:ext cx="1638300" cy="271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4A12E4C1-69F1-42A0-9A83-0744EF24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Autofit/>
          </a:bodyPr>
          <a:lstStyle/>
          <a:p>
            <a:r>
              <a:rPr lang="en-US" sz="3200" dirty="0"/>
              <a:t>Open House In-Car Structure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2601EC3-65E1-4C3D-A38B-E8A713A7C0BB}"/>
              </a:ext>
            </a:extLst>
          </p:cNvPr>
          <p:cNvSpPr/>
          <p:nvPr/>
        </p:nvSpPr>
        <p:spPr>
          <a:xfrm>
            <a:off x="10346990" y="1080429"/>
            <a:ext cx="1272988" cy="807974"/>
          </a:xfrm>
          <a:prstGeom prst="borderCallout1">
            <a:avLst>
              <a:gd name="adj1" fmla="val 76446"/>
              <a:gd name="adj2" fmla="val -5868"/>
              <a:gd name="adj3" fmla="val 180181"/>
              <a:gd name="adj4" fmla="val -12981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UDP over Ethernet</a:t>
            </a:r>
          </a:p>
        </p:txBody>
      </p:sp>
    </p:spTree>
    <p:extLst>
      <p:ext uri="{BB962C8B-B14F-4D97-AF65-F5344CB8AC3E}">
        <p14:creationId xmlns:p14="http://schemas.microsoft.com/office/powerpoint/2010/main" val="362034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220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Nucleo Acquisition S/W Structure</vt:lpstr>
      <vt:lpstr>PowerPoint Presentation</vt:lpstr>
      <vt:lpstr>Open House In-Car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Nucleo S/W Structure</dc:title>
  <dc:creator>John Roland</dc:creator>
  <cp:lastModifiedBy>John Roland</cp:lastModifiedBy>
  <cp:revision>22</cp:revision>
  <dcterms:created xsi:type="dcterms:W3CDTF">2017-10-01T17:56:27Z</dcterms:created>
  <dcterms:modified xsi:type="dcterms:W3CDTF">2017-12-04T18:06:25Z</dcterms:modified>
</cp:coreProperties>
</file>