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D8F-C1EF-4AA0-8DB9-EC367A5B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787-19BA-4770-86EE-5792A978F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A10F-375E-4D7D-8247-DA8FD3C0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E1E8A-1439-4A87-B9BF-F0F09372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967F-6A71-4599-B9E3-66E5736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00EF-3B0C-49A5-8887-60D0277B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1447A-7AC7-4C39-8841-1C4D77C46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0995-357F-47C2-808C-8F022A4A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EE62-4C14-48E6-B45D-3A5EF3DE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A46B1-BE4A-4F8B-957C-2B1DEC2B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6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98E9E-41C8-4853-A1E6-C18EDF6DB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F092-B8F2-411E-97D5-4300ED35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28F8-91A0-4DA7-B2DF-9A443C4E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6F42D-E704-4F54-8267-B58BEED3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015B-3F54-4600-BC9D-198F8B7F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3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21BD-DBAE-4656-B7B1-ADE140DC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081B-3D25-4975-99A3-7F920765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408B-1358-42C4-B1D7-9EEBE899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ACB9-6B6A-478A-82F6-4D654191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2FBC-1F3E-471C-A41B-E5C77B20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473F-7103-43B8-9394-4B9A10F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30C6-58C8-4337-B63A-DB01BD13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649F-61B9-4959-835A-798C6337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B580-DF0D-4AE5-9BA5-96AB91C8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11C1-CB18-4C95-8509-8339EA43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F312-3A91-4850-B1A4-D9296A71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288A-D4C1-4596-9C65-C7C0B8F84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4584-7624-4B73-BE00-98068AB2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E03B-C6F0-46EF-8A51-EF6B6265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86A0D-1946-494B-9AAE-C0551DA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F6373-001B-4D70-98C7-01902737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C15-E30E-4EA8-8C3C-6B50C0A8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CC02-2E49-4127-AF61-20798E9E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9865B-72C2-4018-9F74-4496042C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2A4C6-A5E4-41A8-AF93-EA69B80F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CA04E-AA5C-4D9F-A466-B94F8AC23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D025B-F91B-4F0F-B0EA-298DDD9B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93C93-8520-443A-93E0-5B40E2F6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DBF84-DB50-4D5D-AFC5-F2BB85BA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EAE0-B133-499E-8C20-1BB949FC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700C9-848D-4D5D-A5D1-4FC0948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B76-5CB5-4A40-89CE-29D469A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268DE-54D6-4103-A437-D5960803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4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9496F-D9A4-49E1-B1C0-A3418BC7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42E5D-5CBC-42FB-AFE4-0B2AE7E3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8230-1A0A-49DC-BDE7-D9ADF03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5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7F9E-4F02-4231-82C5-F83B7146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5D80-B652-4971-B44E-F99FB127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8CE71-6D45-40D2-BD2E-451610E9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35A3E-CDE4-4A09-BB60-05FB7879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0489-AEE9-4027-87F4-17AA81A7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5A71-0AC4-49B7-A5DA-6595EC4D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139-FECB-41E8-A16B-A11CD758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D680A-6099-4A9E-84B8-12B84A424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D076F-0183-4023-A0F5-6E67DBA6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192B-BE90-414D-B96E-09DC987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143F0-2722-454A-A549-EDB8E2B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16BF2-07BD-49D0-A897-0ADADE01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28793-F34D-472A-9E29-B634C301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1C98-E260-4B0E-BA3C-84B55591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58A6-3238-4027-B633-2C053E44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8749-70C6-48E7-AB63-DFF662370668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C152-F170-4941-AC86-49E46F39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3366-812D-4D08-AAF9-60EA263BD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978F47-8E4F-4C1E-B446-55566742DD0E}"/>
              </a:ext>
            </a:extLst>
          </p:cNvPr>
          <p:cNvSpPr/>
          <p:nvPr/>
        </p:nvSpPr>
        <p:spPr>
          <a:xfrm>
            <a:off x="293072" y="1078523"/>
            <a:ext cx="1858114" cy="533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Main Thread</a:t>
            </a:r>
          </a:p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94E06-38FD-4CD7-A983-4C4D58030531}"/>
              </a:ext>
            </a:extLst>
          </p:cNvPr>
          <p:cNvSpPr/>
          <p:nvPr/>
        </p:nvSpPr>
        <p:spPr>
          <a:xfrm>
            <a:off x="498225" y="1623646"/>
            <a:ext cx="1539847" cy="671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Initialization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95C6595-DC90-47F4-9A3E-21BB16CEAB1D}"/>
              </a:ext>
            </a:extLst>
          </p:cNvPr>
          <p:cNvSpPr/>
          <p:nvPr/>
        </p:nvSpPr>
        <p:spPr>
          <a:xfrm rot="10800000">
            <a:off x="398551" y="5303565"/>
            <a:ext cx="1661537" cy="99137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9E293108-AF7A-4DFE-B1A8-4576491481C5}"/>
              </a:ext>
            </a:extLst>
          </p:cNvPr>
          <p:cNvSpPr/>
          <p:nvPr/>
        </p:nvSpPr>
        <p:spPr>
          <a:xfrm>
            <a:off x="498225" y="2596661"/>
            <a:ext cx="1661537" cy="99137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9CD2F-89AC-402E-BB6B-1501B1895A54}"/>
              </a:ext>
            </a:extLst>
          </p:cNvPr>
          <p:cNvSpPr/>
          <p:nvPr/>
        </p:nvSpPr>
        <p:spPr>
          <a:xfrm>
            <a:off x="451167" y="3753693"/>
            <a:ext cx="1539847" cy="1527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Internal Sensor Data Acquisition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A3D12-6EAC-457B-B9CC-F7D3DBCFBEC3}"/>
              </a:ext>
            </a:extLst>
          </p:cNvPr>
          <p:cNvSpPr/>
          <p:nvPr/>
        </p:nvSpPr>
        <p:spPr>
          <a:xfrm>
            <a:off x="2344363" y="1084386"/>
            <a:ext cx="1562960" cy="48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54E8B-6E75-4200-9538-0C9A3FA65E25}"/>
              </a:ext>
            </a:extLst>
          </p:cNvPr>
          <p:cNvSpPr/>
          <p:nvPr/>
        </p:nvSpPr>
        <p:spPr>
          <a:xfrm>
            <a:off x="2496763" y="1236786"/>
            <a:ext cx="1562960" cy="48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57ECE9-D831-464B-9A34-59F6D25FC573}"/>
              </a:ext>
            </a:extLst>
          </p:cNvPr>
          <p:cNvSpPr/>
          <p:nvPr/>
        </p:nvSpPr>
        <p:spPr>
          <a:xfrm>
            <a:off x="2649163" y="1389186"/>
            <a:ext cx="1562960" cy="48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E4B9C-F7D0-477E-83B9-D6FEFC28B312}"/>
              </a:ext>
            </a:extLst>
          </p:cNvPr>
          <p:cNvSpPr/>
          <p:nvPr/>
        </p:nvSpPr>
        <p:spPr>
          <a:xfrm>
            <a:off x="2801562" y="1541586"/>
            <a:ext cx="1694301" cy="48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Sensor Bus Protcol #X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76A04-6E92-404D-ABF1-9271AC4A3DC4}"/>
              </a:ext>
            </a:extLst>
          </p:cNvPr>
          <p:cNvSpPr/>
          <p:nvPr/>
        </p:nvSpPr>
        <p:spPr>
          <a:xfrm>
            <a:off x="2990069" y="2244624"/>
            <a:ext cx="1440375" cy="619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Initialization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CC37BF9B-EDFA-47C3-BE37-DB03843697FD}"/>
              </a:ext>
            </a:extLst>
          </p:cNvPr>
          <p:cNvSpPr/>
          <p:nvPr/>
        </p:nvSpPr>
        <p:spPr>
          <a:xfrm rot="10800000">
            <a:off x="2883804" y="5418804"/>
            <a:ext cx="1554204" cy="91459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D00A9BC5-0356-4ECD-B77F-E5F37EFA026C}"/>
              </a:ext>
            </a:extLst>
          </p:cNvPr>
          <p:cNvSpPr/>
          <p:nvPr/>
        </p:nvSpPr>
        <p:spPr>
          <a:xfrm>
            <a:off x="2894983" y="2971613"/>
            <a:ext cx="1554204" cy="91459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B9153-2594-4827-BD81-D2ABB2C7E645}"/>
              </a:ext>
            </a:extLst>
          </p:cNvPr>
          <p:cNvSpPr/>
          <p:nvPr/>
        </p:nvSpPr>
        <p:spPr>
          <a:xfrm>
            <a:off x="2955082" y="3979799"/>
            <a:ext cx="1440375" cy="14088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External Sensor Data Acquisition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(Timer -&gt; collect data)</a:t>
            </a:r>
          </a:p>
          <a:p>
            <a:pPr algn="ctr"/>
            <a:r>
              <a:rPr lang="en-US" sz="1100" dirty="0"/>
              <a:t>Sleep Till Timer Event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2A50E-B01D-453C-A73F-964D13811364}"/>
              </a:ext>
            </a:extLst>
          </p:cNvPr>
          <p:cNvSpPr/>
          <p:nvPr/>
        </p:nvSpPr>
        <p:spPr>
          <a:xfrm>
            <a:off x="4825882" y="1758461"/>
            <a:ext cx="1291786" cy="28556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Nucleo Data State Class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67685A-52AF-4527-88FA-F9E66D7BB8CF}"/>
              </a:ext>
            </a:extLst>
          </p:cNvPr>
          <p:cNvSpPr/>
          <p:nvPr/>
        </p:nvSpPr>
        <p:spPr>
          <a:xfrm>
            <a:off x="4960697" y="2391507"/>
            <a:ext cx="1057768" cy="11453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Sensor Data</a:t>
            </a:r>
          </a:p>
          <a:p>
            <a:pPr algn="ctr"/>
            <a:endParaRPr lang="en-US" sz="11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F71D0B-96D2-4F13-8631-CEB9DAB5B503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5400000" flipH="1" flipV="1">
            <a:off x="1932589" y="2252664"/>
            <a:ext cx="2316610" cy="3739606"/>
          </a:xfrm>
          <a:prstGeom prst="bentConnector4">
            <a:avLst>
              <a:gd name="adj1" fmla="val -58954"/>
              <a:gd name="adj2" fmla="val 925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70598C-5DE6-42EE-B790-0A1B87770BB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395457" y="2964162"/>
            <a:ext cx="565240" cy="1720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E2DB-7875-4B72-BF78-02FA0D3FCB4B}"/>
              </a:ext>
            </a:extLst>
          </p:cNvPr>
          <p:cNvSpPr/>
          <p:nvPr/>
        </p:nvSpPr>
        <p:spPr>
          <a:xfrm>
            <a:off x="4960697" y="2379784"/>
            <a:ext cx="1053087" cy="584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Lock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5CBD07-550A-4DBB-B125-2CB74B242BC4}"/>
              </a:ext>
            </a:extLst>
          </p:cNvPr>
          <p:cNvCxnSpPr>
            <a:cxnSpLocks/>
          </p:cNvCxnSpPr>
          <p:nvPr/>
        </p:nvCxnSpPr>
        <p:spPr>
          <a:xfrm>
            <a:off x="5511682" y="2842546"/>
            <a:ext cx="0" cy="24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EE73F43-5906-4D03-A79C-4E71968C7605}"/>
              </a:ext>
            </a:extLst>
          </p:cNvPr>
          <p:cNvSpPr/>
          <p:nvPr/>
        </p:nvSpPr>
        <p:spPr>
          <a:xfrm>
            <a:off x="6447687" y="1084385"/>
            <a:ext cx="1858114" cy="5249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CAN Message Creator Thread</a:t>
            </a:r>
          </a:p>
          <a:p>
            <a:pPr algn="ctr"/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8C51C6-C9BB-4E26-83E8-48FDE6BD815B}"/>
              </a:ext>
            </a:extLst>
          </p:cNvPr>
          <p:cNvSpPr/>
          <p:nvPr/>
        </p:nvSpPr>
        <p:spPr>
          <a:xfrm>
            <a:off x="6682147" y="1670539"/>
            <a:ext cx="1483683" cy="671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Initialization</a:t>
            </a: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43B5726D-944B-4154-85BD-1E5905215108}"/>
              </a:ext>
            </a:extLst>
          </p:cNvPr>
          <p:cNvSpPr/>
          <p:nvPr/>
        </p:nvSpPr>
        <p:spPr>
          <a:xfrm rot="10800000">
            <a:off x="6545975" y="5229437"/>
            <a:ext cx="1661537" cy="99137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80EECE9B-EE6B-42FE-BB48-82F1C55B68CA}"/>
              </a:ext>
            </a:extLst>
          </p:cNvPr>
          <p:cNvSpPr/>
          <p:nvPr/>
        </p:nvSpPr>
        <p:spPr>
          <a:xfrm>
            <a:off x="6682148" y="2455867"/>
            <a:ext cx="1550168" cy="89770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88B7BA-C3EB-4F02-BF34-2FBDCA2D1D64}"/>
              </a:ext>
            </a:extLst>
          </p:cNvPr>
          <p:cNvSpPr/>
          <p:nvPr/>
        </p:nvSpPr>
        <p:spPr>
          <a:xfrm>
            <a:off x="6664744" y="3540369"/>
            <a:ext cx="1511475" cy="1527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Timer -&gt; create an array of CAN Messages to reflect the current Sensor States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Sleep Till Timer Event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B16DE5F-9F31-4FE6-8ACE-D1C2768D4EF4}"/>
              </a:ext>
            </a:extLst>
          </p:cNvPr>
          <p:cNvCxnSpPr>
            <a:cxnSpLocks/>
            <a:stCxn id="20" idx="3"/>
            <a:endCxn id="51" idx="1"/>
          </p:cNvCxnSpPr>
          <p:nvPr/>
        </p:nvCxnSpPr>
        <p:spPr>
          <a:xfrm>
            <a:off x="6018465" y="2964162"/>
            <a:ext cx="646279" cy="13397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AAB5E0D-6E83-46C7-85E4-838DF4C69C79}"/>
              </a:ext>
            </a:extLst>
          </p:cNvPr>
          <p:cNvSpPr/>
          <p:nvPr/>
        </p:nvSpPr>
        <p:spPr>
          <a:xfrm>
            <a:off x="8658032" y="1758461"/>
            <a:ext cx="1291786" cy="28556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CAN Message Queue Class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FBC35-7AB2-45A1-962D-367BC0EDFE21}"/>
              </a:ext>
            </a:extLst>
          </p:cNvPr>
          <p:cNvSpPr/>
          <p:nvPr/>
        </p:nvSpPr>
        <p:spPr>
          <a:xfrm>
            <a:off x="8792847" y="2379784"/>
            <a:ext cx="1053087" cy="584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Lock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10A1FC-86C6-4734-BFED-9B4EF2AF5B9B}"/>
              </a:ext>
            </a:extLst>
          </p:cNvPr>
          <p:cNvCxnSpPr>
            <a:cxnSpLocks/>
          </p:cNvCxnSpPr>
          <p:nvPr/>
        </p:nvCxnSpPr>
        <p:spPr>
          <a:xfrm>
            <a:off x="9343832" y="2842546"/>
            <a:ext cx="0" cy="24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ylinder 82">
            <a:extLst>
              <a:ext uri="{FF2B5EF4-FFF2-40B4-BE49-F238E27FC236}">
                <a16:creationId xmlns:a16="http://schemas.microsoft.com/office/drawing/2014/main" id="{2050212C-232C-4213-A0AF-8063BC80893E}"/>
              </a:ext>
            </a:extLst>
          </p:cNvPr>
          <p:cNvSpPr/>
          <p:nvPr/>
        </p:nvSpPr>
        <p:spPr>
          <a:xfrm>
            <a:off x="8910078" y="3127970"/>
            <a:ext cx="867507" cy="1307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Message Fifo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9067A3-90CF-466F-A9A3-34D8C308D5E6}"/>
              </a:ext>
            </a:extLst>
          </p:cNvPr>
          <p:cNvSpPr/>
          <p:nvPr/>
        </p:nvSpPr>
        <p:spPr>
          <a:xfrm>
            <a:off x="10217114" y="1078524"/>
            <a:ext cx="1858114" cy="425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CANager Thread</a:t>
            </a:r>
          </a:p>
          <a:p>
            <a:pPr algn="ctr"/>
            <a:endParaRPr lang="en-US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5FD51F-2A68-4DC6-8EB1-1B95FE61633C}"/>
              </a:ext>
            </a:extLst>
          </p:cNvPr>
          <p:cNvSpPr/>
          <p:nvPr/>
        </p:nvSpPr>
        <p:spPr>
          <a:xfrm>
            <a:off x="10451574" y="1664677"/>
            <a:ext cx="1483683" cy="671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Initialization</a:t>
            </a: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BDF7B51B-4667-494C-B5AF-E5C56E60FE3E}"/>
              </a:ext>
            </a:extLst>
          </p:cNvPr>
          <p:cNvSpPr/>
          <p:nvPr/>
        </p:nvSpPr>
        <p:spPr>
          <a:xfrm rot="10800000">
            <a:off x="10320998" y="4691936"/>
            <a:ext cx="1661537" cy="46797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7F31301F-B9F2-4B6C-9E98-F8BD81EB3FF3}"/>
              </a:ext>
            </a:extLst>
          </p:cNvPr>
          <p:cNvSpPr/>
          <p:nvPr/>
        </p:nvSpPr>
        <p:spPr>
          <a:xfrm>
            <a:off x="10451575" y="2450005"/>
            <a:ext cx="1550168" cy="472001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7496D9E-B21C-45BA-A878-58127554F23E}"/>
              </a:ext>
            </a:extLst>
          </p:cNvPr>
          <p:cNvSpPr/>
          <p:nvPr/>
        </p:nvSpPr>
        <p:spPr>
          <a:xfrm>
            <a:off x="10437677" y="3016174"/>
            <a:ext cx="1511475" cy="1527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Timer -&gt; send CAN the next CAN message once the CAN bus is available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Sleep Till Timer Event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4F4F1D9-F6BD-4BCB-A368-4EB1DDD57431}"/>
              </a:ext>
            </a:extLst>
          </p:cNvPr>
          <p:cNvCxnSpPr>
            <a:endCxn id="83" idx="0"/>
          </p:cNvCxnSpPr>
          <p:nvPr/>
        </p:nvCxnSpPr>
        <p:spPr>
          <a:xfrm flipV="1">
            <a:off x="8207512" y="3344847"/>
            <a:ext cx="1136320" cy="959062"/>
          </a:xfrm>
          <a:prstGeom prst="bentConnector4">
            <a:avLst>
              <a:gd name="adj1" fmla="val 30914"/>
              <a:gd name="adj2" fmla="val 1513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B7CF50-265B-4735-824C-8B7B96A4B690}"/>
              </a:ext>
            </a:extLst>
          </p:cNvPr>
          <p:cNvCxnSpPr>
            <a:stCxn id="83" idx="3"/>
            <a:endCxn id="88" idx="1"/>
          </p:cNvCxnSpPr>
          <p:nvPr/>
        </p:nvCxnSpPr>
        <p:spPr>
          <a:xfrm rot="5400000" flipH="1" flipV="1">
            <a:off x="9563064" y="3560481"/>
            <a:ext cx="655379" cy="1093845"/>
          </a:xfrm>
          <a:prstGeom prst="bentConnector4">
            <a:avLst>
              <a:gd name="adj1" fmla="val -34881"/>
              <a:gd name="adj2" fmla="val 698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088002B-A8FC-457B-BC71-841F44B6A752}"/>
              </a:ext>
            </a:extLst>
          </p:cNvPr>
          <p:cNvCxnSpPr>
            <a:stCxn id="88" idx="2"/>
          </p:cNvCxnSpPr>
          <p:nvPr/>
        </p:nvCxnSpPr>
        <p:spPr>
          <a:xfrm>
            <a:off x="11193415" y="4543253"/>
            <a:ext cx="7985" cy="1365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B43C5-2794-429F-B0D7-8756385A445A}"/>
              </a:ext>
            </a:extLst>
          </p:cNvPr>
          <p:cNvSpPr txBox="1"/>
          <p:nvPr/>
        </p:nvSpPr>
        <p:spPr>
          <a:xfrm>
            <a:off x="10477868" y="5865367"/>
            <a:ext cx="1497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 Data Output on CAN BUS</a:t>
            </a:r>
          </a:p>
        </p:txBody>
      </p:sp>
    </p:spTree>
    <p:extLst>
      <p:ext uri="{BB962C8B-B14F-4D97-AF65-F5344CB8AC3E}">
        <p14:creationId xmlns:p14="http://schemas.microsoft.com/office/powerpoint/2010/main" val="10726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Right 24">
            <a:extLst>
              <a:ext uri="{FF2B5EF4-FFF2-40B4-BE49-F238E27FC236}">
                <a16:creationId xmlns:a16="http://schemas.microsoft.com/office/drawing/2014/main" id="{37673120-A632-4066-A597-642F0FBE99D0}"/>
              </a:ext>
            </a:extLst>
          </p:cNvPr>
          <p:cNvSpPr/>
          <p:nvPr/>
        </p:nvSpPr>
        <p:spPr>
          <a:xfrm>
            <a:off x="2469255" y="5395556"/>
            <a:ext cx="1638300" cy="271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ABE4D5-8F26-4AA4-B4F5-556E5B98D6F5}"/>
              </a:ext>
            </a:extLst>
          </p:cNvPr>
          <p:cNvSpPr/>
          <p:nvPr/>
        </p:nvSpPr>
        <p:spPr>
          <a:xfrm>
            <a:off x="4107555" y="1035422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Daughter 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14BB84-82CE-4118-B370-A150B3D686E6}"/>
              </a:ext>
            </a:extLst>
          </p:cNvPr>
          <p:cNvSpPr/>
          <p:nvPr/>
        </p:nvSpPr>
        <p:spPr>
          <a:xfrm>
            <a:off x="4107555" y="4068248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Daughter Board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D3BC07FF-3354-49AC-AB19-76D4C1FDC8ED}"/>
              </a:ext>
            </a:extLst>
          </p:cNvPr>
          <p:cNvSpPr/>
          <p:nvPr/>
        </p:nvSpPr>
        <p:spPr>
          <a:xfrm>
            <a:off x="7485530" y="1035422"/>
            <a:ext cx="537882" cy="48616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083267F-71F6-4C6D-8B3A-46111FD342C6}"/>
              </a:ext>
            </a:extLst>
          </p:cNvPr>
          <p:cNvSpPr/>
          <p:nvPr/>
        </p:nvSpPr>
        <p:spPr>
          <a:xfrm>
            <a:off x="5936355" y="1611404"/>
            <a:ext cx="1842247" cy="6768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EFD51507-C4B4-46DC-A0A1-AA8CE05CBD9B}"/>
              </a:ext>
            </a:extLst>
          </p:cNvPr>
          <p:cNvSpPr/>
          <p:nvPr/>
        </p:nvSpPr>
        <p:spPr>
          <a:xfrm>
            <a:off x="5936355" y="4644230"/>
            <a:ext cx="1842247" cy="6768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8DDFA-5B12-44A6-8D3F-F352B9369B4E}"/>
              </a:ext>
            </a:extLst>
          </p:cNvPr>
          <p:cNvSpPr/>
          <p:nvPr/>
        </p:nvSpPr>
        <p:spPr>
          <a:xfrm>
            <a:off x="9432590" y="2551834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RPi</a:t>
            </a:r>
            <a:r>
              <a:rPr lang="en-US" sz="1400" dirty="0"/>
              <a:t> Hat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587FACE0-9E4C-49C0-9FDE-29E05165BC45}"/>
              </a:ext>
            </a:extLst>
          </p:cNvPr>
          <p:cNvSpPr/>
          <p:nvPr/>
        </p:nvSpPr>
        <p:spPr>
          <a:xfrm>
            <a:off x="7899625" y="3127817"/>
            <a:ext cx="1842247" cy="6768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C1749-B893-4306-B6CE-3D9593276D72}"/>
              </a:ext>
            </a:extLst>
          </p:cNvPr>
          <p:cNvSpPr/>
          <p:nvPr/>
        </p:nvSpPr>
        <p:spPr>
          <a:xfrm>
            <a:off x="640455" y="1059665"/>
            <a:ext cx="18288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GPS Serial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414CC-2A94-4287-9EBF-740A6A76B8D6}"/>
              </a:ext>
            </a:extLst>
          </p:cNvPr>
          <p:cNvSpPr/>
          <p:nvPr/>
        </p:nvSpPr>
        <p:spPr>
          <a:xfrm>
            <a:off x="640455" y="2172403"/>
            <a:ext cx="18288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BPS Serial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7A371-B884-479E-9C15-F1BD38D1C41D}"/>
              </a:ext>
            </a:extLst>
          </p:cNvPr>
          <p:cNvSpPr/>
          <p:nvPr/>
        </p:nvSpPr>
        <p:spPr>
          <a:xfrm>
            <a:off x="640455" y="4068248"/>
            <a:ext cx="18288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9DOF I</a:t>
            </a:r>
            <a:r>
              <a:rPr lang="en-US" sz="1400" baseline="30000" dirty="0"/>
              <a:t>2</a:t>
            </a:r>
            <a:r>
              <a:rPr lang="en-US" sz="1400" dirty="0"/>
              <a:t>C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03367-F924-480D-BB95-FFF7CA6DFFA8}"/>
              </a:ext>
            </a:extLst>
          </p:cNvPr>
          <p:cNvSpPr/>
          <p:nvPr/>
        </p:nvSpPr>
        <p:spPr>
          <a:xfrm>
            <a:off x="640455" y="5165528"/>
            <a:ext cx="18288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Luminosity I</a:t>
            </a:r>
            <a:r>
              <a:rPr lang="en-US" sz="1400" baseline="30000" dirty="0"/>
              <a:t>2</a:t>
            </a:r>
            <a:r>
              <a:rPr lang="en-US" sz="1400" dirty="0"/>
              <a:t>C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9DDE779-6C20-42D9-8F76-6C0FF1AABE49}"/>
              </a:ext>
            </a:extLst>
          </p:cNvPr>
          <p:cNvSpPr/>
          <p:nvPr/>
        </p:nvSpPr>
        <p:spPr>
          <a:xfrm>
            <a:off x="2469255" y="1265449"/>
            <a:ext cx="1638300" cy="271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28492D0-0DE3-46D8-980B-5B759FCAD056}"/>
              </a:ext>
            </a:extLst>
          </p:cNvPr>
          <p:cNvSpPr/>
          <p:nvPr/>
        </p:nvSpPr>
        <p:spPr>
          <a:xfrm>
            <a:off x="2469255" y="2402431"/>
            <a:ext cx="1638300" cy="271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FEB196-D157-4783-954C-C9C901230B7E}"/>
              </a:ext>
            </a:extLst>
          </p:cNvPr>
          <p:cNvSpPr>
            <a:spLocks noChangeAspect="1"/>
          </p:cNvSpPr>
          <p:nvPr/>
        </p:nvSpPr>
        <p:spPr>
          <a:xfrm>
            <a:off x="4336155" y="1365470"/>
            <a:ext cx="1371600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 Nucleo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A044F5-9665-4CC7-8AA4-AAC1E3B41EA7}"/>
              </a:ext>
            </a:extLst>
          </p:cNvPr>
          <p:cNvSpPr>
            <a:spLocks noChangeAspect="1"/>
          </p:cNvSpPr>
          <p:nvPr/>
        </p:nvSpPr>
        <p:spPr>
          <a:xfrm>
            <a:off x="4336155" y="4380634"/>
            <a:ext cx="1371600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 Nucleo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F62553-13D9-4F7A-932B-7B70F00E9183}"/>
              </a:ext>
            </a:extLst>
          </p:cNvPr>
          <p:cNvSpPr>
            <a:spLocks noChangeAspect="1"/>
          </p:cNvSpPr>
          <p:nvPr/>
        </p:nvSpPr>
        <p:spPr>
          <a:xfrm>
            <a:off x="9661190" y="2859944"/>
            <a:ext cx="1371600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Raspberry Pi 3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859A5C6-0310-4802-972D-BDADB58272E5}"/>
              </a:ext>
            </a:extLst>
          </p:cNvPr>
          <p:cNvSpPr/>
          <p:nvPr/>
        </p:nvSpPr>
        <p:spPr>
          <a:xfrm>
            <a:off x="2469255" y="4322519"/>
            <a:ext cx="1638300" cy="271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4A12E4C1-69F1-42A0-9A83-0744EF24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Autofit/>
          </a:bodyPr>
          <a:lstStyle/>
          <a:p>
            <a:r>
              <a:rPr lang="en-US" sz="3200" dirty="0"/>
              <a:t>Open House In-Car Structure</a:t>
            </a:r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02601EC3-65E1-4C3D-A38B-E8A713A7C0BB}"/>
              </a:ext>
            </a:extLst>
          </p:cNvPr>
          <p:cNvSpPr/>
          <p:nvPr/>
        </p:nvSpPr>
        <p:spPr>
          <a:xfrm>
            <a:off x="10346990" y="1080429"/>
            <a:ext cx="1272988" cy="807974"/>
          </a:xfrm>
          <a:prstGeom prst="borderCallout1">
            <a:avLst>
              <a:gd name="adj1" fmla="val 76446"/>
              <a:gd name="adj2" fmla="val -5868"/>
              <a:gd name="adj3" fmla="val 180181"/>
              <a:gd name="adj4" fmla="val -12981"/>
            </a:avLst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UDP over Ethernet</a:t>
            </a:r>
          </a:p>
        </p:txBody>
      </p:sp>
    </p:spTree>
    <p:extLst>
      <p:ext uri="{BB962C8B-B14F-4D97-AF65-F5344CB8AC3E}">
        <p14:creationId xmlns:p14="http://schemas.microsoft.com/office/powerpoint/2010/main" val="362034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7F1D59-47BC-43CA-A0D4-42A6C2EFCC1D}"/>
              </a:ext>
            </a:extLst>
          </p:cNvPr>
          <p:cNvGrpSpPr/>
          <p:nvPr/>
        </p:nvGrpSpPr>
        <p:grpSpPr>
          <a:xfrm>
            <a:off x="185495" y="755794"/>
            <a:ext cx="11782156" cy="5710174"/>
            <a:chOff x="293072" y="1078523"/>
            <a:chExt cx="11782156" cy="57101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C92075-F3B0-4098-AFC0-0B316F24DFE5}"/>
                </a:ext>
              </a:extLst>
            </p:cNvPr>
            <p:cNvSpPr/>
            <p:nvPr/>
          </p:nvSpPr>
          <p:spPr>
            <a:xfrm>
              <a:off x="293072" y="1078523"/>
              <a:ext cx="1858114" cy="53398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Main Thread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2D21D8-6546-4592-81EB-9F7AA0CFA031}"/>
                </a:ext>
              </a:extLst>
            </p:cNvPr>
            <p:cNvSpPr/>
            <p:nvPr/>
          </p:nvSpPr>
          <p:spPr>
            <a:xfrm>
              <a:off x="498225" y="1623646"/>
              <a:ext cx="1539847" cy="671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Initialization</a:t>
              </a:r>
            </a:p>
          </p:txBody>
        </p:sp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9677BE9F-F39E-486F-876D-762A326C2016}"/>
                </a:ext>
              </a:extLst>
            </p:cNvPr>
            <p:cNvSpPr/>
            <p:nvPr/>
          </p:nvSpPr>
          <p:spPr>
            <a:xfrm rot="10800000">
              <a:off x="398551" y="5303565"/>
              <a:ext cx="1661537" cy="99137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Curved Down 5">
              <a:extLst>
                <a:ext uri="{FF2B5EF4-FFF2-40B4-BE49-F238E27FC236}">
                  <a16:creationId xmlns:a16="http://schemas.microsoft.com/office/drawing/2014/main" id="{02376649-B6B4-4172-942F-A52536B6FAE0}"/>
                </a:ext>
              </a:extLst>
            </p:cNvPr>
            <p:cNvSpPr/>
            <p:nvPr/>
          </p:nvSpPr>
          <p:spPr>
            <a:xfrm>
              <a:off x="498225" y="2596661"/>
              <a:ext cx="1661537" cy="99137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F1EA9B-C973-46D6-B746-4F79534192E7}"/>
                </a:ext>
              </a:extLst>
            </p:cNvPr>
            <p:cNvSpPr/>
            <p:nvPr/>
          </p:nvSpPr>
          <p:spPr>
            <a:xfrm>
              <a:off x="451167" y="3753693"/>
              <a:ext cx="1539847" cy="1527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Internal Sensor Data Acquisition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0774F-A47F-4368-BD49-CF147ECB7E65}"/>
                </a:ext>
              </a:extLst>
            </p:cNvPr>
            <p:cNvSpPr/>
            <p:nvPr/>
          </p:nvSpPr>
          <p:spPr>
            <a:xfrm>
              <a:off x="2344363" y="1084386"/>
              <a:ext cx="1562960" cy="488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4FCC26-C8CB-45FA-9F79-8CA04F964750}"/>
                </a:ext>
              </a:extLst>
            </p:cNvPr>
            <p:cNvSpPr/>
            <p:nvPr/>
          </p:nvSpPr>
          <p:spPr>
            <a:xfrm>
              <a:off x="2496763" y="1236786"/>
              <a:ext cx="1562960" cy="488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9AD3AA-1373-4786-B819-139C31A49EC9}"/>
                </a:ext>
              </a:extLst>
            </p:cNvPr>
            <p:cNvSpPr/>
            <p:nvPr/>
          </p:nvSpPr>
          <p:spPr>
            <a:xfrm>
              <a:off x="2649163" y="1389186"/>
              <a:ext cx="1562960" cy="488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27A22A-480C-430E-99E3-C29F9AC60CA4}"/>
                </a:ext>
              </a:extLst>
            </p:cNvPr>
            <p:cNvSpPr/>
            <p:nvPr/>
          </p:nvSpPr>
          <p:spPr>
            <a:xfrm>
              <a:off x="2801562" y="1541586"/>
              <a:ext cx="1694301" cy="488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Sensor Bus Protcol #X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EDA76D-7C5C-42D3-88C9-B374F6DDA608}"/>
                </a:ext>
              </a:extLst>
            </p:cNvPr>
            <p:cNvSpPr/>
            <p:nvPr/>
          </p:nvSpPr>
          <p:spPr>
            <a:xfrm>
              <a:off x="2990069" y="2244624"/>
              <a:ext cx="1440375" cy="619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Initialization</a:t>
              </a:r>
            </a:p>
          </p:txBody>
        </p:sp>
        <p:sp>
          <p:nvSpPr>
            <p:cNvPr id="13" name="Arrow: Curved Down 12">
              <a:extLst>
                <a:ext uri="{FF2B5EF4-FFF2-40B4-BE49-F238E27FC236}">
                  <a16:creationId xmlns:a16="http://schemas.microsoft.com/office/drawing/2014/main" id="{D4B18AB2-7AB4-48E4-8629-BEC2A3EBDCA2}"/>
                </a:ext>
              </a:extLst>
            </p:cNvPr>
            <p:cNvSpPr/>
            <p:nvPr/>
          </p:nvSpPr>
          <p:spPr>
            <a:xfrm rot="10800000">
              <a:off x="2883804" y="5418804"/>
              <a:ext cx="1554204" cy="914597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2604B022-7BD0-4B06-B912-C39261679FA7}"/>
                </a:ext>
              </a:extLst>
            </p:cNvPr>
            <p:cNvSpPr/>
            <p:nvPr/>
          </p:nvSpPr>
          <p:spPr>
            <a:xfrm>
              <a:off x="2894983" y="2971613"/>
              <a:ext cx="1554204" cy="914597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70A9AF-6AAB-4E37-B50D-DEF4045FFF6C}"/>
                </a:ext>
              </a:extLst>
            </p:cNvPr>
            <p:cNvSpPr/>
            <p:nvPr/>
          </p:nvSpPr>
          <p:spPr>
            <a:xfrm>
              <a:off x="2955082" y="3979799"/>
              <a:ext cx="1440375" cy="14088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External Sensor Data Acquisition</a:t>
              </a:r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(Timer -&gt; collect data)</a:t>
              </a:r>
            </a:p>
            <a:p>
              <a:pPr algn="ctr"/>
              <a:r>
                <a:rPr lang="en-US" sz="1100" dirty="0"/>
                <a:t>Sleep Till Timer Event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98850C-AA92-4183-8EC2-A24515C613A0}"/>
                </a:ext>
              </a:extLst>
            </p:cNvPr>
            <p:cNvSpPr/>
            <p:nvPr/>
          </p:nvSpPr>
          <p:spPr>
            <a:xfrm>
              <a:off x="4825882" y="1758461"/>
              <a:ext cx="1291786" cy="28556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Nucleo Data State Class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B89FE5-7578-4CA3-B856-717E11F62441}"/>
                </a:ext>
              </a:extLst>
            </p:cNvPr>
            <p:cNvSpPr/>
            <p:nvPr/>
          </p:nvSpPr>
          <p:spPr>
            <a:xfrm>
              <a:off x="4960697" y="2391507"/>
              <a:ext cx="1057768" cy="114530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Sensor Data</a:t>
              </a:r>
            </a:p>
            <a:p>
              <a:pPr algn="ctr"/>
              <a:endParaRPr lang="en-US" sz="1100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36EEE1F-3368-4EA8-AB10-E75B2AABC155}"/>
                </a:ext>
              </a:extLst>
            </p:cNvPr>
            <p:cNvCxnSpPr>
              <a:cxnSpLocks/>
              <a:stCxn id="7" idx="2"/>
              <a:endCxn id="17" idx="1"/>
            </p:cNvCxnSpPr>
            <p:nvPr/>
          </p:nvCxnSpPr>
          <p:spPr>
            <a:xfrm rot="5400000" flipH="1" flipV="1">
              <a:off x="1932589" y="2252664"/>
              <a:ext cx="2316610" cy="3739606"/>
            </a:xfrm>
            <a:prstGeom prst="bentConnector4">
              <a:avLst>
                <a:gd name="adj1" fmla="val -58954"/>
                <a:gd name="adj2" fmla="val 9258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6AAC482-3A8A-4636-91DA-E4EFEE27941C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4395457" y="2964162"/>
              <a:ext cx="565240" cy="172004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F348BF-B129-43DA-B9AB-4D18CCAACF2E}"/>
                </a:ext>
              </a:extLst>
            </p:cNvPr>
            <p:cNvSpPr/>
            <p:nvPr/>
          </p:nvSpPr>
          <p:spPr>
            <a:xfrm>
              <a:off x="4960697" y="2379784"/>
              <a:ext cx="1053087" cy="584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 Lock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F51975-2E28-4407-A08D-9F4353455FB2}"/>
                </a:ext>
              </a:extLst>
            </p:cNvPr>
            <p:cNvCxnSpPr>
              <a:cxnSpLocks/>
            </p:cNvCxnSpPr>
            <p:nvPr/>
          </p:nvCxnSpPr>
          <p:spPr>
            <a:xfrm>
              <a:off x="5511682" y="2842546"/>
              <a:ext cx="0" cy="24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2AEFF0-F2FD-494E-8E16-FE56FD32053D}"/>
                </a:ext>
              </a:extLst>
            </p:cNvPr>
            <p:cNvSpPr/>
            <p:nvPr/>
          </p:nvSpPr>
          <p:spPr>
            <a:xfrm>
              <a:off x="6447687" y="1084385"/>
              <a:ext cx="1858114" cy="52490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CAN Message Creator Thread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51255A-1CF1-435E-A04A-B742256FD03A}"/>
                </a:ext>
              </a:extLst>
            </p:cNvPr>
            <p:cNvSpPr/>
            <p:nvPr/>
          </p:nvSpPr>
          <p:spPr>
            <a:xfrm>
              <a:off x="6682147" y="1670539"/>
              <a:ext cx="1483683" cy="671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Initialization</a:t>
              </a:r>
            </a:p>
          </p:txBody>
        </p:sp>
        <p:sp>
          <p:nvSpPr>
            <p:cNvPr id="24" name="Arrow: Curved Down 23">
              <a:extLst>
                <a:ext uri="{FF2B5EF4-FFF2-40B4-BE49-F238E27FC236}">
                  <a16:creationId xmlns:a16="http://schemas.microsoft.com/office/drawing/2014/main" id="{BD5AE2E1-5CE6-4206-80FF-0BE42DF84170}"/>
                </a:ext>
              </a:extLst>
            </p:cNvPr>
            <p:cNvSpPr/>
            <p:nvPr/>
          </p:nvSpPr>
          <p:spPr>
            <a:xfrm rot="10800000">
              <a:off x="6545975" y="5229437"/>
              <a:ext cx="1661537" cy="991370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Curved Down 24">
              <a:extLst>
                <a:ext uri="{FF2B5EF4-FFF2-40B4-BE49-F238E27FC236}">
                  <a16:creationId xmlns:a16="http://schemas.microsoft.com/office/drawing/2014/main" id="{936AF206-A34A-4666-B69D-DF2ED3A135B2}"/>
                </a:ext>
              </a:extLst>
            </p:cNvPr>
            <p:cNvSpPr/>
            <p:nvPr/>
          </p:nvSpPr>
          <p:spPr>
            <a:xfrm>
              <a:off x="6682148" y="2455867"/>
              <a:ext cx="1550168" cy="897704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F57AAB-7C10-4931-98A5-72290C0F75CD}"/>
                </a:ext>
              </a:extLst>
            </p:cNvPr>
            <p:cNvSpPr/>
            <p:nvPr/>
          </p:nvSpPr>
          <p:spPr>
            <a:xfrm>
              <a:off x="6664744" y="3540369"/>
              <a:ext cx="1511475" cy="1527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Timer -&gt; create an array of CAN Messages to reflect the current Sensor States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Sleep Till Timer Event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41FB87C-DDF6-4527-A79A-A1E53C86AD08}"/>
                </a:ext>
              </a:extLst>
            </p:cNvPr>
            <p:cNvCxnSpPr>
              <a:cxnSpLocks/>
              <a:stCxn id="17" idx="3"/>
              <a:endCxn id="26" idx="1"/>
            </p:cNvCxnSpPr>
            <p:nvPr/>
          </p:nvCxnSpPr>
          <p:spPr>
            <a:xfrm>
              <a:off x="6018465" y="2964162"/>
              <a:ext cx="646279" cy="133974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27DD80-9ECB-4C29-BAF3-5DF467AA7C7A}"/>
                </a:ext>
              </a:extLst>
            </p:cNvPr>
            <p:cNvSpPr/>
            <p:nvPr/>
          </p:nvSpPr>
          <p:spPr>
            <a:xfrm>
              <a:off x="8658032" y="1758461"/>
              <a:ext cx="1291786" cy="28556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CAN Message Queue Class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148C68-DB5F-42B2-BE3A-53A7D032D993}"/>
                </a:ext>
              </a:extLst>
            </p:cNvPr>
            <p:cNvSpPr/>
            <p:nvPr/>
          </p:nvSpPr>
          <p:spPr>
            <a:xfrm>
              <a:off x="8792847" y="2379784"/>
              <a:ext cx="1053087" cy="584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 Lock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2B1FAF-8949-4D82-A916-9B0FEEE7C5C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32" y="2842546"/>
              <a:ext cx="0" cy="24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95E37879-666B-4015-95B9-E53A30A82D65}"/>
                </a:ext>
              </a:extLst>
            </p:cNvPr>
            <p:cNvSpPr/>
            <p:nvPr/>
          </p:nvSpPr>
          <p:spPr>
            <a:xfrm>
              <a:off x="8910078" y="3127970"/>
              <a:ext cx="867507" cy="1307123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CAN Message Fifo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FE5197-5B7C-4C81-8616-8D8B4C78B3CC}"/>
                </a:ext>
              </a:extLst>
            </p:cNvPr>
            <p:cNvSpPr/>
            <p:nvPr/>
          </p:nvSpPr>
          <p:spPr>
            <a:xfrm>
              <a:off x="10217114" y="1078524"/>
              <a:ext cx="1858114" cy="4259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CANager Thread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D29A94-9930-4F36-8584-F0AD64BD4EE4}"/>
                </a:ext>
              </a:extLst>
            </p:cNvPr>
            <p:cNvSpPr/>
            <p:nvPr/>
          </p:nvSpPr>
          <p:spPr>
            <a:xfrm>
              <a:off x="10451574" y="1664677"/>
              <a:ext cx="1483683" cy="671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Initialization</a:t>
              </a:r>
            </a:p>
          </p:txBody>
        </p:sp>
        <p:sp>
          <p:nvSpPr>
            <p:cNvPr id="34" name="Arrow: Curved Down 33">
              <a:extLst>
                <a:ext uri="{FF2B5EF4-FFF2-40B4-BE49-F238E27FC236}">
                  <a16:creationId xmlns:a16="http://schemas.microsoft.com/office/drawing/2014/main" id="{536C7ADC-D44D-422B-97D5-E6B4A6F7E53B}"/>
                </a:ext>
              </a:extLst>
            </p:cNvPr>
            <p:cNvSpPr/>
            <p:nvPr/>
          </p:nvSpPr>
          <p:spPr>
            <a:xfrm rot="10800000">
              <a:off x="10320998" y="4691936"/>
              <a:ext cx="1661537" cy="467979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Curved Down 34">
              <a:extLst>
                <a:ext uri="{FF2B5EF4-FFF2-40B4-BE49-F238E27FC236}">
                  <a16:creationId xmlns:a16="http://schemas.microsoft.com/office/drawing/2014/main" id="{3BC3D05B-DE82-4B02-B1EF-12DD0301740E}"/>
                </a:ext>
              </a:extLst>
            </p:cNvPr>
            <p:cNvSpPr/>
            <p:nvPr/>
          </p:nvSpPr>
          <p:spPr>
            <a:xfrm>
              <a:off x="10451575" y="2450005"/>
              <a:ext cx="1550168" cy="472001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AF157C-D84E-4D0B-A289-34651F997AAC}"/>
                </a:ext>
              </a:extLst>
            </p:cNvPr>
            <p:cNvSpPr/>
            <p:nvPr/>
          </p:nvSpPr>
          <p:spPr>
            <a:xfrm>
              <a:off x="10437677" y="3016174"/>
              <a:ext cx="1511475" cy="1527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Timer -&gt; send CAN the next CAN message once the CAN bus is available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Sleep Till Timer Event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17CEC1EA-E6F7-4285-A1EB-D250BDE6B267}"/>
                </a:ext>
              </a:extLst>
            </p:cNvPr>
            <p:cNvCxnSpPr>
              <a:endCxn id="31" idx="0"/>
            </p:cNvCxnSpPr>
            <p:nvPr/>
          </p:nvCxnSpPr>
          <p:spPr>
            <a:xfrm flipV="1">
              <a:off x="8207512" y="3344847"/>
              <a:ext cx="1136320" cy="959062"/>
            </a:xfrm>
            <a:prstGeom prst="bentConnector4">
              <a:avLst>
                <a:gd name="adj1" fmla="val 30914"/>
                <a:gd name="adj2" fmla="val 1513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2F43E3C-F638-4303-B45F-AEE232FA0D4C}"/>
                </a:ext>
              </a:extLst>
            </p:cNvPr>
            <p:cNvCxnSpPr>
              <a:stCxn id="31" idx="3"/>
              <a:endCxn id="36" idx="1"/>
            </p:cNvCxnSpPr>
            <p:nvPr/>
          </p:nvCxnSpPr>
          <p:spPr>
            <a:xfrm rot="5400000" flipH="1" flipV="1">
              <a:off x="9563064" y="3560481"/>
              <a:ext cx="655379" cy="1093845"/>
            </a:xfrm>
            <a:prstGeom prst="bentConnector4">
              <a:avLst>
                <a:gd name="adj1" fmla="val -34881"/>
                <a:gd name="adj2" fmla="val 6982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1B54BAC-030F-4807-A112-246A4AC7135C}"/>
                </a:ext>
              </a:extLst>
            </p:cNvPr>
            <p:cNvCxnSpPr>
              <a:stCxn id="36" idx="2"/>
            </p:cNvCxnSpPr>
            <p:nvPr/>
          </p:nvCxnSpPr>
          <p:spPr>
            <a:xfrm>
              <a:off x="11193415" y="4543253"/>
              <a:ext cx="7985" cy="136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1FE6C7-852E-4307-A5D8-C5EF250ED9E5}"/>
                </a:ext>
              </a:extLst>
            </p:cNvPr>
            <p:cNvSpPr txBox="1"/>
            <p:nvPr/>
          </p:nvSpPr>
          <p:spPr>
            <a:xfrm>
              <a:off x="10477868" y="5865367"/>
              <a:ext cx="1497581" cy="923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Sensor Data Output on CAN BUS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71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222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Open House In-Car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Nucleo S/W Structure</dc:title>
  <dc:creator>John Roland</dc:creator>
  <cp:lastModifiedBy>Christian Young</cp:lastModifiedBy>
  <cp:revision>15</cp:revision>
  <dcterms:created xsi:type="dcterms:W3CDTF">2017-10-01T17:56:27Z</dcterms:created>
  <dcterms:modified xsi:type="dcterms:W3CDTF">2017-11-03T06:04:50Z</dcterms:modified>
</cp:coreProperties>
</file>