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596B-93D5-467C-A40F-16A7A471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5BA-7DBA-4A5B-B750-0ABCB12B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653D-3B70-413E-980D-0A0C582D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416E-1A9F-43C4-A793-4F30109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01EA8-537D-4001-8A45-9B6E0B33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2D60-9BFF-4391-BAE1-090BC9A4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DC786-BDF3-4ABC-A200-F72A51C21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95C0-5C04-4D32-9844-65290D4D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9EBC-6B45-4CBE-913A-A0181E84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04F73-1DBE-4417-AC82-57BA059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9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C3278-3737-4E10-9C57-B4AD7FA08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7CB6-EAC8-4835-863A-CB3EE6CA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F417-0B7A-4E51-B3B1-C68D2156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86E5-C9FB-4CA5-B6B6-6A6C28F5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CB2-701A-4E01-A999-A18B698D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39E6-2157-4486-AEE3-B7810084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B8DED-6F65-49BB-A204-DC48426D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4CEE-0F47-4FEF-AD8A-A396D1FF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D2F09-2BDB-43A7-BFA2-908CA301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BDB-710C-4353-9573-6338555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46B2-AEFD-4EDB-A71B-B9D6D90D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91FD-7136-4BDC-88E1-22205BE05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45C1E-2EB4-4BFF-B862-0ACA6A29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BE8D3-2FFA-4E99-A42A-6F8E8CD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0C9A3-88CD-4F22-BFDF-D6292D18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9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6B1B-3EB2-4822-BCC0-E5BE30A9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B7A7-8CEF-4367-819C-24BD8F3FF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D4A2-3983-4DED-BFD3-C7B91BAB4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B337-2556-4A5C-8931-1D621758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450C-C18E-400C-A783-69788F45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72A62-B82C-4043-AEDD-E3EB1102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086E-29A7-4CC3-9619-0B44410C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215EB-8984-4AFC-B8A1-4730945A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B372-7F38-44E1-B1D6-FA91AA006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03722-CCE0-4E1F-A094-48A9A6102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BEDAB-ECC1-4D4A-96DE-96590A658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FF46C-FB19-439A-AE04-A0703B8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FB69-A6D3-4295-8E33-B4C4CB17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87539-CC1F-475D-8E88-478940F2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B47E-F4C4-4A45-BBBD-A30AF36A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A8A3-B2CA-4330-B449-AC580760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E2AEA-E15C-49C4-A683-5AA5C031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2078-F2E3-46ED-96EB-B6183D14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0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23FBC-2A2F-4D64-8E5E-5EB42C50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A54F-3D55-47F6-9275-BE21621A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A47E4-0BC8-4E96-B740-245A19D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3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22E2-081B-493C-93D5-EF07E729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5385D-38F0-4A31-B13C-2B3D5623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A8953-FE45-4083-8BF3-40C11921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9DB1-5833-4BDB-BD0E-006381E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86F76-D532-4E72-80B3-FA8BC706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F8102-8976-4212-B981-B07E9BA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6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67F8-FA38-46CF-BB3A-0E6CBB4F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1095E-D5C3-4E91-AB10-E0BD8C07B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5E0C2-00B1-4F3E-9A50-C327697D4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21E5-F031-415B-9103-3B9749E9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C4762-F20A-496F-AB1C-6CBC9EA7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DB122-C98C-4C23-872E-C2E31037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6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2C329-CE4E-459B-8379-C79914E4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605C-149D-4E4E-A5C2-D11CF00B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24865-2A77-47AD-91CA-CD947CC26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D2EEC-DD52-42B8-AA9B-DAA4744D7327}" type="datetimeFigureOut">
              <a:rPr lang="en-US" smtClean="0"/>
              <a:t>11/3/2017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9D34-3C6E-4FA3-BA6F-9D065B9FD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38E-4B03-4416-9A61-4250240A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061D-4FA5-47B1-B316-322FC6FD7F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473B90-AE10-4A4D-BD9F-215F1E935451}"/>
              </a:ext>
            </a:extLst>
          </p:cNvPr>
          <p:cNvSpPr/>
          <p:nvPr/>
        </p:nvSpPr>
        <p:spPr>
          <a:xfrm>
            <a:off x="4456007" y="1507066"/>
            <a:ext cx="3479799" cy="3471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Current Sensor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D788C-4350-4BBA-88C0-610A06DB5A0C}"/>
              </a:ext>
            </a:extLst>
          </p:cNvPr>
          <p:cNvSpPr/>
          <p:nvPr/>
        </p:nvSpPr>
        <p:spPr>
          <a:xfrm>
            <a:off x="4887807" y="1981200"/>
            <a:ext cx="2853266" cy="111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Nucleo #1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82DCE2-D5A9-451C-BA0C-84C1D0E28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053"/>
              </p:ext>
            </p:extLst>
          </p:nvPr>
        </p:nvGraphicFramePr>
        <p:xfrm>
          <a:off x="5615940" y="2319866"/>
          <a:ext cx="2048934" cy="67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1477385749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2677936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DATA_ID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SENSOR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73719"/>
                  </a:ext>
                </a:extLst>
              </a:tr>
              <a:tr h="118534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Normally Timestamp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25078"/>
                  </a:ext>
                </a:extLst>
              </a:tr>
              <a:tr h="118534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11445"/>
                  </a:ext>
                </a:extLst>
              </a:tr>
              <a:tr h="118534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514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26C9FD5-C98C-4152-B701-D5A0E46E1708}"/>
              </a:ext>
            </a:extLst>
          </p:cNvPr>
          <p:cNvSpPr/>
          <p:nvPr/>
        </p:nvSpPr>
        <p:spPr>
          <a:xfrm>
            <a:off x="4887807" y="3175000"/>
            <a:ext cx="2853266" cy="111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Nucleo #2 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035C43-4209-4EE9-9DCF-3743B1AC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454196"/>
              </p:ext>
            </p:extLst>
          </p:nvPr>
        </p:nvGraphicFramePr>
        <p:xfrm>
          <a:off x="5615940" y="3513666"/>
          <a:ext cx="2048934" cy="609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1477385749"/>
                    </a:ext>
                  </a:extLst>
                </a:gridCol>
                <a:gridCol w="1490134">
                  <a:extLst>
                    <a:ext uri="{9D8B030D-6E8A-4147-A177-3AD203B41FA5}">
                      <a16:colId xmlns:a16="http://schemas.microsoft.com/office/drawing/2014/main" val="2677936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DATA_ID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SENSOR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73719"/>
                  </a:ext>
                </a:extLst>
              </a:tr>
              <a:tr h="118534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925078"/>
                  </a:ext>
                </a:extLst>
              </a:tr>
              <a:tr h="118534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11445"/>
                  </a:ext>
                </a:extLst>
              </a:tr>
              <a:tr h="118534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751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48D20E-9D9C-4F69-B4F0-12883AA64A13}"/>
              </a:ext>
            </a:extLst>
          </p:cNvPr>
          <p:cNvSpPr txBox="1"/>
          <p:nvPr/>
        </p:nvSpPr>
        <p:spPr>
          <a:xfrm>
            <a:off x="6195906" y="4292600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056706-D31C-4917-84C1-5AA36F07F874}"/>
              </a:ext>
            </a:extLst>
          </p:cNvPr>
          <p:cNvSpPr/>
          <p:nvPr/>
        </p:nvSpPr>
        <p:spPr>
          <a:xfrm>
            <a:off x="1890607" y="1644650"/>
            <a:ext cx="2370667" cy="61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CAN RX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5643EE0-AB2E-4352-985D-9335D3C2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73976"/>
              </p:ext>
            </p:extLst>
          </p:nvPr>
        </p:nvGraphicFramePr>
        <p:xfrm>
          <a:off x="1890607" y="1964264"/>
          <a:ext cx="2370666" cy="29633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97466">
                  <a:extLst>
                    <a:ext uri="{9D8B030D-6E8A-4147-A177-3AD203B41FA5}">
                      <a16:colId xmlns:a16="http://schemas.microsoft.com/office/drawing/2014/main" val="2857158838"/>
                    </a:ext>
                  </a:extLst>
                </a:gridCol>
                <a:gridCol w="682978">
                  <a:extLst>
                    <a:ext uri="{9D8B030D-6E8A-4147-A177-3AD203B41FA5}">
                      <a16:colId xmlns:a16="http://schemas.microsoft.com/office/drawing/2014/main" val="3229169419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96832972"/>
                    </a:ext>
                  </a:extLst>
                </a:gridCol>
              </a:tblGrid>
              <a:tr h="2963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Arbitration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857496"/>
                  </a:ext>
                </a:extLst>
              </a:tr>
            </a:tbl>
          </a:graphicData>
        </a:graphic>
      </p:graphicFrame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8C02E1-7824-408E-A860-1C6EC952150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289473" y="1058331"/>
            <a:ext cx="1786468" cy="5863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4E430A-56F8-4E61-A9FC-93773072260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64740" y="2260595"/>
            <a:ext cx="2523067" cy="1473205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30318A-D313-414B-AE4E-13838E91AE37}"/>
              </a:ext>
            </a:extLst>
          </p:cNvPr>
          <p:cNvCxnSpPr>
            <a:endCxn id="5" idx="1"/>
          </p:cNvCxnSpPr>
          <p:nvPr/>
        </p:nvCxnSpPr>
        <p:spPr>
          <a:xfrm>
            <a:off x="2364740" y="2528669"/>
            <a:ext cx="2523067" cy="1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53D37B3-7BDA-422E-93B3-000A7AD445F5}"/>
              </a:ext>
            </a:extLst>
          </p:cNvPr>
          <p:cNvSpPr/>
          <p:nvPr/>
        </p:nvSpPr>
        <p:spPr>
          <a:xfrm>
            <a:off x="4968240" y="2333935"/>
            <a:ext cx="509588" cy="19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Data_Id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6B2ABE1-D52D-4AE6-9236-A5468025C96D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5222980" y="2528722"/>
            <a:ext cx="381106" cy="380999"/>
          </a:xfrm>
          <a:prstGeom prst="bentConnector3">
            <a:avLst>
              <a:gd name="adj1" fmla="val 9998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893CF7-3EB1-4DBA-A64E-9B24EB59952A}"/>
              </a:ext>
            </a:extLst>
          </p:cNvPr>
          <p:cNvCxnSpPr>
            <a:cxnSpLocks/>
          </p:cNvCxnSpPr>
          <p:nvPr/>
        </p:nvCxnSpPr>
        <p:spPr>
          <a:xfrm>
            <a:off x="5223034" y="2768270"/>
            <a:ext cx="380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B6A13B-14DC-41FE-BFAC-4B825110627C}"/>
              </a:ext>
            </a:extLst>
          </p:cNvPr>
          <p:cNvCxnSpPr>
            <a:cxnSpLocks/>
          </p:cNvCxnSpPr>
          <p:nvPr/>
        </p:nvCxnSpPr>
        <p:spPr>
          <a:xfrm>
            <a:off x="5223034" y="2585708"/>
            <a:ext cx="3738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2535F-43A5-4236-853F-85ED97E7C36B}"/>
              </a:ext>
            </a:extLst>
          </p:cNvPr>
          <p:cNvSpPr/>
          <p:nvPr/>
        </p:nvSpPr>
        <p:spPr>
          <a:xfrm>
            <a:off x="4984909" y="3539066"/>
            <a:ext cx="509588" cy="194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Data_Id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A3305AA-0906-4E69-AE46-65B71A75B483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5274122" y="3699381"/>
            <a:ext cx="324069" cy="39290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AAC9A2-577C-4F66-A15F-EE1170AF8E73}"/>
              </a:ext>
            </a:extLst>
          </p:cNvPr>
          <p:cNvCxnSpPr>
            <a:cxnSpLocks/>
          </p:cNvCxnSpPr>
          <p:nvPr/>
        </p:nvCxnSpPr>
        <p:spPr>
          <a:xfrm>
            <a:off x="5239703" y="3928951"/>
            <a:ext cx="380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E29F66-E2AC-4AE7-A851-80126995ED6D}"/>
              </a:ext>
            </a:extLst>
          </p:cNvPr>
          <p:cNvCxnSpPr>
            <a:cxnSpLocks/>
          </p:cNvCxnSpPr>
          <p:nvPr/>
        </p:nvCxnSpPr>
        <p:spPr>
          <a:xfrm>
            <a:off x="5239703" y="3790839"/>
            <a:ext cx="3738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BDD8ED-FD15-48BF-BA6E-1720F043381E}"/>
              </a:ext>
            </a:extLst>
          </p:cNvPr>
          <p:cNvCxnSpPr>
            <a:cxnSpLocks/>
          </p:cNvCxnSpPr>
          <p:nvPr/>
        </p:nvCxnSpPr>
        <p:spPr>
          <a:xfrm>
            <a:off x="7664874" y="2638722"/>
            <a:ext cx="1039547" cy="1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Graphic 44" descr="Document">
            <a:extLst>
              <a:ext uri="{FF2B5EF4-FFF2-40B4-BE49-F238E27FC236}">
                <a16:creationId xmlns:a16="http://schemas.microsoft.com/office/drawing/2014/main" id="{4A49A78B-3F7B-4EEE-B43E-2406163E5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6939" y="2307153"/>
            <a:ext cx="914400" cy="914400"/>
          </a:xfrm>
          <a:prstGeom prst="rect">
            <a:avLst/>
          </a:prstGeom>
        </p:spPr>
      </p:pic>
      <p:sp>
        <p:nvSpPr>
          <p:cNvPr id="46" name="Right Brace 45">
            <a:extLst>
              <a:ext uri="{FF2B5EF4-FFF2-40B4-BE49-F238E27FC236}">
                <a16:creationId xmlns:a16="http://schemas.microsoft.com/office/drawing/2014/main" id="{F407C7C1-C351-4DF9-B52C-2CEBC20D34EA}"/>
              </a:ext>
            </a:extLst>
          </p:cNvPr>
          <p:cNvSpPr/>
          <p:nvPr/>
        </p:nvSpPr>
        <p:spPr>
          <a:xfrm>
            <a:off x="7664874" y="2726254"/>
            <a:ext cx="214311" cy="26246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BBE742-040A-4345-B0BF-7E0E8105FFC4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7879185" y="2857487"/>
            <a:ext cx="8252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5AC358-661B-4E69-839F-C27617201001}"/>
              </a:ext>
            </a:extLst>
          </p:cNvPr>
          <p:cNvSpPr txBox="1"/>
          <p:nvPr/>
        </p:nvSpPr>
        <p:spPr>
          <a:xfrm>
            <a:off x="8236239" y="1999944"/>
            <a:ext cx="168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Log File(s)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E4476E-882A-46B5-A382-90736F4B9E9C}"/>
              </a:ext>
            </a:extLst>
          </p:cNvPr>
          <p:cNvCxnSpPr>
            <a:cxnSpLocks/>
          </p:cNvCxnSpPr>
          <p:nvPr/>
        </p:nvCxnSpPr>
        <p:spPr>
          <a:xfrm>
            <a:off x="7664872" y="3769035"/>
            <a:ext cx="1058599" cy="11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502FFD1F-D69A-4262-9A9A-0D225AD7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6937" y="3437466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A1973F-C783-4B88-A8DF-66EEC6FEC8AD}"/>
              </a:ext>
            </a:extLst>
          </p:cNvPr>
          <p:cNvCxnSpPr>
            <a:cxnSpLocks/>
          </p:cNvCxnSpPr>
          <p:nvPr/>
        </p:nvCxnSpPr>
        <p:spPr>
          <a:xfrm>
            <a:off x="7879183" y="3987800"/>
            <a:ext cx="844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BDF42613-A5FF-41C7-927A-4962633A7F22}"/>
              </a:ext>
            </a:extLst>
          </p:cNvPr>
          <p:cNvSpPr/>
          <p:nvPr/>
        </p:nvSpPr>
        <p:spPr>
          <a:xfrm>
            <a:off x="7658522" y="3856567"/>
            <a:ext cx="214311" cy="26246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4391C1-9068-42C1-8719-42DA93D7F8C2}"/>
              </a:ext>
            </a:extLst>
          </p:cNvPr>
          <p:cNvSpPr txBox="1"/>
          <p:nvPr/>
        </p:nvSpPr>
        <p:spPr>
          <a:xfrm>
            <a:off x="8850207" y="4351866"/>
            <a:ext cx="50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ED30EFD-1C2F-44B4-AF05-55937D52A82E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947713" y="2644388"/>
            <a:ext cx="1774559" cy="699708"/>
          </a:xfrm>
          <a:prstGeom prst="bentConnector3">
            <a:avLst>
              <a:gd name="adj1" fmla="val 207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0FC9148C-FB09-49C8-89C1-94911B6A340C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8439308" y="3344096"/>
            <a:ext cx="1282964" cy="643704"/>
          </a:xfrm>
          <a:prstGeom prst="bentConnector3">
            <a:avLst>
              <a:gd name="adj1" fmla="val -976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233D390-0B01-45E2-A1BB-FF93D371A58C}"/>
              </a:ext>
            </a:extLst>
          </p:cNvPr>
          <p:cNvSpPr txBox="1"/>
          <p:nvPr/>
        </p:nvSpPr>
        <p:spPr>
          <a:xfrm>
            <a:off x="9722272" y="2882431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Messages to Pit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B4ECA2F-700D-434A-9DCB-EDEE9451A9EB}"/>
              </a:ext>
            </a:extLst>
          </p:cNvPr>
          <p:cNvCxnSpPr/>
          <p:nvPr/>
        </p:nvCxnSpPr>
        <p:spPr>
          <a:xfrm>
            <a:off x="8314027" y="3344096"/>
            <a:ext cx="0" cy="14628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72205016-B212-456E-B245-EC0FE6D32808}"/>
              </a:ext>
            </a:extLst>
          </p:cNvPr>
          <p:cNvSpPr/>
          <p:nvPr/>
        </p:nvSpPr>
        <p:spPr>
          <a:xfrm>
            <a:off x="4122631" y="5390995"/>
            <a:ext cx="4146550" cy="1174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Nucleo Command Controller</a:t>
            </a:r>
          </a:p>
          <a:p>
            <a:pPr algn="ctr"/>
            <a:r>
              <a:rPr lang="en-US" sz="1400" dirty="0"/>
              <a:t>( RTC time Syncronization, Reset, Reinitialize, etc.)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6A8869-FC3E-45C4-B151-ACC3C112C9A0}"/>
              </a:ext>
            </a:extLst>
          </p:cNvPr>
          <p:cNvSpPr txBox="1"/>
          <p:nvPr/>
        </p:nvSpPr>
        <p:spPr>
          <a:xfrm>
            <a:off x="1973158" y="5377760"/>
            <a:ext cx="110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CAN TX &amp; Nucleo Reset Signals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7BAC83B-399D-4977-A57E-3A5177AC19C6}"/>
              </a:ext>
            </a:extLst>
          </p:cNvPr>
          <p:cNvCxnSpPr>
            <a:stCxn id="73" idx="1"/>
            <a:endCxn id="76" idx="3"/>
          </p:cNvCxnSpPr>
          <p:nvPr/>
        </p:nvCxnSpPr>
        <p:spPr>
          <a:xfrm flipH="1" flipV="1">
            <a:off x="3075941" y="5977925"/>
            <a:ext cx="1046690" cy="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88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Roland</dc:creator>
  <cp:lastModifiedBy>John Roland</cp:lastModifiedBy>
  <cp:revision>7</cp:revision>
  <dcterms:created xsi:type="dcterms:W3CDTF">2017-11-03T06:25:27Z</dcterms:created>
  <dcterms:modified xsi:type="dcterms:W3CDTF">2017-11-03T06:49:44Z</dcterms:modified>
</cp:coreProperties>
</file>